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tags/tag104.xml" ContentType="application/vnd.openxmlformats-officedocument.presentationml.tags+xml"/>
  <Override PartName="/ppt/slides/slide36.xml" ContentType="application/vnd.openxmlformats-officedocument.presentationml.slide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notesSlides/notesSlide27.xml" ContentType="application/vnd.openxmlformats-officedocument.presentationml.notesSlide+xml"/>
  <Override PartName="/ppt/tags/tag96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notesSlides/notesSlide16.xml" ContentType="application/vnd.openxmlformats-officedocument.presentationml.notesSlide+xml"/>
  <Override PartName="/ppt/charts/chart13.xml" ContentType="application/vnd.openxmlformats-officedocument.drawingml.chart+xml"/>
  <Override PartName="/ppt/tags/tag85.xml" ContentType="application/vnd.openxmlformats-officedocument.presentationml.tags+xml"/>
  <Override PartName="/ppt/charts/chart24.xml" ContentType="application/vnd.openxmlformats-officedocument.drawingml.chart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notesSlides/notesSlide41.xml" ContentType="application/vnd.openxmlformats-officedocument.presentationml.notesSlide+xml"/>
  <Override PartName="/ppt/tags/tag52.xml" ContentType="application/vnd.openxmlformats-officedocument.presentationml.tags+xml"/>
  <Override PartName="/ppt/notesSlides/notesSlide30.xml" ContentType="application/vnd.openxmlformats-officedocument.presentationml.notesSlide+xml"/>
  <Override PartName="/ppt/tags/tag109.xml" ContentType="application/vnd.openxmlformats-officedocument.presentationml.tags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tags/tag4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112.xml" ContentType="application/vnd.openxmlformats-officedocument.presentationml.tags+xml"/>
  <Override PartName="/ppt/tags/tag123.xml" ContentType="application/vnd.openxmlformats-officedocument.presentationml.tag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charts/chart18.xml" ContentType="application/vnd.openxmlformats-officedocument.drawingml.chart+xml"/>
  <Override PartName="/ppt/tags/tag101.xml" ContentType="application/vnd.openxmlformats-officedocument.presentationml.tags+xml"/>
  <Override PartName="/ppt/slides/slide33.xml" ContentType="application/vnd.openxmlformats-officedocument.presentationml.slide+xml"/>
  <Override PartName="/ppt/tags/tag68.xml" ContentType="application/vnd.openxmlformats-officedocument.presentationml.tags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tags/tag57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tags/tag17.xml" ContentType="application/vnd.openxmlformats-officedocument.presentationml.tags+xml"/>
  <Override PartName="/ppt/tags/tag35.xml" ContentType="application/vnd.openxmlformats-officedocument.presentationml.tags+xml"/>
  <Override PartName="/ppt/notesSlides/notesSlide13.xml" ContentType="application/vnd.openxmlformats-officedocument.presentationml.notesSlide+xml"/>
  <Override PartName="/ppt/charts/chart8.xml" ContentType="application/vnd.openxmlformats-officedocument.drawingml.chart+xml"/>
  <Override PartName="/ppt/tags/tag46.xml" ContentType="application/vnd.openxmlformats-officedocument.presentationml.tags+xml"/>
  <Override PartName="/ppt/tags/tag64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charts/chart21.xml" ContentType="application/vnd.openxmlformats-officedocument.drawingml.chart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tags/tag53.xml" ContentType="application/vnd.openxmlformats-officedocument.presentationml.tags+xml"/>
  <Override PartName="/ppt/notesSlides/notesSlide20.xml" ContentType="application/vnd.openxmlformats-officedocument.presentationml.notesSlide+xml"/>
  <Override PartName="/ppt/tags/tag71.xml" ContentType="application/vnd.openxmlformats-officedocument.presentationml.tags+xml"/>
  <Override PartName="/ppt/notesSlides/notesSlide31.xml" ContentType="application/vnd.openxmlformats-officedocument.presentationml.notesSlide+xml"/>
  <Override PartName="/ppt/tags/tag13.xml" ContentType="application/vnd.openxmlformats-officedocument.presentationml.tags+xml"/>
  <Override PartName="/ppt/charts/chart4.xml" ContentType="application/vnd.openxmlformats-officedocument.drawingml.chart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notesSlides/notesSlide4.xml" ContentType="application/vnd.openxmlformats-officedocument.presentationml.notesSlide+xml"/>
  <Override PartName="/ppt/tags/tag20.xml" ContentType="application/vnd.openxmlformats-officedocument.presentationml.tags+xml"/>
  <Override PartName="/ppt/tags/tag106.xml" ContentType="application/vnd.openxmlformats-officedocument.presentationml.tags+xml"/>
  <Override PartName="/ppt/tags/tag124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19.xml" ContentType="application/vnd.openxmlformats-officedocument.drawingml.chart+xml"/>
  <Override PartName="/ppt/notesSlides/notesSlide29.xml" ContentType="application/vnd.openxmlformats-officedocument.presentationml.notesSlide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tags/tag120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charts/chart15.xml" ContentType="application/vnd.openxmlformats-officedocument.drawingml.chart+xml"/>
  <Override PartName="/ppt/notesSlides/notesSlide25.xml" ContentType="application/vnd.openxmlformats-officedocument.presentationml.notesSlide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notesSlides/notesSlide14.xml" ContentType="application/vnd.openxmlformats-officedocument.presentationml.notesSlide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notesSlides/notesSlide32.xml" ContentType="application/vnd.openxmlformats-officedocument.presentationml.notesSlide+xml"/>
  <Override PartName="/ppt/charts/chart22.xml" ContentType="application/vnd.openxmlformats-officedocument.drawingml.chart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notesSlides/notesSlide9.xml" ContentType="application/vnd.openxmlformats-officedocument.presentationml.notesSlide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notesSlides/notesSlide21.xml" ContentType="application/vnd.openxmlformats-officedocument.presentationml.notesSlide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118.xml" ContentType="application/vnd.openxmlformats-officedocument.presentationml.tags+xml"/>
  <Override PartName="/ppt/notesSlides/notesSlide10.xml" ContentType="application/vnd.openxmlformats-officedocument.presentationml.notesSlide+xml"/>
  <Override PartName="/ppt/tags/tag32.xml" ContentType="application/vnd.openxmlformats-officedocument.presentationml.tags+xml"/>
  <Override PartName="/ppt/charts/chart5.xml" ContentType="application/vnd.openxmlformats-officedocument.drawingml.chart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21.xml" ContentType="application/vnd.openxmlformats-officedocument.presentationml.tags+xml"/>
  <Override PartName="/ppt/charts/chart1.xml" ContentType="application/vnd.openxmlformats-officedocument.drawingml.chart+xml"/>
  <Override PartName="/ppt/tags/tag114.xml" ContentType="application/vnd.openxmlformats-officedocument.presentationml.tags+xml"/>
  <Override PartName="/ppt/tags/tag125.xml" ContentType="application/vnd.openxmlformats-officedocument.presentationml.tag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103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tags/tag99.xml" ContentType="application/vnd.openxmlformats-officedocument.presentationml.tags+xml"/>
  <Override PartName="/ppt/drawings/drawing1.xml" ContentType="application/vnd.openxmlformats-officedocument.drawingml.chartshapes+xml"/>
  <Override PartName="/ppt/tags/tag110.xml" ContentType="application/vnd.openxmlformats-officedocument.presentationml.tags+xml"/>
  <Override PartName="/ppt/tags/tag121.xml" ContentType="application/vnd.openxmlformats-officedocument.presentationml.tags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tags/tag3.xml" ContentType="application/vnd.openxmlformats-officedocument.presentationml.tags+xml"/>
  <Default Extension="jpeg" ContentType="image/jpeg"/>
  <Override PartName="/ppt/tags/tag59.xml" ContentType="application/vnd.openxmlformats-officedocument.presentationml.tags+xml"/>
  <Override PartName="/ppt/charts/chart16.xml" ContentType="application/vnd.openxmlformats-officedocument.drawingml.chart+xml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notesSlides/notesSlide37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notesSlides/notesSlide15.xml" ContentType="application/vnd.openxmlformats-officedocument.presentationml.notesSlide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notesSlides/notesSlide26.xml" ContentType="application/vnd.openxmlformats-officedocument.presentationml.notesSlide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charts/chart23.xml" ContentType="application/vnd.openxmlformats-officedocument.drawingml.chart+xml"/>
  <Override PartName="/ppt/slides/slide20.xml" ContentType="application/vnd.openxmlformats-officedocument.presentationml.slide+xml"/>
  <Override PartName="/ppt/tags/tag26.xml" ContentType="application/vnd.openxmlformats-officedocument.presentationml.tags+xml"/>
  <Override PartName="/ppt/charts/chart12.xml" ContentType="application/vnd.openxmlformats-officedocument.drawingml.chart+xml"/>
  <Override PartName="/ppt/tags/tag55.xml" ContentType="application/vnd.openxmlformats-officedocument.presentationml.tags+xml"/>
  <Override PartName="/ppt/notesSlides/notesSlide22.xml" ContentType="application/vnd.openxmlformats-officedocument.presentationml.notesSlide+xml"/>
  <Override PartName="/ppt/tags/tag73.xml" ContentType="application/vnd.openxmlformats-officedocument.presentationml.tags+xml"/>
  <Override PartName="/ppt/notesSlides/notesSlide33.xml" ContentType="application/vnd.openxmlformats-officedocument.presentationml.notesSlide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tags/tag126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charts/chart2.xml" ContentType="application/vnd.openxmlformats-officedocument.drawingml.chart+xml"/>
  <Override PartName="/ppt/tags/tag115.xml" ContentType="application/vnd.openxmlformats-officedocument.presentationml.tags+xml"/>
  <Override PartName="/ppt/slides/slide29.xml" ContentType="application/vnd.openxmlformats-officedocument.presentationml.slide+xml"/>
  <Override PartName="/ppt/tags/tag122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drawings/drawing2.xml" ContentType="application/vnd.openxmlformats-officedocument.drawingml.chartshapes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charts/chart17.xml" ContentType="application/vnd.openxmlformats-officedocument.drawingml.chart+xml"/>
  <Override PartName="/ppt/tags/tag100.xml" ContentType="application/vnd.openxmlformats-officedocument.presentationml.tags+xml"/>
  <Override PartName="/ppt/slides/slide32.xml" ContentType="application/vnd.openxmlformats-officedocument.presentationml.slide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gs/tag45.xml" ContentType="application/vnd.openxmlformats-officedocument.presentationml.tags+xml"/>
  <Override PartName="/ppt/notesSlides/notesSlide23.xml" ContentType="application/vnd.openxmlformats-officedocument.presentationml.notesSlide+xml"/>
  <Override PartName="/ppt/tags/tag92.xml" ContentType="application/vnd.openxmlformats-officedocument.presentationml.tags+xml"/>
  <Override PartName="/ppt/tags/tag34.xml" ContentType="application/vnd.openxmlformats-officedocument.presentationml.tags+xml"/>
  <Override PartName="/ppt/notesSlides/notesSlide12.xml" ContentType="application/vnd.openxmlformats-officedocument.presentationml.notesSlide+xml"/>
  <Override PartName="/ppt/charts/chart7.xml" ContentType="application/vnd.openxmlformats-officedocument.drawingml.chart+xml"/>
  <Override PartName="/ppt/tags/tag81.xml" ContentType="application/vnd.openxmlformats-officedocument.presentationml.tags+xml"/>
  <Override PartName="/ppt/charts/chart20.xml" ContentType="application/vnd.openxmlformats-officedocument.drawingml.chart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5.xml" ContentType="application/vnd.openxmlformats-officedocument.presentationml.tags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charts/chart14.xml" ContentType="application/vnd.openxmlformats-officedocument.drawingml.chart+xml"/>
  <Override PartName="/ppt/tags/tag7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449" r:id="rId2"/>
    <p:sldId id="411" r:id="rId3"/>
    <p:sldId id="441" r:id="rId4"/>
    <p:sldId id="405" r:id="rId5"/>
    <p:sldId id="452" r:id="rId6"/>
    <p:sldId id="415" r:id="rId7"/>
    <p:sldId id="430" r:id="rId8"/>
    <p:sldId id="416" r:id="rId9"/>
    <p:sldId id="395" r:id="rId10"/>
    <p:sldId id="443" r:id="rId11"/>
    <p:sldId id="444" r:id="rId12"/>
    <p:sldId id="445" r:id="rId13"/>
    <p:sldId id="446" r:id="rId14"/>
    <p:sldId id="447" r:id="rId15"/>
    <p:sldId id="448" r:id="rId16"/>
    <p:sldId id="450" r:id="rId17"/>
    <p:sldId id="413" r:id="rId18"/>
    <p:sldId id="414" r:id="rId19"/>
    <p:sldId id="399" r:id="rId20"/>
    <p:sldId id="439" r:id="rId21"/>
    <p:sldId id="404" r:id="rId22"/>
    <p:sldId id="435" r:id="rId23"/>
    <p:sldId id="400" r:id="rId24"/>
    <p:sldId id="424" r:id="rId25"/>
    <p:sldId id="436" r:id="rId26"/>
    <p:sldId id="426" r:id="rId27"/>
    <p:sldId id="437" r:id="rId28"/>
    <p:sldId id="438" r:id="rId29"/>
    <p:sldId id="418" r:id="rId30"/>
    <p:sldId id="417" r:id="rId31"/>
    <p:sldId id="425" r:id="rId32"/>
    <p:sldId id="419" r:id="rId33"/>
    <p:sldId id="427" r:id="rId34"/>
    <p:sldId id="428" r:id="rId35"/>
    <p:sldId id="429" r:id="rId36"/>
    <p:sldId id="431" r:id="rId37"/>
    <p:sldId id="453" r:id="rId38"/>
    <p:sldId id="433" r:id="rId39"/>
    <p:sldId id="434" r:id="rId40"/>
    <p:sldId id="442" r:id="rId41"/>
    <p:sldId id="432" r:id="rId42"/>
    <p:sldId id="451" r:id="rId43"/>
    <p:sldId id="297" r:id="rId44"/>
  </p:sldIdLst>
  <p:sldSz cx="9144000" cy="6858000" type="screen4x3"/>
  <p:notesSz cx="6669088" cy="97742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6109"/>
    <a:srgbClr val="D05E0D"/>
    <a:srgbClr val="C06D0D"/>
    <a:srgbClr val="C05E0D"/>
    <a:srgbClr val="C0610D"/>
    <a:srgbClr val="6F6F6F"/>
    <a:srgbClr val="C06109"/>
    <a:srgbClr val="D55E0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028" autoAdjust="0"/>
  </p:normalViewPr>
  <p:slideViewPr>
    <p:cSldViewPr>
      <p:cViewPr varScale="1">
        <p:scale>
          <a:sx n="105" d="100"/>
          <a:sy n="105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sadchyMS\Documents\&#1082;&#1086;&#1085;&#1092;&#1077;&#1088;&#1077;&#1085;&#1094;&#1080;&#1080;\IC%20Energy%20&#1052;&#1086;&#1089;&#1082;&#1074;&#1072;%20%20&#1086;&#1082;&#1090;%202015\MIACR%20on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sadchyMS\Downloads\obs_tables%20(8)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sadchyMS\Downloads\obs_tables%20(8)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sadchyMS\Documents\&#1082;&#1086;&#1085;&#1092;&#1077;&#1088;&#1077;&#1085;&#1094;&#1080;&#1080;\&#1048;&#1088;&#1082;&#1091;&#1090;&#1089;&#1082;%20&#1072;&#1087;&#1088;%202015\&#1094;&#1073;_&#1083;&#1080;&#1082;&#1074;&#1080;&#1076;&#1085;&#1086;&#1089;&#1090;&#1100;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sadchyMS\Documents\&#1082;&#1086;&#1085;&#1092;&#1077;&#1088;&#1077;&#1085;&#1094;&#1080;&#1080;\IC%20Energy%20&#1052;&#1086;&#1089;&#1082;&#1074;&#1072;%20%20&#1086;&#1082;&#1090;%202015\obs_tables%20(9)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sadchyMS\Downloads\obs_tables%20(9)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sadchyMS\Documents\&#1082;&#1086;&#1085;&#1092;&#1077;&#1088;&#1077;&#1085;&#1094;&#1080;&#1080;\IC%20Energy%20&#1052;&#1086;&#1089;&#1082;&#1074;&#1072;%20%20&#1086;&#1082;&#1090;%202015\obs_tables%20(9)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sadchyMS\Downloads\obs_tables%20(9)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sadchyMS\Documents\&#1082;&#1086;&#1085;&#1092;&#1077;&#1088;&#1077;&#1085;&#1094;&#1080;&#1080;\IC%20Energy%20&#1052;&#1086;&#1089;&#1082;&#1074;&#1072;%20%20&#1086;&#1082;&#1090;%202015\obs_tables%20(9)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sadchyMS\Documents\&#1082;&#1086;&#1085;&#1092;&#1077;&#1088;&#1077;&#1085;&#1094;&#1080;&#1080;\IC%20Energy%20&#1052;&#1086;&#1089;&#1082;&#1074;&#1072;%20%20&#1086;&#1082;&#1090;%202015\obs_tables%20(9)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sadchyMS\Downloads\obs_tables%20(9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sadchyMS\Documents\&#1082;&#1086;&#1085;&#1092;&#1077;&#1088;&#1077;&#1085;&#1094;&#1080;&#1080;\IC%20Energy%20&#1052;&#1086;&#1089;&#1082;&#1074;&#1072;%20%20&#1086;&#1082;&#1090;%202015\MIACR%20on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sadchyMS\Downloads\obs_tables%20(9)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sadchyMS\Documents\&#1082;&#1086;&#1085;&#1092;&#1077;&#1088;&#1077;&#1085;&#1094;&#1080;&#1080;\IC%20Energy%20&#1052;&#1086;&#1089;&#1082;&#1074;&#1072;%20%20&#1086;&#1082;&#1090;%202015\obs_tables%20(9)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sadchyMS\Documents\&#1082;&#1086;&#1085;&#1092;&#1077;&#1088;&#1077;&#1085;&#1094;&#1080;&#1080;\IC%20Energy%20&#1052;&#1086;&#1089;&#1082;&#1074;&#1072;%20%20&#1086;&#1082;&#1090;%202015\obs_tables%20(9).xlsx" TargetMode="External"/></Relationships>
</file>

<file path=ppt/charts/_rels/chart2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OsadchyMS\Documents\&#1082;&#1086;&#1085;&#1092;&#1077;&#1088;&#1077;&#1085;&#1094;&#1080;&#1080;\IC%20Energy%20&#1052;&#1086;&#1089;&#1082;&#1074;&#1072;%20%20&#1086;&#1082;&#1090;%202015\obs_tables%20(9).xlsx" TargetMode="External"/></Relationships>
</file>

<file path=ppt/charts/_rels/chart2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&#1050;&#1085;&#1080;&#1075;&#1072;3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5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lineChart>
        <c:grouping val="standard"/>
        <c:ser>
          <c:idx val="0"/>
          <c:order val="0"/>
          <c:tx>
            <c:strRef>
              <c:f>Лист3!$B$3</c:f>
              <c:strCache>
                <c:ptCount val="1"/>
                <c:pt idx="0">
                  <c:v>Депозитные операции постоянного действия на срок 1 день</c:v>
                </c:pt>
              </c:strCache>
            </c:strRef>
          </c:tx>
          <c:marker>
            <c:symbol val="none"/>
          </c:marker>
          <c:cat>
            <c:numRef>
              <c:f>Лист3!$A$4:$A$425</c:f>
              <c:numCache>
                <c:formatCode>dd/mm/yyyy</c:formatCode>
                <c:ptCount val="422"/>
                <c:pt idx="0">
                  <c:v>42268</c:v>
                </c:pt>
                <c:pt idx="1">
                  <c:v>42265</c:v>
                </c:pt>
                <c:pt idx="2">
                  <c:v>42264</c:v>
                </c:pt>
                <c:pt idx="3">
                  <c:v>42263</c:v>
                </c:pt>
                <c:pt idx="4">
                  <c:v>42262</c:v>
                </c:pt>
                <c:pt idx="5">
                  <c:v>42261</c:v>
                </c:pt>
                <c:pt idx="6">
                  <c:v>42258</c:v>
                </c:pt>
                <c:pt idx="7">
                  <c:v>42257</c:v>
                </c:pt>
                <c:pt idx="8">
                  <c:v>42256</c:v>
                </c:pt>
                <c:pt idx="9">
                  <c:v>42255</c:v>
                </c:pt>
                <c:pt idx="10">
                  <c:v>42254</c:v>
                </c:pt>
                <c:pt idx="11">
                  <c:v>42251</c:v>
                </c:pt>
                <c:pt idx="12">
                  <c:v>42250</c:v>
                </c:pt>
                <c:pt idx="13">
                  <c:v>42249</c:v>
                </c:pt>
                <c:pt idx="14">
                  <c:v>42248</c:v>
                </c:pt>
                <c:pt idx="15">
                  <c:v>42247</c:v>
                </c:pt>
                <c:pt idx="16">
                  <c:v>42244</c:v>
                </c:pt>
                <c:pt idx="17">
                  <c:v>42243</c:v>
                </c:pt>
                <c:pt idx="18">
                  <c:v>42242</c:v>
                </c:pt>
                <c:pt idx="19">
                  <c:v>42241</c:v>
                </c:pt>
                <c:pt idx="20">
                  <c:v>42240</c:v>
                </c:pt>
                <c:pt idx="21">
                  <c:v>42237</c:v>
                </c:pt>
                <c:pt idx="22">
                  <c:v>42236</c:v>
                </c:pt>
                <c:pt idx="23">
                  <c:v>42235</c:v>
                </c:pt>
                <c:pt idx="24">
                  <c:v>42234</c:v>
                </c:pt>
                <c:pt idx="25">
                  <c:v>42233</c:v>
                </c:pt>
                <c:pt idx="26">
                  <c:v>42230</c:v>
                </c:pt>
                <c:pt idx="27">
                  <c:v>42229</c:v>
                </c:pt>
                <c:pt idx="28">
                  <c:v>42228</c:v>
                </c:pt>
                <c:pt idx="29">
                  <c:v>42227</c:v>
                </c:pt>
                <c:pt idx="30">
                  <c:v>42226</c:v>
                </c:pt>
                <c:pt idx="31">
                  <c:v>42223</c:v>
                </c:pt>
                <c:pt idx="32">
                  <c:v>42222</c:v>
                </c:pt>
                <c:pt idx="33">
                  <c:v>42221</c:v>
                </c:pt>
                <c:pt idx="34">
                  <c:v>42220</c:v>
                </c:pt>
                <c:pt idx="35">
                  <c:v>42219</c:v>
                </c:pt>
                <c:pt idx="36">
                  <c:v>42216</c:v>
                </c:pt>
                <c:pt idx="37">
                  <c:v>42215</c:v>
                </c:pt>
                <c:pt idx="38">
                  <c:v>42214</c:v>
                </c:pt>
                <c:pt idx="39">
                  <c:v>42213</c:v>
                </c:pt>
                <c:pt idx="40">
                  <c:v>42212</c:v>
                </c:pt>
                <c:pt idx="41">
                  <c:v>42209</c:v>
                </c:pt>
                <c:pt idx="42">
                  <c:v>42208</c:v>
                </c:pt>
                <c:pt idx="43">
                  <c:v>42207</c:v>
                </c:pt>
                <c:pt idx="44">
                  <c:v>42206</c:v>
                </c:pt>
                <c:pt idx="45">
                  <c:v>42205</c:v>
                </c:pt>
                <c:pt idx="46">
                  <c:v>42202</c:v>
                </c:pt>
                <c:pt idx="47">
                  <c:v>42201</c:v>
                </c:pt>
                <c:pt idx="48">
                  <c:v>42200</c:v>
                </c:pt>
                <c:pt idx="49">
                  <c:v>42199</c:v>
                </c:pt>
                <c:pt idx="50">
                  <c:v>42198</c:v>
                </c:pt>
                <c:pt idx="51">
                  <c:v>42195</c:v>
                </c:pt>
                <c:pt idx="52">
                  <c:v>42194</c:v>
                </c:pt>
                <c:pt idx="53">
                  <c:v>42193</c:v>
                </c:pt>
                <c:pt idx="54">
                  <c:v>42192</c:v>
                </c:pt>
                <c:pt idx="55">
                  <c:v>42191</c:v>
                </c:pt>
                <c:pt idx="56">
                  <c:v>42188</c:v>
                </c:pt>
                <c:pt idx="57">
                  <c:v>42187</c:v>
                </c:pt>
                <c:pt idx="58">
                  <c:v>42186</c:v>
                </c:pt>
                <c:pt idx="59">
                  <c:v>42185</c:v>
                </c:pt>
                <c:pt idx="60">
                  <c:v>42184</c:v>
                </c:pt>
                <c:pt idx="61">
                  <c:v>42181</c:v>
                </c:pt>
                <c:pt idx="62">
                  <c:v>42180</c:v>
                </c:pt>
                <c:pt idx="63">
                  <c:v>42179</c:v>
                </c:pt>
                <c:pt idx="64">
                  <c:v>42178</c:v>
                </c:pt>
                <c:pt idx="65">
                  <c:v>42177</c:v>
                </c:pt>
                <c:pt idx="66">
                  <c:v>42174</c:v>
                </c:pt>
                <c:pt idx="67">
                  <c:v>42173</c:v>
                </c:pt>
                <c:pt idx="68">
                  <c:v>42172</c:v>
                </c:pt>
                <c:pt idx="69">
                  <c:v>42171</c:v>
                </c:pt>
                <c:pt idx="70">
                  <c:v>42170</c:v>
                </c:pt>
                <c:pt idx="71">
                  <c:v>42166</c:v>
                </c:pt>
                <c:pt idx="72">
                  <c:v>42165</c:v>
                </c:pt>
                <c:pt idx="73">
                  <c:v>42164</c:v>
                </c:pt>
                <c:pt idx="74">
                  <c:v>42163</c:v>
                </c:pt>
                <c:pt idx="75">
                  <c:v>42160</c:v>
                </c:pt>
                <c:pt idx="76">
                  <c:v>42159</c:v>
                </c:pt>
                <c:pt idx="77">
                  <c:v>42158</c:v>
                </c:pt>
                <c:pt idx="78">
                  <c:v>42157</c:v>
                </c:pt>
                <c:pt idx="79">
                  <c:v>42156</c:v>
                </c:pt>
                <c:pt idx="80">
                  <c:v>42153</c:v>
                </c:pt>
                <c:pt idx="81">
                  <c:v>42152</c:v>
                </c:pt>
                <c:pt idx="82">
                  <c:v>42151</c:v>
                </c:pt>
                <c:pt idx="83">
                  <c:v>42150</c:v>
                </c:pt>
                <c:pt idx="84">
                  <c:v>42149</c:v>
                </c:pt>
                <c:pt idx="85">
                  <c:v>42146</c:v>
                </c:pt>
                <c:pt idx="86">
                  <c:v>42145</c:v>
                </c:pt>
                <c:pt idx="87">
                  <c:v>42144</c:v>
                </c:pt>
                <c:pt idx="88">
                  <c:v>42143</c:v>
                </c:pt>
                <c:pt idx="89">
                  <c:v>42142</c:v>
                </c:pt>
                <c:pt idx="90">
                  <c:v>42139</c:v>
                </c:pt>
                <c:pt idx="91">
                  <c:v>42138</c:v>
                </c:pt>
                <c:pt idx="92">
                  <c:v>42137</c:v>
                </c:pt>
                <c:pt idx="93">
                  <c:v>42136</c:v>
                </c:pt>
                <c:pt idx="94">
                  <c:v>42132</c:v>
                </c:pt>
                <c:pt idx="95">
                  <c:v>42131</c:v>
                </c:pt>
                <c:pt idx="96">
                  <c:v>42130</c:v>
                </c:pt>
                <c:pt idx="97">
                  <c:v>42129</c:v>
                </c:pt>
                <c:pt idx="98">
                  <c:v>42124</c:v>
                </c:pt>
                <c:pt idx="99">
                  <c:v>42123</c:v>
                </c:pt>
                <c:pt idx="100">
                  <c:v>42122</c:v>
                </c:pt>
                <c:pt idx="101">
                  <c:v>42121</c:v>
                </c:pt>
                <c:pt idx="102">
                  <c:v>42118</c:v>
                </c:pt>
                <c:pt idx="103">
                  <c:v>42117</c:v>
                </c:pt>
                <c:pt idx="104">
                  <c:v>42116</c:v>
                </c:pt>
                <c:pt idx="105">
                  <c:v>42115</c:v>
                </c:pt>
                <c:pt idx="106">
                  <c:v>42114</c:v>
                </c:pt>
                <c:pt idx="107">
                  <c:v>42111</c:v>
                </c:pt>
                <c:pt idx="108">
                  <c:v>42110</c:v>
                </c:pt>
                <c:pt idx="109">
                  <c:v>42109</c:v>
                </c:pt>
                <c:pt idx="110">
                  <c:v>42108</c:v>
                </c:pt>
                <c:pt idx="111">
                  <c:v>42107</c:v>
                </c:pt>
                <c:pt idx="112">
                  <c:v>42104</c:v>
                </c:pt>
                <c:pt idx="113">
                  <c:v>42103</c:v>
                </c:pt>
                <c:pt idx="114">
                  <c:v>42102</c:v>
                </c:pt>
                <c:pt idx="115">
                  <c:v>42101</c:v>
                </c:pt>
                <c:pt idx="116">
                  <c:v>42100</c:v>
                </c:pt>
                <c:pt idx="117">
                  <c:v>42097</c:v>
                </c:pt>
                <c:pt idx="118">
                  <c:v>42096</c:v>
                </c:pt>
                <c:pt idx="119">
                  <c:v>42095</c:v>
                </c:pt>
                <c:pt idx="120">
                  <c:v>42094</c:v>
                </c:pt>
                <c:pt idx="121">
                  <c:v>42093</c:v>
                </c:pt>
                <c:pt idx="122">
                  <c:v>42090</c:v>
                </c:pt>
                <c:pt idx="123">
                  <c:v>42089</c:v>
                </c:pt>
                <c:pt idx="124">
                  <c:v>42088</c:v>
                </c:pt>
                <c:pt idx="125">
                  <c:v>42087</c:v>
                </c:pt>
                <c:pt idx="126">
                  <c:v>42086</c:v>
                </c:pt>
                <c:pt idx="127">
                  <c:v>42083</c:v>
                </c:pt>
                <c:pt idx="128">
                  <c:v>42082</c:v>
                </c:pt>
                <c:pt idx="129">
                  <c:v>42081</c:v>
                </c:pt>
                <c:pt idx="130">
                  <c:v>42080</c:v>
                </c:pt>
                <c:pt idx="131">
                  <c:v>42079</c:v>
                </c:pt>
                <c:pt idx="132">
                  <c:v>42076</c:v>
                </c:pt>
                <c:pt idx="133">
                  <c:v>42075</c:v>
                </c:pt>
                <c:pt idx="134">
                  <c:v>42074</c:v>
                </c:pt>
                <c:pt idx="135">
                  <c:v>42073</c:v>
                </c:pt>
                <c:pt idx="136">
                  <c:v>42069</c:v>
                </c:pt>
                <c:pt idx="137">
                  <c:v>42068</c:v>
                </c:pt>
                <c:pt idx="138">
                  <c:v>42067</c:v>
                </c:pt>
                <c:pt idx="139">
                  <c:v>42066</c:v>
                </c:pt>
                <c:pt idx="140">
                  <c:v>42065</c:v>
                </c:pt>
                <c:pt idx="141">
                  <c:v>42062</c:v>
                </c:pt>
                <c:pt idx="142">
                  <c:v>42061</c:v>
                </c:pt>
                <c:pt idx="143">
                  <c:v>42060</c:v>
                </c:pt>
                <c:pt idx="144">
                  <c:v>42059</c:v>
                </c:pt>
                <c:pt idx="145">
                  <c:v>42055</c:v>
                </c:pt>
                <c:pt idx="146">
                  <c:v>42054</c:v>
                </c:pt>
                <c:pt idx="147">
                  <c:v>42053</c:v>
                </c:pt>
                <c:pt idx="148">
                  <c:v>42052</c:v>
                </c:pt>
                <c:pt idx="149">
                  <c:v>42051</c:v>
                </c:pt>
                <c:pt idx="150">
                  <c:v>42048</c:v>
                </c:pt>
                <c:pt idx="151">
                  <c:v>42047</c:v>
                </c:pt>
                <c:pt idx="152">
                  <c:v>42046</c:v>
                </c:pt>
                <c:pt idx="153">
                  <c:v>42045</c:v>
                </c:pt>
                <c:pt idx="154">
                  <c:v>42044</c:v>
                </c:pt>
                <c:pt idx="155">
                  <c:v>42041</c:v>
                </c:pt>
                <c:pt idx="156">
                  <c:v>42040</c:v>
                </c:pt>
                <c:pt idx="157">
                  <c:v>42039</c:v>
                </c:pt>
                <c:pt idx="158">
                  <c:v>42038</c:v>
                </c:pt>
                <c:pt idx="159">
                  <c:v>42037</c:v>
                </c:pt>
                <c:pt idx="160">
                  <c:v>42034</c:v>
                </c:pt>
                <c:pt idx="161">
                  <c:v>42033</c:v>
                </c:pt>
                <c:pt idx="162">
                  <c:v>42032</c:v>
                </c:pt>
                <c:pt idx="163">
                  <c:v>42031</c:v>
                </c:pt>
                <c:pt idx="164">
                  <c:v>42030</c:v>
                </c:pt>
                <c:pt idx="165">
                  <c:v>42027</c:v>
                </c:pt>
                <c:pt idx="166">
                  <c:v>42026</c:v>
                </c:pt>
                <c:pt idx="167">
                  <c:v>42025</c:v>
                </c:pt>
                <c:pt idx="168">
                  <c:v>42024</c:v>
                </c:pt>
                <c:pt idx="169">
                  <c:v>42023</c:v>
                </c:pt>
                <c:pt idx="170">
                  <c:v>42020</c:v>
                </c:pt>
                <c:pt idx="171">
                  <c:v>42019</c:v>
                </c:pt>
                <c:pt idx="172">
                  <c:v>42018</c:v>
                </c:pt>
                <c:pt idx="173">
                  <c:v>42017</c:v>
                </c:pt>
                <c:pt idx="174">
                  <c:v>42016</c:v>
                </c:pt>
                <c:pt idx="175">
                  <c:v>42004</c:v>
                </c:pt>
                <c:pt idx="176">
                  <c:v>42003</c:v>
                </c:pt>
                <c:pt idx="177">
                  <c:v>42002</c:v>
                </c:pt>
                <c:pt idx="178">
                  <c:v>41999</c:v>
                </c:pt>
                <c:pt idx="179">
                  <c:v>41998</c:v>
                </c:pt>
                <c:pt idx="180">
                  <c:v>41997</c:v>
                </c:pt>
                <c:pt idx="181">
                  <c:v>41996</c:v>
                </c:pt>
                <c:pt idx="182">
                  <c:v>41995</c:v>
                </c:pt>
                <c:pt idx="183">
                  <c:v>41992</c:v>
                </c:pt>
                <c:pt idx="184">
                  <c:v>41991</c:v>
                </c:pt>
                <c:pt idx="185">
                  <c:v>41990</c:v>
                </c:pt>
                <c:pt idx="186">
                  <c:v>41989</c:v>
                </c:pt>
                <c:pt idx="187">
                  <c:v>41988</c:v>
                </c:pt>
                <c:pt idx="188">
                  <c:v>41985</c:v>
                </c:pt>
                <c:pt idx="189">
                  <c:v>41984</c:v>
                </c:pt>
                <c:pt idx="190">
                  <c:v>41983</c:v>
                </c:pt>
                <c:pt idx="191">
                  <c:v>41982</c:v>
                </c:pt>
                <c:pt idx="192">
                  <c:v>41981</c:v>
                </c:pt>
                <c:pt idx="193">
                  <c:v>41978</c:v>
                </c:pt>
                <c:pt idx="194">
                  <c:v>41977</c:v>
                </c:pt>
                <c:pt idx="195">
                  <c:v>41976</c:v>
                </c:pt>
                <c:pt idx="196">
                  <c:v>41975</c:v>
                </c:pt>
                <c:pt idx="197">
                  <c:v>41974</c:v>
                </c:pt>
                <c:pt idx="198">
                  <c:v>41971</c:v>
                </c:pt>
                <c:pt idx="199">
                  <c:v>41970</c:v>
                </c:pt>
                <c:pt idx="200">
                  <c:v>41969</c:v>
                </c:pt>
                <c:pt idx="201">
                  <c:v>41968</c:v>
                </c:pt>
                <c:pt idx="202">
                  <c:v>41967</c:v>
                </c:pt>
                <c:pt idx="203">
                  <c:v>41964</c:v>
                </c:pt>
                <c:pt idx="204">
                  <c:v>41963</c:v>
                </c:pt>
                <c:pt idx="205">
                  <c:v>41962</c:v>
                </c:pt>
                <c:pt idx="206">
                  <c:v>41961</c:v>
                </c:pt>
                <c:pt idx="207">
                  <c:v>41960</c:v>
                </c:pt>
                <c:pt idx="208">
                  <c:v>41957</c:v>
                </c:pt>
                <c:pt idx="209">
                  <c:v>41956</c:v>
                </c:pt>
                <c:pt idx="210">
                  <c:v>41955</c:v>
                </c:pt>
                <c:pt idx="211">
                  <c:v>41954</c:v>
                </c:pt>
                <c:pt idx="212">
                  <c:v>41953</c:v>
                </c:pt>
                <c:pt idx="213">
                  <c:v>41950</c:v>
                </c:pt>
                <c:pt idx="214">
                  <c:v>41949</c:v>
                </c:pt>
                <c:pt idx="215">
                  <c:v>41948</c:v>
                </c:pt>
                <c:pt idx="216">
                  <c:v>41943</c:v>
                </c:pt>
                <c:pt idx="217">
                  <c:v>41942</c:v>
                </c:pt>
                <c:pt idx="218">
                  <c:v>41941</c:v>
                </c:pt>
                <c:pt idx="219">
                  <c:v>41940</c:v>
                </c:pt>
                <c:pt idx="220">
                  <c:v>41939</c:v>
                </c:pt>
                <c:pt idx="221">
                  <c:v>41936</c:v>
                </c:pt>
                <c:pt idx="222">
                  <c:v>41935</c:v>
                </c:pt>
                <c:pt idx="223">
                  <c:v>41934</c:v>
                </c:pt>
                <c:pt idx="224">
                  <c:v>41933</c:v>
                </c:pt>
                <c:pt idx="225">
                  <c:v>41932</c:v>
                </c:pt>
                <c:pt idx="226">
                  <c:v>41929</c:v>
                </c:pt>
                <c:pt idx="227">
                  <c:v>41928</c:v>
                </c:pt>
                <c:pt idx="228">
                  <c:v>41927</c:v>
                </c:pt>
                <c:pt idx="229">
                  <c:v>41926</c:v>
                </c:pt>
                <c:pt idx="230">
                  <c:v>41925</c:v>
                </c:pt>
                <c:pt idx="231">
                  <c:v>41922</c:v>
                </c:pt>
                <c:pt idx="232">
                  <c:v>41921</c:v>
                </c:pt>
                <c:pt idx="233">
                  <c:v>41920</c:v>
                </c:pt>
                <c:pt idx="234">
                  <c:v>41919</c:v>
                </c:pt>
                <c:pt idx="235">
                  <c:v>41918</c:v>
                </c:pt>
                <c:pt idx="236">
                  <c:v>41915</c:v>
                </c:pt>
                <c:pt idx="237">
                  <c:v>41914</c:v>
                </c:pt>
                <c:pt idx="238">
                  <c:v>41913</c:v>
                </c:pt>
                <c:pt idx="239">
                  <c:v>41912</c:v>
                </c:pt>
                <c:pt idx="240">
                  <c:v>41911</c:v>
                </c:pt>
                <c:pt idx="241">
                  <c:v>41908</c:v>
                </c:pt>
                <c:pt idx="242">
                  <c:v>41907</c:v>
                </c:pt>
                <c:pt idx="243">
                  <c:v>41906</c:v>
                </c:pt>
                <c:pt idx="244">
                  <c:v>41905</c:v>
                </c:pt>
                <c:pt idx="245">
                  <c:v>41904</c:v>
                </c:pt>
                <c:pt idx="246">
                  <c:v>41901</c:v>
                </c:pt>
                <c:pt idx="247">
                  <c:v>41900</c:v>
                </c:pt>
                <c:pt idx="248">
                  <c:v>41899</c:v>
                </c:pt>
                <c:pt idx="249">
                  <c:v>41898</c:v>
                </c:pt>
                <c:pt idx="250">
                  <c:v>41897</c:v>
                </c:pt>
                <c:pt idx="251">
                  <c:v>41894</c:v>
                </c:pt>
                <c:pt idx="252">
                  <c:v>41893</c:v>
                </c:pt>
                <c:pt idx="253">
                  <c:v>41892</c:v>
                </c:pt>
                <c:pt idx="254">
                  <c:v>41891</c:v>
                </c:pt>
                <c:pt idx="255">
                  <c:v>41890</c:v>
                </c:pt>
                <c:pt idx="256">
                  <c:v>41887</c:v>
                </c:pt>
                <c:pt idx="257">
                  <c:v>41886</c:v>
                </c:pt>
                <c:pt idx="258">
                  <c:v>41885</c:v>
                </c:pt>
                <c:pt idx="259">
                  <c:v>41884</c:v>
                </c:pt>
                <c:pt idx="260">
                  <c:v>41883</c:v>
                </c:pt>
                <c:pt idx="261">
                  <c:v>41880</c:v>
                </c:pt>
                <c:pt idx="262">
                  <c:v>41879</c:v>
                </c:pt>
                <c:pt idx="263">
                  <c:v>41878</c:v>
                </c:pt>
                <c:pt idx="264">
                  <c:v>41877</c:v>
                </c:pt>
                <c:pt idx="265">
                  <c:v>41876</c:v>
                </c:pt>
                <c:pt idx="266">
                  <c:v>41873</c:v>
                </c:pt>
                <c:pt idx="267">
                  <c:v>41872</c:v>
                </c:pt>
                <c:pt idx="268">
                  <c:v>41871</c:v>
                </c:pt>
                <c:pt idx="269">
                  <c:v>41870</c:v>
                </c:pt>
                <c:pt idx="270">
                  <c:v>41869</c:v>
                </c:pt>
                <c:pt idx="271">
                  <c:v>41866</c:v>
                </c:pt>
                <c:pt idx="272">
                  <c:v>41865</c:v>
                </c:pt>
                <c:pt idx="273">
                  <c:v>41864</c:v>
                </c:pt>
                <c:pt idx="274">
                  <c:v>41863</c:v>
                </c:pt>
                <c:pt idx="275">
                  <c:v>41862</c:v>
                </c:pt>
                <c:pt idx="276">
                  <c:v>41859</c:v>
                </c:pt>
                <c:pt idx="277">
                  <c:v>41858</c:v>
                </c:pt>
                <c:pt idx="278">
                  <c:v>41857</c:v>
                </c:pt>
                <c:pt idx="279">
                  <c:v>41856</c:v>
                </c:pt>
                <c:pt idx="280">
                  <c:v>41855</c:v>
                </c:pt>
                <c:pt idx="281">
                  <c:v>41852</c:v>
                </c:pt>
                <c:pt idx="282">
                  <c:v>41851</c:v>
                </c:pt>
                <c:pt idx="283">
                  <c:v>41850</c:v>
                </c:pt>
                <c:pt idx="284">
                  <c:v>41849</c:v>
                </c:pt>
                <c:pt idx="285">
                  <c:v>41848</c:v>
                </c:pt>
                <c:pt idx="286">
                  <c:v>41845</c:v>
                </c:pt>
                <c:pt idx="287">
                  <c:v>41844</c:v>
                </c:pt>
                <c:pt idx="288">
                  <c:v>41843</c:v>
                </c:pt>
                <c:pt idx="289">
                  <c:v>41842</c:v>
                </c:pt>
                <c:pt idx="290">
                  <c:v>41841</c:v>
                </c:pt>
                <c:pt idx="291">
                  <c:v>41838</c:v>
                </c:pt>
                <c:pt idx="292">
                  <c:v>41837</c:v>
                </c:pt>
                <c:pt idx="293">
                  <c:v>41836</c:v>
                </c:pt>
                <c:pt idx="294">
                  <c:v>41835</c:v>
                </c:pt>
                <c:pt idx="295">
                  <c:v>41834</c:v>
                </c:pt>
                <c:pt idx="296">
                  <c:v>41831</c:v>
                </c:pt>
                <c:pt idx="297">
                  <c:v>41830</c:v>
                </c:pt>
                <c:pt idx="298">
                  <c:v>41829</c:v>
                </c:pt>
                <c:pt idx="299">
                  <c:v>41828</c:v>
                </c:pt>
                <c:pt idx="300">
                  <c:v>41827</c:v>
                </c:pt>
                <c:pt idx="301">
                  <c:v>41824</c:v>
                </c:pt>
                <c:pt idx="302">
                  <c:v>41823</c:v>
                </c:pt>
                <c:pt idx="303">
                  <c:v>41822</c:v>
                </c:pt>
                <c:pt idx="304">
                  <c:v>41821</c:v>
                </c:pt>
                <c:pt idx="305">
                  <c:v>41820</c:v>
                </c:pt>
                <c:pt idx="306">
                  <c:v>41817</c:v>
                </c:pt>
                <c:pt idx="307">
                  <c:v>41816</c:v>
                </c:pt>
                <c:pt idx="308">
                  <c:v>41815</c:v>
                </c:pt>
                <c:pt idx="309">
                  <c:v>41814</c:v>
                </c:pt>
                <c:pt idx="310">
                  <c:v>41813</c:v>
                </c:pt>
                <c:pt idx="311">
                  <c:v>41810</c:v>
                </c:pt>
                <c:pt idx="312">
                  <c:v>41809</c:v>
                </c:pt>
                <c:pt idx="313">
                  <c:v>41808</c:v>
                </c:pt>
                <c:pt idx="314">
                  <c:v>41807</c:v>
                </c:pt>
                <c:pt idx="315">
                  <c:v>41806</c:v>
                </c:pt>
                <c:pt idx="316">
                  <c:v>41801</c:v>
                </c:pt>
                <c:pt idx="317">
                  <c:v>41800</c:v>
                </c:pt>
                <c:pt idx="318">
                  <c:v>41799</c:v>
                </c:pt>
                <c:pt idx="319">
                  <c:v>41796</c:v>
                </c:pt>
                <c:pt idx="320">
                  <c:v>41795</c:v>
                </c:pt>
                <c:pt idx="321">
                  <c:v>41794</c:v>
                </c:pt>
                <c:pt idx="322">
                  <c:v>41793</c:v>
                </c:pt>
                <c:pt idx="323">
                  <c:v>41792</c:v>
                </c:pt>
                <c:pt idx="324">
                  <c:v>41789</c:v>
                </c:pt>
                <c:pt idx="325">
                  <c:v>41788</c:v>
                </c:pt>
                <c:pt idx="326">
                  <c:v>41787</c:v>
                </c:pt>
                <c:pt idx="327">
                  <c:v>41786</c:v>
                </c:pt>
                <c:pt idx="328">
                  <c:v>41785</c:v>
                </c:pt>
                <c:pt idx="329">
                  <c:v>41782</c:v>
                </c:pt>
                <c:pt idx="330">
                  <c:v>41781</c:v>
                </c:pt>
                <c:pt idx="331">
                  <c:v>41780</c:v>
                </c:pt>
                <c:pt idx="332">
                  <c:v>41779</c:v>
                </c:pt>
                <c:pt idx="333">
                  <c:v>41778</c:v>
                </c:pt>
                <c:pt idx="334">
                  <c:v>41775</c:v>
                </c:pt>
                <c:pt idx="335">
                  <c:v>41774</c:v>
                </c:pt>
                <c:pt idx="336">
                  <c:v>41773</c:v>
                </c:pt>
                <c:pt idx="337">
                  <c:v>41772</c:v>
                </c:pt>
                <c:pt idx="338">
                  <c:v>41771</c:v>
                </c:pt>
                <c:pt idx="339">
                  <c:v>41767</c:v>
                </c:pt>
                <c:pt idx="340">
                  <c:v>41766</c:v>
                </c:pt>
                <c:pt idx="341">
                  <c:v>41765</c:v>
                </c:pt>
                <c:pt idx="342">
                  <c:v>41764</c:v>
                </c:pt>
                <c:pt idx="343">
                  <c:v>41759</c:v>
                </c:pt>
                <c:pt idx="344">
                  <c:v>41758</c:v>
                </c:pt>
                <c:pt idx="345">
                  <c:v>41757</c:v>
                </c:pt>
                <c:pt idx="346">
                  <c:v>41754</c:v>
                </c:pt>
                <c:pt idx="347">
                  <c:v>41753</c:v>
                </c:pt>
                <c:pt idx="348">
                  <c:v>41752</c:v>
                </c:pt>
                <c:pt idx="349">
                  <c:v>41751</c:v>
                </c:pt>
                <c:pt idx="350">
                  <c:v>41750</c:v>
                </c:pt>
                <c:pt idx="351">
                  <c:v>41747</c:v>
                </c:pt>
                <c:pt idx="352">
                  <c:v>41746</c:v>
                </c:pt>
                <c:pt idx="353">
                  <c:v>41745</c:v>
                </c:pt>
                <c:pt idx="354">
                  <c:v>41744</c:v>
                </c:pt>
                <c:pt idx="355">
                  <c:v>41743</c:v>
                </c:pt>
                <c:pt idx="356">
                  <c:v>41740</c:v>
                </c:pt>
                <c:pt idx="357">
                  <c:v>41739</c:v>
                </c:pt>
                <c:pt idx="358">
                  <c:v>41738</c:v>
                </c:pt>
                <c:pt idx="359">
                  <c:v>41737</c:v>
                </c:pt>
                <c:pt idx="360">
                  <c:v>41736</c:v>
                </c:pt>
                <c:pt idx="361">
                  <c:v>41733</c:v>
                </c:pt>
                <c:pt idx="362">
                  <c:v>41732</c:v>
                </c:pt>
                <c:pt idx="363">
                  <c:v>41731</c:v>
                </c:pt>
                <c:pt idx="364">
                  <c:v>41730</c:v>
                </c:pt>
                <c:pt idx="365">
                  <c:v>41729</c:v>
                </c:pt>
                <c:pt idx="366">
                  <c:v>41726</c:v>
                </c:pt>
                <c:pt idx="367">
                  <c:v>41725</c:v>
                </c:pt>
                <c:pt idx="368">
                  <c:v>41724</c:v>
                </c:pt>
                <c:pt idx="369">
                  <c:v>41723</c:v>
                </c:pt>
                <c:pt idx="370">
                  <c:v>41722</c:v>
                </c:pt>
                <c:pt idx="371">
                  <c:v>41719</c:v>
                </c:pt>
                <c:pt idx="372">
                  <c:v>41718</c:v>
                </c:pt>
                <c:pt idx="373">
                  <c:v>41717</c:v>
                </c:pt>
                <c:pt idx="374">
                  <c:v>41716</c:v>
                </c:pt>
                <c:pt idx="375">
                  <c:v>41715</c:v>
                </c:pt>
                <c:pt idx="376">
                  <c:v>41712</c:v>
                </c:pt>
                <c:pt idx="377">
                  <c:v>41711</c:v>
                </c:pt>
                <c:pt idx="378">
                  <c:v>41710</c:v>
                </c:pt>
                <c:pt idx="379">
                  <c:v>41709</c:v>
                </c:pt>
                <c:pt idx="380">
                  <c:v>41705</c:v>
                </c:pt>
                <c:pt idx="381">
                  <c:v>41704</c:v>
                </c:pt>
                <c:pt idx="382">
                  <c:v>41703</c:v>
                </c:pt>
                <c:pt idx="383">
                  <c:v>41702</c:v>
                </c:pt>
                <c:pt idx="384">
                  <c:v>41701</c:v>
                </c:pt>
                <c:pt idx="385">
                  <c:v>41698</c:v>
                </c:pt>
                <c:pt idx="386">
                  <c:v>41697</c:v>
                </c:pt>
                <c:pt idx="387">
                  <c:v>41696</c:v>
                </c:pt>
                <c:pt idx="388">
                  <c:v>41695</c:v>
                </c:pt>
                <c:pt idx="389">
                  <c:v>41694</c:v>
                </c:pt>
                <c:pt idx="390">
                  <c:v>41691</c:v>
                </c:pt>
                <c:pt idx="391">
                  <c:v>41690</c:v>
                </c:pt>
                <c:pt idx="392">
                  <c:v>41689</c:v>
                </c:pt>
                <c:pt idx="393">
                  <c:v>41688</c:v>
                </c:pt>
                <c:pt idx="394">
                  <c:v>41687</c:v>
                </c:pt>
                <c:pt idx="395">
                  <c:v>41684</c:v>
                </c:pt>
                <c:pt idx="396">
                  <c:v>41683</c:v>
                </c:pt>
                <c:pt idx="397">
                  <c:v>41682</c:v>
                </c:pt>
                <c:pt idx="398">
                  <c:v>41681</c:v>
                </c:pt>
                <c:pt idx="399">
                  <c:v>41680</c:v>
                </c:pt>
                <c:pt idx="400">
                  <c:v>41677</c:v>
                </c:pt>
                <c:pt idx="401">
                  <c:v>41676</c:v>
                </c:pt>
                <c:pt idx="402">
                  <c:v>41675</c:v>
                </c:pt>
                <c:pt idx="403">
                  <c:v>41674</c:v>
                </c:pt>
                <c:pt idx="404">
                  <c:v>41673</c:v>
                </c:pt>
                <c:pt idx="405">
                  <c:v>41670</c:v>
                </c:pt>
                <c:pt idx="406">
                  <c:v>41669</c:v>
                </c:pt>
                <c:pt idx="407">
                  <c:v>41668</c:v>
                </c:pt>
                <c:pt idx="408">
                  <c:v>41667</c:v>
                </c:pt>
                <c:pt idx="409">
                  <c:v>41666</c:v>
                </c:pt>
                <c:pt idx="410">
                  <c:v>41663</c:v>
                </c:pt>
                <c:pt idx="411">
                  <c:v>41662</c:v>
                </c:pt>
                <c:pt idx="412">
                  <c:v>41661</c:v>
                </c:pt>
                <c:pt idx="413">
                  <c:v>41660</c:v>
                </c:pt>
                <c:pt idx="414">
                  <c:v>41659</c:v>
                </c:pt>
                <c:pt idx="415">
                  <c:v>41656</c:v>
                </c:pt>
                <c:pt idx="416">
                  <c:v>41655</c:v>
                </c:pt>
                <c:pt idx="417">
                  <c:v>41654</c:v>
                </c:pt>
                <c:pt idx="418">
                  <c:v>41653</c:v>
                </c:pt>
                <c:pt idx="419">
                  <c:v>41652</c:v>
                </c:pt>
                <c:pt idx="420">
                  <c:v>41649</c:v>
                </c:pt>
                <c:pt idx="421">
                  <c:v>41648</c:v>
                </c:pt>
              </c:numCache>
            </c:numRef>
          </c:cat>
          <c:val>
            <c:numRef>
              <c:f>Лист3!$B$4:$B$425</c:f>
              <c:numCache>
                <c:formatCode>0.00%</c:formatCode>
                <c:ptCount val="422"/>
                <c:pt idx="0">
                  <c:v>0.1</c:v>
                </c:pt>
                <c:pt idx="1">
                  <c:v>0.1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  <c:pt idx="5">
                  <c:v>0.1</c:v>
                </c:pt>
                <c:pt idx="6">
                  <c:v>0.1</c:v>
                </c:pt>
                <c:pt idx="7">
                  <c:v>0.1</c:v>
                </c:pt>
                <c:pt idx="8">
                  <c:v>0.1</c:v>
                </c:pt>
                <c:pt idx="9">
                  <c:v>0.1</c:v>
                </c:pt>
                <c:pt idx="10">
                  <c:v>0.1</c:v>
                </c:pt>
                <c:pt idx="11">
                  <c:v>0.1</c:v>
                </c:pt>
                <c:pt idx="12">
                  <c:v>0.1</c:v>
                </c:pt>
                <c:pt idx="13">
                  <c:v>0.1</c:v>
                </c:pt>
                <c:pt idx="14">
                  <c:v>0.1</c:v>
                </c:pt>
                <c:pt idx="15">
                  <c:v>0.1</c:v>
                </c:pt>
                <c:pt idx="16">
                  <c:v>0.1</c:v>
                </c:pt>
                <c:pt idx="17">
                  <c:v>0.1</c:v>
                </c:pt>
                <c:pt idx="18">
                  <c:v>0.1</c:v>
                </c:pt>
                <c:pt idx="19">
                  <c:v>0.1</c:v>
                </c:pt>
                <c:pt idx="20">
                  <c:v>0.1</c:v>
                </c:pt>
                <c:pt idx="21">
                  <c:v>0.1</c:v>
                </c:pt>
                <c:pt idx="22">
                  <c:v>0.1</c:v>
                </c:pt>
                <c:pt idx="23">
                  <c:v>0.1</c:v>
                </c:pt>
                <c:pt idx="24">
                  <c:v>0.1</c:v>
                </c:pt>
                <c:pt idx="25">
                  <c:v>0.1</c:v>
                </c:pt>
                <c:pt idx="26">
                  <c:v>0.1</c:v>
                </c:pt>
                <c:pt idx="27">
                  <c:v>0.1</c:v>
                </c:pt>
                <c:pt idx="28">
                  <c:v>0.1</c:v>
                </c:pt>
                <c:pt idx="29">
                  <c:v>0.1</c:v>
                </c:pt>
                <c:pt idx="30">
                  <c:v>0.1</c:v>
                </c:pt>
                <c:pt idx="31">
                  <c:v>0.1</c:v>
                </c:pt>
                <c:pt idx="32">
                  <c:v>0.1</c:v>
                </c:pt>
                <c:pt idx="33">
                  <c:v>0.1</c:v>
                </c:pt>
                <c:pt idx="34">
                  <c:v>0.1</c:v>
                </c:pt>
                <c:pt idx="35">
                  <c:v>0.1</c:v>
                </c:pt>
                <c:pt idx="36">
                  <c:v>0.10500000000000002</c:v>
                </c:pt>
                <c:pt idx="37">
                  <c:v>0.10500000000000002</c:v>
                </c:pt>
                <c:pt idx="38">
                  <c:v>0.10500000000000002</c:v>
                </c:pt>
                <c:pt idx="39">
                  <c:v>0.10500000000000002</c:v>
                </c:pt>
                <c:pt idx="40">
                  <c:v>0.10500000000000002</c:v>
                </c:pt>
                <c:pt idx="41">
                  <c:v>0.10500000000000002</c:v>
                </c:pt>
                <c:pt idx="42">
                  <c:v>0.10500000000000002</c:v>
                </c:pt>
                <c:pt idx="43">
                  <c:v>0.10500000000000002</c:v>
                </c:pt>
                <c:pt idx="44">
                  <c:v>0.10500000000000002</c:v>
                </c:pt>
                <c:pt idx="45">
                  <c:v>0.10500000000000002</c:v>
                </c:pt>
                <c:pt idx="46">
                  <c:v>0.10500000000000002</c:v>
                </c:pt>
                <c:pt idx="47">
                  <c:v>0.10500000000000002</c:v>
                </c:pt>
                <c:pt idx="48">
                  <c:v>0.10500000000000002</c:v>
                </c:pt>
                <c:pt idx="49">
                  <c:v>0.10500000000000002</c:v>
                </c:pt>
                <c:pt idx="50">
                  <c:v>0.10500000000000002</c:v>
                </c:pt>
                <c:pt idx="51">
                  <c:v>0.10500000000000002</c:v>
                </c:pt>
                <c:pt idx="52">
                  <c:v>0.10500000000000002</c:v>
                </c:pt>
                <c:pt idx="53">
                  <c:v>0.10500000000000002</c:v>
                </c:pt>
                <c:pt idx="54">
                  <c:v>0.10500000000000002</c:v>
                </c:pt>
                <c:pt idx="55">
                  <c:v>0.10500000000000002</c:v>
                </c:pt>
                <c:pt idx="56">
                  <c:v>0.10500000000000002</c:v>
                </c:pt>
                <c:pt idx="57">
                  <c:v>0.10500000000000002</c:v>
                </c:pt>
                <c:pt idx="58">
                  <c:v>0.10500000000000002</c:v>
                </c:pt>
                <c:pt idx="59">
                  <c:v>0.10500000000000002</c:v>
                </c:pt>
                <c:pt idx="60">
                  <c:v>0.10500000000000002</c:v>
                </c:pt>
                <c:pt idx="61">
                  <c:v>0.10500000000000002</c:v>
                </c:pt>
                <c:pt idx="62">
                  <c:v>0.10500000000000002</c:v>
                </c:pt>
                <c:pt idx="63">
                  <c:v>0.10500000000000002</c:v>
                </c:pt>
                <c:pt idx="64">
                  <c:v>0.10500000000000002</c:v>
                </c:pt>
                <c:pt idx="65">
                  <c:v>0.10500000000000002</c:v>
                </c:pt>
                <c:pt idx="66">
                  <c:v>0.10500000000000002</c:v>
                </c:pt>
                <c:pt idx="67">
                  <c:v>0.10500000000000002</c:v>
                </c:pt>
                <c:pt idx="68">
                  <c:v>0.10500000000000002</c:v>
                </c:pt>
                <c:pt idx="69">
                  <c:v>0.10500000000000002</c:v>
                </c:pt>
                <c:pt idx="70">
                  <c:v>0.1150000000000001</c:v>
                </c:pt>
                <c:pt idx="71">
                  <c:v>0.1150000000000001</c:v>
                </c:pt>
                <c:pt idx="72">
                  <c:v>0.1150000000000001</c:v>
                </c:pt>
                <c:pt idx="73">
                  <c:v>0.1150000000000001</c:v>
                </c:pt>
                <c:pt idx="74">
                  <c:v>0.1150000000000001</c:v>
                </c:pt>
                <c:pt idx="75">
                  <c:v>0.1150000000000001</c:v>
                </c:pt>
                <c:pt idx="76">
                  <c:v>0.1150000000000001</c:v>
                </c:pt>
                <c:pt idx="77">
                  <c:v>0.1150000000000001</c:v>
                </c:pt>
                <c:pt idx="78">
                  <c:v>0.1150000000000001</c:v>
                </c:pt>
                <c:pt idx="79">
                  <c:v>0.1150000000000001</c:v>
                </c:pt>
                <c:pt idx="80">
                  <c:v>0.1150000000000001</c:v>
                </c:pt>
                <c:pt idx="81">
                  <c:v>0.1150000000000001</c:v>
                </c:pt>
                <c:pt idx="82">
                  <c:v>0.1150000000000001</c:v>
                </c:pt>
                <c:pt idx="83">
                  <c:v>0.1150000000000001</c:v>
                </c:pt>
                <c:pt idx="84">
                  <c:v>0.1150000000000001</c:v>
                </c:pt>
                <c:pt idx="85">
                  <c:v>0.1150000000000001</c:v>
                </c:pt>
                <c:pt idx="86">
                  <c:v>0.1150000000000001</c:v>
                </c:pt>
                <c:pt idx="87">
                  <c:v>0.1150000000000001</c:v>
                </c:pt>
                <c:pt idx="88">
                  <c:v>0.1150000000000001</c:v>
                </c:pt>
                <c:pt idx="89">
                  <c:v>0.1150000000000001</c:v>
                </c:pt>
                <c:pt idx="90">
                  <c:v>0.1150000000000001</c:v>
                </c:pt>
                <c:pt idx="91">
                  <c:v>0.1150000000000001</c:v>
                </c:pt>
                <c:pt idx="92">
                  <c:v>0.1150000000000001</c:v>
                </c:pt>
                <c:pt idx="93">
                  <c:v>0.1150000000000001</c:v>
                </c:pt>
                <c:pt idx="94">
                  <c:v>0.1150000000000001</c:v>
                </c:pt>
                <c:pt idx="95">
                  <c:v>0.1150000000000001</c:v>
                </c:pt>
                <c:pt idx="96">
                  <c:v>0.1150000000000001</c:v>
                </c:pt>
                <c:pt idx="97">
                  <c:v>0.1150000000000001</c:v>
                </c:pt>
                <c:pt idx="98">
                  <c:v>0.13</c:v>
                </c:pt>
                <c:pt idx="99">
                  <c:v>0.13</c:v>
                </c:pt>
                <c:pt idx="100">
                  <c:v>0.13</c:v>
                </c:pt>
                <c:pt idx="101">
                  <c:v>0.13</c:v>
                </c:pt>
                <c:pt idx="102">
                  <c:v>0.13</c:v>
                </c:pt>
                <c:pt idx="103">
                  <c:v>0.13</c:v>
                </c:pt>
                <c:pt idx="104">
                  <c:v>0.13</c:v>
                </c:pt>
                <c:pt idx="105">
                  <c:v>0.13</c:v>
                </c:pt>
                <c:pt idx="106">
                  <c:v>0.13</c:v>
                </c:pt>
                <c:pt idx="107">
                  <c:v>0.13</c:v>
                </c:pt>
                <c:pt idx="108">
                  <c:v>0.13</c:v>
                </c:pt>
                <c:pt idx="109">
                  <c:v>0.13</c:v>
                </c:pt>
                <c:pt idx="110">
                  <c:v>0.13</c:v>
                </c:pt>
                <c:pt idx="111">
                  <c:v>0.13</c:v>
                </c:pt>
                <c:pt idx="112">
                  <c:v>0.13</c:v>
                </c:pt>
                <c:pt idx="113">
                  <c:v>0.13</c:v>
                </c:pt>
                <c:pt idx="114">
                  <c:v>0.13</c:v>
                </c:pt>
                <c:pt idx="115">
                  <c:v>0.13</c:v>
                </c:pt>
                <c:pt idx="116">
                  <c:v>0.13</c:v>
                </c:pt>
                <c:pt idx="117">
                  <c:v>0.13</c:v>
                </c:pt>
                <c:pt idx="118">
                  <c:v>0.13</c:v>
                </c:pt>
                <c:pt idx="119">
                  <c:v>0.13</c:v>
                </c:pt>
                <c:pt idx="120">
                  <c:v>0.13</c:v>
                </c:pt>
                <c:pt idx="121">
                  <c:v>0.13</c:v>
                </c:pt>
                <c:pt idx="122">
                  <c:v>0.13</c:v>
                </c:pt>
                <c:pt idx="123">
                  <c:v>0.13</c:v>
                </c:pt>
                <c:pt idx="124">
                  <c:v>0.13</c:v>
                </c:pt>
                <c:pt idx="125">
                  <c:v>0.13</c:v>
                </c:pt>
                <c:pt idx="126">
                  <c:v>0.13</c:v>
                </c:pt>
                <c:pt idx="127">
                  <c:v>0.13</c:v>
                </c:pt>
                <c:pt idx="128">
                  <c:v>0.13</c:v>
                </c:pt>
                <c:pt idx="129">
                  <c:v>0.13</c:v>
                </c:pt>
                <c:pt idx="130">
                  <c:v>0.13</c:v>
                </c:pt>
                <c:pt idx="131">
                  <c:v>0.13</c:v>
                </c:pt>
                <c:pt idx="132">
                  <c:v>0.14000000000000001</c:v>
                </c:pt>
                <c:pt idx="133">
                  <c:v>0.14000000000000001</c:v>
                </c:pt>
                <c:pt idx="134">
                  <c:v>0.14000000000000001</c:v>
                </c:pt>
                <c:pt idx="135">
                  <c:v>0.14000000000000001</c:v>
                </c:pt>
                <c:pt idx="136">
                  <c:v>0.14000000000000001</c:v>
                </c:pt>
                <c:pt idx="137">
                  <c:v>0.14000000000000001</c:v>
                </c:pt>
                <c:pt idx="138">
                  <c:v>0.14000000000000001</c:v>
                </c:pt>
                <c:pt idx="139">
                  <c:v>0.14000000000000001</c:v>
                </c:pt>
                <c:pt idx="140">
                  <c:v>0.14000000000000001</c:v>
                </c:pt>
                <c:pt idx="141">
                  <c:v>0.14000000000000001</c:v>
                </c:pt>
                <c:pt idx="142">
                  <c:v>0.14000000000000001</c:v>
                </c:pt>
                <c:pt idx="143">
                  <c:v>0.14000000000000001</c:v>
                </c:pt>
                <c:pt idx="144">
                  <c:v>0.14000000000000001</c:v>
                </c:pt>
                <c:pt idx="145">
                  <c:v>0.14000000000000001</c:v>
                </c:pt>
                <c:pt idx="146">
                  <c:v>0.14000000000000001</c:v>
                </c:pt>
                <c:pt idx="147">
                  <c:v>0.14000000000000001</c:v>
                </c:pt>
                <c:pt idx="148">
                  <c:v>0.14000000000000001</c:v>
                </c:pt>
                <c:pt idx="149">
                  <c:v>0.14000000000000001</c:v>
                </c:pt>
                <c:pt idx="150">
                  <c:v>0.14000000000000001</c:v>
                </c:pt>
                <c:pt idx="151">
                  <c:v>0.14000000000000001</c:v>
                </c:pt>
                <c:pt idx="152">
                  <c:v>0.14000000000000001</c:v>
                </c:pt>
                <c:pt idx="153">
                  <c:v>0.14000000000000001</c:v>
                </c:pt>
                <c:pt idx="154">
                  <c:v>0.14000000000000001</c:v>
                </c:pt>
                <c:pt idx="155">
                  <c:v>0.14000000000000001</c:v>
                </c:pt>
                <c:pt idx="156">
                  <c:v>0.14000000000000001</c:v>
                </c:pt>
                <c:pt idx="157">
                  <c:v>0.14000000000000001</c:v>
                </c:pt>
                <c:pt idx="158">
                  <c:v>0.14000000000000001</c:v>
                </c:pt>
                <c:pt idx="159">
                  <c:v>0.14000000000000001</c:v>
                </c:pt>
                <c:pt idx="160">
                  <c:v>0.1600000000000002</c:v>
                </c:pt>
                <c:pt idx="161">
                  <c:v>0.1600000000000002</c:v>
                </c:pt>
                <c:pt idx="162">
                  <c:v>0.1600000000000002</c:v>
                </c:pt>
                <c:pt idx="163">
                  <c:v>0.1600000000000002</c:v>
                </c:pt>
                <c:pt idx="164">
                  <c:v>0.1600000000000002</c:v>
                </c:pt>
                <c:pt idx="165">
                  <c:v>0.1600000000000002</c:v>
                </c:pt>
                <c:pt idx="166">
                  <c:v>0.1600000000000002</c:v>
                </c:pt>
                <c:pt idx="167">
                  <c:v>0.1600000000000002</c:v>
                </c:pt>
                <c:pt idx="168">
                  <c:v>0.1600000000000002</c:v>
                </c:pt>
                <c:pt idx="169">
                  <c:v>0.1600000000000002</c:v>
                </c:pt>
                <c:pt idx="170">
                  <c:v>0.1600000000000002</c:v>
                </c:pt>
                <c:pt idx="171">
                  <c:v>0.1600000000000002</c:v>
                </c:pt>
                <c:pt idx="172">
                  <c:v>0.1600000000000002</c:v>
                </c:pt>
                <c:pt idx="173">
                  <c:v>0.1600000000000002</c:v>
                </c:pt>
                <c:pt idx="174">
                  <c:v>0.1600000000000002</c:v>
                </c:pt>
                <c:pt idx="175">
                  <c:v>0.1600000000000002</c:v>
                </c:pt>
                <c:pt idx="176">
                  <c:v>0.1600000000000002</c:v>
                </c:pt>
                <c:pt idx="177">
                  <c:v>0.1600000000000002</c:v>
                </c:pt>
                <c:pt idx="178">
                  <c:v>0.1600000000000002</c:v>
                </c:pt>
                <c:pt idx="179">
                  <c:v>0.1600000000000002</c:v>
                </c:pt>
                <c:pt idx="180">
                  <c:v>0.1600000000000002</c:v>
                </c:pt>
                <c:pt idx="181">
                  <c:v>0.1600000000000002</c:v>
                </c:pt>
                <c:pt idx="182">
                  <c:v>0.1600000000000002</c:v>
                </c:pt>
                <c:pt idx="183">
                  <c:v>0.1600000000000002</c:v>
                </c:pt>
                <c:pt idx="184">
                  <c:v>0.1600000000000002</c:v>
                </c:pt>
                <c:pt idx="185">
                  <c:v>0.1600000000000002</c:v>
                </c:pt>
                <c:pt idx="186">
                  <c:v>0.1600000000000002</c:v>
                </c:pt>
                <c:pt idx="187">
                  <c:v>9.500000000000014E-2</c:v>
                </c:pt>
                <c:pt idx="188">
                  <c:v>9.500000000000014E-2</c:v>
                </c:pt>
                <c:pt idx="189">
                  <c:v>8.5000000000000048E-2</c:v>
                </c:pt>
                <c:pt idx="190">
                  <c:v>8.5000000000000048E-2</c:v>
                </c:pt>
                <c:pt idx="191">
                  <c:v>8.5000000000000048E-2</c:v>
                </c:pt>
                <c:pt idx="192">
                  <c:v>8.5000000000000048E-2</c:v>
                </c:pt>
                <c:pt idx="193">
                  <c:v>8.5000000000000048E-2</c:v>
                </c:pt>
                <c:pt idx="194">
                  <c:v>8.5000000000000048E-2</c:v>
                </c:pt>
                <c:pt idx="195">
                  <c:v>8.5000000000000048E-2</c:v>
                </c:pt>
                <c:pt idx="196">
                  <c:v>8.5000000000000048E-2</c:v>
                </c:pt>
                <c:pt idx="197">
                  <c:v>8.5000000000000048E-2</c:v>
                </c:pt>
                <c:pt idx="198">
                  <c:v>8.5000000000000048E-2</c:v>
                </c:pt>
                <c:pt idx="199">
                  <c:v>8.5000000000000048E-2</c:v>
                </c:pt>
                <c:pt idx="200">
                  <c:v>8.5000000000000048E-2</c:v>
                </c:pt>
                <c:pt idx="201">
                  <c:v>8.5000000000000048E-2</c:v>
                </c:pt>
                <c:pt idx="202">
                  <c:v>8.5000000000000048E-2</c:v>
                </c:pt>
                <c:pt idx="203">
                  <c:v>8.5000000000000048E-2</c:v>
                </c:pt>
                <c:pt idx="204">
                  <c:v>8.5000000000000048E-2</c:v>
                </c:pt>
                <c:pt idx="205">
                  <c:v>8.5000000000000048E-2</c:v>
                </c:pt>
                <c:pt idx="206">
                  <c:v>8.5000000000000048E-2</c:v>
                </c:pt>
                <c:pt idx="207">
                  <c:v>8.5000000000000048E-2</c:v>
                </c:pt>
                <c:pt idx="208">
                  <c:v>8.5000000000000048E-2</c:v>
                </c:pt>
                <c:pt idx="209">
                  <c:v>8.5000000000000048E-2</c:v>
                </c:pt>
                <c:pt idx="210">
                  <c:v>8.5000000000000048E-2</c:v>
                </c:pt>
                <c:pt idx="211">
                  <c:v>8.5000000000000048E-2</c:v>
                </c:pt>
                <c:pt idx="212">
                  <c:v>8.5000000000000048E-2</c:v>
                </c:pt>
                <c:pt idx="213">
                  <c:v>8.5000000000000048E-2</c:v>
                </c:pt>
                <c:pt idx="214">
                  <c:v>8.5000000000000048E-2</c:v>
                </c:pt>
                <c:pt idx="215">
                  <c:v>8.5000000000000048E-2</c:v>
                </c:pt>
                <c:pt idx="216">
                  <c:v>7.0000000000000034E-2</c:v>
                </c:pt>
                <c:pt idx="217">
                  <c:v>7.0000000000000034E-2</c:v>
                </c:pt>
                <c:pt idx="218">
                  <c:v>7.0000000000000034E-2</c:v>
                </c:pt>
                <c:pt idx="219">
                  <c:v>7.0000000000000034E-2</c:v>
                </c:pt>
                <c:pt idx="220">
                  <c:v>7.0000000000000034E-2</c:v>
                </c:pt>
                <c:pt idx="221">
                  <c:v>7.0000000000000034E-2</c:v>
                </c:pt>
                <c:pt idx="222">
                  <c:v>7.0000000000000034E-2</c:v>
                </c:pt>
                <c:pt idx="223">
                  <c:v>7.0000000000000034E-2</c:v>
                </c:pt>
                <c:pt idx="224">
                  <c:v>7.0000000000000034E-2</c:v>
                </c:pt>
                <c:pt idx="225">
                  <c:v>7.0000000000000034E-2</c:v>
                </c:pt>
                <c:pt idx="226">
                  <c:v>7.0000000000000034E-2</c:v>
                </c:pt>
                <c:pt idx="227">
                  <c:v>7.0000000000000034E-2</c:v>
                </c:pt>
                <c:pt idx="228">
                  <c:v>7.0000000000000034E-2</c:v>
                </c:pt>
                <c:pt idx="229">
                  <c:v>7.0000000000000034E-2</c:v>
                </c:pt>
                <c:pt idx="230">
                  <c:v>7.0000000000000034E-2</c:v>
                </c:pt>
                <c:pt idx="231">
                  <c:v>7.0000000000000034E-2</c:v>
                </c:pt>
                <c:pt idx="232">
                  <c:v>7.0000000000000034E-2</c:v>
                </c:pt>
                <c:pt idx="233">
                  <c:v>7.0000000000000034E-2</c:v>
                </c:pt>
                <c:pt idx="234">
                  <c:v>7.0000000000000034E-2</c:v>
                </c:pt>
                <c:pt idx="235">
                  <c:v>7.0000000000000034E-2</c:v>
                </c:pt>
                <c:pt idx="236">
                  <c:v>7.0000000000000034E-2</c:v>
                </c:pt>
                <c:pt idx="237">
                  <c:v>7.0000000000000034E-2</c:v>
                </c:pt>
                <c:pt idx="238">
                  <c:v>7.0000000000000034E-2</c:v>
                </c:pt>
                <c:pt idx="239">
                  <c:v>7.0000000000000034E-2</c:v>
                </c:pt>
                <c:pt idx="240">
                  <c:v>7.0000000000000034E-2</c:v>
                </c:pt>
                <c:pt idx="241">
                  <c:v>7.0000000000000034E-2</c:v>
                </c:pt>
                <c:pt idx="242">
                  <c:v>7.0000000000000034E-2</c:v>
                </c:pt>
                <c:pt idx="243">
                  <c:v>7.0000000000000034E-2</c:v>
                </c:pt>
                <c:pt idx="244">
                  <c:v>7.0000000000000034E-2</c:v>
                </c:pt>
                <c:pt idx="245">
                  <c:v>7.0000000000000034E-2</c:v>
                </c:pt>
                <c:pt idx="246">
                  <c:v>7.0000000000000034E-2</c:v>
                </c:pt>
                <c:pt idx="247">
                  <c:v>7.0000000000000034E-2</c:v>
                </c:pt>
                <c:pt idx="248">
                  <c:v>7.0000000000000034E-2</c:v>
                </c:pt>
                <c:pt idx="249">
                  <c:v>7.0000000000000034E-2</c:v>
                </c:pt>
                <c:pt idx="250">
                  <c:v>7.0000000000000034E-2</c:v>
                </c:pt>
                <c:pt idx="251">
                  <c:v>7.0000000000000034E-2</c:v>
                </c:pt>
                <c:pt idx="252">
                  <c:v>7.0000000000000034E-2</c:v>
                </c:pt>
                <c:pt idx="253">
                  <c:v>7.0000000000000034E-2</c:v>
                </c:pt>
                <c:pt idx="254">
                  <c:v>7.0000000000000034E-2</c:v>
                </c:pt>
                <c:pt idx="255">
                  <c:v>7.0000000000000034E-2</c:v>
                </c:pt>
                <c:pt idx="256">
                  <c:v>7.0000000000000034E-2</c:v>
                </c:pt>
                <c:pt idx="257">
                  <c:v>7.0000000000000034E-2</c:v>
                </c:pt>
                <c:pt idx="258">
                  <c:v>7.0000000000000034E-2</c:v>
                </c:pt>
                <c:pt idx="259">
                  <c:v>7.0000000000000034E-2</c:v>
                </c:pt>
                <c:pt idx="260">
                  <c:v>7.0000000000000034E-2</c:v>
                </c:pt>
                <c:pt idx="261">
                  <c:v>7.0000000000000034E-2</c:v>
                </c:pt>
                <c:pt idx="262">
                  <c:v>7.0000000000000034E-2</c:v>
                </c:pt>
                <c:pt idx="263">
                  <c:v>7.0000000000000034E-2</c:v>
                </c:pt>
                <c:pt idx="264">
                  <c:v>7.0000000000000034E-2</c:v>
                </c:pt>
                <c:pt idx="265">
                  <c:v>7.0000000000000034E-2</c:v>
                </c:pt>
                <c:pt idx="266">
                  <c:v>7.0000000000000034E-2</c:v>
                </c:pt>
                <c:pt idx="267">
                  <c:v>7.0000000000000034E-2</c:v>
                </c:pt>
                <c:pt idx="268">
                  <c:v>7.0000000000000034E-2</c:v>
                </c:pt>
                <c:pt idx="269">
                  <c:v>7.0000000000000034E-2</c:v>
                </c:pt>
                <c:pt idx="270">
                  <c:v>7.0000000000000034E-2</c:v>
                </c:pt>
                <c:pt idx="271">
                  <c:v>7.0000000000000034E-2</c:v>
                </c:pt>
                <c:pt idx="272">
                  <c:v>7.0000000000000034E-2</c:v>
                </c:pt>
                <c:pt idx="273">
                  <c:v>7.0000000000000034E-2</c:v>
                </c:pt>
                <c:pt idx="274">
                  <c:v>7.0000000000000034E-2</c:v>
                </c:pt>
                <c:pt idx="275">
                  <c:v>7.0000000000000034E-2</c:v>
                </c:pt>
                <c:pt idx="276">
                  <c:v>7.0000000000000034E-2</c:v>
                </c:pt>
                <c:pt idx="277">
                  <c:v>7.0000000000000034E-2</c:v>
                </c:pt>
                <c:pt idx="278">
                  <c:v>7.0000000000000034E-2</c:v>
                </c:pt>
                <c:pt idx="279">
                  <c:v>7.0000000000000034E-2</c:v>
                </c:pt>
                <c:pt idx="280">
                  <c:v>7.0000000000000034E-2</c:v>
                </c:pt>
                <c:pt idx="281">
                  <c:v>7.0000000000000034E-2</c:v>
                </c:pt>
                <c:pt idx="282">
                  <c:v>7.0000000000000034E-2</c:v>
                </c:pt>
                <c:pt idx="283">
                  <c:v>7.0000000000000034E-2</c:v>
                </c:pt>
                <c:pt idx="284">
                  <c:v>7.0000000000000034E-2</c:v>
                </c:pt>
                <c:pt idx="285">
                  <c:v>7.0000000000000034E-2</c:v>
                </c:pt>
                <c:pt idx="286">
                  <c:v>6.5000000000000099E-2</c:v>
                </c:pt>
                <c:pt idx="287">
                  <c:v>6.5000000000000099E-2</c:v>
                </c:pt>
                <c:pt idx="288">
                  <c:v>6.5000000000000099E-2</c:v>
                </c:pt>
                <c:pt idx="289">
                  <c:v>6.5000000000000099E-2</c:v>
                </c:pt>
                <c:pt idx="290">
                  <c:v>6.5000000000000099E-2</c:v>
                </c:pt>
                <c:pt idx="291">
                  <c:v>6.5000000000000099E-2</c:v>
                </c:pt>
                <c:pt idx="292">
                  <c:v>6.5000000000000099E-2</c:v>
                </c:pt>
                <c:pt idx="293">
                  <c:v>6.5000000000000099E-2</c:v>
                </c:pt>
                <c:pt idx="294">
                  <c:v>6.5000000000000099E-2</c:v>
                </c:pt>
                <c:pt idx="295">
                  <c:v>6.5000000000000099E-2</c:v>
                </c:pt>
                <c:pt idx="296">
                  <c:v>6.5000000000000099E-2</c:v>
                </c:pt>
                <c:pt idx="297">
                  <c:v>6.5000000000000099E-2</c:v>
                </c:pt>
                <c:pt idx="298">
                  <c:v>6.5000000000000099E-2</c:v>
                </c:pt>
                <c:pt idx="299">
                  <c:v>6.5000000000000099E-2</c:v>
                </c:pt>
                <c:pt idx="300">
                  <c:v>6.5000000000000099E-2</c:v>
                </c:pt>
                <c:pt idx="301">
                  <c:v>6.5000000000000099E-2</c:v>
                </c:pt>
                <c:pt idx="302">
                  <c:v>6.5000000000000099E-2</c:v>
                </c:pt>
                <c:pt idx="303">
                  <c:v>6.5000000000000099E-2</c:v>
                </c:pt>
                <c:pt idx="304">
                  <c:v>6.5000000000000099E-2</c:v>
                </c:pt>
                <c:pt idx="305">
                  <c:v>6.5000000000000099E-2</c:v>
                </c:pt>
                <c:pt idx="306">
                  <c:v>6.5000000000000099E-2</c:v>
                </c:pt>
                <c:pt idx="307">
                  <c:v>6.5000000000000099E-2</c:v>
                </c:pt>
                <c:pt idx="308">
                  <c:v>6.5000000000000099E-2</c:v>
                </c:pt>
                <c:pt idx="309">
                  <c:v>6.5000000000000099E-2</c:v>
                </c:pt>
                <c:pt idx="310">
                  <c:v>6.5000000000000099E-2</c:v>
                </c:pt>
                <c:pt idx="311">
                  <c:v>6.5000000000000099E-2</c:v>
                </c:pt>
                <c:pt idx="312">
                  <c:v>6.5000000000000099E-2</c:v>
                </c:pt>
                <c:pt idx="313">
                  <c:v>6.5000000000000099E-2</c:v>
                </c:pt>
                <c:pt idx="314">
                  <c:v>6.5000000000000099E-2</c:v>
                </c:pt>
                <c:pt idx="315">
                  <c:v>6.5000000000000099E-2</c:v>
                </c:pt>
                <c:pt idx="316">
                  <c:v>6.5000000000000099E-2</c:v>
                </c:pt>
                <c:pt idx="317">
                  <c:v>6.5000000000000099E-2</c:v>
                </c:pt>
                <c:pt idx="318">
                  <c:v>6.5000000000000099E-2</c:v>
                </c:pt>
                <c:pt idx="319">
                  <c:v>6.5000000000000099E-2</c:v>
                </c:pt>
                <c:pt idx="320">
                  <c:v>6.5000000000000099E-2</c:v>
                </c:pt>
                <c:pt idx="321">
                  <c:v>6.5000000000000099E-2</c:v>
                </c:pt>
                <c:pt idx="322">
                  <c:v>6.5000000000000099E-2</c:v>
                </c:pt>
                <c:pt idx="323">
                  <c:v>6.5000000000000099E-2</c:v>
                </c:pt>
                <c:pt idx="324">
                  <c:v>6.5000000000000099E-2</c:v>
                </c:pt>
                <c:pt idx="325">
                  <c:v>6.5000000000000099E-2</c:v>
                </c:pt>
                <c:pt idx="326">
                  <c:v>6.5000000000000099E-2</c:v>
                </c:pt>
                <c:pt idx="327">
                  <c:v>6.5000000000000099E-2</c:v>
                </c:pt>
                <c:pt idx="328">
                  <c:v>6.5000000000000099E-2</c:v>
                </c:pt>
                <c:pt idx="329">
                  <c:v>6.5000000000000099E-2</c:v>
                </c:pt>
                <c:pt idx="330">
                  <c:v>6.5000000000000099E-2</c:v>
                </c:pt>
                <c:pt idx="331">
                  <c:v>6.5000000000000099E-2</c:v>
                </c:pt>
                <c:pt idx="332">
                  <c:v>6.5000000000000099E-2</c:v>
                </c:pt>
                <c:pt idx="333">
                  <c:v>6.5000000000000099E-2</c:v>
                </c:pt>
                <c:pt idx="334">
                  <c:v>6.5000000000000099E-2</c:v>
                </c:pt>
                <c:pt idx="335">
                  <c:v>6.5000000000000099E-2</c:v>
                </c:pt>
                <c:pt idx="336">
                  <c:v>6.5000000000000099E-2</c:v>
                </c:pt>
                <c:pt idx="337">
                  <c:v>6.5000000000000099E-2</c:v>
                </c:pt>
                <c:pt idx="338">
                  <c:v>6.5000000000000099E-2</c:v>
                </c:pt>
                <c:pt idx="339">
                  <c:v>6.5000000000000099E-2</c:v>
                </c:pt>
                <c:pt idx="340">
                  <c:v>6.5000000000000099E-2</c:v>
                </c:pt>
                <c:pt idx="341">
                  <c:v>6.5000000000000099E-2</c:v>
                </c:pt>
                <c:pt idx="342">
                  <c:v>6.5000000000000099E-2</c:v>
                </c:pt>
                <c:pt idx="343">
                  <c:v>6.5000000000000099E-2</c:v>
                </c:pt>
                <c:pt idx="344">
                  <c:v>6.5000000000000099E-2</c:v>
                </c:pt>
                <c:pt idx="345">
                  <c:v>6.5000000000000099E-2</c:v>
                </c:pt>
                <c:pt idx="346">
                  <c:v>6.0000000000000088E-2</c:v>
                </c:pt>
                <c:pt idx="347">
                  <c:v>6.0000000000000088E-2</c:v>
                </c:pt>
                <c:pt idx="348">
                  <c:v>6.0000000000000088E-2</c:v>
                </c:pt>
                <c:pt idx="349">
                  <c:v>6.0000000000000088E-2</c:v>
                </c:pt>
                <c:pt idx="350">
                  <c:v>6.0000000000000088E-2</c:v>
                </c:pt>
                <c:pt idx="351">
                  <c:v>6.0000000000000088E-2</c:v>
                </c:pt>
                <c:pt idx="352">
                  <c:v>6.0000000000000088E-2</c:v>
                </c:pt>
                <c:pt idx="353">
                  <c:v>6.0000000000000088E-2</c:v>
                </c:pt>
                <c:pt idx="354">
                  <c:v>6.0000000000000088E-2</c:v>
                </c:pt>
                <c:pt idx="355">
                  <c:v>6.0000000000000088E-2</c:v>
                </c:pt>
                <c:pt idx="356">
                  <c:v>6.0000000000000088E-2</c:v>
                </c:pt>
                <c:pt idx="357">
                  <c:v>6.0000000000000088E-2</c:v>
                </c:pt>
                <c:pt idx="358">
                  <c:v>6.0000000000000088E-2</c:v>
                </c:pt>
                <c:pt idx="359">
                  <c:v>6.0000000000000088E-2</c:v>
                </c:pt>
                <c:pt idx="360">
                  <c:v>6.0000000000000088E-2</c:v>
                </c:pt>
                <c:pt idx="361">
                  <c:v>6.0000000000000088E-2</c:v>
                </c:pt>
                <c:pt idx="362">
                  <c:v>6.0000000000000088E-2</c:v>
                </c:pt>
                <c:pt idx="363">
                  <c:v>6.0000000000000088E-2</c:v>
                </c:pt>
                <c:pt idx="364">
                  <c:v>6.0000000000000088E-2</c:v>
                </c:pt>
                <c:pt idx="365">
                  <c:v>6.0000000000000088E-2</c:v>
                </c:pt>
                <c:pt idx="366">
                  <c:v>6.0000000000000088E-2</c:v>
                </c:pt>
                <c:pt idx="367">
                  <c:v>6.0000000000000088E-2</c:v>
                </c:pt>
                <c:pt idx="368">
                  <c:v>6.0000000000000088E-2</c:v>
                </c:pt>
                <c:pt idx="369">
                  <c:v>6.0000000000000088E-2</c:v>
                </c:pt>
                <c:pt idx="370">
                  <c:v>6.0000000000000088E-2</c:v>
                </c:pt>
                <c:pt idx="371">
                  <c:v>6.0000000000000088E-2</c:v>
                </c:pt>
                <c:pt idx="372">
                  <c:v>6.0000000000000088E-2</c:v>
                </c:pt>
                <c:pt idx="373">
                  <c:v>6.0000000000000088E-2</c:v>
                </c:pt>
                <c:pt idx="374">
                  <c:v>6.0000000000000088E-2</c:v>
                </c:pt>
                <c:pt idx="375">
                  <c:v>6.0000000000000088E-2</c:v>
                </c:pt>
                <c:pt idx="376">
                  <c:v>6.0000000000000088E-2</c:v>
                </c:pt>
                <c:pt idx="377">
                  <c:v>6.0000000000000088E-2</c:v>
                </c:pt>
                <c:pt idx="378">
                  <c:v>6.0000000000000088E-2</c:v>
                </c:pt>
                <c:pt idx="379">
                  <c:v>6.0000000000000088E-2</c:v>
                </c:pt>
                <c:pt idx="380">
                  <c:v>6.0000000000000088E-2</c:v>
                </c:pt>
                <c:pt idx="381">
                  <c:v>6.0000000000000088E-2</c:v>
                </c:pt>
                <c:pt idx="382">
                  <c:v>6.0000000000000088E-2</c:v>
                </c:pt>
                <c:pt idx="383">
                  <c:v>6.0000000000000088E-2</c:v>
                </c:pt>
                <c:pt idx="384">
                  <c:v>6.0000000000000088E-2</c:v>
                </c:pt>
                <c:pt idx="385">
                  <c:v>4.5000000000000033E-2</c:v>
                </c:pt>
                <c:pt idx="386">
                  <c:v>4.5000000000000033E-2</c:v>
                </c:pt>
                <c:pt idx="387">
                  <c:v>4.5000000000000033E-2</c:v>
                </c:pt>
                <c:pt idx="388">
                  <c:v>4.5000000000000033E-2</c:v>
                </c:pt>
                <c:pt idx="389">
                  <c:v>4.5000000000000033E-2</c:v>
                </c:pt>
                <c:pt idx="390">
                  <c:v>4.5000000000000033E-2</c:v>
                </c:pt>
                <c:pt idx="391">
                  <c:v>4.5000000000000033E-2</c:v>
                </c:pt>
                <c:pt idx="392">
                  <c:v>4.5000000000000033E-2</c:v>
                </c:pt>
                <c:pt idx="393">
                  <c:v>4.5000000000000033E-2</c:v>
                </c:pt>
                <c:pt idx="394">
                  <c:v>4.5000000000000033E-2</c:v>
                </c:pt>
                <c:pt idx="395">
                  <c:v>4.5000000000000033E-2</c:v>
                </c:pt>
                <c:pt idx="396">
                  <c:v>4.5000000000000033E-2</c:v>
                </c:pt>
                <c:pt idx="397">
                  <c:v>4.5000000000000033E-2</c:v>
                </c:pt>
                <c:pt idx="398">
                  <c:v>4.5000000000000033E-2</c:v>
                </c:pt>
                <c:pt idx="399">
                  <c:v>4.5000000000000033E-2</c:v>
                </c:pt>
                <c:pt idx="400">
                  <c:v>4.5000000000000033E-2</c:v>
                </c:pt>
                <c:pt idx="401">
                  <c:v>4.5000000000000033E-2</c:v>
                </c:pt>
                <c:pt idx="402">
                  <c:v>4.5000000000000033E-2</c:v>
                </c:pt>
                <c:pt idx="403">
                  <c:v>4.5000000000000033E-2</c:v>
                </c:pt>
                <c:pt idx="404">
                  <c:v>4.5000000000000033E-2</c:v>
                </c:pt>
                <c:pt idx="405">
                  <c:v>4.5000000000000033E-2</c:v>
                </c:pt>
                <c:pt idx="406">
                  <c:v>4.5000000000000033E-2</c:v>
                </c:pt>
                <c:pt idx="407">
                  <c:v>4.5000000000000033E-2</c:v>
                </c:pt>
                <c:pt idx="408">
                  <c:v>4.5000000000000033E-2</c:v>
                </c:pt>
                <c:pt idx="409">
                  <c:v>4.5000000000000033E-2</c:v>
                </c:pt>
                <c:pt idx="410">
                  <c:v>4.5000000000000033E-2</c:v>
                </c:pt>
                <c:pt idx="411">
                  <c:v>4.5000000000000033E-2</c:v>
                </c:pt>
                <c:pt idx="412">
                  <c:v>4.5000000000000033E-2</c:v>
                </c:pt>
                <c:pt idx="413">
                  <c:v>4.5000000000000033E-2</c:v>
                </c:pt>
                <c:pt idx="414">
                  <c:v>4.5000000000000033E-2</c:v>
                </c:pt>
                <c:pt idx="415">
                  <c:v>4.5000000000000033E-2</c:v>
                </c:pt>
                <c:pt idx="416">
                  <c:v>4.5000000000000033E-2</c:v>
                </c:pt>
                <c:pt idx="417">
                  <c:v>4.5000000000000033E-2</c:v>
                </c:pt>
                <c:pt idx="418">
                  <c:v>4.5000000000000033E-2</c:v>
                </c:pt>
                <c:pt idx="419">
                  <c:v>4.5000000000000033E-2</c:v>
                </c:pt>
                <c:pt idx="420">
                  <c:v>4.5000000000000033E-2</c:v>
                </c:pt>
                <c:pt idx="421">
                  <c:v>4.5000000000000033E-2</c:v>
                </c:pt>
              </c:numCache>
            </c:numRef>
          </c:val>
        </c:ser>
        <c:ser>
          <c:idx val="1"/>
          <c:order val="1"/>
          <c:tx>
            <c:strRef>
              <c:f>Лист3!$C$3</c:f>
              <c:strCache>
                <c:ptCount val="1"/>
                <c:pt idx="0">
                  <c:v>Ключевая ставка</c:v>
                </c:pt>
              </c:strCache>
            </c:strRef>
          </c:tx>
          <c:marker>
            <c:symbol val="none"/>
          </c:marker>
          <c:cat>
            <c:numRef>
              <c:f>Лист3!$A$4:$A$425</c:f>
              <c:numCache>
                <c:formatCode>dd/mm/yyyy</c:formatCode>
                <c:ptCount val="422"/>
                <c:pt idx="0">
                  <c:v>42268</c:v>
                </c:pt>
                <c:pt idx="1">
                  <c:v>42265</c:v>
                </c:pt>
                <c:pt idx="2">
                  <c:v>42264</c:v>
                </c:pt>
                <c:pt idx="3">
                  <c:v>42263</c:v>
                </c:pt>
                <c:pt idx="4">
                  <c:v>42262</c:v>
                </c:pt>
                <c:pt idx="5">
                  <c:v>42261</c:v>
                </c:pt>
                <c:pt idx="6">
                  <c:v>42258</c:v>
                </c:pt>
                <c:pt idx="7">
                  <c:v>42257</c:v>
                </c:pt>
                <c:pt idx="8">
                  <c:v>42256</c:v>
                </c:pt>
                <c:pt idx="9">
                  <c:v>42255</c:v>
                </c:pt>
                <c:pt idx="10">
                  <c:v>42254</c:v>
                </c:pt>
                <c:pt idx="11">
                  <c:v>42251</c:v>
                </c:pt>
                <c:pt idx="12">
                  <c:v>42250</c:v>
                </c:pt>
                <c:pt idx="13">
                  <c:v>42249</c:v>
                </c:pt>
                <c:pt idx="14">
                  <c:v>42248</c:v>
                </c:pt>
                <c:pt idx="15">
                  <c:v>42247</c:v>
                </c:pt>
                <c:pt idx="16">
                  <c:v>42244</c:v>
                </c:pt>
                <c:pt idx="17">
                  <c:v>42243</c:v>
                </c:pt>
                <c:pt idx="18">
                  <c:v>42242</c:v>
                </c:pt>
                <c:pt idx="19">
                  <c:v>42241</c:v>
                </c:pt>
                <c:pt idx="20">
                  <c:v>42240</c:v>
                </c:pt>
                <c:pt idx="21">
                  <c:v>42237</c:v>
                </c:pt>
                <c:pt idx="22">
                  <c:v>42236</c:v>
                </c:pt>
                <c:pt idx="23">
                  <c:v>42235</c:v>
                </c:pt>
                <c:pt idx="24">
                  <c:v>42234</c:v>
                </c:pt>
                <c:pt idx="25">
                  <c:v>42233</c:v>
                </c:pt>
                <c:pt idx="26">
                  <c:v>42230</c:v>
                </c:pt>
                <c:pt idx="27">
                  <c:v>42229</c:v>
                </c:pt>
                <c:pt idx="28">
                  <c:v>42228</c:v>
                </c:pt>
                <c:pt idx="29">
                  <c:v>42227</c:v>
                </c:pt>
                <c:pt idx="30">
                  <c:v>42226</c:v>
                </c:pt>
                <c:pt idx="31">
                  <c:v>42223</c:v>
                </c:pt>
                <c:pt idx="32">
                  <c:v>42222</c:v>
                </c:pt>
                <c:pt idx="33">
                  <c:v>42221</c:v>
                </c:pt>
                <c:pt idx="34">
                  <c:v>42220</c:v>
                </c:pt>
                <c:pt idx="35">
                  <c:v>42219</c:v>
                </c:pt>
                <c:pt idx="36">
                  <c:v>42216</c:v>
                </c:pt>
                <c:pt idx="37">
                  <c:v>42215</c:v>
                </c:pt>
                <c:pt idx="38">
                  <c:v>42214</c:v>
                </c:pt>
                <c:pt idx="39">
                  <c:v>42213</c:v>
                </c:pt>
                <c:pt idx="40">
                  <c:v>42212</c:v>
                </c:pt>
                <c:pt idx="41">
                  <c:v>42209</c:v>
                </c:pt>
                <c:pt idx="42">
                  <c:v>42208</c:v>
                </c:pt>
                <c:pt idx="43">
                  <c:v>42207</c:v>
                </c:pt>
                <c:pt idx="44">
                  <c:v>42206</c:v>
                </c:pt>
                <c:pt idx="45">
                  <c:v>42205</c:v>
                </c:pt>
                <c:pt idx="46">
                  <c:v>42202</c:v>
                </c:pt>
                <c:pt idx="47">
                  <c:v>42201</c:v>
                </c:pt>
                <c:pt idx="48">
                  <c:v>42200</c:v>
                </c:pt>
                <c:pt idx="49">
                  <c:v>42199</c:v>
                </c:pt>
                <c:pt idx="50">
                  <c:v>42198</c:v>
                </c:pt>
                <c:pt idx="51">
                  <c:v>42195</c:v>
                </c:pt>
                <c:pt idx="52">
                  <c:v>42194</c:v>
                </c:pt>
                <c:pt idx="53">
                  <c:v>42193</c:v>
                </c:pt>
                <c:pt idx="54">
                  <c:v>42192</c:v>
                </c:pt>
                <c:pt idx="55">
                  <c:v>42191</c:v>
                </c:pt>
                <c:pt idx="56">
                  <c:v>42188</c:v>
                </c:pt>
                <c:pt idx="57">
                  <c:v>42187</c:v>
                </c:pt>
                <c:pt idx="58">
                  <c:v>42186</c:v>
                </c:pt>
                <c:pt idx="59">
                  <c:v>42185</c:v>
                </c:pt>
                <c:pt idx="60">
                  <c:v>42184</c:v>
                </c:pt>
                <c:pt idx="61">
                  <c:v>42181</c:v>
                </c:pt>
                <c:pt idx="62">
                  <c:v>42180</c:v>
                </c:pt>
                <c:pt idx="63">
                  <c:v>42179</c:v>
                </c:pt>
                <c:pt idx="64">
                  <c:v>42178</c:v>
                </c:pt>
                <c:pt idx="65">
                  <c:v>42177</c:v>
                </c:pt>
                <c:pt idx="66">
                  <c:v>42174</c:v>
                </c:pt>
                <c:pt idx="67">
                  <c:v>42173</c:v>
                </c:pt>
                <c:pt idx="68">
                  <c:v>42172</c:v>
                </c:pt>
                <c:pt idx="69">
                  <c:v>42171</c:v>
                </c:pt>
                <c:pt idx="70">
                  <c:v>42170</c:v>
                </c:pt>
                <c:pt idx="71">
                  <c:v>42166</c:v>
                </c:pt>
                <c:pt idx="72">
                  <c:v>42165</c:v>
                </c:pt>
                <c:pt idx="73">
                  <c:v>42164</c:v>
                </c:pt>
                <c:pt idx="74">
                  <c:v>42163</c:v>
                </c:pt>
                <c:pt idx="75">
                  <c:v>42160</c:v>
                </c:pt>
                <c:pt idx="76">
                  <c:v>42159</c:v>
                </c:pt>
                <c:pt idx="77">
                  <c:v>42158</c:v>
                </c:pt>
                <c:pt idx="78">
                  <c:v>42157</c:v>
                </c:pt>
                <c:pt idx="79">
                  <c:v>42156</c:v>
                </c:pt>
                <c:pt idx="80">
                  <c:v>42153</c:v>
                </c:pt>
                <c:pt idx="81">
                  <c:v>42152</c:v>
                </c:pt>
                <c:pt idx="82">
                  <c:v>42151</c:v>
                </c:pt>
                <c:pt idx="83">
                  <c:v>42150</c:v>
                </c:pt>
                <c:pt idx="84">
                  <c:v>42149</c:v>
                </c:pt>
                <c:pt idx="85">
                  <c:v>42146</c:v>
                </c:pt>
                <c:pt idx="86">
                  <c:v>42145</c:v>
                </c:pt>
                <c:pt idx="87">
                  <c:v>42144</c:v>
                </c:pt>
                <c:pt idx="88">
                  <c:v>42143</c:v>
                </c:pt>
                <c:pt idx="89">
                  <c:v>42142</c:v>
                </c:pt>
                <c:pt idx="90">
                  <c:v>42139</c:v>
                </c:pt>
                <c:pt idx="91">
                  <c:v>42138</c:v>
                </c:pt>
                <c:pt idx="92">
                  <c:v>42137</c:v>
                </c:pt>
                <c:pt idx="93">
                  <c:v>42136</c:v>
                </c:pt>
                <c:pt idx="94">
                  <c:v>42132</c:v>
                </c:pt>
                <c:pt idx="95">
                  <c:v>42131</c:v>
                </c:pt>
                <c:pt idx="96">
                  <c:v>42130</c:v>
                </c:pt>
                <c:pt idx="97">
                  <c:v>42129</c:v>
                </c:pt>
                <c:pt idx="98">
                  <c:v>42124</c:v>
                </c:pt>
                <c:pt idx="99">
                  <c:v>42123</c:v>
                </c:pt>
                <c:pt idx="100">
                  <c:v>42122</c:v>
                </c:pt>
                <c:pt idx="101">
                  <c:v>42121</c:v>
                </c:pt>
                <c:pt idx="102">
                  <c:v>42118</c:v>
                </c:pt>
                <c:pt idx="103">
                  <c:v>42117</c:v>
                </c:pt>
                <c:pt idx="104">
                  <c:v>42116</c:v>
                </c:pt>
                <c:pt idx="105">
                  <c:v>42115</c:v>
                </c:pt>
                <c:pt idx="106">
                  <c:v>42114</c:v>
                </c:pt>
                <c:pt idx="107">
                  <c:v>42111</c:v>
                </c:pt>
                <c:pt idx="108">
                  <c:v>42110</c:v>
                </c:pt>
                <c:pt idx="109">
                  <c:v>42109</c:v>
                </c:pt>
                <c:pt idx="110">
                  <c:v>42108</c:v>
                </c:pt>
                <c:pt idx="111">
                  <c:v>42107</c:v>
                </c:pt>
                <c:pt idx="112">
                  <c:v>42104</c:v>
                </c:pt>
                <c:pt idx="113">
                  <c:v>42103</c:v>
                </c:pt>
                <c:pt idx="114">
                  <c:v>42102</c:v>
                </c:pt>
                <c:pt idx="115">
                  <c:v>42101</c:v>
                </c:pt>
                <c:pt idx="116">
                  <c:v>42100</c:v>
                </c:pt>
                <c:pt idx="117">
                  <c:v>42097</c:v>
                </c:pt>
                <c:pt idx="118">
                  <c:v>42096</c:v>
                </c:pt>
                <c:pt idx="119">
                  <c:v>42095</c:v>
                </c:pt>
                <c:pt idx="120">
                  <c:v>42094</c:v>
                </c:pt>
                <c:pt idx="121">
                  <c:v>42093</c:v>
                </c:pt>
                <c:pt idx="122">
                  <c:v>42090</c:v>
                </c:pt>
                <c:pt idx="123">
                  <c:v>42089</c:v>
                </c:pt>
                <c:pt idx="124">
                  <c:v>42088</c:v>
                </c:pt>
                <c:pt idx="125">
                  <c:v>42087</c:v>
                </c:pt>
                <c:pt idx="126">
                  <c:v>42086</c:v>
                </c:pt>
                <c:pt idx="127">
                  <c:v>42083</c:v>
                </c:pt>
                <c:pt idx="128">
                  <c:v>42082</c:v>
                </c:pt>
                <c:pt idx="129">
                  <c:v>42081</c:v>
                </c:pt>
                <c:pt idx="130">
                  <c:v>42080</c:v>
                </c:pt>
                <c:pt idx="131">
                  <c:v>42079</c:v>
                </c:pt>
                <c:pt idx="132">
                  <c:v>42076</c:v>
                </c:pt>
                <c:pt idx="133">
                  <c:v>42075</c:v>
                </c:pt>
                <c:pt idx="134">
                  <c:v>42074</c:v>
                </c:pt>
                <c:pt idx="135">
                  <c:v>42073</c:v>
                </c:pt>
                <c:pt idx="136">
                  <c:v>42069</c:v>
                </c:pt>
                <c:pt idx="137">
                  <c:v>42068</c:v>
                </c:pt>
                <c:pt idx="138">
                  <c:v>42067</c:v>
                </c:pt>
                <c:pt idx="139">
                  <c:v>42066</c:v>
                </c:pt>
                <c:pt idx="140">
                  <c:v>42065</c:v>
                </c:pt>
                <c:pt idx="141">
                  <c:v>42062</c:v>
                </c:pt>
                <c:pt idx="142">
                  <c:v>42061</c:v>
                </c:pt>
                <c:pt idx="143">
                  <c:v>42060</c:v>
                </c:pt>
                <c:pt idx="144">
                  <c:v>42059</c:v>
                </c:pt>
                <c:pt idx="145">
                  <c:v>42055</c:v>
                </c:pt>
                <c:pt idx="146">
                  <c:v>42054</c:v>
                </c:pt>
                <c:pt idx="147">
                  <c:v>42053</c:v>
                </c:pt>
                <c:pt idx="148">
                  <c:v>42052</c:v>
                </c:pt>
                <c:pt idx="149">
                  <c:v>42051</c:v>
                </c:pt>
                <c:pt idx="150">
                  <c:v>42048</c:v>
                </c:pt>
                <c:pt idx="151">
                  <c:v>42047</c:v>
                </c:pt>
                <c:pt idx="152">
                  <c:v>42046</c:v>
                </c:pt>
                <c:pt idx="153">
                  <c:v>42045</c:v>
                </c:pt>
                <c:pt idx="154">
                  <c:v>42044</c:v>
                </c:pt>
                <c:pt idx="155">
                  <c:v>42041</c:v>
                </c:pt>
                <c:pt idx="156">
                  <c:v>42040</c:v>
                </c:pt>
                <c:pt idx="157">
                  <c:v>42039</c:v>
                </c:pt>
                <c:pt idx="158">
                  <c:v>42038</c:v>
                </c:pt>
                <c:pt idx="159">
                  <c:v>42037</c:v>
                </c:pt>
                <c:pt idx="160">
                  <c:v>42034</c:v>
                </c:pt>
                <c:pt idx="161">
                  <c:v>42033</c:v>
                </c:pt>
                <c:pt idx="162">
                  <c:v>42032</c:v>
                </c:pt>
                <c:pt idx="163">
                  <c:v>42031</c:v>
                </c:pt>
                <c:pt idx="164">
                  <c:v>42030</c:v>
                </c:pt>
                <c:pt idx="165">
                  <c:v>42027</c:v>
                </c:pt>
                <c:pt idx="166">
                  <c:v>42026</c:v>
                </c:pt>
                <c:pt idx="167">
                  <c:v>42025</c:v>
                </c:pt>
                <c:pt idx="168">
                  <c:v>42024</c:v>
                </c:pt>
                <c:pt idx="169">
                  <c:v>42023</c:v>
                </c:pt>
                <c:pt idx="170">
                  <c:v>42020</c:v>
                </c:pt>
                <c:pt idx="171">
                  <c:v>42019</c:v>
                </c:pt>
                <c:pt idx="172">
                  <c:v>42018</c:v>
                </c:pt>
                <c:pt idx="173">
                  <c:v>42017</c:v>
                </c:pt>
                <c:pt idx="174">
                  <c:v>42016</c:v>
                </c:pt>
                <c:pt idx="175">
                  <c:v>42004</c:v>
                </c:pt>
                <c:pt idx="176">
                  <c:v>42003</c:v>
                </c:pt>
                <c:pt idx="177">
                  <c:v>42002</c:v>
                </c:pt>
                <c:pt idx="178">
                  <c:v>41999</c:v>
                </c:pt>
                <c:pt idx="179">
                  <c:v>41998</c:v>
                </c:pt>
                <c:pt idx="180">
                  <c:v>41997</c:v>
                </c:pt>
                <c:pt idx="181">
                  <c:v>41996</c:v>
                </c:pt>
                <c:pt idx="182">
                  <c:v>41995</c:v>
                </c:pt>
                <c:pt idx="183">
                  <c:v>41992</c:v>
                </c:pt>
                <c:pt idx="184">
                  <c:v>41991</c:v>
                </c:pt>
                <c:pt idx="185">
                  <c:v>41990</c:v>
                </c:pt>
                <c:pt idx="186">
                  <c:v>41989</c:v>
                </c:pt>
                <c:pt idx="187">
                  <c:v>41988</c:v>
                </c:pt>
                <c:pt idx="188">
                  <c:v>41985</c:v>
                </c:pt>
                <c:pt idx="189">
                  <c:v>41984</c:v>
                </c:pt>
                <c:pt idx="190">
                  <c:v>41983</c:v>
                </c:pt>
                <c:pt idx="191">
                  <c:v>41982</c:v>
                </c:pt>
                <c:pt idx="192">
                  <c:v>41981</c:v>
                </c:pt>
                <c:pt idx="193">
                  <c:v>41978</c:v>
                </c:pt>
                <c:pt idx="194">
                  <c:v>41977</c:v>
                </c:pt>
                <c:pt idx="195">
                  <c:v>41976</c:v>
                </c:pt>
                <c:pt idx="196">
                  <c:v>41975</c:v>
                </c:pt>
                <c:pt idx="197">
                  <c:v>41974</c:v>
                </c:pt>
                <c:pt idx="198">
                  <c:v>41971</c:v>
                </c:pt>
                <c:pt idx="199">
                  <c:v>41970</c:v>
                </c:pt>
                <c:pt idx="200">
                  <c:v>41969</c:v>
                </c:pt>
                <c:pt idx="201">
                  <c:v>41968</c:v>
                </c:pt>
                <c:pt idx="202">
                  <c:v>41967</c:v>
                </c:pt>
                <c:pt idx="203">
                  <c:v>41964</c:v>
                </c:pt>
                <c:pt idx="204">
                  <c:v>41963</c:v>
                </c:pt>
                <c:pt idx="205">
                  <c:v>41962</c:v>
                </c:pt>
                <c:pt idx="206">
                  <c:v>41961</c:v>
                </c:pt>
                <c:pt idx="207">
                  <c:v>41960</c:v>
                </c:pt>
                <c:pt idx="208">
                  <c:v>41957</c:v>
                </c:pt>
                <c:pt idx="209">
                  <c:v>41956</c:v>
                </c:pt>
                <c:pt idx="210">
                  <c:v>41955</c:v>
                </c:pt>
                <c:pt idx="211">
                  <c:v>41954</c:v>
                </c:pt>
                <c:pt idx="212">
                  <c:v>41953</c:v>
                </c:pt>
                <c:pt idx="213">
                  <c:v>41950</c:v>
                </c:pt>
                <c:pt idx="214">
                  <c:v>41949</c:v>
                </c:pt>
                <c:pt idx="215">
                  <c:v>41948</c:v>
                </c:pt>
                <c:pt idx="216">
                  <c:v>41943</c:v>
                </c:pt>
                <c:pt idx="217">
                  <c:v>41942</c:v>
                </c:pt>
                <c:pt idx="218">
                  <c:v>41941</c:v>
                </c:pt>
                <c:pt idx="219">
                  <c:v>41940</c:v>
                </c:pt>
                <c:pt idx="220">
                  <c:v>41939</c:v>
                </c:pt>
                <c:pt idx="221">
                  <c:v>41936</c:v>
                </c:pt>
                <c:pt idx="222">
                  <c:v>41935</c:v>
                </c:pt>
                <c:pt idx="223">
                  <c:v>41934</c:v>
                </c:pt>
                <c:pt idx="224">
                  <c:v>41933</c:v>
                </c:pt>
                <c:pt idx="225">
                  <c:v>41932</c:v>
                </c:pt>
                <c:pt idx="226">
                  <c:v>41929</c:v>
                </c:pt>
                <c:pt idx="227">
                  <c:v>41928</c:v>
                </c:pt>
                <c:pt idx="228">
                  <c:v>41927</c:v>
                </c:pt>
                <c:pt idx="229">
                  <c:v>41926</c:v>
                </c:pt>
                <c:pt idx="230">
                  <c:v>41925</c:v>
                </c:pt>
                <c:pt idx="231">
                  <c:v>41922</c:v>
                </c:pt>
                <c:pt idx="232">
                  <c:v>41921</c:v>
                </c:pt>
                <c:pt idx="233">
                  <c:v>41920</c:v>
                </c:pt>
                <c:pt idx="234">
                  <c:v>41919</c:v>
                </c:pt>
                <c:pt idx="235">
                  <c:v>41918</c:v>
                </c:pt>
                <c:pt idx="236">
                  <c:v>41915</c:v>
                </c:pt>
                <c:pt idx="237">
                  <c:v>41914</c:v>
                </c:pt>
                <c:pt idx="238">
                  <c:v>41913</c:v>
                </c:pt>
                <c:pt idx="239">
                  <c:v>41912</c:v>
                </c:pt>
                <c:pt idx="240">
                  <c:v>41911</c:v>
                </c:pt>
                <c:pt idx="241">
                  <c:v>41908</c:v>
                </c:pt>
                <c:pt idx="242">
                  <c:v>41907</c:v>
                </c:pt>
                <c:pt idx="243">
                  <c:v>41906</c:v>
                </c:pt>
                <c:pt idx="244">
                  <c:v>41905</c:v>
                </c:pt>
                <c:pt idx="245">
                  <c:v>41904</c:v>
                </c:pt>
                <c:pt idx="246">
                  <c:v>41901</c:v>
                </c:pt>
                <c:pt idx="247">
                  <c:v>41900</c:v>
                </c:pt>
                <c:pt idx="248">
                  <c:v>41899</c:v>
                </c:pt>
                <c:pt idx="249">
                  <c:v>41898</c:v>
                </c:pt>
                <c:pt idx="250">
                  <c:v>41897</c:v>
                </c:pt>
                <c:pt idx="251">
                  <c:v>41894</c:v>
                </c:pt>
                <c:pt idx="252">
                  <c:v>41893</c:v>
                </c:pt>
                <c:pt idx="253">
                  <c:v>41892</c:v>
                </c:pt>
                <c:pt idx="254">
                  <c:v>41891</c:v>
                </c:pt>
                <c:pt idx="255">
                  <c:v>41890</c:v>
                </c:pt>
                <c:pt idx="256">
                  <c:v>41887</c:v>
                </c:pt>
                <c:pt idx="257">
                  <c:v>41886</c:v>
                </c:pt>
                <c:pt idx="258">
                  <c:v>41885</c:v>
                </c:pt>
                <c:pt idx="259">
                  <c:v>41884</c:v>
                </c:pt>
                <c:pt idx="260">
                  <c:v>41883</c:v>
                </c:pt>
                <c:pt idx="261">
                  <c:v>41880</c:v>
                </c:pt>
                <c:pt idx="262">
                  <c:v>41879</c:v>
                </c:pt>
                <c:pt idx="263">
                  <c:v>41878</c:v>
                </c:pt>
                <c:pt idx="264">
                  <c:v>41877</c:v>
                </c:pt>
                <c:pt idx="265">
                  <c:v>41876</c:v>
                </c:pt>
                <c:pt idx="266">
                  <c:v>41873</c:v>
                </c:pt>
                <c:pt idx="267">
                  <c:v>41872</c:v>
                </c:pt>
                <c:pt idx="268">
                  <c:v>41871</c:v>
                </c:pt>
                <c:pt idx="269">
                  <c:v>41870</c:v>
                </c:pt>
                <c:pt idx="270">
                  <c:v>41869</c:v>
                </c:pt>
                <c:pt idx="271">
                  <c:v>41866</c:v>
                </c:pt>
                <c:pt idx="272">
                  <c:v>41865</c:v>
                </c:pt>
                <c:pt idx="273">
                  <c:v>41864</c:v>
                </c:pt>
                <c:pt idx="274">
                  <c:v>41863</c:v>
                </c:pt>
                <c:pt idx="275">
                  <c:v>41862</c:v>
                </c:pt>
                <c:pt idx="276">
                  <c:v>41859</c:v>
                </c:pt>
                <c:pt idx="277">
                  <c:v>41858</c:v>
                </c:pt>
                <c:pt idx="278">
                  <c:v>41857</c:v>
                </c:pt>
                <c:pt idx="279">
                  <c:v>41856</c:v>
                </c:pt>
                <c:pt idx="280">
                  <c:v>41855</c:v>
                </c:pt>
                <c:pt idx="281">
                  <c:v>41852</c:v>
                </c:pt>
                <c:pt idx="282">
                  <c:v>41851</c:v>
                </c:pt>
                <c:pt idx="283">
                  <c:v>41850</c:v>
                </c:pt>
                <c:pt idx="284">
                  <c:v>41849</c:v>
                </c:pt>
                <c:pt idx="285">
                  <c:v>41848</c:v>
                </c:pt>
                <c:pt idx="286">
                  <c:v>41845</c:v>
                </c:pt>
                <c:pt idx="287">
                  <c:v>41844</c:v>
                </c:pt>
                <c:pt idx="288">
                  <c:v>41843</c:v>
                </c:pt>
                <c:pt idx="289">
                  <c:v>41842</c:v>
                </c:pt>
                <c:pt idx="290">
                  <c:v>41841</c:v>
                </c:pt>
                <c:pt idx="291">
                  <c:v>41838</c:v>
                </c:pt>
                <c:pt idx="292">
                  <c:v>41837</c:v>
                </c:pt>
                <c:pt idx="293">
                  <c:v>41836</c:v>
                </c:pt>
                <c:pt idx="294">
                  <c:v>41835</c:v>
                </c:pt>
                <c:pt idx="295">
                  <c:v>41834</c:v>
                </c:pt>
                <c:pt idx="296">
                  <c:v>41831</c:v>
                </c:pt>
                <c:pt idx="297">
                  <c:v>41830</c:v>
                </c:pt>
                <c:pt idx="298">
                  <c:v>41829</c:v>
                </c:pt>
                <c:pt idx="299">
                  <c:v>41828</c:v>
                </c:pt>
                <c:pt idx="300">
                  <c:v>41827</c:v>
                </c:pt>
                <c:pt idx="301">
                  <c:v>41824</c:v>
                </c:pt>
                <c:pt idx="302">
                  <c:v>41823</c:v>
                </c:pt>
                <c:pt idx="303">
                  <c:v>41822</c:v>
                </c:pt>
                <c:pt idx="304">
                  <c:v>41821</c:v>
                </c:pt>
                <c:pt idx="305">
                  <c:v>41820</c:v>
                </c:pt>
                <c:pt idx="306">
                  <c:v>41817</c:v>
                </c:pt>
                <c:pt idx="307">
                  <c:v>41816</c:v>
                </c:pt>
                <c:pt idx="308">
                  <c:v>41815</c:v>
                </c:pt>
                <c:pt idx="309">
                  <c:v>41814</c:v>
                </c:pt>
                <c:pt idx="310">
                  <c:v>41813</c:v>
                </c:pt>
                <c:pt idx="311">
                  <c:v>41810</c:v>
                </c:pt>
                <c:pt idx="312">
                  <c:v>41809</c:v>
                </c:pt>
                <c:pt idx="313">
                  <c:v>41808</c:v>
                </c:pt>
                <c:pt idx="314">
                  <c:v>41807</c:v>
                </c:pt>
                <c:pt idx="315">
                  <c:v>41806</c:v>
                </c:pt>
                <c:pt idx="316">
                  <c:v>41801</c:v>
                </c:pt>
                <c:pt idx="317">
                  <c:v>41800</c:v>
                </c:pt>
                <c:pt idx="318">
                  <c:v>41799</c:v>
                </c:pt>
                <c:pt idx="319">
                  <c:v>41796</c:v>
                </c:pt>
                <c:pt idx="320">
                  <c:v>41795</c:v>
                </c:pt>
                <c:pt idx="321">
                  <c:v>41794</c:v>
                </c:pt>
                <c:pt idx="322">
                  <c:v>41793</c:v>
                </c:pt>
                <c:pt idx="323">
                  <c:v>41792</c:v>
                </c:pt>
                <c:pt idx="324">
                  <c:v>41789</c:v>
                </c:pt>
                <c:pt idx="325">
                  <c:v>41788</c:v>
                </c:pt>
                <c:pt idx="326">
                  <c:v>41787</c:v>
                </c:pt>
                <c:pt idx="327">
                  <c:v>41786</c:v>
                </c:pt>
                <c:pt idx="328">
                  <c:v>41785</c:v>
                </c:pt>
                <c:pt idx="329">
                  <c:v>41782</c:v>
                </c:pt>
                <c:pt idx="330">
                  <c:v>41781</c:v>
                </c:pt>
                <c:pt idx="331">
                  <c:v>41780</c:v>
                </c:pt>
                <c:pt idx="332">
                  <c:v>41779</c:v>
                </c:pt>
                <c:pt idx="333">
                  <c:v>41778</c:v>
                </c:pt>
                <c:pt idx="334">
                  <c:v>41775</c:v>
                </c:pt>
                <c:pt idx="335">
                  <c:v>41774</c:v>
                </c:pt>
                <c:pt idx="336">
                  <c:v>41773</c:v>
                </c:pt>
                <c:pt idx="337">
                  <c:v>41772</c:v>
                </c:pt>
                <c:pt idx="338">
                  <c:v>41771</c:v>
                </c:pt>
                <c:pt idx="339">
                  <c:v>41767</c:v>
                </c:pt>
                <c:pt idx="340">
                  <c:v>41766</c:v>
                </c:pt>
                <c:pt idx="341">
                  <c:v>41765</c:v>
                </c:pt>
                <c:pt idx="342">
                  <c:v>41764</c:v>
                </c:pt>
                <c:pt idx="343">
                  <c:v>41759</c:v>
                </c:pt>
                <c:pt idx="344">
                  <c:v>41758</c:v>
                </c:pt>
                <c:pt idx="345">
                  <c:v>41757</c:v>
                </c:pt>
                <c:pt idx="346">
                  <c:v>41754</c:v>
                </c:pt>
                <c:pt idx="347">
                  <c:v>41753</c:v>
                </c:pt>
                <c:pt idx="348">
                  <c:v>41752</c:v>
                </c:pt>
                <c:pt idx="349">
                  <c:v>41751</c:v>
                </c:pt>
                <c:pt idx="350">
                  <c:v>41750</c:v>
                </c:pt>
                <c:pt idx="351">
                  <c:v>41747</c:v>
                </c:pt>
                <c:pt idx="352">
                  <c:v>41746</c:v>
                </c:pt>
                <c:pt idx="353">
                  <c:v>41745</c:v>
                </c:pt>
                <c:pt idx="354">
                  <c:v>41744</c:v>
                </c:pt>
                <c:pt idx="355">
                  <c:v>41743</c:v>
                </c:pt>
                <c:pt idx="356">
                  <c:v>41740</c:v>
                </c:pt>
                <c:pt idx="357">
                  <c:v>41739</c:v>
                </c:pt>
                <c:pt idx="358">
                  <c:v>41738</c:v>
                </c:pt>
                <c:pt idx="359">
                  <c:v>41737</c:v>
                </c:pt>
                <c:pt idx="360">
                  <c:v>41736</c:v>
                </c:pt>
                <c:pt idx="361">
                  <c:v>41733</c:v>
                </c:pt>
                <c:pt idx="362">
                  <c:v>41732</c:v>
                </c:pt>
                <c:pt idx="363">
                  <c:v>41731</c:v>
                </c:pt>
                <c:pt idx="364">
                  <c:v>41730</c:v>
                </c:pt>
                <c:pt idx="365">
                  <c:v>41729</c:v>
                </c:pt>
                <c:pt idx="366">
                  <c:v>41726</c:v>
                </c:pt>
                <c:pt idx="367">
                  <c:v>41725</c:v>
                </c:pt>
                <c:pt idx="368">
                  <c:v>41724</c:v>
                </c:pt>
                <c:pt idx="369">
                  <c:v>41723</c:v>
                </c:pt>
                <c:pt idx="370">
                  <c:v>41722</c:v>
                </c:pt>
                <c:pt idx="371">
                  <c:v>41719</c:v>
                </c:pt>
                <c:pt idx="372">
                  <c:v>41718</c:v>
                </c:pt>
                <c:pt idx="373">
                  <c:v>41717</c:v>
                </c:pt>
                <c:pt idx="374">
                  <c:v>41716</c:v>
                </c:pt>
                <c:pt idx="375">
                  <c:v>41715</c:v>
                </c:pt>
                <c:pt idx="376">
                  <c:v>41712</c:v>
                </c:pt>
                <c:pt idx="377">
                  <c:v>41711</c:v>
                </c:pt>
                <c:pt idx="378">
                  <c:v>41710</c:v>
                </c:pt>
                <c:pt idx="379">
                  <c:v>41709</c:v>
                </c:pt>
                <c:pt idx="380">
                  <c:v>41705</c:v>
                </c:pt>
                <c:pt idx="381">
                  <c:v>41704</c:v>
                </c:pt>
                <c:pt idx="382">
                  <c:v>41703</c:v>
                </c:pt>
                <c:pt idx="383">
                  <c:v>41702</c:v>
                </c:pt>
                <c:pt idx="384">
                  <c:v>41701</c:v>
                </c:pt>
                <c:pt idx="385">
                  <c:v>41698</c:v>
                </c:pt>
                <c:pt idx="386">
                  <c:v>41697</c:v>
                </c:pt>
                <c:pt idx="387">
                  <c:v>41696</c:v>
                </c:pt>
                <c:pt idx="388">
                  <c:v>41695</c:v>
                </c:pt>
                <c:pt idx="389">
                  <c:v>41694</c:v>
                </c:pt>
                <c:pt idx="390">
                  <c:v>41691</c:v>
                </c:pt>
                <c:pt idx="391">
                  <c:v>41690</c:v>
                </c:pt>
                <c:pt idx="392">
                  <c:v>41689</c:v>
                </c:pt>
                <c:pt idx="393">
                  <c:v>41688</c:v>
                </c:pt>
                <c:pt idx="394">
                  <c:v>41687</c:v>
                </c:pt>
                <c:pt idx="395">
                  <c:v>41684</c:v>
                </c:pt>
                <c:pt idx="396">
                  <c:v>41683</c:v>
                </c:pt>
                <c:pt idx="397">
                  <c:v>41682</c:v>
                </c:pt>
                <c:pt idx="398">
                  <c:v>41681</c:v>
                </c:pt>
                <c:pt idx="399">
                  <c:v>41680</c:v>
                </c:pt>
                <c:pt idx="400">
                  <c:v>41677</c:v>
                </c:pt>
                <c:pt idx="401">
                  <c:v>41676</c:v>
                </c:pt>
                <c:pt idx="402">
                  <c:v>41675</c:v>
                </c:pt>
                <c:pt idx="403">
                  <c:v>41674</c:v>
                </c:pt>
                <c:pt idx="404">
                  <c:v>41673</c:v>
                </c:pt>
                <c:pt idx="405">
                  <c:v>41670</c:v>
                </c:pt>
                <c:pt idx="406">
                  <c:v>41669</c:v>
                </c:pt>
                <c:pt idx="407">
                  <c:v>41668</c:v>
                </c:pt>
                <c:pt idx="408">
                  <c:v>41667</c:v>
                </c:pt>
                <c:pt idx="409">
                  <c:v>41666</c:v>
                </c:pt>
                <c:pt idx="410">
                  <c:v>41663</c:v>
                </c:pt>
                <c:pt idx="411">
                  <c:v>41662</c:v>
                </c:pt>
                <c:pt idx="412">
                  <c:v>41661</c:v>
                </c:pt>
                <c:pt idx="413">
                  <c:v>41660</c:v>
                </c:pt>
                <c:pt idx="414">
                  <c:v>41659</c:v>
                </c:pt>
                <c:pt idx="415">
                  <c:v>41656</c:v>
                </c:pt>
                <c:pt idx="416">
                  <c:v>41655</c:v>
                </c:pt>
                <c:pt idx="417">
                  <c:v>41654</c:v>
                </c:pt>
                <c:pt idx="418">
                  <c:v>41653</c:v>
                </c:pt>
                <c:pt idx="419">
                  <c:v>41652</c:v>
                </c:pt>
                <c:pt idx="420">
                  <c:v>41649</c:v>
                </c:pt>
                <c:pt idx="421">
                  <c:v>41648</c:v>
                </c:pt>
              </c:numCache>
            </c:numRef>
          </c:cat>
          <c:val>
            <c:numRef>
              <c:f>Лист3!$C$4:$C$425</c:f>
              <c:numCache>
                <c:formatCode>0.0%</c:formatCode>
                <c:ptCount val="422"/>
                <c:pt idx="0">
                  <c:v>0.11000000000000008</c:v>
                </c:pt>
                <c:pt idx="1">
                  <c:v>0.11000000000000008</c:v>
                </c:pt>
                <c:pt idx="2">
                  <c:v>0.11000000000000008</c:v>
                </c:pt>
                <c:pt idx="3">
                  <c:v>0.11000000000000008</c:v>
                </c:pt>
                <c:pt idx="4">
                  <c:v>0.11000000000000008</c:v>
                </c:pt>
                <c:pt idx="5">
                  <c:v>0.11000000000000008</c:v>
                </c:pt>
                <c:pt idx="6">
                  <c:v>0.11000000000000008</c:v>
                </c:pt>
                <c:pt idx="7">
                  <c:v>0.11000000000000008</c:v>
                </c:pt>
                <c:pt idx="8">
                  <c:v>0.11000000000000008</c:v>
                </c:pt>
                <c:pt idx="9">
                  <c:v>0.11000000000000008</c:v>
                </c:pt>
                <c:pt idx="10">
                  <c:v>0.11000000000000008</c:v>
                </c:pt>
                <c:pt idx="11">
                  <c:v>0.11000000000000008</c:v>
                </c:pt>
                <c:pt idx="12">
                  <c:v>0.11000000000000008</c:v>
                </c:pt>
                <c:pt idx="13">
                  <c:v>0.11000000000000008</c:v>
                </c:pt>
                <c:pt idx="14">
                  <c:v>0.11000000000000008</c:v>
                </c:pt>
                <c:pt idx="15">
                  <c:v>0.11000000000000008</c:v>
                </c:pt>
                <c:pt idx="16">
                  <c:v>0.11000000000000008</c:v>
                </c:pt>
                <c:pt idx="17">
                  <c:v>0.11000000000000008</c:v>
                </c:pt>
                <c:pt idx="18">
                  <c:v>0.11000000000000008</c:v>
                </c:pt>
                <c:pt idx="19">
                  <c:v>0.11000000000000008</c:v>
                </c:pt>
                <c:pt idx="20">
                  <c:v>0.11000000000000008</c:v>
                </c:pt>
                <c:pt idx="21">
                  <c:v>0.11000000000000008</c:v>
                </c:pt>
                <c:pt idx="22">
                  <c:v>0.11000000000000008</c:v>
                </c:pt>
                <c:pt idx="23">
                  <c:v>0.11000000000000008</c:v>
                </c:pt>
                <c:pt idx="24">
                  <c:v>0.11000000000000008</c:v>
                </c:pt>
                <c:pt idx="25">
                  <c:v>0.11000000000000008</c:v>
                </c:pt>
                <c:pt idx="26">
                  <c:v>0.11000000000000008</c:v>
                </c:pt>
                <c:pt idx="27">
                  <c:v>0.11000000000000008</c:v>
                </c:pt>
                <c:pt idx="28">
                  <c:v>0.11000000000000008</c:v>
                </c:pt>
                <c:pt idx="29">
                  <c:v>0.11000000000000008</c:v>
                </c:pt>
                <c:pt idx="30">
                  <c:v>0.11000000000000008</c:v>
                </c:pt>
                <c:pt idx="31">
                  <c:v>0.11000000000000008</c:v>
                </c:pt>
                <c:pt idx="32">
                  <c:v>0.11000000000000008</c:v>
                </c:pt>
                <c:pt idx="33">
                  <c:v>0.11000000000000008</c:v>
                </c:pt>
                <c:pt idx="34">
                  <c:v>0.11000000000000008</c:v>
                </c:pt>
                <c:pt idx="35">
                  <c:v>0.11000000000000008</c:v>
                </c:pt>
                <c:pt idx="36">
                  <c:v>0.1150000000000001</c:v>
                </c:pt>
                <c:pt idx="37">
                  <c:v>0.1150000000000001</c:v>
                </c:pt>
                <c:pt idx="38">
                  <c:v>0.1150000000000001</c:v>
                </c:pt>
                <c:pt idx="39">
                  <c:v>0.1150000000000001</c:v>
                </c:pt>
                <c:pt idx="40">
                  <c:v>0.1150000000000001</c:v>
                </c:pt>
                <c:pt idx="41">
                  <c:v>0.1150000000000001</c:v>
                </c:pt>
                <c:pt idx="42">
                  <c:v>0.1150000000000001</c:v>
                </c:pt>
                <c:pt idx="43">
                  <c:v>0.1150000000000001</c:v>
                </c:pt>
                <c:pt idx="44">
                  <c:v>0.1150000000000001</c:v>
                </c:pt>
                <c:pt idx="45">
                  <c:v>0.1150000000000001</c:v>
                </c:pt>
                <c:pt idx="46">
                  <c:v>0.1150000000000001</c:v>
                </c:pt>
                <c:pt idx="47">
                  <c:v>0.1150000000000001</c:v>
                </c:pt>
                <c:pt idx="48">
                  <c:v>0.1150000000000001</c:v>
                </c:pt>
                <c:pt idx="49">
                  <c:v>0.1150000000000001</c:v>
                </c:pt>
                <c:pt idx="50">
                  <c:v>0.1150000000000001</c:v>
                </c:pt>
                <c:pt idx="51">
                  <c:v>0.1150000000000001</c:v>
                </c:pt>
                <c:pt idx="52">
                  <c:v>0.1150000000000001</c:v>
                </c:pt>
                <c:pt idx="53">
                  <c:v>0.1150000000000001</c:v>
                </c:pt>
                <c:pt idx="54">
                  <c:v>0.1150000000000001</c:v>
                </c:pt>
                <c:pt idx="55">
                  <c:v>0.1150000000000001</c:v>
                </c:pt>
                <c:pt idx="56">
                  <c:v>0.1150000000000001</c:v>
                </c:pt>
                <c:pt idx="57">
                  <c:v>0.1150000000000001</c:v>
                </c:pt>
                <c:pt idx="58">
                  <c:v>0.1150000000000001</c:v>
                </c:pt>
                <c:pt idx="59">
                  <c:v>0.1150000000000001</c:v>
                </c:pt>
                <c:pt idx="60">
                  <c:v>0.1150000000000001</c:v>
                </c:pt>
                <c:pt idx="61">
                  <c:v>0.1150000000000001</c:v>
                </c:pt>
                <c:pt idx="62">
                  <c:v>0.1150000000000001</c:v>
                </c:pt>
                <c:pt idx="63">
                  <c:v>0.1150000000000001</c:v>
                </c:pt>
                <c:pt idx="64">
                  <c:v>0.1150000000000001</c:v>
                </c:pt>
                <c:pt idx="65">
                  <c:v>0.1150000000000001</c:v>
                </c:pt>
                <c:pt idx="66">
                  <c:v>0.1150000000000001</c:v>
                </c:pt>
                <c:pt idx="67">
                  <c:v>0.1150000000000001</c:v>
                </c:pt>
                <c:pt idx="68">
                  <c:v>0.1150000000000001</c:v>
                </c:pt>
                <c:pt idx="69">
                  <c:v>0.1150000000000001</c:v>
                </c:pt>
                <c:pt idx="70">
                  <c:v>0.125</c:v>
                </c:pt>
                <c:pt idx="71">
                  <c:v>0.125</c:v>
                </c:pt>
                <c:pt idx="72">
                  <c:v>0.125</c:v>
                </c:pt>
                <c:pt idx="73">
                  <c:v>0.125</c:v>
                </c:pt>
                <c:pt idx="74">
                  <c:v>0.125</c:v>
                </c:pt>
                <c:pt idx="75">
                  <c:v>0.125</c:v>
                </c:pt>
                <c:pt idx="76">
                  <c:v>0.125</c:v>
                </c:pt>
                <c:pt idx="77">
                  <c:v>0.125</c:v>
                </c:pt>
                <c:pt idx="78">
                  <c:v>0.125</c:v>
                </c:pt>
                <c:pt idx="79">
                  <c:v>0.125</c:v>
                </c:pt>
                <c:pt idx="80">
                  <c:v>0.125</c:v>
                </c:pt>
                <c:pt idx="81">
                  <c:v>0.125</c:v>
                </c:pt>
                <c:pt idx="82">
                  <c:v>0.125</c:v>
                </c:pt>
                <c:pt idx="83">
                  <c:v>0.125</c:v>
                </c:pt>
                <c:pt idx="84">
                  <c:v>0.125</c:v>
                </c:pt>
                <c:pt idx="85">
                  <c:v>0.125</c:v>
                </c:pt>
                <c:pt idx="86">
                  <c:v>0.125</c:v>
                </c:pt>
                <c:pt idx="87">
                  <c:v>0.125</c:v>
                </c:pt>
                <c:pt idx="88">
                  <c:v>0.125</c:v>
                </c:pt>
                <c:pt idx="89">
                  <c:v>0.125</c:v>
                </c:pt>
                <c:pt idx="90">
                  <c:v>0.125</c:v>
                </c:pt>
                <c:pt idx="91">
                  <c:v>0.125</c:v>
                </c:pt>
                <c:pt idx="92">
                  <c:v>0.125</c:v>
                </c:pt>
                <c:pt idx="93">
                  <c:v>0.125</c:v>
                </c:pt>
                <c:pt idx="94">
                  <c:v>0.125</c:v>
                </c:pt>
                <c:pt idx="95">
                  <c:v>0.125</c:v>
                </c:pt>
                <c:pt idx="96">
                  <c:v>0.125</c:v>
                </c:pt>
                <c:pt idx="97">
                  <c:v>0.125</c:v>
                </c:pt>
                <c:pt idx="98">
                  <c:v>0.14000000000000001</c:v>
                </c:pt>
                <c:pt idx="99">
                  <c:v>0.14000000000000001</c:v>
                </c:pt>
                <c:pt idx="100">
                  <c:v>0.14000000000000001</c:v>
                </c:pt>
                <c:pt idx="101">
                  <c:v>0.14000000000000001</c:v>
                </c:pt>
                <c:pt idx="102">
                  <c:v>0.14000000000000001</c:v>
                </c:pt>
                <c:pt idx="103">
                  <c:v>0.14000000000000001</c:v>
                </c:pt>
                <c:pt idx="104">
                  <c:v>0.14000000000000001</c:v>
                </c:pt>
                <c:pt idx="105">
                  <c:v>0.14000000000000001</c:v>
                </c:pt>
                <c:pt idx="106">
                  <c:v>0.14000000000000001</c:v>
                </c:pt>
                <c:pt idx="107">
                  <c:v>0.14000000000000001</c:v>
                </c:pt>
                <c:pt idx="108">
                  <c:v>0.14000000000000001</c:v>
                </c:pt>
                <c:pt idx="109">
                  <c:v>0.14000000000000001</c:v>
                </c:pt>
                <c:pt idx="110">
                  <c:v>0.14000000000000001</c:v>
                </c:pt>
                <c:pt idx="111">
                  <c:v>0.14000000000000001</c:v>
                </c:pt>
                <c:pt idx="112">
                  <c:v>0.14000000000000001</c:v>
                </c:pt>
                <c:pt idx="113">
                  <c:v>0.14000000000000001</c:v>
                </c:pt>
                <c:pt idx="114">
                  <c:v>0.14000000000000001</c:v>
                </c:pt>
                <c:pt idx="115">
                  <c:v>0.14000000000000001</c:v>
                </c:pt>
                <c:pt idx="116">
                  <c:v>0.14000000000000001</c:v>
                </c:pt>
                <c:pt idx="117">
                  <c:v>0.14000000000000001</c:v>
                </c:pt>
                <c:pt idx="118">
                  <c:v>0.14000000000000001</c:v>
                </c:pt>
                <c:pt idx="119">
                  <c:v>0.14000000000000001</c:v>
                </c:pt>
                <c:pt idx="120">
                  <c:v>0.14000000000000001</c:v>
                </c:pt>
                <c:pt idx="121">
                  <c:v>0.14000000000000001</c:v>
                </c:pt>
                <c:pt idx="122">
                  <c:v>0.14000000000000001</c:v>
                </c:pt>
                <c:pt idx="123">
                  <c:v>0.14000000000000001</c:v>
                </c:pt>
                <c:pt idx="124">
                  <c:v>0.14000000000000001</c:v>
                </c:pt>
                <c:pt idx="125">
                  <c:v>0.14000000000000001</c:v>
                </c:pt>
                <c:pt idx="126">
                  <c:v>0.14000000000000001</c:v>
                </c:pt>
                <c:pt idx="127">
                  <c:v>0.14000000000000001</c:v>
                </c:pt>
                <c:pt idx="128">
                  <c:v>0.14000000000000001</c:v>
                </c:pt>
                <c:pt idx="129">
                  <c:v>0.14000000000000001</c:v>
                </c:pt>
                <c:pt idx="130">
                  <c:v>0.14000000000000001</c:v>
                </c:pt>
                <c:pt idx="131">
                  <c:v>0.14000000000000001</c:v>
                </c:pt>
                <c:pt idx="132">
                  <c:v>0.15000000000000019</c:v>
                </c:pt>
                <c:pt idx="133">
                  <c:v>0.15000000000000019</c:v>
                </c:pt>
                <c:pt idx="134">
                  <c:v>0.15000000000000019</c:v>
                </c:pt>
                <c:pt idx="135">
                  <c:v>0.15000000000000019</c:v>
                </c:pt>
                <c:pt idx="136">
                  <c:v>0.15000000000000019</c:v>
                </c:pt>
                <c:pt idx="137">
                  <c:v>0.15000000000000019</c:v>
                </c:pt>
                <c:pt idx="138">
                  <c:v>0.15000000000000019</c:v>
                </c:pt>
                <c:pt idx="139">
                  <c:v>0.15000000000000019</c:v>
                </c:pt>
                <c:pt idx="140">
                  <c:v>0.15000000000000019</c:v>
                </c:pt>
                <c:pt idx="141">
                  <c:v>0.15000000000000019</c:v>
                </c:pt>
                <c:pt idx="142">
                  <c:v>0.15000000000000019</c:v>
                </c:pt>
                <c:pt idx="143">
                  <c:v>0.15000000000000019</c:v>
                </c:pt>
                <c:pt idx="144">
                  <c:v>0.15000000000000019</c:v>
                </c:pt>
                <c:pt idx="145">
                  <c:v>0.15000000000000019</c:v>
                </c:pt>
                <c:pt idx="146">
                  <c:v>0.15000000000000019</c:v>
                </c:pt>
                <c:pt idx="147">
                  <c:v>0.15000000000000019</c:v>
                </c:pt>
                <c:pt idx="148">
                  <c:v>0.15000000000000019</c:v>
                </c:pt>
                <c:pt idx="149">
                  <c:v>0.15000000000000019</c:v>
                </c:pt>
                <c:pt idx="150">
                  <c:v>0.15000000000000019</c:v>
                </c:pt>
                <c:pt idx="151">
                  <c:v>0.15000000000000019</c:v>
                </c:pt>
                <c:pt idx="152">
                  <c:v>0.15000000000000019</c:v>
                </c:pt>
                <c:pt idx="153">
                  <c:v>0.15000000000000019</c:v>
                </c:pt>
                <c:pt idx="154">
                  <c:v>0.15000000000000019</c:v>
                </c:pt>
                <c:pt idx="155">
                  <c:v>0.15000000000000019</c:v>
                </c:pt>
                <c:pt idx="156">
                  <c:v>0.15000000000000019</c:v>
                </c:pt>
                <c:pt idx="157">
                  <c:v>0.15000000000000019</c:v>
                </c:pt>
                <c:pt idx="158">
                  <c:v>0.15000000000000019</c:v>
                </c:pt>
                <c:pt idx="159">
                  <c:v>0.15000000000000019</c:v>
                </c:pt>
                <c:pt idx="160">
                  <c:v>0.17</c:v>
                </c:pt>
                <c:pt idx="161">
                  <c:v>0.17</c:v>
                </c:pt>
                <c:pt idx="162">
                  <c:v>0.17</c:v>
                </c:pt>
                <c:pt idx="163">
                  <c:v>0.17</c:v>
                </c:pt>
                <c:pt idx="164">
                  <c:v>0.17</c:v>
                </c:pt>
                <c:pt idx="165">
                  <c:v>0.17</c:v>
                </c:pt>
                <c:pt idx="166">
                  <c:v>0.17</c:v>
                </c:pt>
                <c:pt idx="167">
                  <c:v>0.17</c:v>
                </c:pt>
                <c:pt idx="168">
                  <c:v>0.17</c:v>
                </c:pt>
                <c:pt idx="169">
                  <c:v>0.17</c:v>
                </c:pt>
                <c:pt idx="170">
                  <c:v>0.17</c:v>
                </c:pt>
                <c:pt idx="171">
                  <c:v>0.17</c:v>
                </c:pt>
                <c:pt idx="172">
                  <c:v>0.17</c:v>
                </c:pt>
                <c:pt idx="173">
                  <c:v>0.17</c:v>
                </c:pt>
                <c:pt idx="174">
                  <c:v>0.17</c:v>
                </c:pt>
                <c:pt idx="175">
                  <c:v>0.17</c:v>
                </c:pt>
                <c:pt idx="176">
                  <c:v>0.17</c:v>
                </c:pt>
                <c:pt idx="177">
                  <c:v>0.17</c:v>
                </c:pt>
                <c:pt idx="178">
                  <c:v>0.17</c:v>
                </c:pt>
                <c:pt idx="179">
                  <c:v>0.17</c:v>
                </c:pt>
                <c:pt idx="180">
                  <c:v>0.17</c:v>
                </c:pt>
                <c:pt idx="181">
                  <c:v>0.17</c:v>
                </c:pt>
                <c:pt idx="182">
                  <c:v>0.17</c:v>
                </c:pt>
                <c:pt idx="183">
                  <c:v>0.17</c:v>
                </c:pt>
                <c:pt idx="184">
                  <c:v>0.17</c:v>
                </c:pt>
                <c:pt idx="185">
                  <c:v>0.17</c:v>
                </c:pt>
                <c:pt idx="186">
                  <c:v>0.17</c:v>
                </c:pt>
                <c:pt idx="187">
                  <c:v>0.10500000000000002</c:v>
                </c:pt>
                <c:pt idx="188">
                  <c:v>0.10500000000000002</c:v>
                </c:pt>
                <c:pt idx="189">
                  <c:v>9.500000000000014E-2</c:v>
                </c:pt>
                <c:pt idx="190">
                  <c:v>9.500000000000014E-2</c:v>
                </c:pt>
                <c:pt idx="191">
                  <c:v>9.500000000000014E-2</c:v>
                </c:pt>
                <c:pt idx="192">
                  <c:v>9.500000000000014E-2</c:v>
                </c:pt>
                <c:pt idx="193">
                  <c:v>9.500000000000014E-2</c:v>
                </c:pt>
                <c:pt idx="194">
                  <c:v>9.500000000000014E-2</c:v>
                </c:pt>
                <c:pt idx="195">
                  <c:v>9.500000000000014E-2</c:v>
                </c:pt>
                <c:pt idx="196">
                  <c:v>9.500000000000014E-2</c:v>
                </c:pt>
                <c:pt idx="197">
                  <c:v>9.500000000000014E-2</c:v>
                </c:pt>
                <c:pt idx="198">
                  <c:v>9.500000000000014E-2</c:v>
                </c:pt>
                <c:pt idx="199">
                  <c:v>9.500000000000014E-2</c:v>
                </c:pt>
                <c:pt idx="200">
                  <c:v>9.500000000000014E-2</c:v>
                </c:pt>
                <c:pt idx="201">
                  <c:v>9.500000000000014E-2</c:v>
                </c:pt>
                <c:pt idx="202">
                  <c:v>9.500000000000014E-2</c:v>
                </c:pt>
                <c:pt idx="203">
                  <c:v>9.500000000000014E-2</c:v>
                </c:pt>
                <c:pt idx="204">
                  <c:v>9.500000000000014E-2</c:v>
                </c:pt>
                <c:pt idx="205">
                  <c:v>9.500000000000014E-2</c:v>
                </c:pt>
                <c:pt idx="206">
                  <c:v>9.500000000000014E-2</c:v>
                </c:pt>
                <c:pt idx="207">
                  <c:v>9.500000000000014E-2</c:v>
                </c:pt>
                <c:pt idx="208">
                  <c:v>9.500000000000014E-2</c:v>
                </c:pt>
                <c:pt idx="209">
                  <c:v>9.500000000000014E-2</c:v>
                </c:pt>
                <c:pt idx="210">
                  <c:v>9.500000000000014E-2</c:v>
                </c:pt>
                <c:pt idx="211">
                  <c:v>9.500000000000014E-2</c:v>
                </c:pt>
                <c:pt idx="212">
                  <c:v>9.500000000000014E-2</c:v>
                </c:pt>
                <c:pt idx="213">
                  <c:v>9.500000000000014E-2</c:v>
                </c:pt>
                <c:pt idx="214">
                  <c:v>9.500000000000014E-2</c:v>
                </c:pt>
                <c:pt idx="215">
                  <c:v>9.500000000000014E-2</c:v>
                </c:pt>
                <c:pt idx="216">
                  <c:v>8.0000000000000113E-2</c:v>
                </c:pt>
                <c:pt idx="217">
                  <c:v>8.0000000000000113E-2</c:v>
                </c:pt>
                <c:pt idx="218">
                  <c:v>8.0000000000000113E-2</c:v>
                </c:pt>
                <c:pt idx="219">
                  <c:v>8.0000000000000113E-2</c:v>
                </c:pt>
                <c:pt idx="220">
                  <c:v>8.0000000000000113E-2</c:v>
                </c:pt>
                <c:pt idx="221">
                  <c:v>8.0000000000000113E-2</c:v>
                </c:pt>
                <c:pt idx="222">
                  <c:v>8.0000000000000113E-2</c:v>
                </c:pt>
                <c:pt idx="223">
                  <c:v>8.0000000000000113E-2</c:v>
                </c:pt>
                <c:pt idx="224">
                  <c:v>8.0000000000000113E-2</c:v>
                </c:pt>
                <c:pt idx="225">
                  <c:v>8.0000000000000113E-2</c:v>
                </c:pt>
                <c:pt idx="226">
                  <c:v>8.0000000000000113E-2</c:v>
                </c:pt>
                <c:pt idx="227">
                  <c:v>8.0000000000000113E-2</c:v>
                </c:pt>
                <c:pt idx="228">
                  <c:v>8.0000000000000113E-2</c:v>
                </c:pt>
                <c:pt idx="229">
                  <c:v>8.0000000000000113E-2</c:v>
                </c:pt>
                <c:pt idx="230">
                  <c:v>8.0000000000000113E-2</c:v>
                </c:pt>
                <c:pt idx="231">
                  <c:v>8.0000000000000113E-2</c:v>
                </c:pt>
                <c:pt idx="232">
                  <c:v>8.0000000000000113E-2</c:v>
                </c:pt>
                <c:pt idx="233">
                  <c:v>8.0000000000000113E-2</c:v>
                </c:pt>
                <c:pt idx="234">
                  <c:v>8.0000000000000113E-2</c:v>
                </c:pt>
                <c:pt idx="235">
                  <c:v>8.0000000000000113E-2</c:v>
                </c:pt>
                <c:pt idx="236">
                  <c:v>8.0000000000000113E-2</c:v>
                </c:pt>
                <c:pt idx="237">
                  <c:v>8.0000000000000113E-2</c:v>
                </c:pt>
                <c:pt idx="238">
                  <c:v>8.0000000000000113E-2</c:v>
                </c:pt>
                <c:pt idx="239">
                  <c:v>8.0000000000000113E-2</c:v>
                </c:pt>
                <c:pt idx="240">
                  <c:v>8.0000000000000113E-2</c:v>
                </c:pt>
                <c:pt idx="241">
                  <c:v>8.0000000000000113E-2</c:v>
                </c:pt>
                <c:pt idx="242">
                  <c:v>8.0000000000000113E-2</c:v>
                </c:pt>
                <c:pt idx="243">
                  <c:v>8.0000000000000113E-2</c:v>
                </c:pt>
                <c:pt idx="244">
                  <c:v>8.0000000000000113E-2</c:v>
                </c:pt>
                <c:pt idx="245">
                  <c:v>8.0000000000000113E-2</c:v>
                </c:pt>
                <c:pt idx="246">
                  <c:v>8.0000000000000113E-2</c:v>
                </c:pt>
                <c:pt idx="247">
                  <c:v>8.0000000000000113E-2</c:v>
                </c:pt>
                <c:pt idx="248">
                  <c:v>8.0000000000000113E-2</c:v>
                </c:pt>
                <c:pt idx="249">
                  <c:v>8.0000000000000113E-2</c:v>
                </c:pt>
                <c:pt idx="250">
                  <c:v>8.0000000000000113E-2</c:v>
                </c:pt>
                <c:pt idx="251">
                  <c:v>8.0000000000000113E-2</c:v>
                </c:pt>
                <c:pt idx="252">
                  <c:v>8.0000000000000113E-2</c:v>
                </c:pt>
                <c:pt idx="253">
                  <c:v>8.0000000000000113E-2</c:v>
                </c:pt>
                <c:pt idx="254">
                  <c:v>8.0000000000000113E-2</c:v>
                </c:pt>
                <c:pt idx="255">
                  <c:v>8.0000000000000113E-2</c:v>
                </c:pt>
                <c:pt idx="256">
                  <c:v>8.0000000000000113E-2</c:v>
                </c:pt>
                <c:pt idx="257">
                  <c:v>8.0000000000000113E-2</c:v>
                </c:pt>
                <c:pt idx="258">
                  <c:v>8.0000000000000113E-2</c:v>
                </c:pt>
                <c:pt idx="259">
                  <c:v>8.0000000000000113E-2</c:v>
                </c:pt>
                <c:pt idx="260">
                  <c:v>8.0000000000000113E-2</c:v>
                </c:pt>
                <c:pt idx="261">
                  <c:v>8.0000000000000113E-2</c:v>
                </c:pt>
                <c:pt idx="262">
                  <c:v>8.0000000000000113E-2</c:v>
                </c:pt>
                <c:pt idx="263">
                  <c:v>8.0000000000000113E-2</c:v>
                </c:pt>
                <c:pt idx="264">
                  <c:v>8.0000000000000113E-2</c:v>
                </c:pt>
                <c:pt idx="265">
                  <c:v>8.0000000000000113E-2</c:v>
                </c:pt>
                <c:pt idx="266">
                  <c:v>8.0000000000000113E-2</c:v>
                </c:pt>
                <c:pt idx="267">
                  <c:v>8.0000000000000113E-2</c:v>
                </c:pt>
                <c:pt idx="268">
                  <c:v>8.0000000000000113E-2</c:v>
                </c:pt>
                <c:pt idx="269">
                  <c:v>8.0000000000000113E-2</c:v>
                </c:pt>
                <c:pt idx="270">
                  <c:v>8.0000000000000113E-2</c:v>
                </c:pt>
                <c:pt idx="271">
                  <c:v>8.0000000000000113E-2</c:v>
                </c:pt>
                <c:pt idx="272">
                  <c:v>8.0000000000000113E-2</c:v>
                </c:pt>
                <c:pt idx="273">
                  <c:v>8.0000000000000113E-2</c:v>
                </c:pt>
                <c:pt idx="274">
                  <c:v>8.0000000000000113E-2</c:v>
                </c:pt>
                <c:pt idx="275">
                  <c:v>8.0000000000000113E-2</c:v>
                </c:pt>
                <c:pt idx="276">
                  <c:v>8.0000000000000113E-2</c:v>
                </c:pt>
                <c:pt idx="277">
                  <c:v>8.0000000000000113E-2</c:v>
                </c:pt>
                <c:pt idx="278">
                  <c:v>8.0000000000000113E-2</c:v>
                </c:pt>
                <c:pt idx="279">
                  <c:v>8.0000000000000113E-2</c:v>
                </c:pt>
                <c:pt idx="280">
                  <c:v>8.0000000000000113E-2</c:v>
                </c:pt>
                <c:pt idx="281">
                  <c:v>8.0000000000000113E-2</c:v>
                </c:pt>
                <c:pt idx="282">
                  <c:v>8.0000000000000113E-2</c:v>
                </c:pt>
                <c:pt idx="283">
                  <c:v>8.0000000000000113E-2</c:v>
                </c:pt>
                <c:pt idx="284">
                  <c:v>8.0000000000000113E-2</c:v>
                </c:pt>
                <c:pt idx="285">
                  <c:v>8.0000000000000113E-2</c:v>
                </c:pt>
                <c:pt idx="286">
                  <c:v>7.5000000000000094E-2</c:v>
                </c:pt>
                <c:pt idx="287">
                  <c:v>7.5000000000000094E-2</c:v>
                </c:pt>
                <c:pt idx="288">
                  <c:v>7.5000000000000094E-2</c:v>
                </c:pt>
                <c:pt idx="289">
                  <c:v>7.5000000000000094E-2</c:v>
                </c:pt>
                <c:pt idx="290">
                  <c:v>7.5000000000000094E-2</c:v>
                </c:pt>
                <c:pt idx="291">
                  <c:v>7.5000000000000094E-2</c:v>
                </c:pt>
                <c:pt idx="292">
                  <c:v>7.5000000000000094E-2</c:v>
                </c:pt>
                <c:pt idx="293">
                  <c:v>7.5000000000000094E-2</c:v>
                </c:pt>
                <c:pt idx="294">
                  <c:v>7.5000000000000094E-2</c:v>
                </c:pt>
                <c:pt idx="295">
                  <c:v>7.5000000000000094E-2</c:v>
                </c:pt>
                <c:pt idx="296">
                  <c:v>7.5000000000000094E-2</c:v>
                </c:pt>
                <c:pt idx="297">
                  <c:v>7.5000000000000094E-2</c:v>
                </c:pt>
                <c:pt idx="298">
                  <c:v>7.5000000000000094E-2</c:v>
                </c:pt>
                <c:pt idx="299">
                  <c:v>7.5000000000000094E-2</c:v>
                </c:pt>
                <c:pt idx="300">
                  <c:v>7.5000000000000094E-2</c:v>
                </c:pt>
                <c:pt idx="301">
                  <c:v>7.5000000000000094E-2</c:v>
                </c:pt>
                <c:pt idx="302">
                  <c:v>7.5000000000000094E-2</c:v>
                </c:pt>
                <c:pt idx="303">
                  <c:v>7.5000000000000094E-2</c:v>
                </c:pt>
                <c:pt idx="304">
                  <c:v>7.5000000000000094E-2</c:v>
                </c:pt>
                <c:pt idx="305">
                  <c:v>7.5000000000000094E-2</c:v>
                </c:pt>
                <c:pt idx="306">
                  <c:v>7.5000000000000094E-2</c:v>
                </c:pt>
                <c:pt idx="307">
                  <c:v>7.5000000000000094E-2</c:v>
                </c:pt>
                <c:pt idx="308">
                  <c:v>7.5000000000000094E-2</c:v>
                </c:pt>
                <c:pt idx="309">
                  <c:v>7.5000000000000094E-2</c:v>
                </c:pt>
                <c:pt idx="310">
                  <c:v>7.5000000000000094E-2</c:v>
                </c:pt>
                <c:pt idx="311">
                  <c:v>7.5000000000000094E-2</c:v>
                </c:pt>
                <c:pt idx="312">
                  <c:v>7.5000000000000094E-2</c:v>
                </c:pt>
                <c:pt idx="313">
                  <c:v>7.5000000000000094E-2</c:v>
                </c:pt>
                <c:pt idx="314">
                  <c:v>7.5000000000000094E-2</c:v>
                </c:pt>
                <c:pt idx="315">
                  <c:v>7.5000000000000094E-2</c:v>
                </c:pt>
                <c:pt idx="316">
                  <c:v>7.5000000000000094E-2</c:v>
                </c:pt>
                <c:pt idx="317">
                  <c:v>7.5000000000000094E-2</c:v>
                </c:pt>
                <c:pt idx="318">
                  <c:v>7.5000000000000094E-2</c:v>
                </c:pt>
                <c:pt idx="319">
                  <c:v>7.5000000000000094E-2</c:v>
                </c:pt>
                <c:pt idx="320">
                  <c:v>7.5000000000000094E-2</c:v>
                </c:pt>
                <c:pt idx="321">
                  <c:v>7.5000000000000094E-2</c:v>
                </c:pt>
                <c:pt idx="322">
                  <c:v>7.5000000000000094E-2</c:v>
                </c:pt>
                <c:pt idx="323">
                  <c:v>7.5000000000000094E-2</c:v>
                </c:pt>
                <c:pt idx="324">
                  <c:v>7.5000000000000094E-2</c:v>
                </c:pt>
                <c:pt idx="325">
                  <c:v>7.5000000000000094E-2</c:v>
                </c:pt>
                <c:pt idx="326">
                  <c:v>7.5000000000000094E-2</c:v>
                </c:pt>
                <c:pt idx="327">
                  <c:v>7.5000000000000094E-2</c:v>
                </c:pt>
                <c:pt idx="328">
                  <c:v>7.5000000000000094E-2</c:v>
                </c:pt>
                <c:pt idx="329">
                  <c:v>7.5000000000000094E-2</c:v>
                </c:pt>
                <c:pt idx="330">
                  <c:v>7.5000000000000094E-2</c:v>
                </c:pt>
                <c:pt idx="331">
                  <c:v>7.5000000000000094E-2</c:v>
                </c:pt>
                <c:pt idx="332">
                  <c:v>7.5000000000000094E-2</c:v>
                </c:pt>
                <c:pt idx="333">
                  <c:v>7.5000000000000094E-2</c:v>
                </c:pt>
                <c:pt idx="334">
                  <c:v>7.5000000000000094E-2</c:v>
                </c:pt>
                <c:pt idx="335">
                  <c:v>7.5000000000000094E-2</c:v>
                </c:pt>
                <c:pt idx="336">
                  <c:v>7.5000000000000094E-2</c:v>
                </c:pt>
                <c:pt idx="337">
                  <c:v>7.5000000000000094E-2</c:v>
                </c:pt>
                <c:pt idx="338">
                  <c:v>7.5000000000000094E-2</c:v>
                </c:pt>
                <c:pt idx="339">
                  <c:v>7.5000000000000094E-2</c:v>
                </c:pt>
                <c:pt idx="340">
                  <c:v>7.5000000000000094E-2</c:v>
                </c:pt>
                <c:pt idx="341">
                  <c:v>7.5000000000000094E-2</c:v>
                </c:pt>
                <c:pt idx="342">
                  <c:v>7.5000000000000094E-2</c:v>
                </c:pt>
                <c:pt idx="343">
                  <c:v>7.5000000000000094E-2</c:v>
                </c:pt>
                <c:pt idx="344">
                  <c:v>7.5000000000000094E-2</c:v>
                </c:pt>
                <c:pt idx="345">
                  <c:v>7.5000000000000094E-2</c:v>
                </c:pt>
                <c:pt idx="346">
                  <c:v>7.0000000000000034E-2</c:v>
                </c:pt>
                <c:pt idx="347">
                  <c:v>7.0000000000000034E-2</c:v>
                </c:pt>
                <c:pt idx="348">
                  <c:v>7.0000000000000034E-2</c:v>
                </c:pt>
                <c:pt idx="349">
                  <c:v>7.0000000000000034E-2</c:v>
                </c:pt>
                <c:pt idx="350">
                  <c:v>7.0000000000000034E-2</c:v>
                </c:pt>
                <c:pt idx="351">
                  <c:v>7.0000000000000034E-2</c:v>
                </c:pt>
                <c:pt idx="352">
                  <c:v>7.0000000000000034E-2</c:v>
                </c:pt>
                <c:pt idx="353">
                  <c:v>7.0000000000000034E-2</c:v>
                </c:pt>
                <c:pt idx="354">
                  <c:v>7.0000000000000034E-2</c:v>
                </c:pt>
                <c:pt idx="355">
                  <c:v>7.0000000000000034E-2</c:v>
                </c:pt>
                <c:pt idx="356">
                  <c:v>7.0000000000000034E-2</c:v>
                </c:pt>
                <c:pt idx="357">
                  <c:v>7.0000000000000034E-2</c:v>
                </c:pt>
                <c:pt idx="358">
                  <c:v>7.0000000000000034E-2</c:v>
                </c:pt>
                <c:pt idx="359">
                  <c:v>7.0000000000000034E-2</c:v>
                </c:pt>
                <c:pt idx="360">
                  <c:v>7.0000000000000034E-2</c:v>
                </c:pt>
                <c:pt idx="361">
                  <c:v>7.0000000000000034E-2</c:v>
                </c:pt>
                <c:pt idx="362">
                  <c:v>7.0000000000000034E-2</c:v>
                </c:pt>
                <c:pt idx="363">
                  <c:v>7.0000000000000034E-2</c:v>
                </c:pt>
                <c:pt idx="364">
                  <c:v>7.0000000000000034E-2</c:v>
                </c:pt>
                <c:pt idx="365">
                  <c:v>7.0000000000000034E-2</c:v>
                </c:pt>
                <c:pt idx="366">
                  <c:v>7.0000000000000034E-2</c:v>
                </c:pt>
                <c:pt idx="367">
                  <c:v>7.0000000000000034E-2</c:v>
                </c:pt>
                <c:pt idx="368">
                  <c:v>7.0000000000000034E-2</c:v>
                </c:pt>
                <c:pt idx="369">
                  <c:v>7.0000000000000034E-2</c:v>
                </c:pt>
                <c:pt idx="370">
                  <c:v>7.0000000000000034E-2</c:v>
                </c:pt>
                <c:pt idx="371">
                  <c:v>7.0000000000000034E-2</c:v>
                </c:pt>
                <c:pt idx="372">
                  <c:v>7.0000000000000034E-2</c:v>
                </c:pt>
                <c:pt idx="373">
                  <c:v>7.0000000000000034E-2</c:v>
                </c:pt>
                <c:pt idx="374">
                  <c:v>7.0000000000000034E-2</c:v>
                </c:pt>
                <c:pt idx="375">
                  <c:v>7.0000000000000034E-2</c:v>
                </c:pt>
                <c:pt idx="376">
                  <c:v>7.0000000000000034E-2</c:v>
                </c:pt>
                <c:pt idx="377">
                  <c:v>7.0000000000000034E-2</c:v>
                </c:pt>
                <c:pt idx="378">
                  <c:v>7.0000000000000034E-2</c:v>
                </c:pt>
                <c:pt idx="379">
                  <c:v>7.0000000000000034E-2</c:v>
                </c:pt>
                <c:pt idx="380">
                  <c:v>7.0000000000000034E-2</c:v>
                </c:pt>
                <c:pt idx="381">
                  <c:v>7.0000000000000034E-2</c:v>
                </c:pt>
                <c:pt idx="382">
                  <c:v>7.0000000000000034E-2</c:v>
                </c:pt>
                <c:pt idx="383">
                  <c:v>7.0000000000000034E-2</c:v>
                </c:pt>
                <c:pt idx="384">
                  <c:v>7.0000000000000034E-2</c:v>
                </c:pt>
                <c:pt idx="385">
                  <c:v>5.500000000000007E-2</c:v>
                </c:pt>
                <c:pt idx="386">
                  <c:v>5.500000000000007E-2</c:v>
                </c:pt>
                <c:pt idx="387">
                  <c:v>5.500000000000007E-2</c:v>
                </c:pt>
                <c:pt idx="388">
                  <c:v>5.500000000000007E-2</c:v>
                </c:pt>
                <c:pt idx="389">
                  <c:v>5.500000000000007E-2</c:v>
                </c:pt>
                <c:pt idx="390">
                  <c:v>5.500000000000007E-2</c:v>
                </c:pt>
                <c:pt idx="391">
                  <c:v>5.500000000000007E-2</c:v>
                </c:pt>
                <c:pt idx="392">
                  <c:v>5.500000000000007E-2</c:v>
                </c:pt>
                <c:pt idx="393">
                  <c:v>5.500000000000007E-2</c:v>
                </c:pt>
                <c:pt idx="394">
                  <c:v>5.500000000000007E-2</c:v>
                </c:pt>
                <c:pt idx="395">
                  <c:v>5.500000000000007E-2</c:v>
                </c:pt>
                <c:pt idx="396">
                  <c:v>5.500000000000007E-2</c:v>
                </c:pt>
                <c:pt idx="397">
                  <c:v>5.500000000000007E-2</c:v>
                </c:pt>
                <c:pt idx="398">
                  <c:v>5.500000000000007E-2</c:v>
                </c:pt>
                <c:pt idx="399">
                  <c:v>5.500000000000007E-2</c:v>
                </c:pt>
                <c:pt idx="400">
                  <c:v>5.500000000000007E-2</c:v>
                </c:pt>
                <c:pt idx="401">
                  <c:v>5.500000000000007E-2</c:v>
                </c:pt>
                <c:pt idx="402">
                  <c:v>5.500000000000007E-2</c:v>
                </c:pt>
                <c:pt idx="403">
                  <c:v>5.500000000000007E-2</c:v>
                </c:pt>
                <c:pt idx="404">
                  <c:v>5.500000000000007E-2</c:v>
                </c:pt>
                <c:pt idx="405">
                  <c:v>5.500000000000007E-2</c:v>
                </c:pt>
                <c:pt idx="406">
                  <c:v>5.500000000000007E-2</c:v>
                </c:pt>
                <c:pt idx="407">
                  <c:v>5.500000000000007E-2</c:v>
                </c:pt>
                <c:pt idx="408">
                  <c:v>5.500000000000007E-2</c:v>
                </c:pt>
                <c:pt idx="409">
                  <c:v>5.500000000000007E-2</c:v>
                </c:pt>
                <c:pt idx="410">
                  <c:v>5.500000000000007E-2</c:v>
                </c:pt>
                <c:pt idx="411">
                  <c:v>5.500000000000007E-2</c:v>
                </c:pt>
                <c:pt idx="412">
                  <c:v>5.500000000000007E-2</c:v>
                </c:pt>
                <c:pt idx="413">
                  <c:v>5.500000000000007E-2</c:v>
                </c:pt>
                <c:pt idx="414">
                  <c:v>5.500000000000007E-2</c:v>
                </c:pt>
                <c:pt idx="415">
                  <c:v>5.500000000000007E-2</c:v>
                </c:pt>
                <c:pt idx="416">
                  <c:v>5.500000000000007E-2</c:v>
                </c:pt>
                <c:pt idx="417">
                  <c:v>5.500000000000007E-2</c:v>
                </c:pt>
                <c:pt idx="418">
                  <c:v>5.500000000000007E-2</c:v>
                </c:pt>
                <c:pt idx="419">
                  <c:v>5.500000000000007E-2</c:v>
                </c:pt>
                <c:pt idx="420">
                  <c:v>5.500000000000007E-2</c:v>
                </c:pt>
                <c:pt idx="421">
                  <c:v>5.500000000000007E-2</c:v>
                </c:pt>
              </c:numCache>
            </c:numRef>
          </c:val>
        </c:ser>
        <c:ser>
          <c:idx val="2"/>
          <c:order val="2"/>
          <c:tx>
            <c:strRef>
              <c:f>Лист3!$D$3</c:f>
              <c:strCache>
                <c:ptCount val="1"/>
                <c:pt idx="0">
                  <c:v>Операции рефинансирования постоянного действия на срок 1 день</c:v>
                </c:pt>
              </c:strCache>
            </c:strRef>
          </c:tx>
          <c:marker>
            <c:symbol val="none"/>
          </c:marker>
          <c:cat>
            <c:numRef>
              <c:f>Лист3!$A$4:$A$425</c:f>
              <c:numCache>
                <c:formatCode>dd/mm/yyyy</c:formatCode>
                <c:ptCount val="422"/>
                <c:pt idx="0">
                  <c:v>42268</c:v>
                </c:pt>
                <c:pt idx="1">
                  <c:v>42265</c:v>
                </c:pt>
                <c:pt idx="2">
                  <c:v>42264</c:v>
                </c:pt>
                <c:pt idx="3">
                  <c:v>42263</c:v>
                </c:pt>
                <c:pt idx="4">
                  <c:v>42262</c:v>
                </c:pt>
                <c:pt idx="5">
                  <c:v>42261</c:v>
                </c:pt>
                <c:pt idx="6">
                  <c:v>42258</c:v>
                </c:pt>
                <c:pt idx="7">
                  <c:v>42257</c:v>
                </c:pt>
                <c:pt idx="8">
                  <c:v>42256</c:v>
                </c:pt>
                <c:pt idx="9">
                  <c:v>42255</c:v>
                </c:pt>
                <c:pt idx="10">
                  <c:v>42254</c:v>
                </c:pt>
                <c:pt idx="11">
                  <c:v>42251</c:v>
                </c:pt>
                <c:pt idx="12">
                  <c:v>42250</c:v>
                </c:pt>
                <c:pt idx="13">
                  <c:v>42249</c:v>
                </c:pt>
                <c:pt idx="14">
                  <c:v>42248</c:v>
                </c:pt>
                <c:pt idx="15">
                  <c:v>42247</c:v>
                </c:pt>
                <c:pt idx="16">
                  <c:v>42244</c:v>
                </c:pt>
                <c:pt idx="17">
                  <c:v>42243</c:v>
                </c:pt>
                <c:pt idx="18">
                  <c:v>42242</c:v>
                </c:pt>
                <c:pt idx="19">
                  <c:v>42241</c:v>
                </c:pt>
                <c:pt idx="20">
                  <c:v>42240</c:v>
                </c:pt>
                <c:pt idx="21">
                  <c:v>42237</c:v>
                </c:pt>
                <c:pt idx="22">
                  <c:v>42236</c:v>
                </c:pt>
                <c:pt idx="23">
                  <c:v>42235</c:v>
                </c:pt>
                <c:pt idx="24">
                  <c:v>42234</c:v>
                </c:pt>
                <c:pt idx="25">
                  <c:v>42233</c:v>
                </c:pt>
                <c:pt idx="26">
                  <c:v>42230</c:v>
                </c:pt>
                <c:pt idx="27">
                  <c:v>42229</c:v>
                </c:pt>
                <c:pt idx="28">
                  <c:v>42228</c:v>
                </c:pt>
                <c:pt idx="29">
                  <c:v>42227</c:v>
                </c:pt>
                <c:pt idx="30">
                  <c:v>42226</c:v>
                </c:pt>
                <c:pt idx="31">
                  <c:v>42223</c:v>
                </c:pt>
                <c:pt idx="32">
                  <c:v>42222</c:v>
                </c:pt>
                <c:pt idx="33">
                  <c:v>42221</c:v>
                </c:pt>
                <c:pt idx="34">
                  <c:v>42220</c:v>
                </c:pt>
                <c:pt idx="35">
                  <c:v>42219</c:v>
                </c:pt>
                <c:pt idx="36">
                  <c:v>42216</c:v>
                </c:pt>
                <c:pt idx="37">
                  <c:v>42215</c:v>
                </c:pt>
                <c:pt idx="38">
                  <c:v>42214</c:v>
                </c:pt>
                <c:pt idx="39">
                  <c:v>42213</c:v>
                </c:pt>
                <c:pt idx="40">
                  <c:v>42212</c:v>
                </c:pt>
                <c:pt idx="41">
                  <c:v>42209</c:v>
                </c:pt>
                <c:pt idx="42">
                  <c:v>42208</c:v>
                </c:pt>
                <c:pt idx="43">
                  <c:v>42207</c:v>
                </c:pt>
                <c:pt idx="44">
                  <c:v>42206</c:v>
                </c:pt>
                <c:pt idx="45">
                  <c:v>42205</c:v>
                </c:pt>
                <c:pt idx="46">
                  <c:v>42202</c:v>
                </c:pt>
                <c:pt idx="47">
                  <c:v>42201</c:v>
                </c:pt>
                <c:pt idx="48">
                  <c:v>42200</c:v>
                </c:pt>
                <c:pt idx="49">
                  <c:v>42199</c:v>
                </c:pt>
                <c:pt idx="50">
                  <c:v>42198</c:v>
                </c:pt>
                <c:pt idx="51">
                  <c:v>42195</c:v>
                </c:pt>
                <c:pt idx="52">
                  <c:v>42194</c:v>
                </c:pt>
                <c:pt idx="53">
                  <c:v>42193</c:v>
                </c:pt>
                <c:pt idx="54">
                  <c:v>42192</c:v>
                </c:pt>
                <c:pt idx="55">
                  <c:v>42191</c:v>
                </c:pt>
                <c:pt idx="56">
                  <c:v>42188</c:v>
                </c:pt>
                <c:pt idx="57">
                  <c:v>42187</c:v>
                </c:pt>
                <c:pt idx="58">
                  <c:v>42186</c:v>
                </c:pt>
                <c:pt idx="59">
                  <c:v>42185</c:v>
                </c:pt>
                <c:pt idx="60">
                  <c:v>42184</c:v>
                </c:pt>
                <c:pt idx="61">
                  <c:v>42181</c:v>
                </c:pt>
                <c:pt idx="62">
                  <c:v>42180</c:v>
                </c:pt>
                <c:pt idx="63">
                  <c:v>42179</c:v>
                </c:pt>
                <c:pt idx="64">
                  <c:v>42178</c:v>
                </c:pt>
                <c:pt idx="65">
                  <c:v>42177</c:v>
                </c:pt>
                <c:pt idx="66">
                  <c:v>42174</c:v>
                </c:pt>
                <c:pt idx="67">
                  <c:v>42173</c:v>
                </c:pt>
                <c:pt idx="68">
                  <c:v>42172</c:v>
                </c:pt>
                <c:pt idx="69">
                  <c:v>42171</c:v>
                </c:pt>
                <c:pt idx="70">
                  <c:v>42170</c:v>
                </c:pt>
                <c:pt idx="71">
                  <c:v>42166</c:v>
                </c:pt>
                <c:pt idx="72">
                  <c:v>42165</c:v>
                </c:pt>
                <c:pt idx="73">
                  <c:v>42164</c:v>
                </c:pt>
                <c:pt idx="74">
                  <c:v>42163</c:v>
                </c:pt>
                <c:pt idx="75">
                  <c:v>42160</c:v>
                </c:pt>
                <c:pt idx="76">
                  <c:v>42159</c:v>
                </c:pt>
                <c:pt idx="77">
                  <c:v>42158</c:v>
                </c:pt>
                <c:pt idx="78">
                  <c:v>42157</c:v>
                </c:pt>
                <c:pt idx="79">
                  <c:v>42156</c:v>
                </c:pt>
                <c:pt idx="80">
                  <c:v>42153</c:v>
                </c:pt>
                <c:pt idx="81">
                  <c:v>42152</c:v>
                </c:pt>
                <c:pt idx="82">
                  <c:v>42151</c:v>
                </c:pt>
                <c:pt idx="83">
                  <c:v>42150</c:v>
                </c:pt>
                <c:pt idx="84">
                  <c:v>42149</c:v>
                </c:pt>
                <c:pt idx="85">
                  <c:v>42146</c:v>
                </c:pt>
                <c:pt idx="86">
                  <c:v>42145</c:v>
                </c:pt>
                <c:pt idx="87">
                  <c:v>42144</c:v>
                </c:pt>
                <c:pt idx="88">
                  <c:v>42143</c:v>
                </c:pt>
                <c:pt idx="89">
                  <c:v>42142</c:v>
                </c:pt>
                <c:pt idx="90">
                  <c:v>42139</c:v>
                </c:pt>
                <c:pt idx="91">
                  <c:v>42138</c:v>
                </c:pt>
                <c:pt idx="92">
                  <c:v>42137</c:v>
                </c:pt>
                <c:pt idx="93">
                  <c:v>42136</c:v>
                </c:pt>
                <c:pt idx="94">
                  <c:v>42132</c:v>
                </c:pt>
                <c:pt idx="95">
                  <c:v>42131</c:v>
                </c:pt>
                <c:pt idx="96">
                  <c:v>42130</c:v>
                </c:pt>
                <c:pt idx="97">
                  <c:v>42129</c:v>
                </c:pt>
                <c:pt idx="98">
                  <c:v>42124</c:v>
                </c:pt>
                <c:pt idx="99">
                  <c:v>42123</c:v>
                </c:pt>
                <c:pt idx="100">
                  <c:v>42122</c:v>
                </c:pt>
                <c:pt idx="101">
                  <c:v>42121</c:v>
                </c:pt>
                <c:pt idx="102">
                  <c:v>42118</c:v>
                </c:pt>
                <c:pt idx="103">
                  <c:v>42117</c:v>
                </c:pt>
                <c:pt idx="104">
                  <c:v>42116</c:v>
                </c:pt>
                <c:pt idx="105">
                  <c:v>42115</c:v>
                </c:pt>
                <c:pt idx="106">
                  <c:v>42114</c:v>
                </c:pt>
                <c:pt idx="107">
                  <c:v>42111</c:v>
                </c:pt>
                <c:pt idx="108">
                  <c:v>42110</c:v>
                </c:pt>
                <c:pt idx="109">
                  <c:v>42109</c:v>
                </c:pt>
                <c:pt idx="110">
                  <c:v>42108</c:v>
                </c:pt>
                <c:pt idx="111">
                  <c:v>42107</c:v>
                </c:pt>
                <c:pt idx="112">
                  <c:v>42104</c:v>
                </c:pt>
                <c:pt idx="113">
                  <c:v>42103</c:v>
                </c:pt>
                <c:pt idx="114">
                  <c:v>42102</c:v>
                </c:pt>
                <c:pt idx="115">
                  <c:v>42101</c:v>
                </c:pt>
                <c:pt idx="116">
                  <c:v>42100</c:v>
                </c:pt>
                <c:pt idx="117">
                  <c:v>42097</c:v>
                </c:pt>
                <c:pt idx="118">
                  <c:v>42096</c:v>
                </c:pt>
                <c:pt idx="119">
                  <c:v>42095</c:v>
                </c:pt>
                <c:pt idx="120">
                  <c:v>42094</c:v>
                </c:pt>
                <c:pt idx="121">
                  <c:v>42093</c:v>
                </c:pt>
                <c:pt idx="122">
                  <c:v>42090</c:v>
                </c:pt>
                <c:pt idx="123">
                  <c:v>42089</c:v>
                </c:pt>
                <c:pt idx="124">
                  <c:v>42088</c:v>
                </c:pt>
                <c:pt idx="125">
                  <c:v>42087</c:v>
                </c:pt>
                <c:pt idx="126">
                  <c:v>42086</c:v>
                </c:pt>
                <c:pt idx="127">
                  <c:v>42083</c:v>
                </c:pt>
                <c:pt idx="128">
                  <c:v>42082</c:v>
                </c:pt>
                <c:pt idx="129">
                  <c:v>42081</c:v>
                </c:pt>
                <c:pt idx="130">
                  <c:v>42080</c:v>
                </c:pt>
                <c:pt idx="131">
                  <c:v>42079</c:v>
                </c:pt>
                <c:pt idx="132">
                  <c:v>42076</c:v>
                </c:pt>
                <c:pt idx="133">
                  <c:v>42075</c:v>
                </c:pt>
                <c:pt idx="134">
                  <c:v>42074</c:v>
                </c:pt>
                <c:pt idx="135">
                  <c:v>42073</c:v>
                </c:pt>
                <c:pt idx="136">
                  <c:v>42069</c:v>
                </c:pt>
                <c:pt idx="137">
                  <c:v>42068</c:v>
                </c:pt>
                <c:pt idx="138">
                  <c:v>42067</c:v>
                </c:pt>
                <c:pt idx="139">
                  <c:v>42066</c:v>
                </c:pt>
                <c:pt idx="140">
                  <c:v>42065</c:v>
                </c:pt>
                <c:pt idx="141">
                  <c:v>42062</c:v>
                </c:pt>
                <c:pt idx="142">
                  <c:v>42061</c:v>
                </c:pt>
                <c:pt idx="143">
                  <c:v>42060</c:v>
                </c:pt>
                <c:pt idx="144">
                  <c:v>42059</c:v>
                </c:pt>
                <c:pt idx="145">
                  <c:v>42055</c:v>
                </c:pt>
                <c:pt idx="146">
                  <c:v>42054</c:v>
                </c:pt>
                <c:pt idx="147">
                  <c:v>42053</c:v>
                </c:pt>
                <c:pt idx="148">
                  <c:v>42052</c:v>
                </c:pt>
                <c:pt idx="149">
                  <c:v>42051</c:v>
                </c:pt>
                <c:pt idx="150">
                  <c:v>42048</c:v>
                </c:pt>
                <c:pt idx="151">
                  <c:v>42047</c:v>
                </c:pt>
                <c:pt idx="152">
                  <c:v>42046</c:v>
                </c:pt>
                <c:pt idx="153">
                  <c:v>42045</c:v>
                </c:pt>
                <c:pt idx="154">
                  <c:v>42044</c:v>
                </c:pt>
                <c:pt idx="155">
                  <c:v>42041</c:v>
                </c:pt>
                <c:pt idx="156">
                  <c:v>42040</c:v>
                </c:pt>
                <c:pt idx="157">
                  <c:v>42039</c:v>
                </c:pt>
                <c:pt idx="158">
                  <c:v>42038</c:v>
                </c:pt>
                <c:pt idx="159">
                  <c:v>42037</c:v>
                </c:pt>
                <c:pt idx="160">
                  <c:v>42034</c:v>
                </c:pt>
                <c:pt idx="161">
                  <c:v>42033</c:v>
                </c:pt>
                <c:pt idx="162">
                  <c:v>42032</c:v>
                </c:pt>
                <c:pt idx="163">
                  <c:v>42031</c:v>
                </c:pt>
                <c:pt idx="164">
                  <c:v>42030</c:v>
                </c:pt>
                <c:pt idx="165">
                  <c:v>42027</c:v>
                </c:pt>
                <c:pt idx="166">
                  <c:v>42026</c:v>
                </c:pt>
                <c:pt idx="167">
                  <c:v>42025</c:v>
                </c:pt>
                <c:pt idx="168">
                  <c:v>42024</c:v>
                </c:pt>
                <c:pt idx="169">
                  <c:v>42023</c:v>
                </c:pt>
                <c:pt idx="170">
                  <c:v>42020</c:v>
                </c:pt>
                <c:pt idx="171">
                  <c:v>42019</c:v>
                </c:pt>
                <c:pt idx="172">
                  <c:v>42018</c:v>
                </c:pt>
                <c:pt idx="173">
                  <c:v>42017</c:v>
                </c:pt>
                <c:pt idx="174">
                  <c:v>42016</c:v>
                </c:pt>
                <c:pt idx="175">
                  <c:v>42004</c:v>
                </c:pt>
                <c:pt idx="176">
                  <c:v>42003</c:v>
                </c:pt>
                <c:pt idx="177">
                  <c:v>42002</c:v>
                </c:pt>
                <c:pt idx="178">
                  <c:v>41999</c:v>
                </c:pt>
                <c:pt idx="179">
                  <c:v>41998</c:v>
                </c:pt>
                <c:pt idx="180">
                  <c:v>41997</c:v>
                </c:pt>
                <c:pt idx="181">
                  <c:v>41996</c:v>
                </c:pt>
                <c:pt idx="182">
                  <c:v>41995</c:v>
                </c:pt>
                <c:pt idx="183">
                  <c:v>41992</c:v>
                </c:pt>
                <c:pt idx="184">
                  <c:v>41991</c:v>
                </c:pt>
                <c:pt idx="185">
                  <c:v>41990</c:v>
                </c:pt>
                <c:pt idx="186">
                  <c:v>41989</c:v>
                </c:pt>
                <c:pt idx="187">
                  <c:v>41988</c:v>
                </c:pt>
                <c:pt idx="188">
                  <c:v>41985</c:v>
                </c:pt>
                <c:pt idx="189">
                  <c:v>41984</c:v>
                </c:pt>
                <c:pt idx="190">
                  <c:v>41983</c:v>
                </c:pt>
                <c:pt idx="191">
                  <c:v>41982</c:v>
                </c:pt>
                <c:pt idx="192">
                  <c:v>41981</c:v>
                </c:pt>
                <c:pt idx="193">
                  <c:v>41978</c:v>
                </c:pt>
                <c:pt idx="194">
                  <c:v>41977</c:v>
                </c:pt>
                <c:pt idx="195">
                  <c:v>41976</c:v>
                </c:pt>
                <c:pt idx="196">
                  <c:v>41975</c:v>
                </c:pt>
                <c:pt idx="197">
                  <c:v>41974</c:v>
                </c:pt>
                <c:pt idx="198">
                  <c:v>41971</c:v>
                </c:pt>
                <c:pt idx="199">
                  <c:v>41970</c:v>
                </c:pt>
                <c:pt idx="200">
                  <c:v>41969</c:v>
                </c:pt>
                <c:pt idx="201">
                  <c:v>41968</c:v>
                </c:pt>
                <c:pt idx="202">
                  <c:v>41967</c:v>
                </c:pt>
                <c:pt idx="203">
                  <c:v>41964</c:v>
                </c:pt>
                <c:pt idx="204">
                  <c:v>41963</c:v>
                </c:pt>
                <c:pt idx="205">
                  <c:v>41962</c:v>
                </c:pt>
                <c:pt idx="206">
                  <c:v>41961</c:v>
                </c:pt>
                <c:pt idx="207">
                  <c:v>41960</c:v>
                </c:pt>
                <c:pt idx="208">
                  <c:v>41957</c:v>
                </c:pt>
                <c:pt idx="209">
                  <c:v>41956</c:v>
                </c:pt>
                <c:pt idx="210">
                  <c:v>41955</c:v>
                </c:pt>
                <c:pt idx="211">
                  <c:v>41954</c:v>
                </c:pt>
                <c:pt idx="212">
                  <c:v>41953</c:v>
                </c:pt>
                <c:pt idx="213">
                  <c:v>41950</c:v>
                </c:pt>
                <c:pt idx="214">
                  <c:v>41949</c:v>
                </c:pt>
                <c:pt idx="215">
                  <c:v>41948</c:v>
                </c:pt>
                <c:pt idx="216">
                  <c:v>41943</c:v>
                </c:pt>
                <c:pt idx="217">
                  <c:v>41942</c:v>
                </c:pt>
                <c:pt idx="218">
                  <c:v>41941</c:v>
                </c:pt>
                <c:pt idx="219">
                  <c:v>41940</c:v>
                </c:pt>
                <c:pt idx="220">
                  <c:v>41939</c:v>
                </c:pt>
                <c:pt idx="221">
                  <c:v>41936</c:v>
                </c:pt>
                <c:pt idx="222">
                  <c:v>41935</c:v>
                </c:pt>
                <c:pt idx="223">
                  <c:v>41934</c:v>
                </c:pt>
                <c:pt idx="224">
                  <c:v>41933</c:v>
                </c:pt>
                <c:pt idx="225">
                  <c:v>41932</c:v>
                </c:pt>
                <c:pt idx="226">
                  <c:v>41929</c:v>
                </c:pt>
                <c:pt idx="227">
                  <c:v>41928</c:v>
                </c:pt>
                <c:pt idx="228">
                  <c:v>41927</c:v>
                </c:pt>
                <c:pt idx="229">
                  <c:v>41926</c:v>
                </c:pt>
                <c:pt idx="230">
                  <c:v>41925</c:v>
                </c:pt>
                <c:pt idx="231">
                  <c:v>41922</c:v>
                </c:pt>
                <c:pt idx="232">
                  <c:v>41921</c:v>
                </c:pt>
                <c:pt idx="233">
                  <c:v>41920</c:v>
                </c:pt>
                <c:pt idx="234">
                  <c:v>41919</c:v>
                </c:pt>
                <c:pt idx="235">
                  <c:v>41918</c:v>
                </c:pt>
                <c:pt idx="236">
                  <c:v>41915</c:v>
                </c:pt>
                <c:pt idx="237">
                  <c:v>41914</c:v>
                </c:pt>
                <c:pt idx="238">
                  <c:v>41913</c:v>
                </c:pt>
                <c:pt idx="239">
                  <c:v>41912</c:v>
                </c:pt>
                <c:pt idx="240">
                  <c:v>41911</c:v>
                </c:pt>
                <c:pt idx="241">
                  <c:v>41908</c:v>
                </c:pt>
                <c:pt idx="242">
                  <c:v>41907</c:v>
                </c:pt>
                <c:pt idx="243">
                  <c:v>41906</c:v>
                </c:pt>
                <c:pt idx="244">
                  <c:v>41905</c:v>
                </c:pt>
                <c:pt idx="245">
                  <c:v>41904</c:v>
                </c:pt>
                <c:pt idx="246">
                  <c:v>41901</c:v>
                </c:pt>
                <c:pt idx="247">
                  <c:v>41900</c:v>
                </c:pt>
                <c:pt idx="248">
                  <c:v>41899</c:v>
                </c:pt>
                <c:pt idx="249">
                  <c:v>41898</c:v>
                </c:pt>
                <c:pt idx="250">
                  <c:v>41897</c:v>
                </c:pt>
                <c:pt idx="251">
                  <c:v>41894</c:v>
                </c:pt>
                <c:pt idx="252">
                  <c:v>41893</c:v>
                </c:pt>
                <c:pt idx="253">
                  <c:v>41892</c:v>
                </c:pt>
                <c:pt idx="254">
                  <c:v>41891</c:v>
                </c:pt>
                <c:pt idx="255">
                  <c:v>41890</c:v>
                </c:pt>
                <c:pt idx="256">
                  <c:v>41887</c:v>
                </c:pt>
                <c:pt idx="257">
                  <c:v>41886</c:v>
                </c:pt>
                <c:pt idx="258">
                  <c:v>41885</c:v>
                </c:pt>
                <c:pt idx="259">
                  <c:v>41884</c:v>
                </c:pt>
                <c:pt idx="260">
                  <c:v>41883</c:v>
                </c:pt>
                <c:pt idx="261">
                  <c:v>41880</c:v>
                </c:pt>
                <c:pt idx="262">
                  <c:v>41879</c:v>
                </c:pt>
                <c:pt idx="263">
                  <c:v>41878</c:v>
                </c:pt>
                <c:pt idx="264">
                  <c:v>41877</c:v>
                </c:pt>
                <c:pt idx="265">
                  <c:v>41876</c:v>
                </c:pt>
                <c:pt idx="266">
                  <c:v>41873</c:v>
                </c:pt>
                <c:pt idx="267">
                  <c:v>41872</c:v>
                </c:pt>
                <c:pt idx="268">
                  <c:v>41871</c:v>
                </c:pt>
                <c:pt idx="269">
                  <c:v>41870</c:v>
                </c:pt>
                <c:pt idx="270">
                  <c:v>41869</c:v>
                </c:pt>
                <c:pt idx="271">
                  <c:v>41866</c:v>
                </c:pt>
                <c:pt idx="272">
                  <c:v>41865</c:v>
                </c:pt>
                <c:pt idx="273">
                  <c:v>41864</c:v>
                </c:pt>
                <c:pt idx="274">
                  <c:v>41863</c:v>
                </c:pt>
                <c:pt idx="275">
                  <c:v>41862</c:v>
                </c:pt>
                <c:pt idx="276">
                  <c:v>41859</c:v>
                </c:pt>
                <c:pt idx="277">
                  <c:v>41858</c:v>
                </c:pt>
                <c:pt idx="278">
                  <c:v>41857</c:v>
                </c:pt>
                <c:pt idx="279">
                  <c:v>41856</c:v>
                </c:pt>
                <c:pt idx="280">
                  <c:v>41855</c:v>
                </c:pt>
                <c:pt idx="281">
                  <c:v>41852</c:v>
                </c:pt>
                <c:pt idx="282">
                  <c:v>41851</c:v>
                </c:pt>
                <c:pt idx="283">
                  <c:v>41850</c:v>
                </c:pt>
                <c:pt idx="284">
                  <c:v>41849</c:v>
                </c:pt>
                <c:pt idx="285">
                  <c:v>41848</c:v>
                </c:pt>
                <c:pt idx="286">
                  <c:v>41845</c:v>
                </c:pt>
                <c:pt idx="287">
                  <c:v>41844</c:v>
                </c:pt>
                <c:pt idx="288">
                  <c:v>41843</c:v>
                </c:pt>
                <c:pt idx="289">
                  <c:v>41842</c:v>
                </c:pt>
                <c:pt idx="290">
                  <c:v>41841</c:v>
                </c:pt>
                <c:pt idx="291">
                  <c:v>41838</c:v>
                </c:pt>
                <c:pt idx="292">
                  <c:v>41837</c:v>
                </c:pt>
                <c:pt idx="293">
                  <c:v>41836</c:v>
                </c:pt>
                <c:pt idx="294">
                  <c:v>41835</c:v>
                </c:pt>
                <c:pt idx="295">
                  <c:v>41834</c:v>
                </c:pt>
                <c:pt idx="296">
                  <c:v>41831</c:v>
                </c:pt>
                <c:pt idx="297">
                  <c:v>41830</c:v>
                </c:pt>
                <c:pt idx="298">
                  <c:v>41829</c:v>
                </c:pt>
                <c:pt idx="299">
                  <c:v>41828</c:v>
                </c:pt>
                <c:pt idx="300">
                  <c:v>41827</c:v>
                </c:pt>
                <c:pt idx="301">
                  <c:v>41824</c:v>
                </c:pt>
                <c:pt idx="302">
                  <c:v>41823</c:v>
                </c:pt>
                <c:pt idx="303">
                  <c:v>41822</c:v>
                </c:pt>
                <c:pt idx="304">
                  <c:v>41821</c:v>
                </c:pt>
                <c:pt idx="305">
                  <c:v>41820</c:v>
                </c:pt>
                <c:pt idx="306">
                  <c:v>41817</c:v>
                </c:pt>
                <c:pt idx="307">
                  <c:v>41816</c:v>
                </c:pt>
                <c:pt idx="308">
                  <c:v>41815</c:v>
                </c:pt>
                <c:pt idx="309">
                  <c:v>41814</c:v>
                </c:pt>
                <c:pt idx="310">
                  <c:v>41813</c:v>
                </c:pt>
                <c:pt idx="311">
                  <c:v>41810</c:v>
                </c:pt>
                <c:pt idx="312">
                  <c:v>41809</c:v>
                </c:pt>
                <c:pt idx="313">
                  <c:v>41808</c:v>
                </c:pt>
                <c:pt idx="314">
                  <c:v>41807</c:v>
                </c:pt>
                <c:pt idx="315">
                  <c:v>41806</c:v>
                </c:pt>
                <c:pt idx="316">
                  <c:v>41801</c:v>
                </c:pt>
                <c:pt idx="317">
                  <c:v>41800</c:v>
                </c:pt>
                <c:pt idx="318">
                  <c:v>41799</c:v>
                </c:pt>
                <c:pt idx="319">
                  <c:v>41796</c:v>
                </c:pt>
                <c:pt idx="320">
                  <c:v>41795</c:v>
                </c:pt>
                <c:pt idx="321">
                  <c:v>41794</c:v>
                </c:pt>
                <c:pt idx="322">
                  <c:v>41793</c:v>
                </c:pt>
                <c:pt idx="323">
                  <c:v>41792</c:v>
                </c:pt>
                <c:pt idx="324">
                  <c:v>41789</c:v>
                </c:pt>
                <c:pt idx="325">
                  <c:v>41788</c:v>
                </c:pt>
                <c:pt idx="326">
                  <c:v>41787</c:v>
                </c:pt>
                <c:pt idx="327">
                  <c:v>41786</c:v>
                </c:pt>
                <c:pt idx="328">
                  <c:v>41785</c:v>
                </c:pt>
                <c:pt idx="329">
                  <c:v>41782</c:v>
                </c:pt>
                <c:pt idx="330">
                  <c:v>41781</c:v>
                </c:pt>
                <c:pt idx="331">
                  <c:v>41780</c:v>
                </c:pt>
                <c:pt idx="332">
                  <c:v>41779</c:v>
                </c:pt>
                <c:pt idx="333">
                  <c:v>41778</c:v>
                </c:pt>
                <c:pt idx="334">
                  <c:v>41775</c:v>
                </c:pt>
                <c:pt idx="335">
                  <c:v>41774</c:v>
                </c:pt>
                <c:pt idx="336">
                  <c:v>41773</c:v>
                </c:pt>
                <c:pt idx="337">
                  <c:v>41772</c:v>
                </c:pt>
                <c:pt idx="338">
                  <c:v>41771</c:v>
                </c:pt>
                <c:pt idx="339">
                  <c:v>41767</c:v>
                </c:pt>
                <c:pt idx="340">
                  <c:v>41766</c:v>
                </c:pt>
                <c:pt idx="341">
                  <c:v>41765</c:v>
                </c:pt>
                <c:pt idx="342">
                  <c:v>41764</c:v>
                </c:pt>
                <c:pt idx="343">
                  <c:v>41759</c:v>
                </c:pt>
                <c:pt idx="344">
                  <c:v>41758</c:v>
                </c:pt>
                <c:pt idx="345">
                  <c:v>41757</c:v>
                </c:pt>
                <c:pt idx="346">
                  <c:v>41754</c:v>
                </c:pt>
                <c:pt idx="347">
                  <c:v>41753</c:v>
                </c:pt>
                <c:pt idx="348">
                  <c:v>41752</c:v>
                </c:pt>
                <c:pt idx="349">
                  <c:v>41751</c:v>
                </c:pt>
                <c:pt idx="350">
                  <c:v>41750</c:v>
                </c:pt>
                <c:pt idx="351">
                  <c:v>41747</c:v>
                </c:pt>
                <c:pt idx="352">
                  <c:v>41746</c:v>
                </c:pt>
                <c:pt idx="353">
                  <c:v>41745</c:v>
                </c:pt>
                <c:pt idx="354">
                  <c:v>41744</c:v>
                </c:pt>
                <c:pt idx="355">
                  <c:v>41743</c:v>
                </c:pt>
                <c:pt idx="356">
                  <c:v>41740</c:v>
                </c:pt>
                <c:pt idx="357">
                  <c:v>41739</c:v>
                </c:pt>
                <c:pt idx="358">
                  <c:v>41738</c:v>
                </c:pt>
                <c:pt idx="359">
                  <c:v>41737</c:v>
                </c:pt>
                <c:pt idx="360">
                  <c:v>41736</c:v>
                </c:pt>
                <c:pt idx="361">
                  <c:v>41733</c:v>
                </c:pt>
                <c:pt idx="362">
                  <c:v>41732</c:v>
                </c:pt>
                <c:pt idx="363">
                  <c:v>41731</c:v>
                </c:pt>
                <c:pt idx="364">
                  <c:v>41730</c:v>
                </c:pt>
                <c:pt idx="365">
                  <c:v>41729</c:v>
                </c:pt>
                <c:pt idx="366">
                  <c:v>41726</c:v>
                </c:pt>
                <c:pt idx="367">
                  <c:v>41725</c:v>
                </c:pt>
                <c:pt idx="368">
                  <c:v>41724</c:v>
                </c:pt>
                <c:pt idx="369">
                  <c:v>41723</c:v>
                </c:pt>
                <c:pt idx="370">
                  <c:v>41722</c:v>
                </c:pt>
                <c:pt idx="371">
                  <c:v>41719</c:v>
                </c:pt>
                <c:pt idx="372">
                  <c:v>41718</c:v>
                </c:pt>
                <c:pt idx="373">
                  <c:v>41717</c:v>
                </c:pt>
                <c:pt idx="374">
                  <c:v>41716</c:v>
                </c:pt>
                <c:pt idx="375">
                  <c:v>41715</c:v>
                </c:pt>
                <c:pt idx="376">
                  <c:v>41712</c:v>
                </c:pt>
                <c:pt idx="377">
                  <c:v>41711</c:v>
                </c:pt>
                <c:pt idx="378">
                  <c:v>41710</c:v>
                </c:pt>
                <c:pt idx="379">
                  <c:v>41709</c:v>
                </c:pt>
                <c:pt idx="380">
                  <c:v>41705</c:v>
                </c:pt>
                <c:pt idx="381">
                  <c:v>41704</c:v>
                </c:pt>
                <c:pt idx="382">
                  <c:v>41703</c:v>
                </c:pt>
                <c:pt idx="383">
                  <c:v>41702</c:v>
                </c:pt>
                <c:pt idx="384">
                  <c:v>41701</c:v>
                </c:pt>
                <c:pt idx="385">
                  <c:v>41698</c:v>
                </c:pt>
                <c:pt idx="386">
                  <c:v>41697</c:v>
                </c:pt>
                <c:pt idx="387">
                  <c:v>41696</c:v>
                </c:pt>
                <c:pt idx="388">
                  <c:v>41695</c:v>
                </c:pt>
                <c:pt idx="389">
                  <c:v>41694</c:v>
                </c:pt>
                <c:pt idx="390">
                  <c:v>41691</c:v>
                </c:pt>
                <c:pt idx="391">
                  <c:v>41690</c:v>
                </c:pt>
                <c:pt idx="392">
                  <c:v>41689</c:v>
                </c:pt>
                <c:pt idx="393">
                  <c:v>41688</c:v>
                </c:pt>
                <c:pt idx="394">
                  <c:v>41687</c:v>
                </c:pt>
                <c:pt idx="395">
                  <c:v>41684</c:v>
                </c:pt>
                <c:pt idx="396">
                  <c:v>41683</c:v>
                </c:pt>
                <c:pt idx="397">
                  <c:v>41682</c:v>
                </c:pt>
                <c:pt idx="398">
                  <c:v>41681</c:v>
                </c:pt>
                <c:pt idx="399">
                  <c:v>41680</c:v>
                </c:pt>
                <c:pt idx="400">
                  <c:v>41677</c:v>
                </c:pt>
                <c:pt idx="401">
                  <c:v>41676</c:v>
                </c:pt>
                <c:pt idx="402">
                  <c:v>41675</c:v>
                </c:pt>
                <c:pt idx="403">
                  <c:v>41674</c:v>
                </c:pt>
                <c:pt idx="404">
                  <c:v>41673</c:v>
                </c:pt>
                <c:pt idx="405">
                  <c:v>41670</c:v>
                </c:pt>
                <c:pt idx="406">
                  <c:v>41669</c:v>
                </c:pt>
                <c:pt idx="407">
                  <c:v>41668</c:v>
                </c:pt>
                <c:pt idx="408">
                  <c:v>41667</c:v>
                </c:pt>
                <c:pt idx="409">
                  <c:v>41666</c:v>
                </c:pt>
                <c:pt idx="410">
                  <c:v>41663</c:v>
                </c:pt>
                <c:pt idx="411">
                  <c:v>41662</c:v>
                </c:pt>
                <c:pt idx="412">
                  <c:v>41661</c:v>
                </c:pt>
                <c:pt idx="413">
                  <c:v>41660</c:v>
                </c:pt>
                <c:pt idx="414">
                  <c:v>41659</c:v>
                </c:pt>
                <c:pt idx="415">
                  <c:v>41656</c:v>
                </c:pt>
                <c:pt idx="416">
                  <c:v>41655</c:v>
                </c:pt>
                <c:pt idx="417">
                  <c:v>41654</c:v>
                </c:pt>
                <c:pt idx="418">
                  <c:v>41653</c:v>
                </c:pt>
                <c:pt idx="419">
                  <c:v>41652</c:v>
                </c:pt>
                <c:pt idx="420">
                  <c:v>41649</c:v>
                </c:pt>
                <c:pt idx="421">
                  <c:v>41648</c:v>
                </c:pt>
              </c:numCache>
            </c:numRef>
          </c:cat>
          <c:val>
            <c:numRef>
              <c:f>Лист3!$D$4:$D$425</c:f>
              <c:numCache>
                <c:formatCode>0.00%</c:formatCode>
                <c:ptCount val="422"/>
                <c:pt idx="0">
                  <c:v>0.12000000000000002</c:v>
                </c:pt>
                <c:pt idx="1">
                  <c:v>0.12000000000000002</c:v>
                </c:pt>
                <c:pt idx="2">
                  <c:v>0.12000000000000002</c:v>
                </c:pt>
                <c:pt idx="3">
                  <c:v>0.12000000000000002</c:v>
                </c:pt>
                <c:pt idx="4">
                  <c:v>0.12000000000000002</c:v>
                </c:pt>
                <c:pt idx="5">
                  <c:v>0.12000000000000002</c:v>
                </c:pt>
                <c:pt idx="6">
                  <c:v>0.12000000000000002</c:v>
                </c:pt>
                <c:pt idx="7">
                  <c:v>0.12000000000000002</c:v>
                </c:pt>
                <c:pt idx="8">
                  <c:v>0.12000000000000002</c:v>
                </c:pt>
                <c:pt idx="9">
                  <c:v>0.12000000000000002</c:v>
                </c:pt>
                <c:pt idx="10">
                  <c:v>0.12000000000000002</c:v>
                </c:pt>
                <c:pt idx="11">
                  <c:v>0.12000000000000002</c:v>
                </c:pt>
                <c:pt idx="12">
                  <c:v>0.12000000000000002</c:v>
                </c:pt>
                <c:pt idx="13">
                  <c:v>0.12000000000000002</c:v>
                </c:pt>
                <c:pt idx="14">
                  <c:v>0.12000000000000002</c:v>
                </c:pt>
                <c:pt idx="15">
                  <c:v>0.12000000000000002</c:v>
                </c:pt>
                <c:pt idx="16">
                  <c:v>0.12000000000000002</c:v>
                </c:pt>
                <c:pt idx="17">
                  <c:v>0.12000000000000002</c:v>
                </c:pt>
                <c:pt idx="18">
                  <c:v>0.12000000000000002</c:v>
                </c:pt>
                <c:pt idx="19">
                  <c:v>0.12000000000000002</c:v>
                </c:pt>
                <c:pt idx="20">
                  <c:v>0.12000000000000002</c:v>
                </c:pt>
                <c:pt idx="21">
                  <c:v>0.12000000000000002</c:v>
                </c:pt>
                <c:pt idx="22">
                  <c:v>0.12000000000000002</c:v>
                </c:pt>
                <c:pt idx="23">
                  <c:v>0.12000000000000002</c:v>
                </c:pt>
                <c:pt idx="24">
                  <c:v>0.12000000000000002</c:v>
                </c:pt>
                <c:pt idx="25">
                  <c:v>0.12000000000000002</c:v>
                </c:pt>
                <c:pt idx="26">
                  <c:v>0.12000000000000002</c:v>
                </c:pt>
                <c:pt idx="27">
                  <c:v>0.12000000000000002</c:v>
                </c:pt>
                <c:pt idx="28">
                  <c:v>0.12000000000000002</c:v>
                </c:pt>
                <c:pt idx="29">
                  <c:v>0.12000000000000002</c:v>
                </c:pt>
                <c:pt idx="30">
                  <c:v>0.12000000000000002</c:v>
                </c:pt>
                <c:pt idx="31">
                  <c:v>0.12000000000000002</c:v>
                </c:pt>
                <c:pt idx="32">
                  <c:v>0.12000000000000002</c:v>
                </c:pt>
                <c:pt idx="33">
                  <c:v>0.12000000000000002</c:v>
                </c:pt>
                <c:pt idx="34">
                  <c:v>0.12000000000000002</c:v>
                </c:pt>
                <c:pt idx="35">
                  <c:v>0.12000000000000002</c:v>
                </c:pt>
                <c:pt idx="36">
                  <c:v>0.125</c:v>
                </c:pt>
                <c:pt idx="37">
                  <c:v>0.125</c:v>
                </c:pt>
                <c:pt idx="38">
                  <c:v>0.125</c:v>
                </c:pt>
                <c:pt idx="39">
                  <c:v>0.125</c:v>
                </c:pt>
                <c:pt idx="40">
                  <c:v>0.125</c:v>
                </c:pt>
                <c:pt idx="41">
                  <c:v>0.125</c:v>
                </c:pt>
                <c:pt idx="42">
                  <c:v>0.125</c:v>
                </c:pt>
                <c:pt idx="43">
                  <c:v>0.125</c:v>
                </c:pt>
                <c:pt idx="44">
                  <c:v>0.125</c:v>
                </c:pt>
                <c:pt idx="45">
                  <c:v>0.125</c:v>
                </c:pt>
                <c:pt idx="46">
                  <c:v>0.125</c:v>
                </c:pt>
                <c:pt idx="47">
                  <c:v>0.125</c:v>
                </c:pt>
                <c:pt idx="48">
                  <c:v>0.125</c:v>
                </c:pt>
                <c:pt idx="49">
                  <c:v>0.125</c:v>
                </c:pt>
                <c:pt idx="50">
                  <c:v>0.125</c:v>
                </c:pt>
                <c:pt idx="51">
                  <c:v>0.125</c:v>
                </c:pt>
                <c:pt idx="52">
                  <c:v>0.125</c:v>
                </c:pt>
                <c:pt idx="53">
                  <c:v>0.125</c:v>
                </c:pt>
                <c:pt idx="54">
                  <c:v>0.125</c:v>
                </c:pt>
                <c:pt idx="55">
                  <c:v>0.125</c:v>
                </c:pt>
                <c:pt idx="56">
                  <c:v>0.125</c:v>
                </c:pt>
                <c:pt idx="57">
                  <c:v>0.125</c:v>
                </c:pt>
                <c:pt idx="58">
                  <c:v>0.125</c:v>
                </c:pt>
                <c:pt idx="59">
                  <c:v>0.125</c:v>
                </c:pt>
                <c:pt idx="60">
                  <c:v>0.125</c:v>
                </c:pt>
                <c:pt idx="61">
                  <c:v>0.125</c:v>
                </c:pt>
                <c:pt idx="62">
                  <c:v>0.125</c:v>
                </c:pt>
                <c:pt idx="63">
                  <c:v>0.125</c:v>
                </c:pt>
                <c:pt idx="64">
                  <c:v>0.125</c:v>
                </c:pt>
                <c:pt idx="65">
                  <c:v>0.125</c:v>
                </c:pt>
                <c:pt idx="66">
                  <c:v>0.125</c:v>
                </c:pt>
                <c:pt idx="67">
                  <c:v>0.125</c:v>
                </c:pt>
                <c:pt idx="68">
                  <c:v>0.125</c:v>
                </c:pt>
                <c:pt idx="69">
                  <c:v>0.125</c:v>
                </c:pt>
                <c:pt idx="70">
                  <c:v>0.13500000000000001</c:v>
                </c:pt>
                <c:pt idx="71">
                  <c:v>0.13500000000000001</c:v>
                </c:pt>
                <c:pt idx="72">
                  <c:v>0.13500000000000001</c:v>
                </c:pt>
                <c:pt idx="73">
                  <c:v>0.13500000000000001</c:v>
                </c:pt>
                <c:pt idx="74">
                  <c:v>0.13500000000000001</c:v>
                </c:pt>
                <c:pt idx="75">
                  <c:v>0.13500000000000001</c:v>
                </c:pt>
                <c:pt idx="76">
                  <c:v>0.13500000000000001</c:v>
                </c:pt>
                <c:pt idx="77">
                  <c:v>0.13500000000000001</c:v>
                </c:pt>
                <c:pt idx="78">
                  <c:v>0.13500000000000001</c:v>
                </c:pt>
                <c:pt idx="79">
                  <c:v>0.13500000000000001</c:v>
                </c:pt>
                <c:pt idx="80">
                  <c:v>0.13500000000000001</c:v>
                </c:pt>
                <c:pt idx="81">
                  <c:v>0.13500000000000001</c:v>
                </c:pt>
                <c:pt idx="82">
                  <c:v>0.13500000000000001</c:v>
                </c:pt>
                <c:pt idx="83">
                  <c:v>0.13500000000000001</c:v>
                </c:pt>
                <c:pt idx="84">
                  <c:v>0.13500000000000001</c:v>
                </c:pt>
                <c:pt idx="85">
                  <c:v>0.13500000000000001</c:v>
                </c:pt>
                <c:pt idx="86">
                  <c:v>0.13500000000000001</c:v>
                </c:pt>
                <c:pt idx="87">
                  <c:v>0.13500000000000001</c:v>
                </c:pt>
                <c:pt idx="88">
                  <c:v>0.13500000000000001</c:v>
                </c:pt>
                <c:pt idx="89">
                  <c:v>0.13500000000000001</c:v>
                </c:pt>
                <c:pt idx="90">
                  <c:v>0.13500000000000001</c:v>
                </c:pt>
                <c:pt idx="91">
                  <c:v>0.13500000000000001</c:v>
                </c:pt>
                <c:pt idx="92">
                  <c:v>0.13500000000000001</c:v>
                </c:pt>
                <c:pt idx="93">
                  <c:v>0.13500000000000001</c:v>
                </c:pt>
                <c:pt idx="94">
                  <c:v>0.13500000000000001</c:v>
                </c:pt>
                <c:pt idx="95">
                  <c:v>0.13500000000000001</c:v>
                </c:pt>
                <c:pt idx="96">
                  <c:v>0.13500000000000001</c:v>
                </c:pt>
                <c:pt idx="97">
                  <c:v>0.13500000000000001</c:v>
                </c:pt>
                <c:pt idx="98">
                  <c:v>0.15000000000000022</c:v>
                </c:pt>
                <c:pt idx="99">
                  <c:v>0.15000000000000022</c:v>
                </c:pt>
                <c:pt idx="100">
                  <c:v>0.15000000000000022</c:v>
                </c:pt>
                <c:pt idx="101">
                  <c:v>0.15000000000000022</c:v>
                </c:pt>
                <c:pt idx="102">
                  <c:v>0.15000000000000022</c:v>
                </c:pt>
                <c:pt idx="103">
                  <c:v>0.15000000000000022</c:v>
                </c:pt>
                <c:pt idx="104">
                  <c:v>0.15000000000000022</c:v>
                </c:pt>
                <c:pt idx="105">
                  <c:v>0.15000000000000022</c:v>
                </c:pt>
                <c:pt idx="106">
                  <c:v>0.15000000000000022</c:v>
                </c:pt>
                <c:pt idx="107">
                  <c:v>0.15000000000000022</c:v>
                </c:pt>
                <c:pt idx="108">
                  <c:v>0.15000000000000022</c:v>
                </c:pt>
                <c:pt idx="109">
                  <c:v>0.15000000000000022</c:v>
                </c:pt>
                <c:pt idx="110">
                  <c:v>0.15000000000000022</c:v>
                </c:pt>
                <c:pt idx="111">
                  <c:v>0.15000000000000022</c:v>
                </c:pt>
                <c:pt idx="112">
                  <c:v>0.15000000000000022</c:v>
                </c:pt>
                <c:pt idx="113">
                  <c:v>0.15000000000000022</c:v>
                </c:pt>
                <c:pt idx="114">
                  <c:v>0.15000000000000022</c:v>
                </c:pt>
                <c:pt idx="115">
                  <c:v>0.15000000000000022</c:v>
                </c:pt>
                <c:pt idx="116">
                  <c:v>0.15000000000000022</c:v>
                </c:pt>
                <c:pt idx="117">
                  <c:v>0.15000000000000022</c:v>
                </c:pt>
                <c:pt idx="118">
                  <c:v>0.15000000000000022</c:v>
                </c:pt>
                <c:pt idx="119">
                  <c:v>0.15000000000000022</c:v>
                </c:pt>
                <c:pt idx="120">
                  <c:v>0.15000000000000022</c:v>
                </c:pt>
                <c:pt idx="121">
                  <c:v>0.15000000000000022</c:v>
                </c:pt>
                <c:pt idx="122">
                  <c:v>0.15000000000000022</c:v>
                </c:pt>
                <c:pt idx="123">
                  <c:v>0.15000000000000022</c:v>
                </c:pt>
                <c:pt idx="124">
                  <c:v>0.15000000000000022</c:v>
                </c:pt>
                <c:pt idx="125">
                  <c:v>0.15000000000000022</c:v>
                </c:pt>
                <c:pt idx="126">
                  <c:v>0.15000000000000022</c:v>
                </c:pt>
                <c:pt idx="127">
                  <c:v>0.15000000000000022</c:v>
                </c:pt>
                <c:pt idx="128">
                  <c:v>0.15000000000000022</c:v>
                </c:pt>
                <c:pt idx="129">
                  <c:v>0.15000000000000022</c:v>
                </c:pt>
                <c:pt idx="130">
                  <c:v>0.15000000000000022</c:v>
                </c:pt>
                <c:pt idx="131">
                  <c:v>0.15000000000000022</c:v>
                </c:pt>
                <c:pt idx="132">
                  <c:v>0.1600000000000002</c:v>
                </c:pt>
                <c:pt idx="133">
                  <c:v>0.1600000000000002</c:v>
                </c:pt>
                <c:pt idx="134">
                  <c:v>0.1600000000000002</c:v>
                </c:pt>
                <c:pt idx="135">
                  <c:v>0.1600000000000002</c:v>
                </c:pt>
                <c:pt idx="136">
                  <c:v>0.1600000000000002</c:v>
                </c:pt>
                <c:pt idx="137">
                  <c:v>0.1600000000000002</c:v>
                </c:pt>
                <c:pt idx="138">
                  <c:v>0.1600000000000002</c:v>
                </c:pt>
                <c:pt idx="139">
                  <c:v>0.1600000000000002</c:v>
                </c:pt>
                <c:pt idx="140">
                  <c:v>0.1600000000000002</c:v>
                </c:pt>
                <c:pt idx="141">
                  <c:v>0.1600000000000002</c:v>
                </c:pt>
                <c:pt idx="142">
                  <c:v>0.1600000000000002</c:v>
                </c:pt>
                <c:pt idx="143">
                  <c:v>0.1600000000000002</c:v>
                </c:pt>
                <c:pt idx="144">
                  <c:v>0.1600000000000002</c:v>
                </c:pt>
                <c:pt idx="145">
                  <c:v>0.1600000000000002</c:v>
                </c:pt>
                <c:pt idx="146">
                  <c:v>0.1600000000000002</c:v>
                </c:pt>
                <c:pt idx="147">
                  <c:v>0.1600000000000002</c:v>
                </c:pt>
                <c:pt idx="148">
                  <c:v>0.1600000000000002</c:v>
                </c:pt>
                <c:pt idx="149">
                  <c:v>0.1600000000000002</c:v>
                </c:pt>
                <c:pt idx="150">
                  <c:v>0.1600000000000002</c:v>
                </c:pt>
                <c:pt idx="151">
                  <c:v>0.1600000000000002</c:v>
                </c:pt>
                <c:pt idx="152">
                  <c:v>0.1600000000000002</c:v>
                </c:pt>
                <c:pt idx="153">
                  <c:v>0.1600000000000002</c:v>
                </c:pt>
                <c:pt idx="154">
                  <c:v>0.1600000000000002</c:v>
                </c:pt>
                <c:pt idx="155">
                  <c:v>0.1600000000000002</c:v>
                </c:pt>
                <c:pt idx="156">
                  <c:v>0.1600000000000002</c:v>
                </c:pt>
                <c:pt idx="157">
                  <c:v>0.1600000000000002</c:v>
                </c:pt>
                <c:pt idx="158">
                  <c:v>0.1600000000000002</c:v>
                </c:pt>
                <c:pt idx="159">
                  <c:v>0.1600000000000002</c:v>
                </c:pt>
                <c:pt idx="160">
                  <c:v>0.18000000000000022</c:v>
                </c:pt>
                <c:pt idx="161">
                  <c:v>0.18000000000000022</c:v>
                </c:pt>
                <c:pt idx="162">
                  <c:v>0.18000000000000022</c:v>
                </c:pt>
                <c:pt idx="163">
                  <c:v>0.18000000000000022</c:v>
                </c:pt>
                <c:pt idx="164">
                  <c:v>0.18000000000000022</c:v>
                </c:pt>
                <c:pt idx="165">
                  <c:v>0.18000000000000022</c:v>
                </c:pt>
                <c:pt idx="166">
                  <c:v>0.18000000000000022</c:v>
                </c:pt>
                <c:pt idx="167">
                  <c:v>0.18000000000000022</c:v>
                </c:pt>
                <c:pt idx="168">
                  <c:v>0.18000000000000022</c:v>
                </c:pt>
                <c:pt idx="169">
                  <c:v>0.18000000000000022</c:v>
                </c:pt>
                <c:pt idx="170">
                  <c:v>0.18000000000000022</c:v>
                </c:pt>
                <c:pt idx="171">
                  <c:v>0.18000000000000022</c:v>
                </c:pt>
                <c:pt idx="172">
                  <c:v>0.18000000000000022</c:v>
                </c:pt>
                <c:pt idx="173">
                  <c:v>0.18000000000000022</c:v>
                </c:pt>
                <c:pt idx="174">
                  <c:v>0.18000000000000022</c:v>
                </c:pt>
                <c:pt idx="175">
                  <c:v>0.18000000000000022</c:v>
                </c:pt>
                <c:pt idx="176">
                  <c:v>0.18000000000000022</c:v>
                </c:pt>
                <c:pt idx="177">
                  <c:v>0.18000000000000022</c:v>
                </c:pt>
                <c:pt idx="178">
                  <c:v>0.18000000000000022</c:v>
                </c:pt>
                <c:pt idx="179">
                  <c:v>0.18000000000000022</c:v>
                </c:pt>
                <c:pt idx="180">
                  <c:v>0.18000000000000022</c:v>
                </c:pt>
                <c:pt idx="181">
                  <c:v>0.18000000000000022</c:v>
                </c:pt>
                <c:pt idx="182">
                  <c:v>0.18000000000000022</c:v>
                </c:pt>
                <c:pt idx="183">
                  <c:v>0.18000000000000022</c:v>
                </c:pt>
                <c:pt idx="184">
                  <c:v>0.18000000000000022</c:v>
                </c:pt>
                <c:pt idx="185">
                  <c:v>0.18000000000000022</c:v>
                </c:pt>
                <c:pt idx="186">
                  <c:v>0.18000000000000022</c:v>
                </c:pt>
                <c:pt idx="187">
                  <c:v>0.11499999999999998</c:v>
                </c:pt>
                <c:pt idx="188">
                  <c:v>0.11499999999999998</c:v>
                </c:pt>
                <c:pt idx="189">
                  <c:v>0.10500000000000002</c:v>
                </c:pt>
                <c:pt idx="190">
                  <c:v>0.10500000000000002</c:v>
                </c:pt>
                <c:pt idx="191">
                  <c:v>0.10500000000000002</c:v>
                </c:pt>
                <c:pt idx="192">
                  <c:v>0.10500000000000002</c:v>
                </c:pt>
                <c:pt idx="193">
                  <c:v>0.10500000000000002</c:v>
                </c:pt>
                <c:pt idx="194">
                  <c:v>0.10500000000000002</c:v>
                </c:pt>
                <c:pt idx="195">
                  <c:v>0.10500000000000002</c:v>
                </c:pt>
                <c:pt idx="196">
                  <c:v>0.10500000000000002</c:v>
                </c:pt>
                <c:pt idx="197">
                  <c:v>0.10500000000000002</c:v>
                </c:pt>
                <c:pt idx="198">
                  <c:v>0.10500000000000002</c:v>
                </c:pt>
                <c:pt idx="199">
                  <c:v>0.10500000000000002</c:v>
                </c:pt>
                <c:pt idx="200">
                  <c:v>0.10500000000000002</c:v>
                </c:pt>
                <c:pt idx="201">
                  <c:v>0.10500000000000002</c:v>
                </c:pt>
                <c:pt idx="202">
                  <c:v>0.10500000000000002</c:v>
                </c:pt>
                <c:pt idx="203">
                  <c:v>0.10500000000000002</c:v>
                </c:pt>
                <c:pt idx="204">
                  <c:v>0.10500000000000002</c:v>
                </c:pt>
                <c:pt idx="205">
                  <c:v>0.10500000000000002</c:v>
                </c:pt>
                <c:pt idx="206">
                  <c:v>0.10500000000000002</c:v>
                </c:pt>
                <c:pt idx="207">
                  <c:v>0.10500000000000002</c:v>
                </c:pt>
                <c:pt idx="208">
                  <c:v>0.10500000000000002</c:v>
                </c:pt>
                <c:pt idx="209">
                  <c:v>0.10500000000000002</c:v>
                </c:pt>
                <c:pt idx="210">
                  <c:v>0.10500000000000002</c:v>
                </c:pt>
                <c:pt idx="211">
                  <c:v>0.10500000000000002</c:v>
                </c:pt>
                <c:pt idx="212">
                  <c:v>0.10500000000000002</c:v>
                </c:pt>
                <c:pt idx="213">
                  <c:v>0.10500000000000002</c:v>
                </c:pt>
                <c:pt idx="214">
                  <c:v>0.10500000000000002</c:v>
                </c:pt>
                <c:pt idx="215">
                  <c:v>0.10500000000000002</c:v>
                </c:pt>
                <c:pt idx="216">
                  <c:v>9.0000000000000066E-2</c:v>
                </c:pt>
                <c:pt idx="217">
                  <c:v>9.0000000000000066E-2</c:v>
                </c:pt>
                <c:pt idx="218">
                  <c:v>9.0000000000000066E-2</c:v>
                </c:pt>
                <c:pt idx="219">
                  <c:v>9.0000000000000066E-2</c:v>
                </c:pt>
                <c:pt idx="220">
                  <c:v>9.0000000000000066E-2</c:v>
                </c:pt>
                <c:pt idx="221">
                  <c:v>9.0000000000000066E-2</c:v>
                </c:pt>
                <c:pt idx="222">
                  <c:v>9.0000000000000066E-2</c:v>
                </c:pt>
                <c:pt idx="223">
                  <c:v>9.0000000000000066E-2</c:v>
                </c:pt>
                <c:pt idx="224">
                  <c:v>9.0000000000000066E-2</c:v>
                </c:pt>
                <c:pt idx="225">
                  <c:v>9.0000000000000066E-2</c:v>
                </c:pt>
                <c:pt idx="226">
                  <c:v>9.0000000000000066E-2</c:v>
                </c:pt>
                <c:pt idx="227">
                  <c:v>9.0000000000000066E-2</c:v>
                </c:pt>
                <c:pt idx="228">
                  <c:v>9.0000000000000066E-2</c:v>
                </c:pt>
                <c:pt idx="229">
                  <c:v>9.0000000000000066E-2</c:v>
                </c:pt>
                <c:pt idx="230">
                  <c:v>9.0000000000000066E-2</c:v>
                </c:pt>
                <c:pt idx="231">
                  <c:v>9.0000000000000066E-2</c:v>
                </c:pt>
                <c:pt idx="232">
                  <c:v>9.0000000000000066E-2</c:v>
                </c:pt>
                <c:pt idx="233">
                  <c:v>9.0000000000000066E-2</c:v>
                </c:pt>
                <c:pt idx="234">
                  <c:v>9.0000000000000066E-2</c:v>
                </c:pt>
                <c:pt idx="235">
                  <c:v>9.0000000000000066E-2</c:v>
                </c:pt>
                <c:pt idx="236">
                  <c:v>9.0000000000000066E-2</c:v>
                </c:pt>
                <c:pt idx="237">
                  <c:v>9.0000000000000066E-2</c:v>
                </c:pt>
                <c:pt idx="238">
                  <c:v>9.0000000000000066E-2</c:v>
                </c:pt>
                <c:pt idx="239">
                  <c:v>9.0000000000000066E-2</c:v>
                </c:pt>
                <c:pt idx="240">
                  <c:v>9.0000000000000066E-2</c:v>
                </c:pt>
                <c:pt idx="241">
                  <c:v>9.0000000000000066E-2</c:v>
                </c:pt>
                <c:pt idx="242">
                  <c:v>9.0000000000000066E-2</c:v>
                </c:pt>
                <c:pt idx="243">
                  <c:v>9.0000000000000066E-2</c:v>
                </c:pt>
                <c:pt idx="244">
                  <c:v>9.0000000000000066E-2</c:v>
                </c:pt>
                <c:pt idx="245">
                  <c:v>9.0000000000000066E-2</c:v>
                </c:pt>
                <c:pt idx="246">
                  <c:v>9.0000000000000066E-2</c:v>
                </c:pt>
                <c:pt idx="247">
                  <c:v>9.0000000000000066E-2</c:v>
                </c:pt>
                <c:pt idx="248">
                  <c:v>9.0000000000000066E-2</c:v>
                </c:pt>
                <c:pt idx="249">
                  <c:v>9.0000000000000066E-2</c:v>
                </c:pt>
                <c:pt idx="250">
                  <c:v>9.0000000000000066E-2</c:v>
                </c:pt>
                <c:pt idx="251">
                  <c:v>9.0000000000000066E-2</c:v>
                </c:pt>
                <c:pt idx="252">
                  <c:v>9.0000000000000066E-2</c:v>
                </c:pt>
                <c:pt idx="253">
                  <c:v>9.0000000000000066E-2</c:v>
                </c:pt>
                <c:pt idx="254">
                  <c:v>9.0000000000000066E-2</c:v>
                </c:pt>
                <c:pt idx="255">
                  <c:v>9.0000000000000066E-2</c:v>
                </c:pt>
                <c:pt idx="256">
                  <c:v>9.0000000000000066E-2</c:v>
                </c:pt>
                <c:pt idx="257">
                  <c:v>9.0000000000000066E-2</c:v>
                </c:pt>
                <c:pt idx="258">
                  <c:v>9.0000000000000066E-2</c:v>
                </c:pt>
                <c:pt idx="259">
                  <c:v>9.0000000000000066E-2</c:v>
                </c:pt>
                <c:pt idx="260">
                  <c:v>9.0000000000000066E-2</c:v>
                </c:pt>
                <c:pt idx="261">
                  <c:v>9.0000000000000066E-2</c:v>
                </c:pt>
                <c:pt idx="262">
                  <c:v>9.0000000000000066E-2</c:v>
                </c:pt>
                <c:pt idx="263">
                  <c:v>9.0000000000000066E-2</c:v>
                </c:pt>
                <c:pt idx="264">
                  <c:v>9.0000000000000066E-2</c:v>
                </c:pt>
                <c:pt idx="265">
                  <c:v>9.0000000000000066E-2</c:v>
                </c:pt>
                <c:pt idx="266">
                  <c:v>9.0000000000000066E-2</c:v>
                </c:pt>
                <c:pt idx="267">
                  <c:v>9.0000000000000066E-2</c:v>
                </c:pt>
                <c:pt idx="268">
                  <c:v>9.0000000000000066E-2</c:v>
                </c:pt>
                <c:pt idx="269">
                  <c:v>9.0000000000000066E-2</c:v>
                </c:pt>
                <c:pt idx="270">
                  <c:v>9.0000000000000066E-2</c:v>
                </c:pt>
                <c:pt idx="271">
                  <c:v>9.0000000000000066E-2</c:v>
                </c:pt>
                <c:pt idx="272">
                  <c:v>9.0000000000000066E-2</c:v>
                </c:pt>
                <c:pt idx="273">
                  <c:v>9.0000000000000066E-2</c:v>
                </c:pt>
                <c:pt idx="274">
                  <c:v>9.0000000000000066E-2</c:v>
                </c:pt>
                <c:pt idx="275">
                  <c:v>9.0000000000000066E-2</c:v>
                </c:pt>
                <c:pt idx="276">
                  <c:v>9.0000000000000066E-2</c:v>
                </c:pt>
                <c:pt idx="277">
                  <c:v>9.0000000000000066E-2</c:v>
                </c:pt>
                <c:pt idx="278">
                  <c:v>9.0000000000000066E-2</c:v>
                </c:pt>
                <c:pt idx="279">
                  <c:v>9.0000000000000066E-2</c:v>
                </c:pt>
                <c:pt idx="280">
                  <c:v>9.0000000000000066E-2</c:v>
                </c:pt>
                <c:pt idx="281">
                  <c:v>9.0000000000000066E-2</c:v>
                </c:pt>
                <c:pt idx="282">
                  <c:v>9.0000000000000066E-2</c:v>
                </c:pt>
                <c:pt idx="283">
                  <c:v>9.0000000000000066E-2</c:v>
                </c:pt>
                <c:pt idx="284">
                  <c:v>9.0000000000000066E-2</c:v>
                </c:pt>
                <c:pt idx="285">
                  <c:v>9.0000000000000066E-2</c:v>
                </c:pt>
                <c:pt idx="286">
                  <c:v>8.5000000000000048E-2</c:v>
                </c:pt>
                <c:pt idx="287">
                  <c:v>8.5000000000000048E-2</c:v>
                </c:pt>
                <c:pt idx="288">
                  <c:v>8.5000000000000048E-2</c:v>
                </c:pt>
                <c:pt idx="289">
                  <c:v>8.5000000000000048E-2</c:v>
                </c:pt>
                <c:pt idx="290">
                  <c:v>8.5000000000000048E-2</c:v>
                </c:pt>
                <c:pt idx="291">
                  <c:v>8.5000000000000048E-2</c:v>
                </c:pt>
                <c:pt idx="292">
                  <c:v>8.5000000000000048E-2</c:v>
                </c:pt>
                <c:pt idx="293">
                  <c:v>8.5000000000000048E-2</c:v>
                </c:pt>
                <c:pt idx="294">
                  <c:v>8.5000000000000048E-2</c:v>
                </c:pt>
                <c:pt idx="295">
                  <c:v>8.5000000000000048E-2</c:v>
                </c:pt>
                <c:pt idx="296">
                  <c:v>8.5000000000000048E-2</c:v>
                </c:pt>
                <c:pt idx="297">
                  <c:v>8.5000000000000048E-2</c:v>
                </c:pt>
                <c:pt idx="298">
                  <c:v>8.5000000000000048E-2</c:v>
                </c:pt>
                <c:pt idx="299">
                  <c:v>8.5000000000000048E-2</c:v>
                </c:pt>
                <c:pt idx="300">
                  <c:v>8.5000000000000048E-2</c:v>
                </c:pt>
                <c:pt idx="301">
                  <c:v>8.5000000000000048E-2</c:v>
                </c:pt>
                <c:pt idx="302">
                  <c:v>8.5000000000000048E-2</c:v>
                </c:pt>
                <c:pt idx="303">
                  <c:v>8.5000000000000048E-2</c:v>
                </c:pt>
                <c:pt idx="304">
                  <c:v>8.5000000000000048E-2</c:v>
                </c:pt>
                <c:pt idx="305">
                  <c:v>8.5000000000000048E-2</c:v>
                </c:pt>
                <c:pt idx="306">
                  <c:v>8.5000000000000048E-2</c:v>
                </c:pt>
                <c:pt idx="307">
                  <c:v>8.5000000000000048E-2</c:v>
                </c:pt>
                <c:pt idx="308">
                  <c:v>8.5000000000000048E-2</c:v>
                </c:pt>
                <c:pt idx="309">
                  <c:v>8.5000000000000048E-2</c:v>
                </c:pt>
                <c:pt idx="310">
                  <c:v>8.5000000000000048E-2</c:v>
                </c:pt>
                <c:pt idx="311">
                  <c:v>8.5000000000000048E-2</c:v>
                </c:pt>
                <c:pt idx="312">
                  <c:v>8.5000000000000048E-2</c:v>
                </c:pt>
                <c:pt idx="313">
                  <c:v>8.5000000000000048E-2</c:v>
                </c:pt>
                <c:pt idx="314">
                  <c:v>8.5000000000000048E-2</c:v>
                </c:pt>
                <c:pt idx="315">
                  <c:v>8.5000000000000048E-2</c:v>
                </c:pt>
                <c:pt idx="316">
                  <c:v>8.5000000000000048E-2</c:v>
                </c:pt>
                <c:pt idx="317">
                  <c:v>8.5000000000000048E-2</c:v>
                </c:pt>
                <c:pt idx="318">
                  <c:v>8.5000000000000048E-2</c:v>
                </c:pt>
                <c:pt idx="319">
                  <c:v>8.5000000000000048E-2</c:v>
                </c:pt>
                <c:pt idx="320">
                  <c:v>8.5000000000000048E-2</c:v>
                </c:pt>
                <c:pt idx="321">
                  <c:v>8.5000000000000048E-2</c:v>
                </c:pt>
                <c:pt idx="322">
                  <c:v>8.5000000000000048E-2</c:v>
                </c:pt>
                <c:pt idx="323">
                  <c:v>8.5000000000000048E-2</c:v>
                </c:pt>
                <c:pt idx="324">
                  <c:v>8.5000000000000048E-2</c:v>
                </c:pt>
                <c:pt idx="325">
                  <c:v>8.5000000000000048E-2</c:v>
                </c:pt>
                <c:pt idx="326">
                  <c:v>8.5000000000000048E-2</c:v>
                </c:pt>
                <c:pt idx="327">
                  <c:v>8.5000000000000048E-2</c:v>
                </c:pt>
                <c:pt idx="328">
                  <c:v>8.5000000000000048E-2</c:v>
                </c:pt>
                <c:pt idx="329">
                  <c:v>8.5000000000000048E-2</c:v>
                </c:pt>
                <c:pt idx="330">
                  <c:v>8.5000000000000048E-2</c:v>
                </c:pt>
                <c:pt idx="331">
                  <c:v>8.5000000000000048E-2</c:v>
                </c:pt>
                <c:pt idx="332">
                  <c:v>8.5000000000000048E-2</c:v>
                </c:pt>
                <c:pt idx="333">
                  <c:v>8.5000000000000048E-2</c:v>
                </c:pt>
                <c:pt idx="334">
                  <c:v>8.5000000000000048E-2</c:v>
                </c:pt>
                <c:pt idx="335">
                  <c:v>8.5000000000000048E-2</c:v>
                </c:pt>
                <c:pt idx="336">
                  <c:v>8.5000000000000048E-2</c:v>
                </c:pt>
                <c:pt idx="337">
                  <c:v>8.5000000000000048E-2</c:v>
                </c:pt>
                <c:pt idx="338">
                  <c:v>8.5000000000000048E-2</c:v>
                </c:pt>
                <c:pt idx="339">
                  <c:v>8.5000000000000048E-2</c:v>
                </c:pt>
                <c:pt idx="340">
                  <c:v>8.5000000000000048E-2</c:v>
                </c:pt>
                <c:pt idx="341">
                  <c:v>8.5000000000000048E-2</c:v>
                </c:pt>
                <c:pt idx="342">
                  <c:v>8.5000000000000048E-2</c:v>
                </c:pt>
                <c:pt idx="343">
                  <c:v>8.5000000000000048E-2</c:v>
                </c:pt>
                <c:pt idx="344">
                  <c:v>8.5000000000000048E-2</c:v>
                </c:pt>
                <c:pt idx="345">
                  <c:v>8.5000000000000048E-2</c:v>
                </c:pt>
                <c:pt idx="346">
                  <c:v>8.0000000000000113E-2</c:v>
                </c:pt>
                <c:pt idx="347">
                  <c:v>8.0000000000000113E-2</c:v>
                </c:pt>
                <c:pt idx="348">
                  <c:v>8.0000000000000113E-2</c:v>
                </c:pt>
                <c:pt idx="349">
                  <c:v>8.0000000000000113E-2</c:v>
                </c:pt>
                <c:pt idx="350">
                  <c:v>8.0000000000000113E-2</c:v>
                </c:pt>
                <c:pt idx="351">
                  <c:v>8.0000000000000113E-2</c:v>
                </c:pt>
                <c:pt idx="352">
                  <c:v>8.0000000000000113E-2</c:v>
                </c:pt>
                <c:pt idx="353">
                  <c:v>8.0000000000000113E-2</c:v>
                </c:pt>
                <c:pt idx="354">
                  <c:v>8.0000000000000113E-2</c:v>
                </c:pt>
                <c:pt idx="355">
                  <c:v>8.0000000000000113E-2</c:v>
                </c:pt>
                <c:pt idx="356">
                  <c:v>8.0000000000000113E-2</c:v>
                </c:pt>
                <c:pt idx="357">
                  <c:v>8.0000000000000113E-2</c:v>
                </c:pt>
                <c:pt idx="358">
                  <c:v>8.0000000000000113E-2</c:v>
                </c:pt>
                <c:pt idx="359">
                  <c:v>8.0000000000000113E-2</c:v>
                </c:pt>
                <c:pt idx="360">
                  <c:v>8.0000000000000113E-2</c:v>
                </c:pt>
                <c:pt idx="361">
                  <c:v>8.0000000000000113E-2</c:v>
                </c:pt>
                <c:pt idx="362">
                  <c:v>8.0000000000000113E-2</c:v>
                </c:pt>
                <c:pt idx="363">
                  <c:v>8.0000000000000113E-2</c:v>
                </c:pt>
                <c:pt idx="364">
                  <c:v>8.0000000000000113E-2</c:v>
                </c:pt>
                <c:pt idx="365">
                  <c:v>8.0000000000000113E-2</c:v>
                </c:pt>
                <c:pt idx="366">
                  <c:v>8.0000000000000113E-2</c:v>
                </c:pt>
                <c:pt idx="367">
                  <c:v>8.0000000000000113E-2</c:v>
                </c:pt>
                <c:pt idx="368">
                  <c:v>8.0000000000000113E-2</c:v>
                </c:pt>
                <c:pt idx="369">
                  <c:v>8.0000000000000113E-2</c:v>
                </c:pt>
                <c:pt idx="370">
                  <c:v>8.0000000000000113E-2</c:v>
                </c:pt>
                <c:pt idx="371">
                  <c:v>8.0000000000000113E-2</c:v>
                </c:pt>
                <c:pt idx="372">
                  <c:v>8.0000000000000113E-2</c:v>
                </c:pt>
                <c:pt idx="373">
                  <c:v>8.0000000000000113E-2</c:v>
                </c:pt>
                <c:pt idx="374">
                  <c:v>8.0000000000000113E-2</c:v>
                </c:pt>
                <c:pt idx="375">
                  <c:v>8.0000000000000113E-2</c:v>
                </c:pt>
                <c:pt idx="376">
                  <c:v>8.0000000000000113E-2</c:v>
                </c:pt>
                <c:pt idx="377">
                  <c:v>8.0000000000000113E-2</c:v>
                </c:pt>
                <c:pt idx="378">
                  <c:v>8.0000000000000113E-2</c:v>
                </c:pt>
                <c:pt idx="379">
                  <c:v>8.0000000000000113E-2</c:v>
                </c:pt>
                <c:pt idx="380">
                  <c:v>8.0000000000000113E-2</c:v>
                </c:pt>
                <c:pt idx="381">
                  <c:v>8.0000000000000113E-2</c:v>
                </c:pt>
                <c:pt idx="382">
                  <c:v>8.0000000000000113E-2</c:v>
                </c:pt>
                <c:pt idx="383">
                  <c:v>8.0000000000000113E-2</c:v>
                </c:pt>
                <c:pt idx="384">
                  <c:v>8.0000000000000113E-2</c:v>
                </c:pt>
                <c:pt idx="385">
                  <c:v>6.5000000000000099E-2</c:v>
                </c:pt>
                <c:pt idx="386">
                  <c:v>6.5000000000000099E-2</c:v>
                </c:pt>
                <c:pt idx="387">
                  <c:v>6.5000000000000099E-2</c:v>
                </c:pt>
                <c:pt idx="388">
                  <c:v>6.5000000000000099E-2</c:v>
                </c:pt>
                <c:pt idx="389">
                  <c:v>6.5000000000000099E-2</c:v>
                </c:pt>
                <c:pt idx="390">
                  <c:v>6.5000000000000099E-2</c:v>
                </c:pt>
                <c:pt idx="391">
                  <c:v>6.5000000000000099E-2</c:v>
                </c:pt>
                <c:pt idx="392">
                  <c:v>6.5000000000000099E-2</c:v>
                </c:pt>
                <c:pt idx="393">
                  <c:v>6.5000000000000099E-2</c:v>
                </c:pt>
                <c:pt idx="394">
                  <c:v>6.5000000000000099E-2</c:v>
                </c:pt>
                <c:pt idx="395">
                  <c:v>6.5000000000000099E-2</c:v>
                </c:pt>
                <c:pt idx="396">
                  <c:v>6.5000000000000099E-2</c:v>
                </c:pt>
                <c:pt idx="397">
                  <c:v>6.5000000000000099E-2</c:v>
                </c:pt>
                <c:pt idx="398">
                  <c:v>6.5000000000000099E-2</c:v>
                </c:pt>
                <c:pt idx="399">
                  <c:v>6.5000000000000099E-2</c:v>
                </c:pt>
                <c:pt idx="400">
                  <c:v>6.5000000000000099E-2</c:v>
                </c:pt>
                <c:pt idx="401">
                  <c:v>6.5000000000000099E-2</c:v>
                </c:pt>
                <c:pt idx="402">
                  <c:v>6.5000000000000099E-2</c:v>
                </c:pt>
                <c:pt idx="403">
                  <c:v>6.5000000000000099E-2</c:v>
                </c:pt>
                <c:pt idx="404">
                  <c:v>6.5000000000000099E-2</c:v>
                </c:pt>
                <c:pt idx="405">
                  <c:v>6.5000000000000099E-2</c:v>
                </c:pt>
                <c:pt idx="406">
                  <c:v>6.5000000000000099E-2</c:v>
                </c:pt>
                <c:pt idx="407">
                  <c:v>6.5000000000000099E-2</c:v>
                </c:pt>
                <c:pt idx="408">
                  <c:v>6.5000000000000099E-2</c:v>
                </c:pt>
                <c:pt idx="409">
                  <c:v>6.5000000000000099E-2</c:v>
                </c:pt>
                <c:pt idx="410">
                  <c:v>6.5000000000000099E-2</c:v>
                </c:pt>
                <c:pt idx="411">
                  <c:v>6.5000000000000099E-2</c:v>
                </c:pt>
                <c:pt idx="412">
                  <c:v>6.5000000000000099E-2</c:v>
                </c:pt>
                <c:pt idx="413">
                  <c:v>6.5000000000000099E-2</c:v>
                </c:pt>
                <c:pt idx="414">
                  <c:v>6.5000000000000099E-2</c:v>
                </c:pt>
                <c:pt idx="415">
                  <c:v>6.5000000000000099E-2</c:v>
                </c:pt>
                <c:pt idx="416">
                  <c:v>6.5000000000000099E-2</c:v>
                </c:pt>
                <c:pt idx="417">
                  <c:v>6.5000000000000099E-2</c:v>
                </c:pt>
                <c:pt idx="418">
                  <c:v>6.5000000000000099E-2</c:v>
                </c:pt>
                <c:pt idx="419">
                  <c:v>6.5000000000000099E-2</c:v>
                </c:pt>
                <c:pt idx="420">
                  <c:v>6.5000000000000099E-2</c:v>
                </c:pt>
                <c:pt idx="421">
                  <c:v>6.5000000000000099E-2</c:v>
                </c:pt>
              </c:numCache>
            </c:numRef>
          </c:val>
        </c:ser>
        <c:ser>
          <c:idx val="3"/>
          <c:order val="3"/>
          <c:tx>
            <c:strRef>
              <c:f>Лист3!$E$3</c:f>
              <c:strCache>
                <c:ptCount val="1"/>
                <c:pt idx="0">
                  <c:v>MIACR o/n</c:v>
                </c:pt>
              </c:strCache>
            </c:strRef>
          </c:tx>
          <c:marker>
            <c:symbol val="none"/>
          </c:marker>
          <c:cat>
            <c:numRef>
              <c:f>Лист3!$A$4:$A$425</c:f>
              <c:numCache>
                <c:formatCode>dd/mm/yyyy</c:formatCode>
                <c:ptCount val="422"/>
                <c:pt idx="0">
                  <c:v>42268</c:v>
                </c:pt>
                <c:pt idx="1">
                  <c:v>42265</c:v>
                </c:pt>
                <c:pt idx="2">
                  <c:v>42264</c:v>
                </c:pt>
                <c:pt idx="3">
                  <c:v>42263</c:v>
                </c:pt>
                <c:pt idx="4">
                  <c:v>42262</c:v>
                </c:pt>
                <c:pt idx="5">
                  <c:v>42261</c:v>
                </c:pt>
                <c:pt idx="6">
                  <c:v>42258</c:v>
                </c:pt>
                <c:pt idx="7">
                  <c:v>42257</c:v>
                </c:pt>
                <c:pt idx="8">
                  <c:v>42256</c:v>
                </c:pt>
                <c:pt idx="9">
                  <c:v>42255</c:v>
                </c:pt>
                <c:pt idx="10">
                  <c:v>42254</c:v>
                </c:pt>
                <c:pt idx="11">
                  <c:v>42251</c:v>
                </c:pt>
                <c:pt idx="12">
                  <c:v>42250</c:v>
                </c:pt>
                <c:pt idx="13">
                  <c:v>42249</c:v>
                </c:pt>
                <c:pt idx="14">
                  <c:v>42248</c:v>
                </c:pt>
                <c:pt idx="15">
                  <c:v>42247</c:v>
                </c:pt>
                <c:pt idx="16">
                  <c:v>42244</c:v>
                </c:pt>
                <c:pt idx="17">
                  <c:v>42243</c:v>
                </c:pt>
                <c:pt idx="18">
                  <c:v>42242</c:v>
                </c:pt>
                <c:pt idx="19">
                  <c:v>42241</c:v>
                </c:pt>
                <c:pt idx="20">
                  <c:v>42240</c:v>
                </c:pt>
                <c:pt idx="21">
                  <c:v>42237</c:v>
                </c:pt>
                <c:pt idx="22">
                  <c:v>42236</c:v>
                </c:pt>
                <c:pt idx="23">
                  <c:v>42235</c:v>
                </c:pt>
                <c:pt idx="24">
                  <c:v>42234</c:v>
                </c:pt>
                <c:pt idx="25">
                  <c:v>42233</c:v>
                </c:pt>
                <c:pt idx="26">
                  <c:v>42230</c:v>
                </c:pt>
                <c:pt idx="27">
                  <c:v>42229</c:v>
                </c:pt>
                <c:pt idx="28">
                  <c:v>42228</c:v>
                </c:pt>
                <c:pt idx="29">
                  <c:v>42227</c:v>
                </c:pt>
                <c:pt idx="30">
                  <c:v>42226</c:v>
                </c:pt>
                <c:pt idx="31">
                  <c:v>42223</c:v>
                </c:pt>
                <c:pt idx="32">
                  <c:v>42222</c:v>
                </c:pt>
                <c:pt idx="33">
                  <c:v>42221</c:v>
                </c:pt>
                <c:pt idx="34">
                  <c:v>42220</c:v>
                </c:pt>
                <c:pt idx="35">
                  <c:v>42219</c:v>
                </c:pt>
                <c:pt idx="36">
                  <c:v>42216</c:v>
                </c:pt>
                <c:pt idx="37">
                  <c:v>42215</c:v>
                </c:pt>
                <c:pt idx="38">
                  <c:v>42214</c:v>
                </c:pt>
                <c:pt idx="39">
                  <c:v>42213</c:v>
                </c:pt>
                <c:pt idx="40">
                  <c:v>42212</c:v>
                </c:pt>
                <c:pt idx="41">
                  <c:v>42209</c:v>
                </c:pt>
                <c:pt idx="42">
                  <c:v>42208</c:v>
                </c:pt>
                <c:pt idx="43">
                  <c:v>42207</c:v>
                </c:pt>
                <c:pt idx="44">
                  <c:v>42206</c:v>
                </c:pt>
                <c:pt idx="45">
                  <c:v>42205</c:v>
                </c:pt>
                <c:pt idx="46">
                  <c:v>42202</c:v>
                </c:pt>
                <c:pt idx="47">
                  <c:v>42201</c:v>
                </c:pt>
                <c:pt idx="48">
                  <c:v>42200</c:v>
                </c:pt>
                <c:pt idx="49">
                  <c:v>42199</c:v>
                </c:pt>
                <c:pt idx="50">
                  <c:v>42198</c:v>
                </c:pt>
                <c:pt idx="51">
                  <c:v>42195</c:v>
                </c:pt>
                <c:pt idx="52">
                  <c:v>42194</c:v>
                </c:pt>
                <c:pt idx="53">
                  <c:v>42193</c:v>
                </c:pt>
                <c:pt idx="54">
                  <c:v>42192</c:v>
                </c:pt>
                <c:pt idx="55">
                  <c:v>42191</c:v>
                </c:pt>
                <c:pt idx="56">
                  <c:v>42188</c:v>
                </c:pt>
                <c:pt idx="57">
                  <c:v>42187</c:v>
                </c:pt>
                <c:pt idx="58">
                  <c:v>42186</c:v>
                </c:pt>
                <c:pt idx="59">
                  <c:v>42185</c:v>
                </c:pt>
                <c:pt idx="60">
                  <c:v>42184</c:v>
                </c:pt>
                <c:pt idx="61">
                  <c:v>42181</c:v>
                </c:pt>
                <c:pt idx="62">
                  <c:v>42180</c:v>
                </c:pt>
                <c:pt idx="63">
                  <c:v>42179</c:v>
                </c:pt>
                <c:pt idx="64">
                  <c:v>42178</c:v>
                </c:pt>
                <c:pt idx="65">
                  <c:v>42177</c:v>
                </c:pt>
                <c:pt idx="66">
                  <c:v>42174</c:v>
                </c:pt>
                <c:pt idx="67">
                  <c:v>42173</c:v>
                </c:pt>
                <c:pt idx="68">
                  <c:v>42172</c:v>
                </c:pt>
                <c:pt idx="69">
                  <c:v>42171</c:v>
                </c:pt>
                <c:pt idx="70">
                  <c:v>42170</c:v>
                </c:pt>
                <c:pt idx="71">
                  <c:v>42166</c:v>
                </c:pt>
                <c:pt idx="72">
                  <c:v>42165</c:v>
                </c:pt>
                <c:pt idx="73">
                  <c:v>42164</c:v>
                </c:pt>
                <c:pt idx="74">
                  <c:v>42163</c:v>
                </c:pt>
                <c:pt idx="75">
                  <c:v>42160</c:v>
                </c:pt>
                <c:pt idx="76">
                  <c:v>42159</c:v>
                </c:pt>
                <c:pt idx="77">
                  <c:v>42158</c:v>
                </c:pt>
                <c:pt idx="78">
                  <c:v>42157</c:v>
                </c:pt>
                <c:pt idx="79">
                  <c:v>42156</c:v>
                </c:pt>
                <c:pt idx="80">
                  <c:v>42153</c:v>
                </c:pt>
                <c:pt idx="81">
                  <c:v>42152</c:v>
                </c:pt>
                <c:pt idx="82">
                  <c:v>42151</c:v>
                </c:pt>
                <c:pt idx="83">
                  <c:v>42150</c:v>
                </c:pt>
                <c:pt idx="84">
                  <c:v>42149</c:v>
                </c:pt>
                <c:pt idx="85">
                  <c:v>42146</c:v>
                </c:pt>
                <c:pt idx="86">
                  <c:v>42145</c:v>
                </c:pt>
                <c:pt idx="87">
                  <c:v>42144</c:v>
                </c:pt>
                <c:pt idx="88">
                  <c:v>42143</c:v>
                </c:pt>
                <c:pt idx="89">
                  <c:v>42142</c:v>
                </c:pt>
                <c:pt idx="90">
                  <c:v>42139</c:v>
                </c:pt>
                <c:pt idx="91">
                  <c:v>42138</c:v>
                </c:pt>
                <c:pt idx="92">
                  <c:v>42137</c:v>
                </c:pt>
                <c:pt idx="93">
                  <c:v>42136</c:v>
                </c:pt>
                <c:pt idx="94">
                  <c:v>42132</c:v>
                </c:pt>
                <c:pt idx="95">
                  <c:v>42131</c:v>
                </c:pt>
                <c:pt idx="96">
                  <c:v>42130</c:v>
                </c:pt>
                <c:pt idx="97">
                  <c:v>42129</c:v>
                </c:pt>
                <c:pt idx="98">
                  <c:v>42124</c:v>
                </c:pt>
                <c:pt idx="99">
                  <c:v>42123</c:v>
                </c:pt>
                <c:pt idx="100">
                  <c:v>42122</c:v>
                </c:pt>
                <c:pt idx="101">
                  <c:v>42121</c:v>
                </c:pt>
                <c:pt idx="102">
                  <c:v>42118</c:v>
                </c:pt>
                <c:pt idx="103">
                  <c:v>42117</c:v>
                </c:pt>
                <c:pt idx="104">
                  <c:v>42116</c:v>
                </c:pt>
                <c:pt idx="105">
                  <c:v>42115</c:v>
                </c:pt>
                <c:pt idx="106">
                  <c:v>42114</c:v>
                </c:pt>
                <c:pt idx="107">
                  <c:v>42111</c:v>
                </c:pt>
                <c:pt idx="108">
                  <c:v>42110</c:v>
                </c:pt>
                <c:pt idx="109">
                  <c:v>42109</c:v>
                </c:pt>
                <c:pt idx="110">
                  <c:v>42108</c:v>
                </c:pt>
                <c:pt idx="111">
                  <c:v>42107</c:v>
                </c:pt>
                <c:pt idx="112">
                  <c:v>42104</c:v>
                </c:pt>
                <c:pt idx="113">
                  <c:v>42103</c:v>
                </c:pt>
                <c:pt idx="114">
                  <c:v>42102</c:v>
                </c:pt>
                <c:pt idx="115">
                  <c:v>42101</c:v>
                </c:pt>
                <c:pt idx="116">
                  <c:v>42100</c:v>
                </c:pt>
                <c:pt idx="117">
                  <c:v>42097</c:v>
                </c:pt>
                <c:pt idx="118">
                  <c:v>42096</c:v>
                </c:pt>
                <c:pt idx="119">
                  <c:v>42095</c:v>
                </c:pt>
                <c:pt idx="120">
                  <c:v>42094</c:v>
                </c:pt>
                <c:pt idx="121">
                  <c:v>42093</c:v>
                </c:pt>
                <c:pt idx="122">
                  <c:v>42090</c:v>
                </c:pt>
                <c:pt idx="123">
                  <c:v>42089</c:v>
                </c:pt>
                <c:pt idx="124">
                  <c:v>42088</c:v>
                </c:pt>
                <c:pt idx="125">
                  <c:v>42087</c:v>
                </c:pt>
                <c:pt idx="126">
                  <c:v>42086</c:v>
                </c:pt>
                <c:pt idx="127">
                  <c:v>42083</c:v>
                </c:pt>
                <c:pt idx="128">
                  <c:v>42082</c:v>
                </c:pt>
                <c:pt idx="129">
                  <c:v>42081</c:v>
                </c:pt>
                <c:pt idx="130">
                  <c:v>42080</c:v>
                </c:pt>
                <c:pt idx="131">
                  <c:v>42079</c:v>
                </c:pt>
                <c:pt idx="132">
                  <c:v>42076</c:v>
                </c:pt>
                <c:pt idx="133">
                  <c:v>42075</c:v>
                </c:pt>
                <c:pt idx="134">
                  <c:v>42074</c:v>
                </c:pt>
                <c:pt idx="135">
                  <c:v>42073</c:v>
                </c:pt>
                <c:pt idx="136">
                  <c:v>42069</c:v>
                </c:pt>
                <c:pt idx="137">
                  <c:v>42068</c:v>
                </c:pt>
                <c:pt idx="138">
                  <c:v>42067</c:v>
                </c:pt>
                <c:pt idx="139">
                  <c:v>42066</c:v>
                </c:pt>
                <c:pt idx="140">
                  <c:v>42065</c:v>
                </c:pt>
                <c:pt idx="141">
                  <c:v>42062</c:v>
                </c:pt>
                <c:pt idx="142">
                  <c:v>42061</c:v>
                </c:pt>
                <c:pt idx="143">
                  <c:v>42060</c:v>
                </c:pt>
                <c:pt idx="144">
                  <c:v>42059</c:v>
                </c:pt>
                <c:pt idx="145">
                  <c:v>42055</c:v>
                </c:pt>
                <c:pt idx="146">
                  <c:v>42054</c:v>
                </c:pt>
                <c:pt idx="147">
                  <c:v>42053</c:v>
                </c:pt>
                <c:pt idx="148">
                  <c:v>42052</c:v>
                </c:pt>
                <c:pt idx="149">
                  <c:v>42051</c:v>
                </c:pt>
                <c:pt idx="150">
                  <c:v>42048</c:v>
                </c:pt>
                <c:pt idx="151">
                  <c:v>42047</c:v>
                </c:pt>
                <c:pt idx="152">
                  <c:v>42046</c:v>
                </c:pt>
                <c:pt idx="153">
                  <c:v>42045</c:v>
                </c:pt>
                <c:pt idx="154">
                  <c:v>42044</c:v>
                </c:pt>
                <c:pt idx="155">
                  <c:v>42041</c:v>
                </c:pt>
                <c:pt idx="156">
                  <c:v>42040</c:v>
                </c:pt>
                <c:pt idx="157">
                  <c:v>42039</c:v>
                </c:pt>
                <c:pt idx="158">
                  <c:v>42038</c:v>
                </c:pt>
                <c:pt idx="159">
                  <c:v>42037</c:v>
                </c:pt>
                <c:pt idx="160">
                  <c:v>42034</c:v>
                </c:pt>
                <c:pt idx="161">
                  <c:v>42033</c:v>
                </c:pt>
                <c:pt idx="162">
                  <c:v>42032</c:v>
                </c:pt>
                <c:pt idx="163">
                  <c:v>42031</c:v>
                </c:pt>
                <c:pt idx="164">
                  <c:v>42030</c:v>
                </c:pt>
                <c:pt idx="165">
                  <c:v>42027</c:v>
                </c:pt>
                <c:pt idx="166">
                  <c:v>42026</c:v>
                </c:pt>
                <c:pt idx="167">
                  <c:v>42025</c:v>
                </c:pt>
                <c:pt idx="168">
                  <c:v>42024</c:v>
                </c:pt>
                <c:pt idx="169">
                  <c:v>42023</c:v>
                </c:pt>
                <c:pt idx="170">
                  <c:v>42020</c:v>
                </c:pt>
                <c:pt idx="171">
                  <c:v>42019</c:v>
                </c:pt>
                <c:pt idx="172">
                  <c:v>42018</c:v>
                </c:pt>
                <c:pt idx="173">
                  <c:v>42017</c:v>
                </c:pt>
                <c:pt idx="174">
                  <c:v>42016</c:v>
                </c:pt>
                <c:pt idx="175">
                  <c:v>42004</c:v>
                </c:pt>
                <c:pt idx="176">
                  <c:v>42003</c:v>
                </c:pt>
                <c:pt idx="177">
                  <c:v>42002</c:v>
                </c:pt>
                <c:pt idx="178">
                  <c:v>41999</c:v>
                </c:pt>
                <c:pt idx="179">
                  <c:v>41998</c:v>
                </c:pt>
                <c:pt idx="180">
                  <c:v>41997</c:v>
                </c:pt>
                <c:pt idx="181">
                  <c:v>41996</c:v>
                </c:pt>
                <c:pt idx="182">
                  <c:v>41995</c:v>
                </c:pt>
                <c:pt idx="183">
                  <c:v>41992</c:v>
                </c:pt>
                <c:pt idx="184">
                  <c:v>41991</c:v>
                </c:pt>
                <c:pt idx="185">
                  <c:v>41990</c:v>
                </c:pt>
                <c:pt idx="186">
                  <c:v>41989</c:v>
                </c:pt>
                <c:pt idx="187">
                  <c:v>41988</c:v>
                </c:pt>
                <c:pt idx="188">
                  <c:v>41985</c:v>
                </c:pt>
                <c:pt idx="189">
                  <c:v>41984</c:v>
                </c:pt>
                <c:pt idx="190">
                  <c:v>41983</c:v>
                </c:pt>
                <c:pt idx="191">
                  <c:v>41982</c:v>
                </c:pt>
                <c:pt idx="192">
                  <c:v>41981</c:v>
                </c:pt>
                <c:pt idx="193">
                  <c:v>41978</c:v>
                </c:pt>
                <c:pt idx="194">
                  <c:v>41977</c:v>
                </c:pt>
                <c:pt idx="195">
                  <c:v>41976</c:v>
                </c:pt>
                <c:pt idx="196">
                  <c:v>41975</c:v>
                </c:pt>
                <c:pt idx="197">
                  <c:v>41974</c:v>
                </c:pt>
                <c:pt idx="198">
                  <c:v>41971</c:v>
                </c:pt>
                <c:pt idx="199">
                  <c:v>41970</c:v>
                </c:pt>
                <c:pt idx="200">
                  <c:v>41969</c:v>
                </c:pt>
                <c:pt idx="201">
                  <c:v>41968</c:v>
                </c:pt>
                <c:pt idx="202">
                  <c:v>41967</c:v>
                </c:pt>
                <c:pt idx="203">
                  <c:v>41964</c:v>
                </c:pt>
                <c:pt idx="204">
                  <c:v>41963</c:v>
                </c:pt>
                <c:pt idx="205">
                  <c:v>41962</c:v>
                </c:pt>
                <c:pt idx="206">
                  <c:v>41961</c:v>
                </c:pt>
                <c:pt idx="207">
                  <c:v>41960</c:v>
                </c:pt>
                <c:pt idx="208">
                  <c:v>41957</c:v>
                </c:pt>
                <c:pt idx="209">
                  <c:v>41956</c:v>
                </c:pt>
                <c:pt idx="210">
                  <c:v>41955</c:v>
                </c:pt>
                <c:pt idx="211">
                  <c:v>41954</c:v>
                </c:pt>
                <c:pt idx="212">
                  <c:v>41953</c:v>
                </c:pt>
                <c:pt idx="213">
                  <c:v>41950</c:v>
                </c:pt>
                <c:pt idx="214">
                  <c:v>41949</c:v>
                </c:pt>
                <c:pt idx="215">
                  <c:v>41948</c:v>
                </c:pt>
                <c:pt idx="216">
                  <c:v>41943</c:v>
                </c:pt>
                <c:pt idx="217">
                  <c:v>41942</c:v>
                </c:pt>
                <c:pt idx="218">
                  <c:v>41941</c:v>
                </c:pt>
                <c:pt idx="219">
                  <c:v>41940</c:v>
                </c:pt>
                <c:pt idx="220">
                  <c:v>41939</c:v>
                </c:pt>
                <c:pt idx="221">
                  <c:v>41936</c:v>
                </c:pt>
                <c:pt idx="222">
                  <c:v>41935</c:v>
                </c:pt>
                <c:pt idx="223">
                  <c:v>41934</c:v>
                </c:pt>
                <c:pt idx="224">
                  <c:v>41933</c:v>
                </c:pt>
                <c:pt idx="225">
                  <c:v>41932</c:v>
                </c:pt>
                <c:pt idx="226">
                  <c:v>41929</c:v>
                </c:pt>
                <c:pt idx="227">
                  <c:v>41928</c:v>
                </c:pt>
                <c:pt idx="228">
                  <c:v>41927</c:v>
                </c:pt>
                <c:pt idx="229">
                  <c:v>41926</c:v>
                </c:pt>
                <c:pt idx="230">
                  <c:v>41925</c:v>
                </c:pt>
                <c:pt idx="231">
                  <c:v>41922</c:v>
                </c:pt>
                <c:pt idx="232">
                  <c:v>41921</c:v>
                </c:pt>
                <c:pt idx="233">
                  <c:v>41920</c:v>
                </c:pt>
                <c:pt idx="234">
                  <c:v>41919</c:v>
                </c:pt>
                <c:pt idx="235">
                  <c:v>41918</c:v>
                </c:pt>
                <c:pt idx="236">
                  <c:v>41915</c:v>
                </c:pt>
                <c:pt idx="237">
                  <c:v>41914</c:v>
                </c:pt>
                <c:pt idx="238">
                  <c:v>41913</c:v>
                </c:pt>
                <c:pt idx="239">
                  <c:v>41912</c:v>
                </c:pt>
                <c:pt idx="240">
                  <c:v>41911</c:v>
                </c:pt>
                <c:pt idx="241">
                  <c:v>41908</c:v>
                </c:pt>
                <c:pt idx="242">
                  <c:v>41907</c:v>
                </c:pt>
                <c:pt idx="243">
                  <c:v>41906</c:v>
                </c:pt>
                <c:pt idx="244">
                  <c:v>41905</c:v>
                </c:pt>
                <c:pt idx="245">
                  <c:v>41904</c:v>
                </c:pt>
                <c:pt idx="246">
                  <c:v>41901</c:v>
                </c:pt>
                <c:pt idx="247">
                  <c:v>41900</c:v>
                </c:pt>
                <c:pt idx="248">
                  <c:v>41899</c:v>
                </c:pt>
                <c:pt idx="249">
                  <c:v>41898</c:v>
                </c:pt>
                <c:pt idx="250">
                  <c:v>41897</c:v>
                </c:pt>
                <c:pt idx="251">
                  <c:v>41894</c:v>
                </c:pt>
                <c:pt idx="252">
                  <c:v>41893</c:v>
                </c:pt>
                <c:pt idx="253">
                  <c:v>41892</c:v>
                </c:pt>
                <c:pt idx="254">
                  <c:v>41891</c:v>
                </c:pt>
                <c:pt idx="255">
                  <c:v>41890</c:v>
                </c:pt>
                <c:pt idx="256">
                  <c:v>41887</c:v>
                </c:pt>
                <c:pt idx="257">
                  <c:v>41886</c:v>
                </c:pt>
                <c:pt idx="258">
                  <c:v>41885</c:v>
                </c:pt>
                <c:pt idx="259">
                  <c:v>41884</c:v>
                </c:pt>
                <c:pt idx="260">
                  <c:v>41883</c:v>
                </c:pt>
                <c:pt idx="261">
                  <c:v>41880</c:v>
                </c:pt>
                <c:pt idx="262">
                  <c:v>41879</c:v>
                </c:pt>
                <c:pt idx="263">
                  <c:v>41878</c:v>
                </c:pt>
                <c:pt idx="264">
                  <c:v>41877</c:v>
                </c:pt>
                <c:pt idx="265">
                  <c:v>41876</c:v>
                </c:pt>
                <c:pt idx="266">
                  <c:v>41873</c:v>
                </c:pt>
                <c:pt idx="267">
                  <c:v>41872</c:v>
                </c:pt>
                <c:pt idx="268">
                  <c:v>41871</c:v>
                </c:pt>
                <c:pt idx="269">
                  <c:v>41870</c:v>
                </c:pt>
                <c:pt idx="270">
                  <c:v>41869</c:v>
                </c:pt>
                <c:pt idx="271">
                  <c:v>41866</c:v>
                </c:pt>
                <c:pt idx="272">
                  <c:v>41865</c:v>
                </c:pt>
                <c:pt idx="273">
                  <c:v>41864</c:v>
                </c:pt>
                <c:pt idx="274">
                  <c:v>41863</c:v>
                </c:pt>
                <c:pt idx="275">
                  <c:v>41862</c:v>
                </c:pt>
                <c:pt idx="276">
                  <c:v>41859</c:v>
                </c:pt>
                <c:pt idx="277">
                  <c:v>41858</c:v>
                </c:pt>
                <c:pt idx="278">
                  <c:v>41857</c:v>
                </c:pt>
                <c:pt idx="279">
                  <c:v>41856</c:v>
                </c:pt>
                <c:pt idx="280">
                  <c:v>41855</c:v>
                </c:pt>
                <c:pt idx="281">
                  <c:v>41852</c:v>
                </c:pt>
                <c:pt idx="282">
                  <c:v>41851</c:v>
                </c:pt>
                <c:pt idx="283">
                  <c:v>41850</c:v>
                </c:pt>
                <c:pt idx="284">
                  <c:v>41849</c:v>
                </c:pt>
                <c:pt idx="285">
                  <c:v>41848</c:v>
                </c:pt>
                <c:pt idx="286">
                  <c:v>41845</c:v>
                </c:pt>
                <c:pt idx="287">
                  <c:v>41844</c:v>
                </c:pt>
                <c:pt idx="288">
                  <c:v>41843</c:v>
                </c:pt>
                <c:pt idx="289">
                  <c:v>41842</c:v>
                </c:pt>
                <c:pt idx="290">
                  <c:v>41841</c:v>
                </c:pt>
                <c:pt idx="291">
                  <c:v>41838</c:v>
                </c:pt>
                <c:pt idx="292">
                  <c:v>41837</c:v>
                </c:pt>
                <c:pt idx="293">
                  <c:v>41836</c:v>
                </c:pt>
                <c:pt idx="294">
                  <c:v>41835</c:v>
                </c:pt>
                <c:pt idx="295">
                  <c:v>41834</c:v>
                </c:pt>
                <c:pt idx="296">
                  <c:v>41831</c:v>
                </c:pt>
                <c:pt idx="297">
                  <c:v>41830</c:v>
                </c:pt>
                <c:pt idx="298">
                  <c:v>41829</c:v>
                </c:pt>
                <c:pt idx="299">
                  <c:v>41828</c:v>
                </c:pt>
                <c:pt idx="300">
                  <c:v>41827</c:v>
                </c:pt>
                <c:pt idx="301">
                  <c:v>41824</c:v>
                </c:pt>
                <c:pt idx="302">
                  <c:v>41823</c:v>
                </c:pt>
                <c:pt idx="303">
                  <c:v>41822</c:v>
                </c:pt>
                <c:pt idx="304">
                  <c:v>41821</c:v>
                </c:pt>
                <c:pt idx="305">
                  <c:v>41820</c:v>
                </c:pt>
                <c:pt idx="306">
                  <c:v>41817</c:v>
                </c:pt>
                <c:pt idx="307">
                  <c:v>41816</c:v>
                </c:pt>
                <c:pt idx="308">
                  <c:v>41815</c:v>
                </c:pt>
                <c:pt idx="309">
                  <c:v>41814</c:v>
                </c:pt>
                <c:pt idx="310">
                  <c:v>41813</c:v>
                </c:pt>
                <c:pt idx="311">
                  <c:v>41810</c:v>
                </c:pt>
                <c:pt idx="312">
                  <c:v>41809</c:v>
                </c:pt>
                <c:pt idx="313">
                  <c:v>41808</c:v>
                </c:pt>
                <c:pt idx="314">
                  <c:v>41807</c:v>
                </c:pt>
                <c:pt idx="315">
                  <c:v>41806</c:v>
                </c:pt>
                <c:pt idx="316">
                  <c:v>41801</c:v>
                </c:pt>
                <c:pt idx="317">
                  <c:v>41800</c:v>
                </c:pt>
                <c:pt idx="318">
                  <c:v>41799</c:v>
                </c:pt>
                <c:pt idx="319">
                  <c:v>41796</c:v>
                </c:pt>
                <c:pt idx="320">
                  <c:v>41795</c:v>
                </c:pt>
                <c:pt idx="321">
                  <c:v>41794</c:v>
                </c:pt>
                <c:pt idx="322">
                  <c:v>41793</c:v>
                </c:pt>
                <c:pt idx="323">
                  <c:v>41792</c:v>
                </c:pt>
                <c:pt idx="324">
                  <c:v>41789</c:v>
                </c:pt>
                <c:pt idx="325">
                  <c:v>41788</c:v>
                </c:pt>
                <c:pt idx="326">
                  <c:v>41787</c:v>
                </c:pt>
                <c:pt idx="327">
                  <c:v>41786</c:v>
                </c:pt>
                <c:pt idx="328">
                  <c:v>41785</c:v>
                </c:pt>
                <c:pt idx="329">
                  <c:v>41782</c:v>
                </c:pt>
                <c:pt idx="330">
                  <c:v>41781</c:v>
                </c:pt>
                <c:pt idx="331">
                  <c:v>41780</c:v>
                </c:pt>
                <c:pt idx="332">
                  <c:v>41779</c:v>
                </c:pt>
                <c:pt idx="333">
                  <c:v>41778</c:v>
                </c:pt>
                <c:pt idx="334">
                  <c:v>41775</c:v>
                </c:pt>
                <c:pt idx="335">
                  <c:v>41774</c:v>
                </c:pt>
                <c:pt idx="336">
                  <c:v>41773</c:v>
                </c:pt>
                <c:pt idx="337">
                  <c:v>41772</c:v>
                </c:pt>
                <c:pt idx="338">
                  <c:v>41771</c:v>
                </c:pt>
                <c:pt idx="339">
                  <c:v>41767</c:v>
                </c:pt>
                <c:pt idx="340">
                  <c:v>41766</c:v>
                </c:pt>
                <c:pt idx="341">
                  <c:v>41765</c:v>
                </c:pt>
                <c:pt idx="342">
                  <c:v>41764</c:v>
                </c:pt>
                <c:pt idx="343">
                  <c:v>41759</c:v>
                </c:pt>
                <c:pt idx="344">
                  <c:v>41758</c:v>
                </c:pt>
                <c:pt idx="345">
                  <c:v>41757</c:v>
                </c:pt>
                <c:pt idx="346">
                  <c:v>41754</c:v>
                </c:pt>
                <c:pt idx="347">
                  <c:v>41753</c:v>
                </c:pt>
                <c:pt idx="348">
                  <c:v>41752</c:v>
                </c:pt>
                <c:pt idx="349">
                  <c:v>41751</c:v>
                </c:pt>
                <c:pt idx="350">
                  <c:v>41750</c:v>
                </c:pt>
                <c:pt idx="351">
                  <c:v>41747</c:v>
                </c:pt>
                <c:pt idx="352">
                  <c:v>41746</c:v>
                </c:pt>
                <c:pt idx="353">
                  <c:v>41745</c:v>
                </c:pt>
                <c:pt idx="354">
                  <c:v>41744</c:v>
                </c:pt>
                <c:pt idx="355">
                  <c:v>41743</c:v>
                </c:pt>
                <c:pt idx="356">
                  <c:v>41740</c:v>
                </c:pt>
                <c:pt idx="357">
                  <c:v>41739</c:v>
                </c:pt>
                <c:pt idx="358">
                  <c:v>41738</c:v>
                </c:pt>
                <c:pt idx="359">
                  <c:v>41737</c:v>
                </c:pt>
                <c:pt idx="360">
                  <c:v>41736</c:v>
                </c:pt>
                <c:pt idx="361">
                  <c:v>41733</c:v>
                </c:pt>
                <c:pt idx="362">
                  <c:v>41732</c:v>
                </c:pt>
                <c:pt idx="363">
                  <c:v>41731</c:v>
                </c:pt>
                <c:pt idx="364">
                  <c:v>41730</c:v>
                </c:pt>
                <c:pt idx="365">
                  <c:v>41729</c:v>
                </c:pt>
                <c:pt idx="366">
                  <c:v>41726</c:v>
                </c:pt>
                <c:pt idx="367">
                  <c:v>41725</c:v>
                </c:pt>
                <c:pt idx="368">
                  <c:v>41724</c:v>
                </c:pt>
                <c:pt idx="369">
                  <c:v>41723</c:v>
                </c:pt>
                <c:pt idx="370">
                  <c:v>41722</c:v>
                </c:pt>
                <c:pt idx="371">
                  <c:v>41719</c:v>
                </c:pt>
                <c:pt idx="372">
                  <c:v>41718</c:v>
                </c:pt>
                <c:pt idx="373">
                  <c:v>41717</c:v>
                </c:pt>
                <c:pt idx="374">
                  <c:v>41716</c:v>
                </c:pt>
                <c:pt idx="375">
                  <c:v>41715</c:v>
                </c:pt>
                <c:pt idx="376">
                  <c:v>41712</c:v>
                </c:pt>
                <c:pt idx="377">
                  <c:v>41711</c:v>
                </c:pt>
                <c:pt idx="378">
                  <c:v>41710</c:v>
                </c:pt>
                <c:pt idx="379">
                  <c:v>41709</c:v>
                </c:pt>
                <c:pt idx="380">
                  <c:v>41705</c:v>
                </c:pt>
                <c:pt idx="381">
                  <c:v>41704</c:v>
                </c:pt>
                <c:pt idx="382">
                  <c:v>41703</c:v>
                </c:pt>
                <c:pt idx="383">
                  <c:v>41702</c:v>
                </c:pt>
                <c:pt idx="384">
                  <c:v>41701</c:v>
                </c:pt>
                <c:pt idx="385">
                  <c:v>41698</c:v>
                </c:pt>
                <c:pt idx="386">
                  <c:v>41697</c:v>
                </c:pt>
                <c:pt idx="387">
                  <c:v>41696</c:v>
                </c:pt>
                <c:pt idx="388">
                  <c:v>41695</c:v>
                </c:pt>
                <c:pt idx="389">
                  <c:v>41694</c:v>
                </c:pt>
                <c:pt idx="390">
                  <c:v>41691</c:v>
                </c:pt>
                <c:pt idx="391">
                  <c:v>41690</c:v>
                </c:pt>
                <c:pt idx="392">
                  <c:v>41689</c:v>
                </c:pt>
                <c:pt idx="393">
                  <c:v>41688</c:v>
                </c:pt>
                <c:pt idx="394">
                  <c:v>41687</c:v>
                </c:pt>
                <c:pt idx="395">
                  <c:v>41684</c:v>
                </c:pt>
                <c:pt idx="396">
                  <c:v>41683</c:v>
                </c:pt>
                <c:pt idx="397">
                  <c:v>41682</c:v>
                </c:pt>
                <c:pt idx="398">
                  <c:v>41681</c:v>
                </c:pt>
                <c:pt idx="399">
                  <c:v>41680</c:v>
                </c:pt>
                <c:pt idx="400">
                  <c:v>41677</c:v>
                </c:pt>
                <c:pt idx="401">
                  <c:v>41676</c:v>
                </c:pt>
                <c:pt idx="402">
                  <c:v>41675</c:v>
                </c:pt>
                <c:pt idx="403">
                  <c:v>41674</c:v>
                </c:pt>
                <c:pt idx="404">
                  <c:v>41673</c:v>
                </c:pt>
                <c:pt idx="405">
                  <c:v>41670</c:v>
                </c:pt>
                <c:pt idx="406">
                  <c:v>41669</c:v>
                </c:pt>
                <c:pt idx="407">
                  <c:v>41668</c:v>
                </c:pt>
                <c:pt idx="408">
                  <c:v>41667</c:v>
                </c:pt>
                <c:pt idx="409">
                  <c:v>41666</c:v>
                </c:pt>
                <c:pt idx="410">
                  <c:v>41663</c:v>
                </c:pt>
                <c:pt idx="411">
                  <c:v>41662</c:v>
                </c:pt>
                <c:pt idx="412">
                  <c:v>41661</c:v>
                </c:pt>
                <c:pt idx="413">
                  <c:v>41660</c:v>
                </c:pt>
                <c:pt idx="414">
                  <c:v>41659</c:v>
                </c:pt>
                <c:pt idx="415">
                  <c:v>41656</c:v>
                </c:pt>
                <c:pt idx="416">
                  <c:v>41655</c:v>
                </c:pt>
                <c:pt idx="417">
                  <c:v>41654</c:v>
                </c:pt>
                <c:pt idx="418">
                  <c:v>41653</c:v>
                </c:pt>
                <c:pt idx="419">
                  <c:v>41652</c:v>
                </c:pt>
                <c:pt idx="420">
                  <c:v>41649</c:v>
                </c:pt>
                <c:pt idx="421">
                  <c:v>41648</c:v>
                </c:pt>
              </c:numCache>
            </c:numRef>
          </c:cat>
          <c:val>
            <c:numRef>
              <c:f>Лист3!$E$4:$E$425</c:f>
              <c:numCache>
                <c:formatCode>0.0%</c:formatCode>
                <c:ptCount val="422"/>
                <c:pt idx="0">
                  <c:v>0.11560000000000016</c:v>
                </c:pt>
                <c:pt idx="1">
                  <c:v>0.11449999999999998</c:v>
                </c:pt>
                <c:pt idx="2">
                  <c:v>0.11449999999999998</c:v>
                </c:pt>
                <c:pt idx="3">
                  <c:v>0.11609999999999998</c:v>
                </c:pt>
                <c:pt idx="4">
                  <c:v>0.11699999999999998</c:v>
                </c:pt>
                <c:pt idx="5">
                  <c:v>0.11570000000000016</c:v>
                </c:pt>
                <c:pt idx="6">
                  <c:v>0.11169999999999998</c:v>
                </c:pt>
                <c:pt idx="7">
                  <c:v>0.10650000000000009</c:v>
                </c:pt>
                <c:pt idx="8">
                  <c:v>0.1032000000000001</c:v>
                </c:pt>
                <c:pt idx="9">
                  <c:v>0.10529999999999999</c:v>
                </c:pt>
                <c:pt idx="10">
                  <c:v>0.1052000000000001</c:v>
                </c:pt>
                <c:pt idx="11">
                  <c:v>0.10619999999999999</c:v>
                </c:pt>
                <c:pt idx="12">
                  <c:v>0.10720000000000011</c:v>
                </c:pt>
                <c:pt idx="13">
                  <c:v>0.1066000000000001</c:v>
                </c:pt>
                <c:pt idx="14">
                  <c:v>0.10880000000000002</c:v>
                </c:pt>
                <c:pt idx="15">
                  <c:v>0.11150000000000009</c:v>
                </c:pt>
                <c:pt idx="16">
                  <c:v>0.1116000000000001</c:v>
                </c:pt>
                <c:pt idx="17">
                  <c:v>0.11240000000000008</c:v>
                </c:pt>
                <c:pt idx="18">
                  <c:v>0.11250000000000009</c:v>
                </c:pt>
                <c:pt idx="19">
                  <c:v>0.11269999999999998</c:v>
                </c:pt>
                <c:pt idx="20">
                  <c:v>0.11109999999999998</c:v>
                </c:pt>
                <c:pt idx="21">
                  <c:v>0.1106000000000001</c:v>
                </c:pt>
                <c:pt idx="22">
                  <c:v>0.11080000000000001</c:v>
                </c:pt>
                <c:pt idx="23">
                  <c:v>0.11199999999999997</c:v>
                </c:pt>
                <c:pt idx="24">
                  <c:v>0.11190000000000008</c:v>
                </c:pt>
                <c:pt idx="25">
                  <c:v>0.11190000000000008</c:v>
                </c:pt>
                <c:pt idx="26">
                  <c:v>0.11220000000000016</c:v>
                </c:pt>
                <c:pt idx="27">
                  <c:v>0.10859999999999999</c:v>
                </c:pt>
                <c:pt idx="28">
                  <c:v>0.10650000000000009</c:v>
                </c:pt>
                <c:pt idx="29">
                  <c:v>0.10630000000000002</c:v>
                </c:pt>
                <c:pt idx="30">
                  <c:v>0.10439999999999998</c:v>
                </c:pt>
                <c:pt idx="31">
                  <c:v>0.10150000000000002</c:v>
                </c:pt>
                <c:pt idx="32">
                  <c:v>0.1024</c:v>
                </c:pt>
                <c:pt idx="33">
                  <c:v>0.10199999999999998</c:v>
                </c:pt>
                <c:pt idx="34">
                  <c:v>0.10220000000000011</c:v>
                </c:pt>
                <c:pt idx="35">
                  <c:v>0.1051000000000001</c:v>
                </c:pt>
                <c:pt idx="36">
                  <c:v>0.11210000000000012</c:v>
                </c:pt>
                <c:pt idx="37">
                  <c:v>0.10990000000000009</c:v>
                </c:pt>
                <c:pt idx="38">
                  <c:v>0.11289999999999997</c:v>
                </c:pt>
                <c:pt idx="39">
                  <c:v>0.11599999999999998</c:v>
                </c:pt>
                <c:pt idx="40">
                  <c:v>0.1164000000000001</c:v>
                </c:pt>
                <c:pt idx="41">
                  <c:v>0.1096000000000001</c:v>
                </c:pt>
                <c:pt idx="42">
                  <c:v>0.10980000000000002</c:v>
                </c:pt>
                <c:pt idx="43">
                  <c:v>0.1174000000000001</c:v>
                </c:pt>
                <c:pt idx="44">
                  <c:v>0.1216000000000001</c:v>
                </c:pt>
                <c:pt idx="45">
                  <c:v>0.12189999999999998</c:v>
                </c:pt>
                <c:pt idx="46">
                  <c:v>0.1217000000000001</c:v>
                </c:pt>
                <c:pt idx="47">
                  <c:v>0.12140000000000002</c:v>
                </c:pt>
                <c:pt idx="48">
                  <c:v>0.1206000000000001</c:v>
                </c:pt>
                <c:pt idx="49">
                  <c:v>0.11860000000000015</c:v>
                </c:pt>
                <c:pt idx="50">
                  <c:v>0.11930000000000009</c:v>
                </c:pt>
                <c:pt idx="51">
                  <c:v>0.11560000000000016</c:v>
                </c:pt>
                <c:pt idx="52">
                  <c:v>0.10769999999999999</c:v>
                </c:pt>
                <c:pt idx="53">
                  <c:v>0.1075000000000001</c:v>
                </c:pt>
                <c:pt idx="54">
                  <c:v>0.10679999999999999</c:v>
                </c:pt>
                <c:pt idx="55">
                  <c:v>0.1101000000000001</c:v>
                </c:pt>
                <c:pt idx="56">
                  <c:v>0.11390000000000008</c:v>
                </c:pt>
                <c:pt idx="57">
                  <c:v>0.11900000000000016</c:v>
                </c:pt>
                <c:pt idx="58">
                  <c:v>0.1208</c:v>
                </c:pt>
                <c:pt idx="59">
                  <c:v>0.1231000000000001</c:v>
                </c:pt>
                <c:pt idx="60">
                  <c:v>0.1226000000000001</c:v>
                </c:pt>
                <c:pt idx="61">
                  <c:v>0.1217000000000001</c:v>
                </c:pt>
                <c:pt idx="62">
                  <c:v>0.12150000000000002</c:v>
                </c:pt>
                <c:pt idx="63">
                  <c:v>0.12039999999999998</c:v>
                </c:pt>
                <c:pt idx="64">
                  <c:v>0.11930000000000009</c:v>
                </c:pt>
                <c:pt idx="65">
                  <c:v>0.12050000000000002</c:v>
                </c:pt>
                <c:pt idx="66">
                  <c:v>0.12039999999999998</c:v>
                </c:pt>
                <c:pt idx="67">
                  <c:v>0.1216000000000001</c:v>
                </c:pt>
                <c:pt idx="68">
                  <c:v>0.1211000000000001</c:v>
                </c:pt>
                <c:pt idx="69">
                  <c:v>0.12130000000000002</c:v>
                </c:pt>
                <c:pt idx="70">
                  <c:v>0.1275</c:v>
                </c:pt>
                <c:pt idx="71">
                  <c:v>0.12689999999999999</c:v>
                </c:pt>
                <c:pt idx="72">
                  <c:v>0.12990000000000004</c:v>
                </c:pt>
                <c:pt idx="73">
                  <c:v>0.13119999999999998</c:v>
                </c:pt>
                <c:pt idx="74">
                  <c:v>0.1318</c:v>
                </c:pt>
                <c:pt idx="75">
                  <c:v>0.1313</c:v>
                </c:pt>
                <c:pt idx="76">
                  <c:v>0.13109999999999999</c:v>
                </c:pt>
                <c:pt idx="77">
                  <c:v>0.12809999999999999</c:v>
                </c:pt>
                <c:pt idx="78">
                  <c:v>0.126</c:v>
                </c:pt>
                <c:pt idx="79">
                  <c:v>0.12839999999999999</c:v>
                </c:pt>
                <c:pt idx="80">
                  <c:v>0.13150000000000001</c:v>
                </c:pt>
                <c:pt idx="81">
                  <c:v>0.12960000000000002</c:v>
                </c:pt>
                <c:pt idx="82">
                  <c:v>0.13009999999999999</c:v>
                </c:pt>
                <c:pt idx="83">
                  <c:v>0.1313</c:v>
                </c:pt>
                <c:pt idx="84">
                  <c:v>0.12740000000000001</c:v>
                </c:pt>
                <c:pt idx="85">
                  <c:v>0.12200000000000009</c:v>
                </c:pt>
                <c:pt idx="86">
                  <c:v>0.12130000000000002</c:v>
                </c:pt>
                <c:pt idx="87">
                  <c:v>0.1265</c:v>
                </c:pt>
                <c:pt idx="88">
                  <c:v>0.1318</c:v>
                </c:pt>
                <c:pt idx="89">
                  <c:v>0.1326</c:v>
                </c:pt>
                <c:pt idx="90">
                  <c:v>0.13220000000000001</c:v>
                </c:pt>
                <c:pt idx="91">
                  <c:v>0.13119999999999998</c:v>
                </c:pt>
                <c:pt idx="92">
                  <c:v>0.13019999999999998</c:v>
                </c:pt>
                <c:pt idx="93">
                  <c:v>0.12720000000000001</c:v>
                </c:pt>
                <c:pt idx="94">
                  <c:v>0.11910000000000016</c:v>
                </c:pt>
                <c:pt idx="95">
                  <c:v>0.1246000000000001</c:v>
                </c:pt>
                <c:pt idx="96">
                  <c:v>0.12890000000000001</c:v>
                </c:pt>
                <c:pt idx="97">
                  <c:v>0.13159999999999999</c:v>
                </c:pt>
                <c:pt idx="98">
                  <c:v>0.14610000000000001</c:v>
                </c:pt>
                <c:pt idx="99">
                  <c:v>0.14780000000000001</c:v>
                </c:pt>
                <c:pt idx="100">
                  <c:v>0.14510000000000001</c:v>
                </c:pt>
                <c:pt idx="101">
                  <c:v>0.14560000000000001</c:v>
                </c:pt>
                <c:pt idx="102">
                  <c:v>0.14000000000000001</c:v>
                </c:pt>
                <c:pt idx="103">
                  <c:v>0.13669999999999999</c:v>
                </c:pt>
                <c:pt idx="104">
                  <c:v>0.14440000000000022</c:v>
                </c:pt>
                <c:pt idx="105">
                  <c:v>0.14840000000000025</c:v>
                </c:pt>
                <c:pt idx="106">
                  <c:v>0.14880000000000004</c:v>
                </c:pt>
                <c:pt idx="107">
                  <c:v>0.14800000000000021</c:v>
                </c:pt>
                <c:pt idx="108">
                  <c:v>0.14780000000000001</c:v>
                </c:pt>
                <c:pt idx="109">
                  <c:v>0.14680000000000001</c:v>
                </c:pt>
                <c:pt idx="110">
                  <c:v>0.14670000000000019</c:v>
                </c:pt>
                <c:pt idx="111">
                  <c:v>0.14480000000000001</c:v>
                </c:pt>
                <c:pt idx="112">
                  <c:v>0.14100000000000001</c:v>
                </c:pt>
                <c:pt idx="113">
                  <c:v>0.13600000000000001</c:v>
                </c:pt>
                <c:pt idx="114">
                  <c:v>0.1376</c:v>
                </c:pt>
                <c:pt idx="115">
                  <c:v>0.13750000000000001</c:v>
                </c:pt>
                <c:pt idx="116">
                  <c:v>0.14100000000000001</c:v>
                </c:pt>
                <c:pt idx="117">
                  <c:v>0.14219999999999999</c:v>
                </c:pt>
                <c:pt idx="118">
                  <c:v>0.14269999999999999</c:v>
                </c:pt>
                <c:pt idx="119">
                  <c:v>0.14369999999999999</c:v>
                </c:pt>
                <c:pt idx="120">
                  <c:v>0.14680000000000001</c:v>
                </c:pt>
                <c:pt idx="121">
                  <c:v>0.14710000000000001</c:v>
                </c:pt>
                <c:pt idx="122">
                  <c:v>0.14750000000000019</c:v>
                </c:pt>
                <c:pt idx="123">
                  <c:v>0.14720000000000019</c:v>
                </c:pt>
                <c:pt idx="124">
                  <c:v>0.14720000000000019</c:v>
                </c:pt>
                <c:pt idx="125">
                  <c:v>0.14530000000000001</c:v>
                </c:pt>
                <c:pt idx="126">
                  <c:v>0.14500000000000018</c:v>
                </c:pt>
                <c:pt idx="127">
                  <c:v>0.14600000000000019</c:v>
                </c:pt>
                <c:pt idx="128">
                  <c:v>0.14790000000000023</c:v>
                </c:pt>
                <c:pt idx="129">
                  <c:v>0.14800000000000021</c:v>
                </c:pt>
                <c:pt idx="130">
                  <c:v>0.14440000000000022</c:v>
                </c:pt>
                <c:pt idx="131">
                  <c:v>0.14140000000000019</c:v>
                </c:pt>
                <c:pt idx="132">
                  <c:v>0.14419999999999999</c:v>
                </c:pt>
                <c:pt idx="133">
                  <c:v>0.14880000000000004</c:v>
                </c:pt>
                <c:pt idx="134">
                  <c:v>0.15230000000000019</c:v>
                </c:pt>
                <c:pt idx="135">
                  <c:v>0.15400000000000019</c:v>
                </c:pt>
                <c:pt idx="136">
                  <c:v>0.15160000000000001</c:v>
                </c:pt>
                <c:pt idx="137">
                  <c:v>0.15540000000000026</c:v>
                </c:pt>
                <c:pt idx="138">
                  <c:v>0.15590000000000029</c:v>
                </c:pt>
                <c:pt idx="139">
                  <c:v>0.15660000000000004</c:v>
                </c:pt>
                <c:pt idx="140">
                  <c:v>0.15700000000000022</c:v>
                </c:pt>
                <c:pt idx="141">
                  <c:v>0.15500000000000022</c:v>
                </c:pt>
                <c:pt idx="142">
                  <c:v>0.15610000000000004</c:v>
                </c:pt>
                <c:pt idx="143">
                  <c:v>0.15310000000000001</c:v>
                </c:pt>
                <c:pt idx="144">
                  <c:v>0.15190000000000026</c:v>
                </c:pt>
                <c:pt idx="145">
                  <c:v>0.15030000000000004</c:v>
                </c:pt>
                <c:pt idx="146">
                  <c:v>0.15070000000000022</c:v>
                </c:pt>
                <c:pt idx="147">
                  <c:v>0.15060000000000001</c:v>
                </c:pt>
                <c:pt idx="148">
                  <c:v>0.15300000000000019</c:v>
                </c:pt>
                <c:pt idx="149">
                  <c:v>0.15100000000000019</c:v>
                </c:pt>
                <c:pt idx="150">
                  <c:v>0.15220000000000022</c:v>
                </c:pt>
                <c:pt idx="151">
                  <c:v>0.15190000000000026</c:v>
                </c:pt>
                <c:pt idx="152">
                  <c:v>0.15340000000000026</c:v>
                </c:pt>
                <c:pt idx="153">
                  <c:v>0.15380000000000021</c:v>
                </c:pt>
                <c:pt idx="154">
                  <c:v>0.14900000000000019</c:v>
                </c:pt>
                <c:pt idx="155">
                  <c:v>0.14750000000000019</c:v>
                </c:pt>
                <c:pt idx="156">
                  <c:v>0.14630000000000001</c:v>
                </c:pt>
                <c:pt idx="157">
                  <c:v>0.14810000000000001</c:v>
                </c:pt>
                <c:pt idx="158">
                  <c:v>0.14870000000000022</c:v>
                </c:pt>
                <c:pt idx="159">
                  <c:v>0.14950000000000019</c:v>
                </c:pt>
                <c:pt idx="160">
                  <c:v>0.1664000000000003</c:v>
                </c:pt>
                <c:pt idx="161">
                  <c:v>0.16730000000000023</c:v>
                </c:pt>
                <c:pt idx="162">
                  <c:v>0.1696000000000002</c:v>
                </c:pt>
                <c:pt idx="163">
                  <c:v>0.17230000000000001</c:v>
                </c:pt>
                <c:pt idx="164">
                  <c:v>0.16810000000000019</c:v>
                </c:pt>
                <c:pt idx="165">
                  <c:v>0.16750000000000026</c:v>
                </c:pt>
                <c:pt idx="166">
                  <c:v>0.16930000000000023</c:v>
                </c:pt>
                <c:pt idx="167">
                  <c:v>0.16990000000000036</c:v>
                </c:pt>
                <c:pt idx="168">
                  <c:v>0.16990000000000036</c:v>
                </c:pt>
                <c:pt idx="169">
                  <c:v>0.16950000000000026</c:v>
                </c:pt>
                <c:pt idx="170">
                  <c:v>0.1684000000000003</c:v>
                </c:pt>
                <c:pt idx="171">
                  <c:v>0.17080000000000001</c:v>
                </c:pt>
                <c:pt idx="172">
                  <c:v>0.17050000000000001</c:v>
                </c:pt>
                <c:pt idx="173">
                  <c:v>0.17</c:v>
                </c:pt>
                <c:pt idx="174">
                  <c:v>0.17519999999999999</c:v>
                </c:pt>
                <c:pt idx="175">
                  <c:v>0.16080000000000019</c:v>
                </c:pt>
                <c:pt idx="176">
                  <c:v>0.17069999999999999</c:v>
                </c:pt>
                <c:pt idx="177">
                  <c:v>0.17319999999999999</c:v>
                </c:pt>
                <c:pt idx="178">
                  <c:v>0.17010000000000003</c:v>
                </c:pt>
                <c:pt idx="179">
                  <c:v>0.16900000000000026</c:v>
                </c:pt>
                <c:pt idx="180">
                  <c:v>0.18380000000000019</c:v>
                </c:pt>
                <c:pt idx="181">
                  <c:v>0.2021</c:v>
                </c:pt>
                <c:pt idx="182">
                  <c:v>0.23710000000000001</c:v>
                </c:pt>
                <c:pt idx="183">
                  <c:v>0.24030000000000001</c:v>
                </c:pt>
                <c:pt idx="184">
                  <c:v>0.28250000000000008</c:v>
                </c:pt>
                <c:pt idx="185">
                  <c:v>0.22080000000000016</c:v>
                </c:pt>
                <c:pt idx="186">
                  <c:v>0.19850000000000026</c:v>
                </c:pt>
                <c:pt idx="187">
                  <c:v>0.11880000000000009</c:v>
                </c:pt>
                <c:pt idx="188">
                  <c:v>0.11770000000000018</c:v>
                </c:pt>
                <c:pt idx="189">
                  <c:v>0.11599999999999998</c:v>
                </c:pt>
                <c:pt idx="190">
                  <c:v>0.1066000000000001</c:v>
                </c:pt>
                <c:pt idx="191">
                  <c:v>0.10279999999999999</c:v>
                </c:pt>
                <c:pt idx="192">
                  <c:v>0.10110000000000002</c:v>
                </c:pt>
                <c:pt idx="193">
                  <c:v>9.7100000000000006E-2</c:v>
                </c:pt>
                <c:pt idx="194">
                  <c:v>9.3800000000000203E-2</c:v>
                </c:pt>
                <c:pt idx="195">
                  <c:v>9.4200000000000048E-2</c:v>
                </c:pt>
                <c:pt idx="196">
                  <c:v>9.8000000000000212E-2</c:v>
                </c:pt>
                <c:pt idx="197">
                  <c:v>0.10279999999999999</c:v>
                </c:pt>
                <c:pt idx="198">
                  <c:v>0.1066000000000001</c:v>
                </c:pt>
                <c:pt idx="199">
                  <c:v>0.10439999999999998</c:v>
                </c:pt>
                <c:pt idx="200">
                  <c:v>0.10600000000000002</c:v>
                </c:pt>
                <c:pt idx="201">
                  <c:v>0.1091000000000001</c:v>
                </c:pt>
                <c:pt idx="202">
                  <c:v>0.10730000000000002</c:v>
                </c:pt>
                <c:pt idx="203">
                  <c:v>0.1056000000000001</c:v>
                </c:pt>
                <c:pt idx="204">
                  <c:v>0.10249999999999998</c:v>
                </c:pt>
                <c:pt idx="205">
                  <c:v>0.10039999999999998</c:v>
                </c:pt>
                <c:pt idx="206">
                  <c:v>9.890000000000021E-2</c:v>
                </c:pt>
                <c:pt idx="207">
                  <c:v>9.9300000000000166E-2</c:v>
                </c:pt>
                <c:pt idx="208">
                  <c:v>9.6900000000000028E-2</c:v>
                </c:pt>
                <c:pt idx="209">
                  <c:v>9.7900000000000043E-2</c:v>
                </c:pt>
                <c:pt idx="210">
                  <c:v>0.1009</c:v>
                </c:pt>
                <c:pt idx="211">
                  <c:v>9.9000000000000157E-2</c:v>
                </c:pt>
                <c:pt idx="212">
                  <c:v>0.10009999999999998</c:v>
                </c:pt>
                <c:pt idx="213">
                  <c:v>9.7900000000000043E-2</c:v>
                </c:pt>
                <c:pt idx="214">
                  <c:v>0.10220000000000011</c:v>
                </c:pt>
                <c:pt idx="215">
                  <c:v>0.10300000000000002</c:v>
                </c:pt>
                <c:pt idx="216">
                  <c:v>9.1000000000000025E-2</c:v>
                </c:pt>
                <c:pt idx="217">
                  <c:v>8.7800000000000045E-2</c:v>
                </c:pt>
                <c:pt idx="218">
                  <c:v>8.7800000000000045E-2</c:v>
                </c:pt>
                <c:pt idx="219">
                  <c:v>8.72E-2</c:v>
                </c:pt>
                <c:pt idx="220">
                  <c:v>8.6300000000000002E-2</c:v>
                </c:pt>
                <c:pt idx="221">
                  <c:v>8.5500000000000145E-2</c:v>
                </c:pt>
                <c:pt idx="222">
                  <c:v>8.5700000000000068E-2</c:v>
                </c:pt>
                <c:pt idx="223">
                  <c:v>8.45000000000002E-2</c:v>
                </c:pt>
                <c:pt idx="224">
                  <c:v>8.6100000000000024E-2</c:v>
                </c:pt>
                <c:pt idx="225">
                  <c:v>8.620000000000004E-2</c:v>
                </c:pt>
                <c:pt idx="226">
                  <c:v>8.4200000000000066E-2</c:v>
                </c:pt>
                <c:pt idx="227">
                  <c:v>8.5700000000000068E-2</c:v>
                </c:pt>
                <c:pt idx="228">
                  <c:v>8.6300000000000002E-2</c:v>
                </c:pt>
                <c:pt idx="229">
                  <c:v>8.5000000000000048E-2</c:v>
                </c:pt>
                <c:pt idx="230">
                  <c:v>8.1700000000000064E-2</c:v>
                </c:pt>
                <c:pt idx="231">
                  <c:v>8.0800000000000066E-2</c:v>
                </c:pt>
                <c:pt idx="232">
                  <c:v>7.5000000000000094E-2</c:v>
                </c:pt>
                <c:pt idx="233">
                  <c:v>7.4900000000000105E-2</c:v>
                </c:pt>
                <c:pt idx="234">
                  <c:v>7.2400000000000103E-2</c:v>
                </c:pt>
                <c:pt idx="235">
                  <c:v>7.2500000000000092E-2</c:v>
                </c:pt>
                <c:pt idx="236">
                  <c:v>7.3100000000000082E-2</c:v>
                </c:pt>
                <c:pt idx="237">
                  <c:v>7.680000000000009E-2</c:v>
                </c:pt>
                <c:pt idx="238">
                  <c:v>7.8800000000000092E-2</c:v>
                </c:pt>
                <c:pt idx="239">
                  <c:v>8.0900000000000027E-2</c:v>
                </c:pt>
                <c:pt idx="240">
                  <c:v>8.0100000000000046E-2</c:v>
                </c:pt>
                <c:pt idx="241">
                  <c:v>8.1000000000000044E-2</c:v>
                </c:pt>
                <c:pt idx="242">
                  <c:v>7.920000000000009E-2</c:v>
                </c:pt>
                <c:pt idx="243">
                  <c:v>7.8800000000000092E-2</c:v>
                </c:pt>
                <c:pt idx="244">
                  <c:v>8.0500000000000141E-2</c:v>
                </c:pt>
                <c:pt idx="245">
                  <c:v>8.2000000000000031E-2</c:v>
                </c:pt>
                <c:pt idx="246">
                  <c:v>7.9700000000000132E-2</c:v>
                </c:pt>
                <c:pt idx="247">
                  <c:v>8.3800000000000208E-2</c:v>
                </c:pt>
                <c:pt idx="248">
                  <c:v>8.8000000000000161E-2</c:v>
                </c:pt>
                <c:pt idx="249">
                  <c:v>8.5600000000000176E-2</c:v>
                </c:pt>
                <c:pt idx="250">
                  <c:v>8.1800000000000025E-2</c:v>
                </c:pt>
                <c:pt idx="251">
                  <c:v>8.0400000000000013E-2</c:v>
                </c:pt>
                <c:pt idx="252">
                  <c:v>7.8300000000000092E-2</c:v>
                </c:pt>
                <c:pt idx="253">
                  <c:v>7.6500000000000012E-2</c:v>
                </c:pt>
                <c:pt idx="254">
                  <c:v>7.2200000000000014E-2</c:v>
                </c:pt>
                <c:pt idx="255">
                  <c:v>7.2800000000000115E-2</c:v>
                </c:pt>
                <c:pt idx="256">
                  <c:v>7.3600000000000013E-2</c:v>
                </c:pt>
                <c:pt idx="257">
                  <c:v>7.5100000000000083E-2</c:v>
                </c:pt>
                <c:pt idx="258">
                  <c:v>7.7600000000000099E-2</c:v>
                </c:pt>
                <c:pt idx="259">
                  <c:v>7.9700000000000132E-2</c:v>
                </c:pt>
                <c:pt idx="260">
                  <c:v>8.1200000000000022E-2</c:v>
                </c:pt>
                <c:pt idx="261">
                  <c:v>8.14E-2</c:v>
                </c:pt>
                <c:pt idx="262">
                  <c:v>8.14E-2</c:v>
                </c:pt>
                <c:pt idx="263">
                  <c:v>8.14E-2</c:v>
                </c:pt>
                <c:pt idx="264">
                  <c:v>8.3600000000000216E-2</c:v>
                </c:pt>
                <c:pt idx="265">
                  <c:v>8.3300000000000068E-2</c:v>
                </c:pt>
                <c:pt idx="266">
                  <c:v>8.1000000000000044E-2</c:v>
                </c:pt>
                <c:pt idx="267">
                  <c:v>8.0600000000000158E-2</c:v>
                </c:pt>
                <c:pt idx="268">
                  <c:v>8.1600000000000047E-2</c:v>
                </c:pt>
                <c:pt idx="269">
                  <c:v>8.280000000000004E-2</c:v>
                </c:pt>
                <c:pt idx="270">
                  <c:v>7.770000000000013E-2</c:v>
                </c:pt>
                <c:pt idx="271">
                  <c:v>7.4400000000000133E-2</c:v>
                </c:pt>
                <c:pt idx="272">
                  <c:v>7.4900000000000105E-2</c:v>
                </c:pt>
                <c:pt idx="273">
                  <c:v>7.8500000000000014E-2</c:v>
                </c:pt>
                <c:pt idx="274">
                  <c:v>8.1900000000000028E-2</c:v>
                </c:pt>
                <c:pt idx="275">
                  <c:v>8.2600000000000048E-2</c:v>
                </c:pt>
                <c:pt idx="276">
                  <c:v>7.4700000000000141E-2</c:v>
                </c:pt>
                <c:pt idx="277">
                  <c:v>7.4000000000000121E-2</c:v>
                </c:pt>
                <c:pt idx="278">
                  <c:v>7.4700000000000141E-2</c:v>
                </c:pt>
                <c:pt idx="279">
                  <c:v>7.340000000000009E-2</c:v>
                </c:pt>
                <c:pt idx="280">
                  <c:v>7.4200000000000099E-2</c:v>
                </c:pt>
                <c:pt idx="281">
                  <c:v>7.6100000000000084E-2</c:v>
                </c:pt>
                <c:pt idx="282">
                  <c:v>8.1700000000000064E-2</c:v>
                </c:pt>
                <c:pt idx="283">
                  <c:v>8.6399999999999991E-2</c:v>
                </c:pt>
                <c:pt idx="284">
                  <c:v>8.8900000000000146E-2</c:v>
                </c:pt>
                <c:pt idx="285">
                  <c:v>8.9800000000000157E-2</c:v>
                </c:pt>
                <c:pt idx="286">
                  <c:v>8.4200000000000066E-2</c:v>
                </c:pt>
                <c:pt idx="287">
                  <c:v>8.1800000000000025E-2</c:v>
                </c:pt>
                <c:pt idx="288">
                  <c:v>8.3600000000000216E-2</c:v>
                </c:pt>
                <c:pt idx="289">
                  <c:v>8.5600000000000176E-2</c:v>
                </c:pt>
                <c:pt idx="290">
                  <c:v>8.6300000000000002E-2</c:v>
                </c:pt>
                <c:pt idx="291">
                  <c:v>8.4000000000000158E-2</c:v>
                </c:pt>
                <c:pt idx="292">
                  <c:v>8.2000000000000031E-2</c:v>
                </c:pt>
                <c:pt idx="293">
                  <c:v>8.2900000000000043E-2</c:v>
                </c:pt>
                <c:pt idx="294">
                  <c:v>8.5100000000000064E-2</c:v>
                </c:pt>
                <c:pt idx="295">
                  <c:v>8.4200000000000066E-2</c:v>
                </c:pt>
                <c:pt idx="296">
                  <c:v>8.3700000000000219E-2</c:v>
                </c:pt>
                <c:pt idx="297">
                  <c:v>7.9400000000000151E-2</c:v>
                </c:pt>
                <c:pt idx="298">
                  <c:v>6.9900000000000101E-2</c:v>
                </c:pt>
                <c:pt idx="299">
                  <c:v>7.5000000000000094E-2</c:v>
                </c:pt>
                <c:pt idx="300">
                  <c:v>7.750000000000011E-2</c:v>
                </c:pt>
                <c:pt idx="301">
                  <c:v>7.2500000000000092E-2</c:v>
                </c:pt>
                <c:pt idx="302">
                  <c:v>7.340000000000009E-2</c:v>
                </c:pt>
                <c:pt idx="303">
                  <c:v>7.9400000000000151E-2</c:v>
                </c:pt>
                <c:pt idx="304">
                  <c:v>8.2300000000000012E-2</c:v>
                </c:pt>
                <c:pt idx="305">
                  <c:v>8.6399999999999991E-2</c:v>
                </c:pt>
                <c:pt idx="306">
                  <c:v>8.3900000000000141E-2</c:v>
                </c:pt>
                <c:pt idx="307">
                  <c:v>8.4400000000000044E-2</c:v>
                </c:pt>
                <c:pt idx="308">
                  <c:v>8.4300000000000028E-2</c:v>
                </c:pt>
                <c:pt idx="309">
                  <c:v>8.3100000000000118E-2</c:v>
                </c:pt>
                <c:pt idx="310">
                  <c:v>8.3600000000000216E-2</c:v>
                </c:pt>
                <c:pt idx="311">
                  <c:v>8.3400000000000044E-2</c:v>
                </c:pt>
                <c:pt idx="312">
                  <c:v>8.3100000000000118E-2</c:v>
                </c:pt>
                <c:pt idx="313">
                  <c:v>8.3700000000000219E-2</c:v>
                </c:pt>
                <c:pt idx="314">
                  <c:v>8.4600000000000161E-2</c:v>
                </c:pt>
                <c:pt idx="315">
                  <c:v>8.4300000000000028E-2</c:v>
                </c:pt>
                <c:pt idx="316">
                  <c:v>8.3900000000000141E-2</c:v>
                </c:pt>
                <c:pt idx="317">
                  <c:v>8.4400000000000044E-2</c:v>
                </c:pt>
                <c:pt idx="318">
                  <c:v>8.4300000000000028E-2</c:v>
                </c:pt>
                <c:pt idx="319">
                  <c:v>7.990000000000011E-2</c:v>
                </c:pt>
                <c:pt idx="320">
                  <c:v>7.8400000000000081E-2</c:v>
                </c:pt>
                <c:pt idx="321">
                  <c:v>7.680000000000009E-2</c:v>
                </c:pt>
                <c:pt idx="322">
                  <c:v>7.410000000000011E-2</c:v>
                </c:pt>
                <c:pt idx="323">
                  <c:v>7.770000000000013E-2</c:v>
                </c:pt>
                <c:pt idx="324">
                  <c:v>8.1800000000000025E-2</c:v>
                </c:pt>
                <c:pt idx="325">
                  <c:v>8.3100000000000118E-2</c:v>
                </c:pt>
                <c:pt idx="326">
                  <c:v>8.1900000000000028E-2</c:v>
                </c:pt>
                <c:pt idx="327">
                  <c:v>7.990000000000011E-2</c:v>
                </c:pt>
                <c:pt idx="328">
                  <c:v>8.1300000000000011E-2</c:v>
                </c:pt>
                <c:pt idx="329">
                  <c:v>7.6200000000000004E-2</c:v>
                </c:pt>
                <c:pt idx="330">
                  <c:v>8.3900000000000141E-2</c:v>
                </c:pt>
                <c:pt idx="331">
                  <c:v>8.4800000000000139E-2</c:v>
                </c:pt>
                <c:pt idx="332">
                  <c:v>8.5000000000000048E-2</c:v>
                </c:pt>
                <c:pt idx="333">
                  <c:v>8.4300000000000028E-2</c:v>
                </c:pt>
                <c:pt idx="334">
                  <c:v>8.3500000000000213E-2</c:v>
                </c:pt>
                <c:pt idx="335">
                  <c:v>8.2900000000000043E-2</c:v>
                </c:pt>
                <c:pt idx="336">
                  <c:v>8.2700000000000023E-2</c:v>
                </c:pt>
                <c:pt idx="337">
                  <c:v>8.3200000000000066E-2</c:v>
                </c:pt>
                <c:pt idx="338">
                  <c:v>8.3600000000000216E-2</c:v>
                </c:pt>
                <c:pt idx="339">
                  <c:v>7.0600000000000024E-2</c:v>
                </c:pt>
                <c:pt idx="340">
                  <c:v>8.2300000000000012E-2</c:v>
                </c:pt>
                <c:pt idx="341">
                  <c:v>8.4900000000000156E-2</c:v>
                </c:pt>
                <c:pt idx="342">
                  <c:v>8.4900000000000156E-2</c:v>
                </c:pt>
                <c:pt idx="343">
                  <c:v>8.6700000000000166E-2</c:v>
                </c:pt>
                <c:pt idx="344">
                  <c:v>8.5300000000000042E-2</c:v>
                </c:pt>
                <c:pt idx="345">
                  <c:v>8.5400000000000031E-2</c:v>
                </c:pt>
                <c:pt idx="346">
                  <c:v>8.0500000000000141E-2</c:v>
                </c:pt>
                <c:pt idx="347">
                  <c:v>7.8700000000000131E-2</c:v>
                </c:pt>
                <c:pt idx="348">
                  <c:v>7.8800000000000092E-2</c:v>
                </c:pt>
                <c:pt idx="349">
                  <c:v>7.8900000000000081E-2</c:v>
                </c:pt>
                <c:pt idx="350">
                  <c:v>7.920000000000009E-2</c:v>
                </c:pt>
                <c:pt idx="351">
                  <c:v>7.8400000000000081E-2</c:v>
                </c:pt>
                <c:pt idx="352">
                  <c:v>7.8000000000000083E-2</c:v>
                </c:pt>
                <c:pt idx="353">
                  <c:v>7.7800000000000119E-2</c:v>
                </c:pt>
                <c:pt idx="354">
                  <c:v>7.8400000000000081E-2</c:v>
                </c:pt>
                <c:pt idx="355">
                  <c:v>7.81000000000001E-2</c:v>
                </c:pt>
                <c:pt idx="356">
                  <c:v>7.680000000000009E-2</c:v>
                </c:pt>
                <c:pt idx="357">
                  <c:v>7.4200000000000099E-2</c:v>
                </c:pt>
                <c:pt idx="358">
                  <c:v>6.8200000000000011E-2</c:v>
                </c:pt>
                <c:pt idx="359">
                  <c:v>7.6900000000000024E-2</c:v>
                </c:pt>
                <c:pt idx="360">
                  <c:v>7.8000000000000083E-2</c:v>
                </c:pt>
                <c:pt idx="361">
                  <c:v>7.8000000000000083E-2</c:v>
                </c:pt>
                <c:pt idx="362">
                  <c:v>7.8300000000000092E-2</c:v>
                </c:pt>
                <c:pt idx="363">
                  <c:v>7.81000000000001E-2</c:v>
                </c:pt>
                <c:pt idx="364">
                  <c:v>7.9700000000000132E-2</c:v>
                </c:pt>
                <c:pt idx="365">
                  <c:v>8.1800000000000025E-2</c:v>
                </c:pt>
                <c:pt idx="366">
                  <c:v>8.0400000000000013E-2</c:v>
                </c:pt>
                <c:pt idx="367">
                  <c:v>8.0400000000000013E-2</c:v>
                </c:pt>
                <c:pt idx="368">
                  <c:v>8.0400000000000013E-2</c:v>
                </c:pt>
                <c:pt idx="369">
                  <c:v>8.0700000000000119E-2</c:v>
                </c:pt>
                <c:pt idx="370">
                  <c:v>7.9000000000000126E-2</c:v>
                </c:pt>
                <c:pt idx="371">
                  <c:v>8.0200000000000063E-2</c:v>
                </c:pt>
                <c:pt idx="372">
                  <c:v>7.9500000000000112E-2</c:v>
                </c:pt>
                <c:pt idx="373">
                  <c:v>7.8800000000000092E-2</c:v>
                </c:pt>
                <c:pt idx="374">
                  <c:v>7.750000000000011E-2</c:v>
                </c:pt>
                <c:pt idx="375">
                  <c:v>7.6100000000000084E-2</c:v>
                </c:pt>
                <c:pt idx="376">
                  <c:v>7.480000000000013E-2</c:v>
                </c:pt>
                <c:pt idx="377">
                  <c:v>7.9500000000000112E-2</c:v>
                </c:pt>
                <c:pt idx="378">
                  <c:v>7.9000000000000126E-2</c:v>
                </c:pt>
                <c:pt idx="379">
                  <c:v>7.8600000000000003E-2</c:v>
                </c:pt>
                <c:pt idx="380">
                  <c:v>7.4900000000000105E-2</c:v>
                </c:pt>
                <c:pt idx="381">
                  <c:v>7.6400000000000023E-2</c:v>
                </c:pt>
                <c:pt idx="382">
                  <c:v>7.7600000000000099E-2</c:v>
                </c:pt>
                <c:pt idx="383">
                  <c:v>7.7200000000000032E-2</c:v>
                </c:pt>
                <c:pt idx="384">
                  <c:v>7.6200000000000004E-2</c:v>
                </c:pt>
                <c:pt idx="385">
                  <c:v>6.320000000000002E-2</c:v>
                </c:pt>
                <c:pt idx="386">
                  <c:v>6.2600000000000031E-2</c:v>
                </c:pt>
                <c:pt idx="387">
                  <c:v>6.2600000000000031E-2</c:v>
                </c:pt>
                <c:pt idx="388">
                  <c:v>6.3400000000000081E-2</c:v>
                </c:pt>
                <c:pt idx="389">
                  <c:v>6.0900000000000065E-2</c:v>
                </c:pt>
                <c:pt idx="390">
                  <c:v>6.2500000000000083E-2</c:v>
                </c:pt>
                <c:pt idx="391">
                  <c:v>6.1100000000000015E-2</c:v>
                </c:pt>
                <c:pt idx="392">
                  <c:v>6.0000000000000081E-2</c:v>
                </c:pt>
                <c:pt idx="393">
                  <c:v>6.080000000000009E-2</c:v>
                </c:pt>
                <c:pt idx="394">
                  <c:v>6.2100000000000072E-2</c:v>
                </c:pt>
                <c:pt idx="395">
                  <c:v>5.910000000000009E-2</c:v>
                </c:pt>
                <c:pt idx="396">
                  <c:v>5.5800000000000072E-2</c:v>
                </c:pt>
                <c:pt idx="397">
                  <c:v>5.890000000000005E-2</c:v>
                </c:pt>
                <c:pt idx="398">
                  <c:v>6.080000000000009E-2</c:v>
                </c:pt>
                <c:pt idx="399">
                  <c:v>5.6000000000000022E-2</c:v>
                </c:pt>
                <c:pt idx="400">
                  <c:v>4.920000000000007E-2</c:v>
                </c:pt>
                <c:pt idx="401">
                  <c:v>5.570000000000009E-2</c:v>
                </c:pt>
                <c:pt idx="402">
                  <c:v>5.9000000000000101E-2</c:v>
                </c:pt>
                <c:pt idx="403">
                  <c:v>6.2100000000000072E-2</c:v>
                </c:pt>
                <c:pt idx="404">
                  <c:v>6.2900000000000081E-2</c:v>
                </c:pt>
                <c:pt idx="405">
                  <c:v>6.2800000000000092E-2</c:v>
                </c:pt>
                <c:pt idx="406">
                  <c:v>6.3300000000000092E-2</c:v>
                </c:pt>
                <c:pt idx="407">
                  <c:v>6.2300000000000112E-2</c:v>
                </c:pt>
                <c:pt idx="408">
                  <c:v>6.2100000000000072E-2</c:v>
                </c:pt>
                <c:pt idx="409">
                  <c:v>6.3000000000000014E-2</c:v>
                </c:pt>
                <c:pt idx="410">
                  <c:v>6.1500000000000013E-2</c:v>
                </c:pt>
                <c:pt idx="411">
                  <c:v>6.2100000000000072E-2</c:v>
                </c:pt>
                <c:pt idx="412">
                  <c:v>6.3000000000000014E-2</c:v>
                </c:pt>
                <c:pt idx="413">
                  <c:v>6.1700000000000074E-2</c:v>
                </c:pt>
                <c:pt idx="414">
                  <c:v>6.1000000000000026E-2</c:v>
                </c:pt>
                <c:pt idx="415">
                  <c:v>5.8800000000000067E-2</c:v>
                </c:pt>
                <c:pt idx="416">
                  <c:v>5.6900000000000013E-2</c:v>
                </c:pt>
                <c:pt idx="417">
                  <c:v>5.62E-2</c:v>
                </c:pt>
                <c:pt idx="418">
                  <c:v>5.8700000000000079E-2</c:v>
                </c:pt>
                <c:pt idx="419">
                  <c:v>6.2300000000000112E-2</c:v>
                </c:pt>
                <c:pt idx="420">
                  <c:v>5.7500000000000072E-2</c:v>
                </c:pt>
                <c:pt idx="421">
                  <c:v>5.6400000000000027E-2</c:v>
                </c:pt>
              </c:numCache>
            </c:numRef>
          </c:val>
        </c:ser>
        <c:marker val="1"/>
        <c:axId val="102270080"/>
        <c:axId val="102271616"/>
      </c:lineChart>
      <c:dateAx>
        <c:axId val="102270080"/>
        <c:scaling>
          <c:orientation val="minMax"/>
          <c:min val="41640"/>
        </c:scaling>
        <c:axPos val="b"/>
        <c:majorGridlines/>
        <c:numFmt formatCode="dd/mm/yyyy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2271616"/>
        <c:crosses val="autoZero"/>
        <c:auto val="1"/>
        <c:lblOffset val="100"/>
        <c:majorUnit val="3"/>
        <c:majorTimeUnit val="months"/>
      </c:dateAx>
      <c:valAx>
        <c:axId val="102271616"/>
        <c:scaling>
          <c:orientation val="minMax"/>
        </c:scaling>
        <c:axPos val="l"/>
        <c:majorGridlines/>
        <c:numFmt formatCode="0%" sourceLinked="0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2270080"/>
        <c:crosses val="autoZero"/>
        <c:crossBetween val="midCat"/>
      </c:valAx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plotArea>
    <c:legend>
      <c:legendPos val="r"/>
      <c:layout/>
      <c:txPr>
        <a:bodyPr/>
        <a:lstStyle/>
        <a:p>
          <a:pPr>
            <a:defRPr sz="1200" b="1"/>
          </a:pPr>
          <a:endParaRPr lang="ru-RU"/>
        </a:p>
      </c:txPr>
    </c:legend>
    <c:plotVisOnly val="1"/>
  </c:chart>
  <c:spPr>
    <a:ln>
      <a:noFill/>
    </a:ln>
  </c:sp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areaChart>
        <c:grouping val="standard"/>
        <c:ser>
          <c:idx val="0"/>
          <c:order val="0"/>
          <c:spPr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c:spPr>
          <c:cat>
            <c:numRef>
              <c:f>ЦБ!$B$1:$CO$1</c:f>
              <c:numCache>
                <c:formatCode>dd/mm/yyyy</c:formatCode>
                <c:ptCount val="92"/>
                <c:pt idx="0">
                  <c:v>39479</c:v>
                </c:pt>
                <c:pt idx="1">
                  <c:v>39508</c:v>
                </c:pt>
                <c:pt idx="2">
                  <c:v>39539</c:v>
                </c:pt>
                <c:pt idx="3">
                  <c:v>39569</c:v>
                </c:pt>
                <c:pt idx="4">
                  <c:v>39600</c:v>
                </c:pt>
                <c:pt idx="5">
                  <c:v>39630</c:v>
                </c:pt>
                <c:pt idx="6">
                  <c:v>39661</c:v>
                </c:pt>
                <c:pt idx="7">
                  <c:v>39692</c:v>
                </c:pt>
                <c:pt idx="8">
                  <c:v>39722</c:v>
                </c:pt>
                <c:pt idx="9">
                  <c:v>39753</c:v>
                </c:pt>
                <c:pt idx="10">
                  <c:v>39783</c:v>
                </c:pt>
                <c:pt idx="11">
                  <c:v>39814</c:v>
                </c:pt>
                <c:pt idx="12">
                  <c:v>39845</c:v>
                </c:pt>
                <c:pt idx="13">
                  <c:v>39873</c:v>
                </c:pt>
                <c:pt idx="14">
                  <c:v>39904</c:v>
                </c:pt>
                <c:pt idx="15">
                  <c:v>39934</c:v>
                </c:pt>
                <c:pt idx="16">
                  <c:v>39965</c:v>
                </c:pt>
                <c:pt idx="17">
                  <c:v>39995</c:v>
                </c:pt>
                <c:pt idx="18">
                  <c:v>40026</c:v>
                </c:pt>
                <c:pt idx="19">
                  <c:v>40057</c:v>
                </c:pt>
                <c:pt idx="20">
                  <c:v>40087</c:v>
                </c:pt>
                <c:pt idx="21">
                  <c:v>40118</c:v>
                </c:pt>
                <c:pt idx="22">
                  <c:v>40148</c:v>
                </c:pt>
                <c:pt idx="23">
                  <c:v>40179</c:v>
                </c:pt>
                <c:pt idx="24">
                  <c:v>40210</c:v>
                </c:pt>
                <c:pt idx="25">
                  <c:v>40238</c:v>
                </c:pt>
                <c:pt idx="26">
                  <c:v>40269</c:v>
                </c:pt>
                <c:pt idx="27">
                  <c:v>40299</c:v>
                </c:pt>
                <c:pt idx="28">
                  <c:v>40330</c:v>
                </c:pt>
                <c:pt idx="29">
                  <c:v>40360</c:v>
                </c:pt>
                <c:pt idx="30">
                  <c:v>40391</c:v>
                </c:pt>
                <c:pt idx="31">
                  <c:v>40422</c:v>
                </c:pt>
                <c:pt idx="32">
                  <c:v>40452</c:v>
                </c:pt>
                <c:pt idx="33">
                  <c:v>40483</c:v>
                </c:pt>
                <c:pt idx="34">
                  <c:v>40513</c:v>
                </c:pt>
                <c:pt idx="35">
                  <c:v>40544</c:v>
                </c:pt>
                <c:pt idx="36">
                  <c:v>40575</c:v>
                </c:pt>
                <c:pt idx="37">
                  <c:v>40603</c:v>
                </c:pt>
                <c:pt idx="38">
                  <c:v>40634</c:v>
                </c:pt>
                <c:pt idx="39">
                  <c:v>40664</c:v>
                </c:pt>
                <c:pt idx="40">
                  <c:v>40695</c:v>
                </c:pt>
                <c:pt idx="41">
                  <c:v>40725</c:v>
                </c:pt>
                <c:pt idx="42">
                  <c:v>40756</c:v>
                </c:pt>
                <c:pt idx="43">
                  <c:v>40787</c:v>
                </c:pt>
                <c:pt idx="44">
                  <c:v>40817</c:v>
                </c:pt>
                <c:pt idx="45">
                  <c:v>40848</c:v>
                </c:pt>
                <c:pt idx="46">
                  <c:v>40878</c:v>
                </c:pt>
                <c:pt idx="47">
                  <c:v>40909</c:v>
                </c:pt>
                <c:pt idx="48">
                  <c:v>40940</c:v>
                </c:pt>
                <c:pt idx="49">
                  <c:v>40969</c:v>
                </c:pt>
                <c:pt idx="50">
                  <c:v>41000</c:v>
                </c:pt>
                <c:pt idx="51">
                  <c:v>41030</c:v>
                </c:pt>
                <c:pt idx="52">
                  <c:v>41061</c:v>
                </c:pt>
                <c:pt idx="53">
                  <c:v>41091</c:v>
                </c:pt>
                <c:pt idx="54">
                  <c:v>41122</c:v>
                </c:pt>
                <c:pt idx="55">
                  <c:v>41153</c:v>
                </c:pt>
                <c:pt idx="56">
                  <c:v>41183</c:v>
                </c:pt>
                <c:pt idx="57">
                  <c:v>41214</c:v>
                </c:pt>
                <c:pt idx="58">
                  <c:v>41244</c:v>
                </c:pt>
                <c:pt idx="59">
                  <c:v>41275</c:v>
                </c:pt>
                <c:pt idx="60">
                  <c:v>41306</c:v>
                </c:pt>
                <c:pt idx="61">
                  <c:v>41334</c:v>
                </c:pt>
                <c:pt idx="62">
                  <c:v>41365</c:v>
                </c:pt>
                <c:pt idx="63">
                  <c:v>41395</c:v>
                </c:pt>
                <c:pt idx="64">
                  <c:v>41426</c:v>
                </c:pt>
                <c:pt idx="65">
                  <c:v>41456</c:v>
                </c:pt>
                <c:pt idx="66">
                  <c:v>41487</c:v>
                </c:pt>
                <c:pt idx="67">
                  <c:v>41518</c:v>
                </c:pt>
                <c:pt idx="68">
                  <c:v>41548</c:v>
                </c:pt>
                <c:pt idx="69">
                  <c:v>41579</c:v>
                </c:pt>
                <c:pt idx="70">
                  <c:v>41609</c:v>
                </c:pt>
                <c:pt idx="71">
                  <c:v>41640</c:v>
                </c:pt>
                <c:pt idx="72">
                  <c:v>41671</c:v>
                </c:pt>
                <c:pt idx="73">
                  <c:v>41699</c:v>
                </c:pt>
                <c:pt idx="74">
                  <c:v>41730</c:v>
                </c:pt>
                <c:pt idx="75">
                  <c:v>41760</c:v>
                </c:pt>
                <c:pt idx="76">
                  <c:v>41791</c:v>
                </c:pt>
                <c:pt idx="77">
                  <c:v>41821</c:v>
                </c:pt>
                <c:pt idx="78">
                  <c:v>41852</c:v>
                </c:pt>
                <c:pt idx="79">
                  <c:v>41883</c:v>
                </c:pt>
                <c:pt idx="80">
                  <c:v>41913</c:v>
                </c:pt>
                <c:pt idx="81">
                  <c:v>41944</c:v>
                </c:pt>
                <c:pt idx="82">
                  <c:v>41974</c:v>
                </c:pt>
                <c:pt idx="83">
                  <c:v>42005</c:v>
                </c:pt>
                <c:pt idx="84">
                  <c:v>42036</c:v>
                </c:pt>
                <c:pt idx="85">
                  <c:v>42064</c:v>
                </c:pt>
                <c:pt idx="86">
                  <c:v>42095</c:v>
                </c:pt>
                <c:pt idx="87">
                  <c:v>42125</c:v>
                </c:pt>
                <c:pt idx="88">
                  <c:v>42156</c:v>
                </c:pt>
                <c:pt idx="89">
                  <c:v>42186</c:v>
                </c:pt>
                <c:pt idx="90">
                  <c:v>42217</c:v>
                </c:pt>
                <c:pt idx="91">
                  <c:v>42248</c:v>
                </c:pt>
              </c:numCache>
            </c:numRef>
          </c:cat>
          <c:val>
            <c:numRef>
              <c:f>ЦБ!$B$2:$CO$2</c:f>
              <c:numCache>
                <c:formatCode>_-* #,##0_р_._-;\-* #,##0_р_._-;_-* "-"??_р_._-;_-@_-</c:formatCode>
                <c:ptCount val="92"/>
                <c:pt idx="0">
                  <c:v>43.629108000000116</c:v>
                </c:pt>
                <c:pt idx="1">
                  <c:v>197.98168200000001</c:v>
                </c:pt>
                <c:pt idx="2">
                  <c:v>147.07186199999998</c:v>
                </c:pt>
                <c:pt idx="3">
                  <c:v>94.241366999999997</c:v>
                </c:pt>
                <c:pt idx="4">
                  <c:v>50.083137000000001</c:v>
                </c:pt>
                <c:pt idx="5">
                  <c:v>50.264029000000001</c:v>
                </c:pt>
                <c:pt idx="6">
                  <c:v>64.865897999999959</c:v>
                </c:pt>
                <c:pt idx="7">
                  <c:v>159.35030400000036</c:v>
                </c:pt>
                <c:pt idx="8">
                  <c:v>233.37829400000001</c:v>
                </c:pt>
                <c:pt idx="9">
                  <c:v>1177.9940469999963</c:v>
                </c:pt>
                <c:pt idx="10">
                  <c:v>2123.4382330000012</c:v>
                </c:pt>
                <c:pt idx="11">
                  <c:v>3370.4443489999999</c:v>
                </c:pt>
                <c:pt idx="12">
                  <c:v>3653.6330720000065</c:v>
                </c:pt>
                <c:pt idx="13">
                  <c:v>3447.5164100000002</c:v>
                </c:pt>
                <c:pt idx="14">
                  <c:v>3293.5221590000001</c:v>
                </c:pt>
                <c:pt idx="15">
                  <c:v>2822.8261080000002</c:v>
                </c:pt>
                <c:pt idx="16">
                  <c:v>2269.8880049999998</c:v>
                </c:pt>
                <c:pt idx="17">
                  <c:v>2002.8205809999999</c:v>
                </c:pt>
                <c:pt idx="18">
                  <c:v>1936.4621520000001</c:v>
                </c:pt>
                <c:pt idx="19">
                  <c:v>1930.6662299999998</c:v>
                </c:pt>
                <c:pt idx="20">
                  <c:v>1589.0501039999999</c:v>
                </c:pt>
                <c:pt idx="21">
                  <c:v>1305.3483239999998</c:v>
                </c:pt>
                <c:pt idx="22">
                  <c:v>1238.6473999999998</c:v>
                </c:pt>
                <c:pt idx="23">
                  <c:v>1423.1333739999998</c:v>
                </c:pt>
                <c:pt idx="24">
                  <c:v>1124.2038680000001</c:v>
                </c:pt>
                <c:pt idx="25">
                  <c:v>927.16325799999947</c:v>
                </c:pt>
                <c:pt idx="26">
                  <c:v>685.92840699999999</c:v>
                </c:pt>
                <c:pt idx="27">
                  <c:v>645.53641999999854</c:v>
                </c:pt>
                <c:pt idx="28">
                  <c:v>434.88355699999903</c:v>
                </c:pt>
                <c:pt idx="29">
                  <c:v>510.29308399999928</c:v>
                </c:pt>
                <c:pt idx="30">
                  <c:v>396.99767599999927</c:v>
                </c:pt>
                <c:pt idx="31">
                  <c:v>382.51141599999909</c:v>
                </c:pt>
                <c:pt idx="32">
                  <c:v>373.43947399999928</c:v>
                </c:pt>
                <c:pt idx="33">
                  <c:v>329.98540299999928</c:v>
                </c:pt>
                <c:pt idx="34">
                  <c:v>362.915661</c:v>
                </c:pt>
                <c:pt idx="35">
                  <c:v>325.7461559999989</c:v>
                </c:pt>
                <c:pt idx="36">
                  <c:v>322.15927200000073</c:v>
                </c:pt>
                <c:pt idx="37">
                  <c:v>316.03823999999878</c:v>
                </c:pt>
                <c:pt idx="38">
                  <c:v>312.32348100000002</c:v>
                </c:pt>
                <c:pt idx="39">
                  <c:v>320.21000499999963</c:v>
                </c:pt>
                <c:pt idx="40">
                  <c:v>311.29208899999969</c:v>
                </c:pt>
                <c:pt idx="41">
                  <c:v>312.24310099999963</c:v>
                </c:pt>
                <c:pt idx="42">
                  <c:v>311.25074599999999</c:v>
                </c:pt>
                <c:pt idx="43">
                  <c:v>309.04850599999969</c:v>
                </c:pt>
                <c:pt idx="44">
                  <c:v>506.79624199999915</c:v>
                </c:pt>
                <c:pt idx="45">
                  <c:v>970.99200999999948</c:v>
                </c:pt>
                <c:pt idx="46">
                  <c:v>1191.6172730000001</c:v>
                </c:pt>
                <c:pt idx="47">
                  <c:v>1212.0640819999999</c:v>
                </c:pt>
                <c:pt idx="48">
                  <c:v>1366.400842</c:v>
                </c:pt>
                <c:pt idx="49">
                  <c:v>1257.7167520000032</c:v>
                </c:pt>
                <c:pt idx="50">
                  <c:v>1469.3824509999968</c:v>
                </c:pt>
                <c:pt idx="51">
                  <c:v>1837.6898039999999</c:v>
                </c:pt>
                <c:pt idx="52">
                  <c:v>1695.9583190000001</c:v>
                </c:pt>
                <c:pt idx="53">
                  <c:v>2250.731659</c:v>
                </c:pt>
                <c:pt idx="54">
                  <c:v>2576.8887629999999</c:v>
                </c:pt>
                <c:pt idx="55">
                  <c:v>2402.5675370000022</c:v>
                </c:pt>
                <c:pt idx="56">
                  <c:v>2350.6033760000064</c:v>
                </c:pt>
                <c:pt idx="57">
                  <c:v>2524.3416860000002</c:v>
                </c:pt>
                <c:pt idx="58">
                  <c:v>2852.6928989999997</c:v>
                </c:pt>
                <c:pt idx="59">
                  <c:v>2690.851872000007</c:v>
                </c:pt>
                <c:pt idx="60">
                  <c:v>2197.8083839999999</c:v>
                </c:pt>
                <c:pt idx="61">
                  <c:v>2194.0680679999987</c:v>
                </c:pt>
                <c:pt idx="62">
                  <c:v>2227.153699</c:v>
                </c:pt>
                <c:pt idx="63">
                  <c:v>2222.3923690000001</c:v>
                </c:pt>
                <c:pt idx="64">
                  <c:v>2476.2111120000113</c:v>
                </c:pt>
                <c:pt idx="65">
                  <c:v>2320.7903980000001</c:v>
                </c:pt>
                <c:pt idx="66">
                  <c:v>2591.572651</c:v>
                </c:pt>
                <c:pt idx="67">
                  <c:v>2828.8451870000022</c:v>
                </c:pt>
                <c:pt idx="68">
                  <c:v>3140.1153460000064</c:v>
                </c:pt>
                <c:pt idx="69">
                  <c:v>3298.6004049999997</c:v>
                </c:pt>
                <c:pt idx="70">
                  <c:v>3707.031669</c:v>
                </c:pt>
                <c:pt idx="71">
                  <c:v>4439.1039090000004</c:v>
                </c:pt>
                <c:pt idx="72">
                  <c:v>4282.1936200000118</c:v>
                </c:pt>
                <c:pt idx="73">
                  <c:v>3966.980896</c:v>
                </c:pt>
                <c:pt idx="74">
                  <c:v>4702.1779670000005</c:v>
                </c:pt>
                <c:pt idx="75">
                  <c:v>5050.5846770000007</c:v>
                </c:pt>
                <c:pt idx="76">
                  <c:v>5017.7410340000024</c:v>
                </c:pt>
                <c:pt idx="77">
                  <c:v>5368.4828069999994</c:v>
                </c:pt>
                <c:pt idx="78">
                  <c:v>5591.7079129999975</c:v>
                </c:pt>
                <c:pt idx="79">
                  <c:v>5452.3855020000001</c:v>
                </c:pt>
                <c:pt idx="80">
                  <c:v>5643.5784569999996</c:v>
                </c:pt>
                <c:pt idx="81">
                  <c:v>6157.3026180000024</c:v>
                </c:pt>
                <c:pt idx="82">
                  <c:v>6742.866168000015</c:v>
                </c:pt>
                <c:pt idx="83">
                  <c:v>9287.0305310000003</c:v>
                </c:pt>
                <c:pt idx="84">
                  <c:v>7727.5971760000002</c:v>
                </c:pt>
                <c:pt idx="85">
                  <c:v>7690.4695990000118</c:v>
                </c:pt>
                <c:pt idx="86">
                  <c:v>7572.8152100000034</c:v>
                </c:pt>
                <c:pt idx="87">
                  <c:v>7515.6780779999999</c:v>
                </c:pt>
                <c:pt idx="88">
                  <c:v>6838.7019630000004</c:v>
                </c:pt>
                <c:pt idx="89">
                  <c:v>6931.3423810000004</c:v>
                </c:pt>
                <c:pt idx="90">
                  <c:v>6692.8419300000014</c:v>
                </c:pt>
                <c:pt idx="91">
                  <c:v>6527.3220520000004</c:v>
                </c:pt>
              </c:numCache>
            </c:numRef>
          </c:val>
        </c:ser>
        <c:axId val="103715200"/>
        <c:axId val="103716736"/>
      </c:areaChart>
      <c:dateAx>
        <c:axId val="103715200"/>
        <c:scaling>
          <c:orientation val="minMax"/>
          <c:min val="39448"/>
        </c:scaling>
        <c:axPos val="b"/>
        <c:majorGridlines/>
        <c:numFmt formatCode="dd/mm/yyyy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3716736"/>
        <c:crosses val="autoZero"/>
        <c:auto val="1"/>
        <c:lblOffset val="100"/>
        <c:majorUnit val="1"/>
        <c:majorTimeUnit val="years"/>
      </c:dateAx>
      <c:valAx>
        <c:axId val="103716736"/>
        <c:scaling>
          <c:orientation val="minMax"/>
        </c:scaling>
        <c:axPos val="l"/>
        <c:majorGridlines/>
        <c:numFmt formatCode="_-* #,##0_р_._-;\-* #,##0_р_._-;_-* &quot;-&quot;??_р_._-;_-@_-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3715200"/>
        <c:crosses val="autoZero"/>
        <c:crossBetween val="midCat"/>
      </c:valAx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plotArea>
    <c:plotVisOnly val="1"/>
  </c:chart>
  <c:spPr>
    <a:ln>
      <a:noFill/>
    </a:ln>
  </c:sp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areaChart>
        <c:grouping val="standard"/>
        <c:ser>
          <c:idx val="0"/>
          <c:order val="0"/>
          <c:spPr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</c:spPr>
          <c:cat>
            <c:numRef>
              <c:f>ЦБ!$B$1:$CO$1</c:f>
              <c:numCache>
                <c:formatCode>dd/mm/yyyy</c:formatCode>
                <c:ptCount val="92"/>
                <c:pt idx="0">
                  <c:v>39479</c:v>
                </c:pt>
                <c:pt idx="1">
                  <c:v>39508</c:v>
                </c:pt>
                <c:pt idx="2">
                  <c:v>39539</c:v>
                </c:pt>
                <c:pt idx="3">
                  <c:v>39569</c:v>
                </c:pt>
                <c:pt idx="4">
                  <c:v>39600</c:v>
                </c:pt>
                <c:pt idx="5">
                  <c:v>39630</c:v>
                </c:pt>
                <c:pt idx="6">
                  <c:v>39661</c:v>
                </c:pt>
                <c:pt idx="7">
                  <c:v>39692</c:v>
                </c:pt>
                <c:pt idx="8">
                  <c:v>39722</c:v>
                </c:pt>
                <c:pt idx="9">
                  <c:v>39753</c:v>
                </c:pt>
                <c:pt idx="10">
                  <c:v>39783</c:v>
                </c:pt>
                <c:pt idx="11">
                  <c:v>39814</c:v>
                </c:pt>
                <c:pt idx="12">
                  <c:v>39845</c:v>
                </c:pt>
                <c:pt idx="13">
                  <c:v>39873</c:v>
                </c:pt>
                <c:pt idx="14">
                  <c:v>39904</c:v>
                </c:pt>
                <c:pt idx="15">
                  <c:v>39934</c:v>
                </c:pt>
                <c:pt idx="16">
                  <c:v>39965</c:v>
                </c:pt>
                <c:pt idx="17">
                  <c:v>39995</c:v>
                </c:pt>
                <c:pt idx="18">
                  <c:v>40026</c:v>
                </c:pt>
                <c:pt idx="19">
                  <c:v>40057</c:v>
                </c:pt>
                <c:pt idx="20">
                  <c:v>40087</c:v>
                </c:pt>
                <c:pt idx="21">
                  <c:v>40118</c:v>
                </c:pt>
                <c:pt idx="22">
                  <c:v>40148</c:v>
                </c:pt>
                <c:pt idx="23">
                  <c:v>40179</c:v>
                </c:pt>
                <c:pt idx="24">
                  <c:v>40210</c:v>
                </c:pt>
                <c:pt idx="25">
                  <c:v>40238</c:v>
                </c:pt>
                <c:pt idx="26">
                  <c:v>40269</c:v>
                </c:pt>
                <c:pt idx="27">
                  <c:v>40299</c:v>
                </c:pt>
                <c:pt idx="28">
                  <c:v>40330</c:v>
                </c:pt>
                <c:pt idx="29">
                  <c:v>40360</c:v>
                </c:pt>
                <c:pt idx="30">
                  <c:v>40391</c:v>
                </c:pt>
                <c:pt idx="31">
                  <c:v>40422</c:v>
                </c:pt>
                <c:pt idx="32">
                  <c:v>40452</c:v>
                </c:pt>
                <c:pt idx="33">
                  <c:v>40483</c:v>
                </c:pt>
                <c:pt idx="34">
                  <c:v>40513</c:v>
                </c:pt>
                <c:pt idx="35">
                  <c:v>40544</c:v>
                </c:pt>
                <c:pt idx="36">
                  <c:v>40575</c:v>
                </c:pt>
                <c:pt idx="37">
                  <c:v>40603</c:v>
                </c:pt>
                <c:pt idx="38">
                  <c:v>40634</c:v>
                </c:pt>
                <c:pt idx="39">
                  <c:v>40664</c:v>
                </c:pt>
                <c:pt idx="40">
                  <c:v>40695</c:v>
                </c:pt>
                <c:pt idx="41">
                  <c:v>40725</c:v>
                </c:pt>
                <c:pt idx="42">
                  <c:v>40756</c:v>
                </c:pt>
                <c:pt idx="43">
                  <c:v>40787</c:v>
                </c:pt>
                <c:pt idx="44">
                  <c:v>40817</c:v>
                </c:pt>
                <c:pt idx="45">
                  <c:v>40848</c:v>
                </c:pt>
                <c:pt idx="46">
                  <c:v>40878</c:v>
                </c:pt>
                <c:pt idx="47">
                  <c:v>40909</c:v>
                </c:pt>
                <c:pt idx="48">
                  <c:v>40940</c:v>
                </c:pt>
                <c:pt idx="49">
                  <c:v>40969</c:v>
                </c:pt>
                <c:pt idx="50">
                  <c:v>41000</c:v>
                </c:pt>
                <c:pt idx="51">
                  <c:v>41030</c:v>
                </c:pt>
                <c:pt idx="52">
                  <c:v>41061</c:v>
                </c:pt>
                <c:pt idx="53">
                  <c:v>41091</c:v>
                </c:pt>
                <c:pt idx="54">
                  <c:v>41122</c:v>
                </c:pt>
                <c:pt idx="55">
                  <c:v>41153</c:v>
                </c:pt>
                <c:pt idx="56">
                  <c:v>41183</c:v>
                </c:pt>
                <c:pt idx="57">
                  <c:v>41214</c:v>
                </c:pt>
                <c:pt idx="58">
                  <c:v>41244</c:v>
                </c:pt>
                <c:pt idx="59">
                  <c:v>41275</c:v>
                </c:pt>
                <c:pt idx="60">
                  <c:v>41306</c:v>
                </c:pt>
                <c:pt idx="61">
                  <c:v>41334</c:v>
                </c:pt>
                <c:pt idx="62">
                  <c:v>41365</c:v>
                </c:pt>
                <c:pt idx="63">
                  <c:v>41395</c:v>
                </c:pt>
                <c:pt idx="64">
                  <c:v>41426</c:v>
                </c:pt>
                <c:pt idx="65">
                  <c:v>41456</c:v>
                </c:pt>
                <c:pt idx="66">
                  <c:v>41487</c:v>
                </c:pt>
                <c:pt idx="67">
                  <c:v>41518</c:v>
                </c:pt>
                <c:pt idx="68">
                  <c:v>41548</c:v>
                </c:pt>
                <c:pt idx="69">
                  <c:v>41579</c:v>
                </c:pt>
                <c:pt idx="70">
                  <c:v>41609</c:v>
                </c:pt>
                <c:pt idx="71">
                  <c:v>41640</c:v>
                </c:pt>
                <c:pt idx="72">
                  <c:v>41671</c:v>
                </c:pt>
                <c:pt idx="73">
                  <c:v>41699</c:v>
                </c:pt>
                <c:pt idx="74">
                  <c:v>41730</c:v>
                </c:pt>
                <c:pt idx="75">
                  <c:v>41760</c:v>
                </c:pt>
                <c:pt idx="76">
                  <c:v>41791</c:v>
                </c:pt>
                <c:pt idx="77">
                  <c:v>41821</c:v>
                </c:pt>
                <c:pt idx="78">
                  <c:v>41852</c:v>
                </c:pt>
                <c:pt idx="79">
                  <c:v>41883</c:v>
                </c:pt>
                <c:pt idx="80">
                  <c:v>41913</c:v>
                </c:pt>
                <c:pt idx="81">
                  <c:v>41944</c:v>
                </c:pt>
                <c:pt idx="82">
                  <c:v>41974</c:v>
                </c:pt>
                <c:pt idx="83">
                  <c:v>42005</c:v>
                </c:pt>
                <c:pt idx="84">
                  <c:v>42036</c:v>
                </c:pt>
                <c:pt idx="85">
                  <c:v>42064</c:v>
                </c:pt>
                <c:pt idx="86">
                  <c:v>42095</c:v>
                </c:pt>
                <c:pt idx="87">
                  <c:v>42125</c:v>
                </c:pt>
                <c:pt idx="88">
                  <c:v>42156</c:v>
                </c:pt>
                <c:pt idx="89">
                  <c:v>42186</c:v>
                </c:pt>
                <c:pt idx="90">
                  <c:v>42217</c:v>
                </c:pt>
                <c:pt idx="91">
                  <c:v>42248</c:v>
                </c:pt>
              </c:numCache>
            </c:numRef>
          </c:cat>
          <c:val>
            <c:numRef>
              <c:f>ЦБ!$B$2:$CO$2</c:f>
              <c:numCache>
                <c:formatCode>_-* #,##0_р_._-;\-* #,##0_р_._-;_-* "-"??_р_._-;_-@_-</c:formatCode>
                <c:ptCount val="92"/>
                <c:pt idx="0">
                  <c:v>43.629108000000116</c:v>
                </c:pt>
                <c:pt idx="1">
                  <c:v>197.98168200000001</c:v>
                </c:pt>
                <c:pt idx="2">
                  <c:v>147.07186199999998</c:v>
                </c:pt>
                <c:pt idx="3">
                  <c:v>94.241366999999997</c:v>
                </c:pt>
                <c:pt idx="4">
                  <c:v>50.083137000000001</c:v>
                </c:pt>
                <c:pt idx="5">
                  <c:v>50.264029000000001</c:v>
                </c:pt>
                <c:pt idx="6">
                  <c:v>64.865897999999959</c:v>
                </c:pt>
                <c:pt idx="7">
                  <c:v>159.35030400000036</c:v>
                </c:pt>
                <c:pt idx="8">
                  <c:v>233.37829400000001</c:v>
                </c:pt>
                <c:pt idx="9">
                  <c:v>1177.9940469999963</c:v>
                </c:pt>
                <c:pt idx="10">
                  <c:v>2123.4382330000012</c:v>
                </c:pt>
                <c:pt idx="11">
                  <c:v>3370.4443489999999</c:v>
                </c:pt>
                <c:pt idx="12">
                  <c:v>3653.6330720000065</c:v>
                </c:pt>
                <c:pt idx="13">
                  <c:v>3447.5164100000002</c:v>
                </c:pt>
                <c:pt idx="14">
                  <c:v>3293.5221590000001</c:v>
                </c:pt>
                <c:pt idx="15">
                  <c:v>2822.8261080000002</c:v>
                </c:pt>
                <c:pt idx="16">
                  <c:v>2269.8880049999998</c:v>
                </c:pt>
                <c:pt idx="17">
                  <c:v>2002.8205809999999</c:v>
                </c:pt>
                <c:pt idx="18">
                  <c:v>1936.4621520000001</c:v>
                </c:pt>
                <c:pt idx="19">
                  <c:v>1930.6662299999998</c:v>
                </c:pt>
                <c:pt idx="20">
                  <c:v>1589.0501039999999</c:v>
                </c:pt>
                <c:pt idx="21">
                  <c:v>1305.3483239999998</c:v>
                </c:pt>
                <c:pt idx="22">
                  <c:v>1238.6473999999998</c:v>
                </c:pt>
                <c:pt idx="23">
                  <c:v>1423.1333739999998</c:v>
                </c:pt>
                <c:pt idx="24">
                  <c:v>1124.2038680000001</c:v>
                </c:pt>
                <c:pt idx="25">
                  <c:v>927.16325799999947</c:v>
                </c:pt>
                <c:pt idx="26">
                  <c:v>685.92840699999999</c:v>
                </c:pt>
                <c:pt idx="27">
                  <c:v>645.53641999999854</c:v>
                </c:pt>
                <c:pt idx="28">
                  <c:v>434.88355699999903</c:v>
                </c:pt>
                <c:pt idx="29">
                  <c:v>510.29308399999928</c:v>
                </c:pt>
                <c:pt idx="30">
                  <c:v>396.99767599999927</c:v>
                </c:pt>
                <c:pt idx="31">
                  <c:v>382.51141599999909</c:v>
                </c:pt>
                <c:pt idx="32">
                  <c:v>373.43947399999928</c:v>
                </c:pt>
                <c:pt idx="33">
                  <c:v>329.98540299999928</c:v>
                </c:pt>
                <c:pt idx="34">
                  <c:v>362.915661</c:v>
                </c:pt>
                <c:pt idx="35">
                  <c:v>325.7461559999989</c:v>
                </c:pt>
                <c:pt idx="36">
                  <c:v>322.15927200000073</c:v>
                </c:pt>
                <c:pt idx="37">
                  <c:v>316.03823999999878</c:v>
                </c:pt>
                <c:pt idx="38">
                  <c:v>312.32348100000002</c:v>
                </c:pt>
                <c:pt idx="39">
                  <c:v>320.21000499999963</c:v>
                </c:pt>
                <c:pt idx="40">
                  <c:v>311.29208899999969</c:v>
                </c:pt>
                <c:pt idx="41">
                  <c:v>312.24310099999963</c:v>
                </c:pt>
                <c:pt idx="42">
                  <c:v>311.25074599999999</c:v>
                </c:pt>
                <c:pt idx="43">
                  <c:v>309.04850599999969</c:v>
                </c:pt>
                <c:pt idx="44">
                  <c:v>506.79624199999915</c:v>
                </c:pt>
                <c:pt idx="45">
                  <c:v>970.99200999999948</c:v>
                </c:pt>
                <c:pt idx="46">
                  <c:v>1191.6172730000001</c:v>
                </c:pt>
                <c:pt idx="47">
                  <c:v>1212.0640819999999</c:v>
                </c:pt>
                <c:pt idx="48">
                  <c:v>1366.400842</c:v>
                </c:pt>
                <c:pt idx="49">
                  <c:v>1257.7167520000032</c:v>
                </c:pt>
                <c:pt idx="50">
                  <c:v>1469.3824509999968</c:v>
                </c:pt>
                <c:pt idx="51">
                  <c:v>1837.6898039999999</c:v>
                </c:pt>
                <c:pt idx="52">
                  <c:v>1695.9583190000001</c:v>
                </c:pt>
                <c:pt idx="53">
                  <c:v>2250.731659</c:v>
                </c:pt>
                <c:pt idx="54">
                  <c:v>2576.8887629999999</c:v>
                </c:pt>
                <c:pt idx="55">
                  <c:v>2402.5675370000022</c:v>
                </c:pt>
                <c:pt idx="56">
                  <c:v>2350.6033760000064</c:v>
                </c:pt>
                <c:pt idx="57">
                  <c:v>2524.3416860000002</c:v>
                </c:pt>
                <c:pt idx="58">
                  <c:v>2852.6928989999997</c:v>
                </c:pt>
                <c:pt idx="59">
                  <c:v>2690.851872000007</c:v>
                </c:pt>
                <c:pt idx="60">
                  <c:v>2197.8083839999999</c:v>
                </c:pt>
                <c:pt idx="61">
                  <c:v>2194.0680679999987</c:v>
                </c:pt>
                <c:pt idx="62">
                  <c:v>2227.153699</c:v>
                </c:pt>
                <c:pt idx="63">
                  <c:v>2222.3923690000001</c:v>
                </c:pt>
                <c:pt idx="64">
                  <c:v>2476.2111120000113</c:v>
                </c:pt>
                <c:pt idx="65">
                  <c:v>2320.7903980000001</c:v>
                </c:pt>
                <c:pt idx="66">
                  <c:v>2591.572651</c:v>
                </c:pt>
                <c:pt idx="67">
                  <c:v>2828.8451870000022</c:v>
                </c:pt>
                <c:pt idx="68">
                  <c:v>3140.1153460000064</c:v>
                </c:pt>
                <c:pt idx="69">
                  <c:v>3298.6004049999997</c:v>
                </c:pt>
                <c:pt idx="70">
                  <c:v>3707.031669</c:v>
                </c:pt>
                <c:pt idx="71">
                  <c:v>4439.1039090000004</c:v>
                </c:pt>
                <c:pt idx="72">
                  <c:v>4282.1936200000118</c:v>
                </c:pt>
                <c:pt idx="73">
                  <c:v>3966.980896</c:v>
                </c:pt>
                <c:pt idx="74">
                  <c:v>4702.1779670000005</c:v>
                </c:pt>
                <c:pt idx="75">
                  <c:v>5050.5846770000007</c:v>
                </c:pt>
                <c:pt idx="76">
                  <c:v>5017.7410340000024</c:v>
                </c:pt>
                <c:pt idx="77">
                  <c:v>5368.4828069999994</c:v>
                </c:pt>
                <c:pt idx="78">
                  <c:v>5591.7079129999975</c:v>
                </c:pt>
                <c:pt idx="79">
                  <c:v>5452.3855020000001</c:v>
                </c:pt>
                <c:pt idx="80">
                  <c:v>5643.5784569999996</c:v>
                </c:pt>
                <c:pt idx="81">
                  <c:v>6157.3026180000024</c:v>
                </c:pt>
                <c:pt idx="82">
                  <c:v>6742.866168000015</c:v>
                </c:pt>
                <c:pt idx="83">
                  <c:v>9287.0305310000003</c:v>
                </c:pt>
                <c:pt idx="84">
                  <c:v>7727.5971760000002</c:v>
                </c:pt>
                <c:pt idx="85">
                  <c:v>7690.4695990000118</c:v>
                </c:pt>
                <c:pt idx="86">
                  <c:v>7572.8152100000034</c:v>
                </c:pt>
                <c:pt idx="87">
                  <c:v>7515.6780779999999</c:v>
                </c:pt>
                <c:pt idx="88">
                  <c:v>6838.7019630000004</c:v>
                </c:pt>
                <c:pt idx="89">
                  <c:v>6931.3423810000004</c:v>
                </c:pt>
                <c:pt idx="90">
                  <c:v>6692.8419300000014</c:v>
                </c:pt>
                <c:pt idx="91">
                  <c:v>6527.3220520000004</c:v>
                </c:pt>
              </c:numCache>
            </c:numRef>
          </c:val>
        </c:ser>
        <c:axId val="103803904"/>
        <c:axId val="103887616"/>
      </c:areaChart>
      <c:dateAx>
        <c:axId val="103803904"/>
        <c:scaling>
          <c:orientation val="minMax"/>
          <c:min val="41913"/>
        </c:scaling>
        <c:axPos val="b"/>
        <c:majorGridlines/>
        <c:numFmt formatCode="dd/mm/yyyy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3887616"/>
        <c:crosses val="autoZero"/>
        <c:auto val="1"/>
        <c:lblOffset val="100"/>
        <c:majorUnit val="3"/>
        <c:majorTimeUnit val="months"/>
      </c:dateAx>
      <c:valAx>
        <c:axId val="103887616"/>
        <c:scaling>
          <c:orientation val="minMax"/>
          <c:min val="5000"/>
        </c:scaling>
        <c:axPos val="l"/>
        <c:majorGridlines/>
        <c:numFmt formatCode="_-* #,##0_р_._-;\-* #,##0_р_._-;_-* &quot;-&quot;??_р_._-;_-@_-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3803904"/>
        <c:crosses val="autoZero"/>
        <c:crossBetween val="midCat"/>
      </c:valAx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plotArea>
    <c:plotVisOnly val="1"/>
  </c:chart>
  <c:spPr>
    <a:ln>
      <a:noFill/>
    </a:ln>
  </c:sp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areaChart>
        <c:grouping val="stacked"/>
        <c:ser>
          <c:idx val="0"/>
          <c:order val="0"/>
          <c:tx>
            <c:strRef>
              <c:f>Лист2!$B$1</c:f>
              <c:strCache>
                <c:ptCount val="1"/>
                <c:pt idx="0">
                  <c:v>Задолженность по операциям прямого РЕПО </c:v>
                </c:pt>
              </c:strCache>
            </c:strRef>
          </c:tx>
          <c:spPr>
            <a:solidFill>
              <a:srgbClr val="7030A0"/>
            </a:solidFill>
          </c:spPr>
          <c:cat>
            <c:numRef>
              <c:f>Лист2!$A$2:$A$1936</c:f>
              <c:numCache>
                <c:formatCode>dd/mm/yyyy</c:formatCode>
                <c:ptCount val="1935"/>
                <c:pt idx="0">
                  <c:v>39456</c:v>
                </c:pt>
                <c:pt idx="1">
                  <c:v>39457</c:v>
                </c:pt>
                <c:pt idx="2">
                  <c:v>39458</c:v>
                </c:pt>
                <c:pt idx="3">
                  <c:v>39461</c:v>
                </c:pt>
                <c:pt idx="4">
                  <c:v>39462</c:v>
                </c:pt>
                <c:pt idx="5">
                  <c:v>39463</c:v>
                </c:pt>
                <c:pt idx="6">
                  <c:v>39464</c:v>
                </c:pt>
                <c:pt idx="7">
                  <c:v>39465</c:v>
                </c:pt>
                <c:pt idx="8">
                  <c:v>39468</c:v>
                </c:pt>
                <c:pt idx="9">
                  <c:v>39469</c:v>
                </c:pt>
                <c:pt idx="10">
                  <c:v>39470</c:v>
                </c:pt>
                <c:pt idx="11">
                  <c:v>39471</c:v>
                </c:pt>
                <c:pt idx="12">
                  <c:v>39472</c:v>
                </c:pt>
                <c:pt idx="13">
                  <c:v>39475</c:v>
                </c:pt>
                <c:pt idx="14">
                  <c:v>39476</c:v>
                </c:pt>
                <c:pt idx="15">
                  <c:v>39477</c:v>
                </c:pt>
                <c:pt idx="16">
                  <c:v>39478</c:v>
                </c:pt>
                <c:pt idx="17">
                  <c:v>39479</c:v>
                </c:pt>
                <c:pt idx="18">
                  <c:v>39482</c:v>
                </c:pt>
                <c:pt idx="19">
                  <c:v>39483</c:v>
                </c:pt>
                <c:pt idx="20">
                  <c:v>39484</c:v>
                </c:pt>
                <c:pt idx="21">
                  <c:v>39485</c:v>
                </c:pt>
                <c:pt idx="22">
                  <c:v>39486</c:v>
                </c:pt>
                <c:pt idx="23">
                  <c:v>39489</c:v>
                </c:pt>
                <c:pt idx="24">
                  <c:v>39490</c:v>
                </c:pt>
                <c:pt idx="25">
                  <c:v>39491</c:v>
                </c:pt>
                <c:pt idx="26">
                  <c:v>39492</c:v>
                </c:pt>
                <c:pt idx="27">
                  <c:v>39493</c:v>
                </c:pt>
                <c:pt idx="28">
                  <c:v>39496</c:v>
                </c:pt>
                <c:pt idx="29">
                  <c:v>39497</c:v>
                </c:pt>
                <c:pt idx="30">
                  <c:v>39498</c:v>
                </c:pt>
                <c:pt idx="31">
                  <c:v>39499</c:v>
                </c:pt>
                <c:pt idx="32">
                  <c:v>39500</c:v>
                </c:pt>
                <c:pt idx="33">
                  <c:v>39504</c:v>
                </c:pt>
                <c:pt idx="34">
                  <c:v>39505</c:v>
                </c:pt>
                <c:pt idx="35">
                  <c:v>39506</c:v>
                </c:pt>
                <c:pt idx="36">
                  <c:v>39507</c:v>
                </c:pt>
                <c:pt idx="37">
                  <c:v>39510</c:v>
                </c:pt>
                <c:pt idx="38">
                  <c:v>39511</c:v>
                </c:pt>
                <c:pt idx="39">
                  <c:v>39512</c:v>
                </c:pt>
                <c:pt idx="40">
                  <c:v>39513</c:v>
                </c:pt>
                <c:pt idx="41">
                  <c:v>39514</c:v>
                </c:pt>
                <c:pt idx="42">
                  <c:v>39518</c:v>
                </c:pt>
                <c:pt idx="43">
                  <c:v>39519</c:v>
                </c:pt>
                <c:pt idx="44">
                  <c:v>39520</c:v>
                </c:pt>
                <c:pt idx="45">
                  <c:v>39521</c:v>
                </c:pt>
                <c:pt idx="46">
                  <c:v>39524</c:v>
                </c:pt>
                <c:pt idx="47">
                  <c:v>39525</c:v>
                </c:pt>
                <c:pt idx="48">
                  <c:v>39526</c:v>
                </c:pt>
                <c:pt idx="49">
                  <c:v>39527</c:v>
                </c:pt>
                <c:pt idx="50">
                  <c:v>39528</c:v>
                </c:pt>
                <c:pt idx="51">
                  <c:v>39531</c:v>
                </c:pt>
                <c:pt idx="52">
                  <c:v>39532</c:v>
                </c:pt>
                <c:pt idx="53">
                  <c:v>39533</c:v>
                </c:pt>
                <c:pt idx="54">
                  <c:v>39534</c:v>
                </c:pt>
                <c:pt idx="55">
                  <c:v>39535</c:v>
                </c:pt>
                <c:pt idx="56">
                  <c:v>39538</c:v>
                </c:pt>
                <c:pt idx="57">
                  <c:v>39539</c:v>
                </c:pt>
                <c:pt idx="58">
                  <c:v>39540</c:v>
                </c:pt>
                <c:pt idx="59">
                  <c:v>39541</c:v>
                </c:pt>
                <c:pt idx="60">
                  <c:v>39542</c:v>
                </c:pt>
                <c:pt idx="61">
                  <c:v>39545</c:v>
                </c:pt>
                <c:pt idx="62">
                  <c:v>39546</c:v>
                </c:pt>
                <c:pt idx="63">
                  <c:v>39547</c:v>
                </c:pt>
                <c:pt idx="64">
                  <c:v>39548</c:v>
                </c:pt>
                <c:pt idx="65">
                  <c:v>39549</c:v>
                </c:pt>
                <c:pt idx="66">
                  <c:v>39552</c:v>
                </c:pt>
                <c:pt idx="67">
                  <c:v>39553</c:v>
                </c:pt>
                <c:pt idx="68">
                  <c:v>39554</c:v>
                </c:pt>
                <c:pt idx="69">
                  <c:v>39555</c:v>
                </c:pt>
                <c:pt idx="70">
                  <c:v>39556</c:v>
                </c:pt>
                <c:pt idx="71">
                  <c:v>39559</c:v>
                </c:pt>
                <c:pt idx="72">
                  <c:v>39560</c:v>
                </c:pt>
                <c:pt idx="73">
                  <c:v>39561</c:v>
                </c:pt>
                <c:pt idx="74">
                  <c:v>39562</c:v>
                </c:pt>
                <c:pt idx="75">
                  <c:v>39563</c:v>
                </c:pt>
                <c:pt idx="76">
                  <c:v>39566</c:v>
                </c:pt>
                <c:pt idx="77">
                  <c:v>39567</c:v>
                </c:pt>
                <c:pt idx="78">
                  <c:v>39568</c:v>
                </c:pt>
                <c:pt idx="79">
                  <c:v>39572</c:v>
                </c:pt>
                <c:pt idx="80">
                  <c:v>39573</c:v>
                </c:pt>
                <c:pt idx="81">
                  <c:v>39574</c:v>
                </c:pt>
                <c:pt idx="82">
                  <c:v>39575</c:v>
                </c:pt>
                <c:pt idx="83">
                  <c:v>39576</c:v>
                </c:pt>
                <c:pt idx="84">
                  <c:v>39580</c:v>
                </c:pt>
                <c:pt idx="85">
                  <c:v>39581</c:v>
                </c:pt>
                <c:pt idx="86">
                  <c:v>39582</c:v>
                </c:pt>
                <c:pt idx="87">
                  <c:v>39583</c:v>
                </c:pt>
                <c:pt idx="88">
                  <c:v>39584</c:v>
                </c:pt>
                <c:pt idx="89">
                  <c:v>39587</c:v>
                </c:pt>
                <c:pt idx="90">
                  <c:v>39588</c:v>
                </c:pt>
                <c:pt idx="91">
                  <c:v>39589</c:v>
                </c:pt>
                <c:pt idx="92">
                  <c:v>39590</c:v>
                </c:pt>
                <c:pt idx="93">
                  <c:v>39591</c:v>
                </c:pt>
                <c:pt idx="94">
                  <c:v>39594</c:v>
                </c:pt>
                <c:pt idx="95">
                  <c:v>39595</c:v>
                </c:pt>
                <c:pt idx="96">
                  <c:v>39596</c:v>
                </c:pt>
                <c:pt idx="97">
                  <c:v>39597</c:v>
                </c:pt>
                <c:pt idx="98">
                  <c:v>39598</c:v>
                </c:pt>
                <c:pt idx="99">
                  <c:v>39601</c:v>
                </c:pt>
                <c:pt idx="100">
                  <c:v>39602</c:v>
                </c:pt>
                <c:pt idx="101">
                  <c:v>39603</c:v>
                </c:pt>
                <c:pt idx="102">
                  <c:v>39604</c:v>
                </c:pt>
                <c:pt idx="103">
                  <c:v>39605</c:v>
                </c:pt>
                <c:pt idx="104">
                  <c:v>39606</c:v>
                </c:pt>
                <c:pt idx="105">
                  <c:v>39608</c:v>
                </c:pt>
                <c:pt idx="106">
                  <c:v>39609</c:v>
                </c:pt>
                <c:pt idx="107">
                  <c:v>39610</c:v>
                </c:pt>
                <c:pt idx="108">
                  <c:v>39615</c:v>
                </c:pt>
                <c:pt idx="109">
                  <c:v>39616</c:v>
                </c:pt>
                <c:pt idx="110">
                  <c:v>39617</c:v>
                </c:pt>
                <c:pt idx="111">
                  <c:v>39618</c:v>
                </c:pt>
                <c:pt idx="112">
                  <c:v>39619</c:v>
                </c:pt>
                <c:pt idx="113">
                  <c:v>39622</c:v>
                </c:pt>
                <c:pt idx="114">
                  <c:v>39623</c:v>
                </c:pt>
                <c:pt idx="115">
                  <c:v>39624</c:v>
                </c:pt>
                <c:pt idx="116">
                  <c:v>39625</c:v>
                </c:pt>
                <c:pt idx="117">
                  <c:v>39626</c:v>
                </c:pt>
                <c:pt idx="118">
                  <c:v>39629</c:v>
                </c:pt>
                <c:pt idx="119">
                  <c:v>39630</c:v>
                </c:pt>
                <c:pt idx="120">
                  <c:v>39631</c:v>
                </c:pt>
                <c:pt idx="121">
                  <c:v>39632</c:v>
                </c:pt>
                <c:pt idx="122">
                  <c:v>39633</c:v>
                </c:pt>
                <c:pt idx="123">
                  <c:v>39636</c:v>
                </c:pt>
                <c:pt idx="124">
                  <c:v>39637</c:v>
                </c:pt>
                <c:pt idx="125">
                  <c:v>39638</c:v>
                </c:pt>
                <c:pt idx="126">
                  <c:v>39639</c:v>
                </c:pt>
                <c:pt idx="127">
                  <c:v>39640</c:v>
                </c:pt>
                <c:pt idx="128">
                  <c:v>39643</c:v>
                </c:pt>
                <c:pt idx="129">
                  <c:v>39644</c:v>
                </c:pt>
                <c:pt idx="130">
                  <c:v>39645</c:v>
                </c:pt>
                <c:pt idx="131">
                  <c:v>39646</c:v>
                </c:pt>
                <c:pt idx="132">
                  <c:v>39647</c:v>
                </c:pt>
                <c:pt idx="133">
                  <c:v>39650</c:v>
                </c:pt>
                <c:pt idx="134">
                  <c:v>39651</c:v>
                </c:pt>
                <c:pt idx="135">
                  <c:v>39652</c:v>
                </c:pt>
                <c:pt idx="136">
                  <c:v>39653</c:v>
                </c:pt>
                <c:pt idx="137">
                  <c:v>39654</c:v>
                </c:pt>
                <c:pt idx="138">
                  <c:v>39657</c:v>
                </c:pt>
                <c:pt idx="139">
                  <c:v>39658</c:v>
                </c:pt>
                <c:pt idx="140">
                  <c:v>39659</c:v>
                </c:pt>
                <c:pt idx="141">
                  <c:v>39660</c:v>
                </c:pt>
                <c:pt idx="142">
                  <c:v>39661</c:v>
                </c:pt>
                <c:pt idx="143">
                  <c:v>39664</c:v>
                </c:pt>
                <c:pt idx="144">
                  <c:v>39665</c:v>
                </c:pt>
                <c:pt idx="145">
                  <c:v>39666</c:v>
                </c:pt>
                <c:pt idx="146">
                  <c:v>39667</c:v>
                </c:pt>
                <c:pt idx="147">
                  <c:v>39668</c:v>
                </c:pt>
                <c:pt idx="148">
                  <c:v>39671</c:v>
                </c:pt>
                <c:pt idx="149">
                  <c:v>39672</c:v>
                </c:pt>
                <c:pt idx="150">
                  <c:v>39673</c:v>
                </c:pt>
                <c:pt idx="151">
                  <c:v>39674</c:v>
                </c:pt>
                <c:pt idx="152">
                  <c:v>39675</c:v>
                </c:pt>
                <c:pt idx="153">
                  <c:v>39678</c:v>
                </c:pt>
                <c:pt idx="154">
                  <c:v>39679</c:v>
                </c:pt>
                <c:pt idx="155">
                  <c:v>39680</c:v>
                </c:pt>
                <c:pt idx="156">
                  <c:v>39681</c:v>
                </c:pt>
                <c:pt idx="157">
                  <c:v>39682</c:v>
                </c:pt>
                <c:pt idx="158">
                  <c:v>39685</c:v>
                </c:pt>
                <c:pt idx="159">
                  <c:v>39686</c:v>
                </c:pt>
                <c:pt idx="160">
                  <c:v>39687</c:v>
                </c:pt>
                <c:pt idx="161">
                  <c:v>39688</c:v>
                </c:pt>
                <c:pt idx="162">
                  <c:v>39689</c:v>
                </c:pt>
                <c:pt idx="163">
                  <c:v>39692</c:v>
                </c:pt>
                <c:pt idx="164">
                  <c:v>39693</c:v>
                </c:pt>
                <c:pt idx="165">
                  <c:v>39694</c:v>
                </c:pt>
                <c:pt idx="166">
                  <c:v>39695</c:v>
                </c:pt>
                <c:pt idx="167">
                  <c:v>39696</c:v>
                </c:pt>
                <c:pt idx="168">
                  <c:v>39699</c:v>
                </c:pt>
                <c:pt idx="169">
                  <c:v>39700</c:v>
                </c:pt>
                <c:pt idx="170">
                  <c:v>39701</c:v>
                </c:pt>
                <c:pt idx="171">
                  <c:v>39702</c:v>
                </c:pt>
                <c:pt idx="172">
                  <c:v>39703</c:v>
                </c:pt>
                <c:pt idx="173">
                  <c:v>39706</c:v>
                </c:pt>
                <c:pt idx="174">
                  <c:v>39707</c:v>
                </c:pt>
                <c:pt idx="175">
                  <c:v>39708</c:v>
                </c:pt>
                <c:pt idx="176">
                  <c:v>39709</c:v>
                </c:pt>
                <c:pt idx="177">
                  <c:v>39710</c:v>
                </c:pt>
                <c:pt idx="178">
                  <c:v>39713</c:v>
                </c:pt>
                <c:pt idx="179">
                  <c:v>39714</c:v>
                </c:pt>
                <c:pt idx="180">
                  <c:v>39715</c:v>
                </c:pt>
                <c:pt idx="181">
                  <c:v>39716</c:v>
                </c:pt>
                <c:pt idx="182">
                  <c:v>39717</c:v>
                </c:pt>
                <c:pt idx="183">
                  <c:v>39720</c:v>
                </c:pt>
                <c:pt idx="184">
                  <c:v>39721</c:v>
                </c:pt>
                <c:pt idx="185">
                  <c:v>39722</c:v>
                </c:pt>
                <c:pt idx="186">
                  <c:v>39723</c:v>
                </c:pt>
                <c:pt idx="187">
                  <c:v>39724</c:v>
                </c:pt>
                <c:pt idx="188">
                  <c:v>39727</c:v>
                </c:pt>
                <c:pt idx="189">
                  <c:v>39728</c:v>
                </c:pt>
                <c:pt idx="190">
                  <c:v>39729</c:v>
                </c:pt>
                <c:pt idx="191">
                  <c:v>39730</c:v>
                </c:pt>
                <c:pt idx="192">
                  <c:v>39731</c:v>
                </c:pt>
                <c:pt idx="193">
                  <c:v>39734</c:v>
                </c:pt>
                <c:pt idx="194">
                  <c:v>39735</c:v>
                </c:pt>
                <c:pt idx="195">
                  <c:v>39736</c:v>
                </c:pt>
                <c:pt idx="196">
                  <c:v>39737</c:v>
                </c:pt>
                <c:pt idx="197">
                  <c:v>39738</c:v>
                </c:pt>
                <c:pt idx="198">
                  <c:v>39741</c:v>
                </c:pt>
                <c:pt idx="199">
                  <c:v>39742</c:v>
                </c:pt>
                <c:pt idx="200">
                  <c:v>39743</c:v>
                </c:pt>
                <c:pt idx="201">
                  <c:v>39744</c:v>
                </c:pt>
                <c:pt idx="202">
                  <c:v>39745</c:v>
                </c:pt>
                <c:pt idx="203">
                  <c:v>39748</c:v>
                </c:pt>
                <c:pt idx="204">
                  <c:v>39749</c:v>
                </c:pt>
                <c:pt idx="205">
                  <c:v>39750</c:v>
                </c:pt>
                <c:pt idx="206">
                  <c:v>39751</c:v>
                </c:pt>
                <c:pt idx="207">
                  <c:v>39752</c:v>
                </c:pt>
                <c:pt idx="208">
                  <c:v>39753</c:v>
                </c:pt>
                <c:pt idx="209">
                  <c:v>39757</c:v>
                </c:pt>
                <c:pt idx="210">
                  <c:v>39758</c:v>
                </c:pt>
                <c:pt idx="211">
                  <c:v>39759</c:v>
                </c:pt>
                <c:pt idx="212">
                  <c:v>39762</c:v>
                </c:pt>
                <c:pt idx="213">
                  <c:v>39763</c:v>
                </c:pt>
                <c:pt idx="214">
                  <c:v>39764</c:v>
                </c:pt>
                <c:pt idx="215">
                  <c:v>39765</c:v>
                </c:pt>
                <c:pt idx="216">
                  <c:v>39766</c:v>
                </c:pt>
                <c:pt idx="217">
                  <c:v>39769</c:v>
                </c:pt>
                <c:pt idx="218">
                  <c:v>39770</c:v>
                </c:pt>
                <c:pt idx="219">
                  <c:v>39771</c:v>
                </c:pt>
                <c:pt idx="220">
                  <c:v>39772</c:v>
                </c:pt>
                <c:pt idx="221">
                  <c:v>39773</c:v>
                </c:pt>
                <c:pt idx="222">
                  <c:v>39776</c:v>
                </c:pt>
                <c:pt idx="223">
                  <c:v>39777</c:v>
                </c:pt>
                <c:pt idx="224">
                  <c:v>39778</c:v>
                </c:pt>
                <c:pt idx="225">
                  <c:v>39779</c:v>
                </c:pt>
                <c:pt idx="226">
                  <c:v>39780</c:v>
                </c:pt>
                <c:pt idx="227">
                  <c:v>39783</c:v>
                </c:pt>
                <c:pt idx="228">
                  <c:v>39784</c:v>
                </c:pt>
                <c:pt idx="229">
                  <c:v>39785</c:v>
                </c:pt>
                <c:pt idx="230">
                  <c:v>39786</c:v>
                </c:pt>
                <c:pt idx="231">
                  <c:v>39787</c:v>
                </c:pt>
                <c:pt idx="232">
                  <c:v>39790</c:v>
                </c:pt>
                <c:pt idx="233">
                  <c:v>39791</c:v>
                </c:pt>
                <c:pt idx="234">
                  <c:v>39792</c:v>
                </c:pt>
                <c:pt idx="235">
                  <c:v>39793</c:v>
                </c:pt>
                <c:pt idx="236">
                  <c:v>39794</c:v>
                </c:pt>
                <c:pt idx="237">
                  <c:v>39797</c:v>
                </c:pt>
                <c:pt idx="238">
                  <c:v>39798</c:v>
                </c:pt>
                <c:pt idx="239">
                  <c:v>39799</c:v>
                </c:pt>
                <c:pt idx="240">
                  <c:v>39800</c:v>
                </c:pt>
                <c:pt idx="241">
                  <c:v>39801</c:v>
                </c:pt>
                <c:pt idx="242">
                  <c:v>39804</c:v>
                </c:pt>
                <c:pt idx="243">
                  <c:v>39805</c:v>
                </c:pt>
                <c:pt idx="244">
                  <c:v>39806</c:v>
                </c:pt>
                <c:pt idx="245">
                  <c:v>39807</c:v>
                </c:pt>
                <c:pt idx="246">
                  <c:v>39808</c:v>
                </c:pt>
                <c:pt idx="247">
                  <c:v>39811</c:v>
                </c:pt>
                <c:pt idx="248">
                  <c:v>39812</c:v>
                </c:pt>
                <c:pt idx="249">
                  <c:v>39813</c:v>
                </c:pt>
                <c:pt idx="250">
                  <c:v>39824</c:v>
                </c:pt>
                <c:pt idx="251">
                  <c:v>39825</c:v>
                </c:pt>
                <c:pt idx="252">
                  <c:v>39826</c:v>
                </c:pt>
                <c:pt idx="253">
                  <c:v>39827</c:v>
                </c:pt>
                <c:pt idx="254">
                  <c:v>39828</c:v>
                </c:pt>
                <c:pt idx="255">
                  <c:v>39829</c:v>
                </c:pt>
                <c:pt idx="256">
                  <c:v>39832</c:v>
                </c:pt>
                <c:pt idx="257">
                  <c:v>39833</c:v>
                </c:pt>
                <c:pt idx="258">
                  <c:v>39834</c:v>
                </c:pt>
                <c:pt idx="259">
                  <c:v>39835</c:v>
                </c:pt>
                <c:pt idx="260">
                  <c:v>39836</c:v>
                </c:pt>
                <c:pt idx="261">
                  <c:v>39839</c:v>
                </c:pt>
                <c:pt idx="262">
                  <c:v>39840</c:v>
                </c:pt>
                <c:pt idx="263">
                  <c:v>39841</c:v>
                </c:pt>
                <c:pt idx="264">
                  <c:v>39842</c:v>
                </c:pt>
                <c:pt idx="265">
                  <c:v>39843</c:v>
                </c:pt>
                <c:pt idx="266">
                  <c:v>39846</c:v>
                </c:pt>
                <c:pt idx="267">
                  <c:v>39847</c:v>
                </c:pt>
                <c:pt idx="268">
                  <c:v>39848</c:v>
                </c:pt>
                <c:pt idx="269">
                  <c:v>39849</c:v>
                </c:pt>
                <c:pt idx="270">
                  <c:v>39850</c:v>
                </c:pt>
                <c:pt idx="271">
                  <c:v>39853</c:v>
                </c:pt>
                <c:pt idx="272">
                  <c:v>39854</c:v>
                </c:pt>
                <c:pt idx="273">
                  <c:v>39855</c:v>
                </c:pt>
                <c:pt idx="274">
                  <c:v>39856</c:v>
                </c:pt>
                <c:pt idx="275">
                  <c:v>39857</c:v>
                </c:pt>
                <c:pt idx="276">
                  <c:v>39860</c:v>
                </c:pt>
                <c:pt idx="277">
                  <c:v>39861</c:v>
                </c:pt>
                <c:pt idx="278">
                  <c:v>39862</c:v>
                </c:pt>
                <c:pt idx="279">
                  <c:v>39863</c:v>
                </c:pt>
                <c:pt idx="280">
                  <c:v>39864</c:v>
                </c:pt>
                <c:pt idx="281">
                  <c:v>39868</c:v>
                </c:pt>
                <c:pt idx="282">
                  <c:v>39869</c:v>
                </c:pt>
                <c:pt idx="283">
                  <c:v>39870</c:v>
                </c:pt>
                <c:pt idx="284">
                  <c:v>39871</c:v>
                </c:pt>
                <c:pt idx="285">
                  <c:v>39874</c:v>
                </c:pt>
                <c:pt idx="286">
                  <c:v>39875</c:v>
                </c:pt>
                <c:pt idx="287">
                  <c:v>39876</c:v>
                </c:pt>
                <c:pt idx="288">
                  <c:v>39877</c:v>
                </c:pt>
                <c:pt idx="289">
                  <c:v>39878</c:v>
                </c:pt>
                <c:pt idx="290">
                  <c:v>39882</c:v>
                </c:pt>
                <c:pt idx="291">
                  <c:v>39883</c:v>
                </c:pt>
                <c:pt idx="292">
                  <c:v>39884</c:v>
                </c:pt>
                <c:pt idx="293">
                  <c:v>39885</c:v>
                </c:pt>
                <c:pt idx="294">
                  <c:v>39888</c:v>
                </c:pt>
                <c:pt idx="295">
                  <c:v>39889</c:v>
                </c:pt>
                <c:pt idx="296">
                  <c:v>39890</c:v>
                </c:pt>
                <c:pt idx="297">
                  <c:v>39891</c:v>
                </c:pt>
                <c:pt idx="298">
                  <c:v>39892</c:v>
                </c:pt>
                <c:pt idx="299">
                  <c:v>39895</c:v>
                </c:pt>
                <c:pt idx="300">
                  <c:v>39896</c:v>
                </c:pt>
                <c:pt idx="301">
                  <c:v>39897</c:v>
                </c:pt>
                <c:pt idx="302">
                  <c:v>39898</c:v>
                </c:pt>
                <c:pt idx="303">
                  <c:v>39899</c:v>
                </c:pt>
                <c:pt idx="304">
                  <c:v>39902</c:v>
                </c:pt>
                <c:pt idx="305">
                  <c:v>39903</c:v>
                </c:pt>
                <c:pt idx="306">
                  <c:v>39904</c:v>
                </c:pt>
                <c:pt idx="307">
                  <c:v>39905</c:v>
                </c:pt>
                <c:pt idx="308">
                  <c:v>39906</c:v>
                </c:pt>
                <c:pt idx="309">
                  <c:v>39909</c:v>
                </c:pt>
                <c:pt idx="310">
                  <c:v>39910</c:v>
                </c:pt>
                <c:pt idx="311">
                  <c:v>39911</c:v>
                </c:pt>
                <c:pt idx="312">
                  <c:v>39912</c:v>
                </c:pt>
                <c:pt idx="313">
                  <c:v>39913</c:v>
                </c:pt>
                <c:pt idx="314">
                  <c:v>39916</c:v>
                </c:pt>
                <c:pt idx="315">
                  <c:v>39917</c:v>
                </c:pt>
                <c:pt idx="316">
                  <c:v>39918</c:v>
                </c:pt>
                <c:pt idx="317">
                  <c:v>39919</c:v>
                </c:pt>
                <c:pt idx="318">
                  <c:v>39920</c:v>
                </c:pt>
                <c:pt idx="319">
                  <c:v>39923</c:v>
                </c:pt>
                <c:pt idx="320">
                  <c:v>39924</c:v>
                </c:pt>
                <c:pt idx="321">
                  <c:v>39925</c:v>
                </c:pt>
                <c:pt idx="322">
                  <c:v>39926</c:v>
                </c:pt>
                <c:pt idx="323">
                  <c:v>39927</c:v>
                </c:pt>
                <c:pt idx="324">
                  <c:v>39930</c:v>
                </c:pt>
                <c:pt idx="325">
                  <c:v>39931</c:v>
                </c:pt>
                <c:pt idx="326">
                  <c:v>39932</c:v>
                </c:pt>
                <c:pt idx="327">
                  <c:v>39933</c:v>
                </c:pt>
                <c:pt idx="328">
                  <c:v>39937</c:v>
                </c:pt>
                <c:pt idx="329">
                  <c:v>39938</c:v>
                </c:pt>
                <c:pt idx="330">
                  <c:v>39939</c:v>
                </c:pt>
                <c:pt idx="331">
                  <c:v>39940</c:v>
                </c:pt>
                <c:pt idx="332">
                  <c:v>39941</c:v>
                </c:pt>
                <c:pt idx="333">
                  <c:v>39945</c:v>
                </c:pt>
                <c:pt idx="334">
                  <c:v>39946</c:v>
                </c:pt>
                <c:pt idx="335">
                  <c:v>39947</c:v>
                </c:pt>
                <c:pt idx="336">
                  <c:v>39948</c:v>
                </c:pt>
                <c:pt idx="337">
                  <c:v>39951</c:v>
                </c:pt>
                <c:pt idx="338">
                  <c:v>39952</c:v>
                </c:pt>
                <c:pt idx="339">
                  <c:v>39953</c:v>
                </c:pt>
                <c:pt idx="340">
                  <c:v>39954</c:v>
                </c:pt>
                <c:pt idx="341">
                  <c:v>39955</c:v>
                </c:pt>
                <c:pt idx="342">
                  <c:v>39958</c:v>
                </c:pt>
                <c:pt idx="343">
                  <c:v>39959</c:v>
                </c:pt>
                <c:pt idx="344">
                  <c:v>39960</c:v>
                </c:pt>
                <c:pt idx="345">
                  <c:v>39961</c:v>
                </c:pt>
                <c:pt idx="346">
                  <c:v>39962</c:v>
                </c:pt>
                <c:pt idx="347">
                  <c:v>39965</c:v>
                </c:pt>
                <c:pt idx="348">
                  <c:v>39966</c:v>
                </c:pt>
                <c:pt idx="349">
                  <c:v>39967</c:v>
                </c:pt>
                <c:pt idx="350">
                  <c:v>39968</c:v>
                </c:pt>
                <c:pt idx="351">
                  <c:v>39969</c:v>
                </c:pt>
                <c:pt idx="352">
                  <c:v>39972</c:v>
                </c:pt>
                <c:pt idx="353">
                  <c:v>39973</c:v>
                </c:pt>
                <c:pt idx="354">
                  <c:v>39974</c:v>
                </c:pt>
                <c:pt idx="355">
                  <c:v>39975</c:v>
                </c:pt>
                <c:pt idx="356">
                  <c:v>39979</c:v>
                </c:pt>
                <c:pt idx="357">
                  <c:v>39980</c:v>
                </c:pt>
                <c:pt idx="358">
                  <c:v>39981</c:v>
                </c:pt>
                <c:pt idx="359">
                  <c:v>39982</c:v>
                </c:pt>
                <c:pt idx="360">
                  <c:v>39983</c:v>
                </c:pt>
                <c:pt idx="361">
                  <c:v>39986</c:v>
                </c:pt>
                <c:pt idx="362">
                  <c:v>39987</c:v>
                </c:pt>
                <c:pt idx="363">
                  <c:v>39988</c:v>
                </c:pt>
                <c:pt idx="364">
                  <c:v>39989</c:v>
                </c:pt>
                <c:pt idx="365">
                  <c:v>39990</c:v>
                </c:pt>
                <c:pt idx="366">
                  <c:v>39993</c:v>
                </c:pt>
                <c:pt idx="367">
                  <c:v>39994</c:v>
                </c:pt>
                <c:pt idx="368">
                  <c:v>39995</c:v>
                </c:pt>
                <c:pt idx="369">
                  <c:v>39996</c:v>
                </c:pt>
                <c:pt idx="370">
                  <c:v>39997</c:v>
                </c:pt>
                <c:pt idx="371">
                  <c:v>40000</c:v>
                </c:pt>
                <c:pt idx="372">
                  <c:v>40001</c:v>
                </c:pt>
                <c:pt idx="373">
                  <c:v>40002</c:v>
                </c:pt>
                <c:pt idx="374">
                  <c:v>40003</c:v>
                </c:pt>
                <c:pt idx="375">
                  <c:v>40004</c:v>
                </c:pt>
                <c:pt idx="376">
                  <c:v>40007</c:v>
                </c:pt>
                <c:pt idx="377">
                  <c:v>40008</c:v>
                </c:pt>
                <c:pt idx="378">
                  <c:v>40009</c:v>
                </c:pt>
                <c:pt idx="379">
                  <c:v>40010</c:v>
                </c:pt>
                <c:pt idx="380">
                  <c:v>40011</c:v>
                </c:pt>
                <c:pt idx="381">
                  <c:v>40014</c:v>
                </c:pt>
                <c:pt idx="382">
                  <c:v>40015</c:v>
                </c:pt>
                <c:pt idx="383">
                  <c:v>40016</c:v>
                </c:pt>
                <c:pt idx="384">
                  <c:v>40017</c:v>
                </c:pt>
                <c:pt idx="385">
                  <c:v>40018</c:v>
                </c:pt>
                <c:pt idx="386">
                  <c:v>40021</c:v>
                </c:pt>
                <c:pt idx="387">
                  <c:v>40022</c:v>
                </c:pt>
                <c:pt idx="388">
                  <c:v>40023</c:v>
                </c:pt>
                <c:pt idx="389">
                  <c:v>40024</c:v>
                </c:pt>
                <c:pt idx="390">
                  <c:v>40025</c:v>
                </c:pt>
                <c:pt idx="391">
                  <c:v>40028</c:v>
                </c:pt>
                <c:pt idx="392">
                  <c:v>40029</c:v>
                </c:pt>
                <c:pt idx="393">
                  <c:v>40030</c:v>
                </c:pt>
                <c:pt idx="394">
                  <c:v>40031</c:v>
                </c:pt>
                <c:pt idx="395">
                  <c:v>40032</c:v>
                </c:pt>
                <c:pt idx="396">
                  <c:v>40035</c:v>
                </c:pt>
                <c:pt idx="397">
                  <c:v>40036</c:v>
                </c:pt>
                <c:pt idx="398">
                  <c:v>40037</c:v>
                </c:pt>
                <c:pt idx="399">
                  <c:v>40038</c:v>
                </c:pt>
                <c:pt idx="400">
                  <c:v>40039</c:v>
                </c:pt>
                <c:pt idx="401">
                  <c:v>40042</c:v>
                </c:pt>
                <c:pt idx="402">
                  <c:v>40043</c:v>
                </c:pt>
                <c:pt idx="403">
                  <c:v>40044</c:v>
                </c:pt>
                <c:pt idx="404">
                  <c:v>40045</c:v>
                </c:pt>
                <c:pt idx="405">
                  <c:v>40046</c:v>
                </c:pt>
                <c:pt idx="406">
                  <c:v>40049</c:v>
                </c:pt>
                <c:pt idx="407">
                  <c:v>40050</c:v>
                </c:pt>
                <c:pt idx="408">
                  <c:v>40051</c:v>
                </c:pt>
                <c:pt idx="409">
                  <c:v>40052</c:v>
                </c:pt>
                <c:pt idx="410">
                  <c:v>40053</c:v>
                </c:pt>
                <c:pt idx="411">
                  <c:v>40056</c:v>
                </c:pt>
                <c:pt idx="412">
                  <c:v>40057</c:v>
                </c:pt>
                <c:pt idx="413">
                  <c:v>40058</c:v>
                </c:pt>
                <c:pt idx="414">
                  <c:v>40059</c:v>
                </c:pt>
                <c:pt idx="415">
                  <c:v>40060</c:v>
                </c:pt>
                <c:pt idx="416">
                  <c:v>40063</c:v>
                </c:pt>
                <c:pt idx="417">
                  <c:v>40064</c:v>
                </c:pt>
                <c:pt idx="418">
                  <c:v>40065</c:v>
                </c:pt>
                <c:pt idx="419">
                  <c:v>40066</c:v>
                </c:pt>
                <c:pt idx="420">
                  <c:v>40067</c:v>
                </c:pt>
                <c:pt idx="421">
                  <c:v>40070</c:v>
                </c:pt>
                <c:pt idx="422">
                  <c:v>40071</c:v>
                </c:pt>
                <c:pt idx="423">
                  <c:v>40072</c:v>
                </c:pt>
                <c:pt idx="424">
                  <c:v>40073</c:v>
                </c:pt>
                <c:pt idx="425">
                  <c:v>40074</c:v>
                </c:pt>
                <c:pt idx="426">
                  <c:v>40077</c:v>
                </c:pt>
                <c:pt idx="427">
                  <c:v>40078</c:v>
                </c:pt>
                <c:pt idx="428">
                  <c:v>40079</c:v>
                </c:pt>
                <c:pt idx="429">
                  <c:v>40080</c:v>
                </c:pt>
                <c:pt idx="430">
                  <c:v>40081</c:v>
                </c:pt>
                <c:pt idx="431">
                  <c:v>40084</c:v>
                </c:pt>
                <c:pt idx="432">
                  <c:v>40085</c:v>
                </c:pt>
                <c:pt idx="433">
                  <c:v>40086</c:v>
                </c:pt>
                <c:pt idx="434">
                  <c:v>40087</c:v>
                </c:pt>
                <c:pt idx="435">
                  <c:v>40088</c:v>
                </c:pt>
                <c:pt idx="436">
                  <c:v>40091</c:v>
                </c:pt>
                <c:pt idx="437">
                  <c:v>40092</c:v>
                </c:pt>
                <c:pt idx="438">
                  <c:v>40093</c:v>
                </c:pt>
                <c:pt idx="439">
                  <c:v>40094</c:v>
                </c:pt>
                <c:pt idx="440">
                  <c:v>40095</c:v>
                </c:pt>
                <c:pt idx="441">
                  <c:v>40098</c:v>
                </c:pt>
                <c:pt idx="442">
                  <c:v>40099</c:v>
                </c:pt>
                <c:pt idx="443">
                  <c:v>40100</c:v>
                </c:pt>
                <c:pt idx="444">
                  <c:v>40101</c:v>
                </c:pt>
                <c:pt idx="445">
                  <c:v>40102</c:v>
                </c:pt>
                <c:pt idx="446">
                  <c:v>40105</c:v>
                </c:pt>
                <c:pt idx="447">
                  <c:v>40106</c:v>
                </c:pt>
                <c:pt idx="448">
                  <c:v>40107</c:v>
                </c:pt>
                <c:pt idx="449">
                  <c:v>40108</c:v>
                </c:pt>
                <c:pt idx="450">
                  <c:v>40109</c:v>
                </c:pt>
                <c:pt idx="451">
                  <c:v>40112</c:v>
                </c:pt>
                <c:pt idx="452">
                  <c:v>40113</c:v>
                </c:pt>
                <c:pt idx="453">
                  <c:v>40114</c:v>
                </c:pt>
                <c:pt idx="454">
                  <c:v>40115</c:v>
                </c:pt>
                <c:pt idx="455">
                  <c:v>40116</c:v>
                </c:pt>
                <c:pt idx="456">
                  <c:v>40119</c:v>
                </c:pt>
                <c:pt idx="457">
                  <c:v>40120</c:v>
                </c:pt>
                <c:pt idx="458">
                  <c:v>40122</c:v>
                </c:pt>
                <c:pt idx="459">
                  <c:v>40123</c:v>
                </c:pt>
                <c:pt idx="460">
                  <c:v>40126</c:v>
                </c:pt>
                <c:pt idx="461">
                  <c:v>40127</c:v>
                </c:pt>
                <c:pt idx="462">
                  <c:v>40128</c:v>
                </c:pt>
                <c:pt idx="463">
                  <c:v>40129</c:v>
                </c:pt>
                <c:pt idx="464">
                  <c:v>40130</c:v>
                </c:pt>
                <c:pt idx="465">
                  <c:v>40133</c:v>
                </c:pt>
                <c:pt idx="466">
                  <c:v>40134</c:v>
                </c:pt>
                <c:pt idx="467">
                  <c:v>40135</c:v>
                </c:pt>
                <c:pt idx="468">
                  <c:v>40136</c:v>
                </c:pt>
                <c:pt idx="469">
                  <c:v>40137</c:v>
                </c:pt>
                <c:pt idx="470">
                  <c:v>40140</c:v>
                </c:pt>
                <c:pt idx="471">
                  <c:v>40141</c:v>
                </c:pt>
                <c:pt idx="472">
                  <c:v>40142</c:v>
                </c:pt>
                <c:pt idx="473">
                  <c:v>40143</c:v>
                </c:pt>
                <c:pt idx="474">
                  <c:v>40144</c:v>
                </c:pt>
                <c:pt idx="475">
                  <c:v>40147</c:v>
                </c:pt>
                <c:pt idx="476">
                  <c:v>40148</c:v>
                </c:pt>
                <c:pt idx="477">
                  <c:v>40149</c:v>
                </c:pt>
                <c:pt idx="478">
                  <c:v>40150</c:v>
                </c:pt>
                <c:pt idx="479">
                  <c:v>40151</c:v>
                </c:pt>
                <c:pt idx="480">
                  <c:v>40154</c:v>
                </c:pt>
                <c:pt idx="481">
                  <c:v>40155</c:v>
                </c:pt>
                <c:pt idx="482">
                  <c:v>40156</c:v>
                </c:pt>
                <c:pt idx="483">
                  <c:v>40157</c:v>
                </c:pt>
                <c:pt idx="484">
                  <c:v>40158</c:v>
                </c:pt>
                <c:pt idx="485">
                  <c:v>40161</c:v>
                </c:pt>
                <c:pt idx="486">
                  <c:v>40162</c:v>
                </c:pt>
                <c:pt idx="487">
                  <c:v>40163</c:v>
                </c:pt>
                <c:pt idx="488">
                  <c:v>40164</c:v>
                </c:pt>
                <c:pt idx="489">
                  <c:v>40165</c:v>
                </c:pt>
                <c:pt idx="490">
                  <c:v>40168</c:v>
                </c:pt>
                <c:pt idx="491">
                  <c:v>40169</c:v>
                </c:pt>
                <c:pt idx="492">
                  <c:v>40170</c:v>
                </c:pt>
                <c:pt idx="493">
                  <c:v>40171</c:v>
                </c:pt>
                <c:pt idx="494">
                  <c:v>40172</c:v>
                </c:pt>
                <c:pt idx="495">
                  <c:v>40175</c:v>
                </c:pt>
                <c:pt idx="496">
                  <c:v>40176</c:v>
                </c:pt>
                <c:pt idx="497">
                  <c:v>40177</c:v>
                </c:pt>
                <c:pt idx="498">
                  <c:v>40178</c:v>
                </c:pt>
                <c:pt idx="499">
                  <c:v>40189</c:v>
                </c:pt>
                <c:pt idx="500">
                  <c:v>40190</c:v>
                </c:pt>
                <c:pt idx="501">
                  <c:v>40191</c:v>
                </c:pt>
                <c:pt idx="502">
                  <c:v>40192</c:v>
                </c:pt>
                <c:pt idx="503">
                  <c:v>40193</c:v>
                </c:pt>
                <c:pt idx="504">
                  <c:v>40196</c:v>
                </c:pt>
                <c:pt idx="505">
                  <c:v>40197</c:v>
                </c:pt>
                <c:pt idx="506">
                  <c:v>40198</c:v>
                </c:pt>
                <c:pt idx="507">
                  <c:v>40199</c:v>
                </c:pt>
                <c:pt idx="508">
                  <c:v>40200</c:v>
                </c:pt>
                <c:pt idx="509">
                  <c:v>40203</c:v>
                </c:pt>
                <c:pt idx="510">
                  <c:v>40204</c:v>
                </c:pt>
                <c:pt idx="511">
                  <c:v>40205</c:v>
                </c:pt>
                <c:pt idx="512">
                  <c:v>40206</c:v>
                </c:pt>
                <c:pt idx="513">
                  <c:v>40207</c:v>
                </c:pt>
                <c:pt idx="514">
                  <c:v>40210</c:v>
                </c:pt>
                <c:pt idx="515">
                  <c:v>40211</c:v>
                </c:pt>
                <c:pt idx="516">
                  <c:v>40212</c:v>
                </c:pt>
                <c:pt idx="517">
                  <c:v>40213</c:v>
                </c:pt>
                <c:pt idx="518">
                  <c:v>40214</c:v>
                </c:pt>
                <c:pt idx="519">
                  <c:v>40217</c:v>
                </c:pt>
                <c:pt idx="520">
                  <c:v>40218</c:v>
                </c:pt>
                <c:pt idx="521">
                  <c:v>40219</c:v>
                </c:pt>
                <c:pt idx="522">
                  <c:v>40220</c:v>
                </c:pt>
                <c:pt idx="523">
                  <c:v>40221</c:v>
                </c:pt>
                <c:pt idx="524">
                  <c:v>40224</c:v>
                </c:pt>
                <c:pt idx="525">
                  <c:v>40225</c:v>
                </c:pt>
                <c:pt idx="526">
                  <c:v>40226</c:v>
                </c:pt>
                <c:pt idx="527">
                  <c:v>40227</c:v>
                </c:pt>
                <c:pt idx="528">
                  <c:v>40228</c:v>
                </c:pt>
                <c:pt idx="529">
                  <c:v>40233</c:v>
                </c:pt>
                <c:pt idx="530">
                  <c:v>40234</c:v>
                </c:pt>
                <c:pt idx="531">
                  <c:v>40235</c:v>
                </c:pt>
                <c:pt idx="532">
                  <c:v>40236</c:v>
                </c:pt>
                <c:pt idx="533">
                  <c:v>40238</c:v>
                </c:pt>
                <c:pt idx="534">
                  <c:v>40239</c:v>
                </c:pt>
                <c:pt idx="535">
                  <c:v>40240</c:v>
                </c:pt>
                <c:pt idx="536">
                  <c:v>40241</c:v>
                </c:pt>
                <c:pt idx="537">
                  <c:v>40242</c:v>
                </c:pt>
                <c:pt idx="538">
                  <c:v>40246</c:v>
                </c:pt>
                <c:pt idx="539">
                  <c:v>40247</c:v>
                </c:pt>
                <c:pt idx="540">
                  <c:v>40248</c:v>
                </c:pt>
                <c:pt idx="541">
                  <c:v>40249</c:v>
                </c:pt>
                <c:pt idx="542">
                  <c:v>40252</c:v>
                </c:pt>
                <c:pt idx="543">
                  <c:v>40253</c:v>
                </c:pt>
                <c:pt idx="544">
                  <c:v>40254</c:v>
                </c:pt>
                <c:pt idx="545">
                  <c:v>40255</c:v>
                </c:pt>
                <c:pt idx="546">
                  <c:v>40256</c:v>
                </c:pt>
                <c:pt idx="547">
                  <c:v>40259</c:v>
                </c:pt>
                <c:pt idx="548">
                  <c:v>40260</c:v>
                </c:pt>
                <c:pt idx="549">
                  <c:v>40261</c:v>
                </c:pt>
                <c:pt idx="550">
                  <c:v>40262</c:v>
                </c:pt>
                <c:pt idx="551">
                  <c:v>40263</c:v>
                </c:pt>
                <c:pt idx="552">
                  <c:v>40266</c:v>
                </c:pt>
                <c:pt idx="553">
                  <c:v>40267</c:v>
                </c:pt>
                <c:pt idx="554">
                  <c:v>40268</c:v>
                </c:pt>
                <c:pt idx="555">
                  <c:v>40269</c:v>
                </c:pt>
                <c:pt idx="556">
                  <c:v>40270</c:v>
                </c:pt>
                <c:pt idx="557">
                  <c:v>40273</c:v>
                </c:pt>
                <c:pt idx="558">
                  <c:v>40274</c:v>
                </c:pt>
                <c:pt idx="559">
                  <c:v>40275</c:v>
                </c:pt>
                <c:pt idx="560">
                  <c:v>40276</c:v>
                </c:pt>
                <c:pt idx="561">
                  <c:v>40277</c:v>
                </c:pt>
                <c:pt idx="562">
                  <c:v>40280</c:v>
                </c:pt>
                <c:pt idx="563">
                  <c:v>40281</c:v>
                </c:pt>
                <c:pt idx="564">
                  <c:v>40282</c:v>
                </c:pt>
                <c:pt idx="565">
                  <c:v>40283</c:v>
                </c:pt>
                <c:pt idx="566">
                  <c:v>40284</c:v>
                </c:pt>
                <c:pt idx="567">
                  <c:v>40287</c:v>
                </c:pt>
                <c:pt idx="568">
                  <c:v>40288</c:v>
                </c:pt>
                <c:pt idx="569">
                  <c:v>40289</c:v>
                </c:pt>
                <c:pt idx="570">
                  <c:v>40290</c:v>
                </c:pt>
                <c:pt idx="571">
                  <c:v>40291</c:v>
                </c:pt>
                <c:pt idx="572">
                  <c:v>40294</c:v>
                </c:pt>
                <c:pt idx="573">
                  <c:v>40295</c:v>
                </c:pt>
                <c:pt idx="574">
                  <c:v>40296</c:v>
                </c:pt>
                <c:pt idx="575">
                  <c:v>40297</c:v>
                </c:pt>
                <c:pt idx="576">
                  <c:v>40298</c:v>
                </c:pt>
                <c:pt idx="577">
                  <c:v>40302</c:v>
                </c:pt>
                <c:pt idx="578">
                  <c:v>40303</c:v>
                </c:pt>
                <c:pt idx="579">
                  <c:v>40304</c:v>
                </c:pt>
                <c:pt idx="580">
                  <c:v>40305</c:v>
                </c:pt>
                <c:pt idx="581">
                  <c:v>40309</c:v>
                </c:pt>
                <c:pt idx="582">
                  <c:v>40310</c:v>
                </c:pt>
                <c:pt idx="583">
                  <c:v>40311</c:v>
                </c:pt>
                <c:pt idx="584">
                  <c:v>40312</c:v>
                </c:pt>
                <c:pt idx="585">
                  <c:v>40315</c:v>
                </c:pt>
                <c:pt idx="586">
                  <c:v>40316</c:v>
                </c:pt>
                <c:pt idx="587">
                  <c:v>40317</c:v>
                </c:pt>
                <c:pt idx="588">
                  <c:v>40318</c:v>
                </c:pt>
                <c:pt idx="589">
                  <c:v>40319</c:v>
                </c:pt>
                <c:pt idx="590">
                  <c:v>40322</c:v>
                </c:pt>
                <c:pt idx="591">
                  <c:v>40323</c:v>
                </c:pt>
                <c:pt idx="592">
                  <c:v>40324</c:v>
                </c:pt>
                <c:pt idx="593">
                  <c:v>40325</c:v>
                </c:pt>
                <c:pt idx="594">
                  <c:v>40326</c:v>
                </c:pt>
                <c:pt idx="595">
                  <c:v>40329</c:v>
                </c:pt>
                <c:pt idx="596">
                  <c:v>40330</c:v>
                </c:pt>
                <c:pt idx="597">
                  <c:v>40331</c:v>
                </c:pt>
                <c:pt idx="598">
                  <c:v>40332</c:v>
                </c:pt>
                <c:pt idx="599">
                  <c:v>40333</c:v>
                </c:pt>
                <c:pt idx="600">
                  <c:v>40336</c:v>
                </c:pt>
                <c:pt idx="601">
                  <c:v>40337</c:v>
                </c:pt>
                <c:pt idx="602">
                  <c:v>40338</c:v>
                </c:pt>
                <c:pt idx="603">
                  <c:v>40339</c:v>
                </c:pt>
                <c:pt idx="604">
                  <c:v>40340</c:v>
                </c:pt>
                <c:pt idx="605">
                  <c:v>40344</c:v>
                </c:pt>
                <c:pt idx="606">
                  <c:v>40345</c:v>
                </c:pt>
                <c:pt idx="607">
                  <c:v>40346</c:v>
                </c:pt>
                <c:pt idx="608">
                  <c:v>40347</c:v>
                </c:pt>
                <c:pt idx="609">
                  <c:v>40350</c:v>
                </c:pt>
                <c:pt idx="610">
                  <c:v>40351</c:v>
                </c:pt>
                <c:pt idx="611">
                  <c:v>40352</c:v>
                </c:pt>
                <c:pt idx="612">
                  <c:v>40353</c:v>
                </c:pt>
                <c:pt idx="613">
                  <c:v>40354</c:v>
                </c:pt>
                <c:pt idx="614">
                  <c:v>40357</c:v>
                </c:pt>
                <c:pt idx="615">
                  <c:v>40358</c:v>
                </c:pt>
                <c:pt idx="616">
                  <c:v>40359</c:v>
                </c:pt>
                <c:pt idx="617">
                  <c:v>40360</c:v>
                </c:pt>
                <c:pt idx="618">
                  <c:v>40361</c:v>
                </c:pt>
                <c:pt idx="619">
                  <c:v>40364</c:v>
                </c:pt>
                <c:pt idx="620">
                  <c:v>40365</c:v>
                </c:pt>
                <c:pt idx="621">
                  <c:v>40366</c:v>
                </c:pt>
                <c:pt idx="622">
                  <c:v>40367</c:v>
                </c:pt>
                <c:pt idx="623">
                  <c:v>40368</c:v>
                </c:pt>
                <c:pt idx="624">
                  <c:v>40371</c:v>
                </c:pt>
                <c:pt idx="625">
                  <c:v>40372</c:v>
                </c:pt>
                <c:pt idx="626">
                  <c:v>40373</c:v>
                </c:pt>
                <c:pt idx="627">
                  <c:v>40374</c:v>
                </c:pt>
                <c:pt idx="628">
                  <c:v>40375</c:v>
                </c:pt>
                <c:pt idx="629">
                  <c:v>40378</c:v>
                </c:pt>
                <c:pt idx="630">
                  <c:v>40379</c:v>
                </c:pt>
                <c:pt idx="631">
                  <c:v>40380</c:v>
                </c:pt>
                <c:pt idx="632">
                  <c:v>40381</c:v>
                </c:pt>
                <c:pt idx="633">
                  <c:v>40382</c:v>
                </c:pt>
                <c:pt idx="634">
                  <c:v>40385</c:v>
                </c:pt>
                <c:pt idx="635">
                  <c:v>40386</c:v>
                </c:pt>
                <c:pt idx="636">
                  <c:v>40387</c:v>
                </c:pt>
                <c:pt idx="637">
                  <c:v>40388</c:v>
                </c:pt>
                <c:pt idx="638">
                  <c:v>40389</c:v>
                </c:pt>
                <c:pt idx="639">
                  <c:v>40392</c:v>
                </c:pt>
                <c:pt idx="640">
                  <c:v>40393</c:v>
                </c:pt>
                <c:pt idx="641">
                  <c:v>40394</c:v>
                </c:pt>
                <c:pt idx="642">
                  <c:v>40395</c:v>
                </c:pt>
                <c:pt idx="643">
                  <c:v>40396</c:v>
                </c:pt>
                <c:pt idx="644">
                  <c:v>40399</c:v>
                </c:pt>
                <c:pt idx="645">
                  <c:v>40400</c:v>
                </c:pt>
                <c:pt idx="646">
                  <c:v>40401</c:v>
                </c:pt>
                <c:pt idx="647">
                  <c:v>40402</c:v>
                </c:pt>
                <c:pt idx="648">
                  <c:v>40403</c:v>
                </c:pt>
                <c:pt idx="649">
                  <c:v>40406</c:v>
                </c:pt>
                <c:pt idx="650">
                  <c:v>40407</c:v>
                </c:pt>
                <c:pt idx="651">
                  <c:v>40408</c:v>
                </c:pt>
                <c:pt idx="652">
                  <c:v>40409</c:v>
                </c:pt>
                <c:pt idx="653">
                  <c:v>40410</c:v>
                </c:pt>
                <c:pt idx="654">
                  <c:v>40413</c:v>
                </c:pt>
                <c:pt idx="655">
                  <c:v>40414</c:v>
                </c:pt>
                <c:pt idx="656">
                  <c:v>40415</c:v>
                </c:pt>
                <c:pt idx="657">
                  <c:v>40416</c:v>
                </c:pt>
                <c:pt idx="658">
                  <c:v>40417</c:v>
                </c:pt>
                <c:pt idx="659">
                  <c:v>40420</c:v>
                </c:pt>
                <c:pt idx="660">
                  <c:v>40421</c:v>
                </c:pt>
                <c:pt idx="661">
                  <c:v>40422</c:v>
                </c:pt>
                <c:pt idx="662">
                  <c:v>40423</c:v>
                </c:pt>
                <c:pt idx="663">
                  <c:v>40424</c:v>
                </c:pt>
                <c:pt idx="664">
                  <c:v>40427</c:v>
                </c:pt>
                <c:pt idx="665">
                  <c:v>40428</c:v>
                </c:pt>
                <c:pt idx="666">
                  <c:v>40429</c:v>
                </c:pt>
                <c:pt idx="667">
                  <c:v>40430</c:v>
                </c:pt>
                <c:pt idx="668">
                  <c:v>40431</c:v>
                </c:pt>
                <c:pt idx="669">
                  <c:v>40434</c:v>
                </c:pt>
                <c:pt idx="670">
                  <c:v>40435</c:v>
                </c:pt>
                <c:pt idx="671">
                  <c:v>40436</c:v>
                </c:pt>
                <c:pt idx="672">
                  <c:v>40437</c:v>
                </c:pt>
                <c:pt idx="673">
                  <c:v>40438</c:v>
                </c:pt>
                <c:pt idx="674">
                  <c:v>40441</c:v>
                </c:pt>
                <c:pt idx="675">
                  <c:v>40442</c:v>
                </c:pt>
                <c:pt idx="676">
                  <c:v>40443</c:v>
                </c:pt>
                <c:pt idx="677">
                  <c:v>40444</c:v>
                </c:pt>
                <c:pt idx="678">
                  <c:v>40445</c:v>
                </c:pt>
                <c:pt idx="679">
                  <c:v>40448</c:v>
                </c:pt>
                <c:pt idx="680">
                  <c:v>40449</c:v>
                </c:pt>
                <c:pt idx="681">
                  <c:v>40450</c:v>
                </c:pt>
                <c:pt idx="682">
                  <c:v>40451</c:v>
                </c:pt>
                <c:pt idx="683">
                  <c:v>40452</c:v>
                </c:pt>
                <c:pt idx="684">
                  <c:v>40455</c:v>
                </c:pt>
                <c:pt idx="685">
                  <c:v>40456</c:v>
                </c:pt>
                <c:pt idx="686">
                  <c:v>40457</c:v>
                </c:pt>
                <c:pt idx="687">
                  <c:v>40458</c:v>
                </c:pt>
                <c:pt idx="688">
                  <c:v>40459</c:v>
                </c:pt>
                <c:pt idx="689">
                  <c:v>40462</c:v>
                </c:pt>
                <c:pt idx="690">
                  <c:v>40463</c:v>
                </c:pt>
                <c:pt idx="691">
                  <c:v>40464</c:v>
                </c:pt>
                <c:pt idx="692">
                  <c:v>40465</c:v>
                </c:pt>
                <c:pt idx="693">
                  <c:v>40466</c:v>
                </c:pt>
                <c:pt idx="694">
                  <c:v>40469</c:v>
                </c:pt>
                <c:pt idx="695">
                  <c:v>40470</c:v>
                </c:pt>
                <c:pt idx="696">
                  <c:v>40471</c:v>
                </c:pt>
                <c:pt idx="697">
                  <c:v>40472</c:v>
                </c:pt>
                <c:pt idx="698">
                  <c:v>40473</c:v>
                </c:pt>
                <c:pt idx="699">
                  <c:v>40476</c:v>
                </c:pt>
                <c:pt idx="700">
                  <c:v>40477</c:v>
                </c:pt>
                <c:pt idx="701">
                  <c:v>40478</c:v>
                </c:pt>
                <c:pt idx="702">
                  <c:v>40479</c:v>
                </c:pt>
                <c:pt idx="703">
                  <c:v>40480</c:v>
                </c:pt>
                <c:pt idx="704">
                  <c:v>40483</c:v>
                </c:pt>
                <c:pt idx="705">
                  <c:v>40484</c:v>
                </c:pt>
                <c:pt idx="706">
                  <c:v>40485</c:v>
                </c:pt>
                <c:pt idx="707">
                  <c:v>40490</c:v>
                </c:pt>
                <c:pt idx="708">
                  <c:v>40491</c:v>
                </c:pt>
                <c:pt idx="709">
                  <c:v>40492</c:v>
                </c:pt>
                <c:pt idx="710">
                  <c:v>40493</c:v>
                </c:pt>
                <c:pt idx="711">
                  <c:v>40494</c:v>
                </c:pt>
                <c:pt idx="712">
                  <c:v>40495</c:v>
                </c:pt>
                <c:pt idx="713">
                  <c:v>40497</c:v>
                </c:pt>
                <c:pt idx="714">
                  <c:v>40498</c:v>
                </c:pt>
                <c:pt idx="715">
                  <c:v>40499</c:v>
                </c:pt>
                <c:pt idx="716">
                  <c:v>40500</c:v>
                </c:pt>
                <c:pt idx="717">
                  <c:v>40501</c:v>
                </c:pt>
                <c:pt idx="718">
                  <c:v>40504</c:v>
                </c:pt>
                <c:pt idx="719">
                  <c:v>40505</c:v>
                </c:pt>
                <c:pt idx="720">
                  <c:v>40506</c:v>
                </c:pt>
                <c:pt idx="721">
                  <c:v>40507</c:v>
                </c:pt>
                <c:pt idx="722">
                  <c:v>40508</c:v>
                </c:pt>
                <c:pt idx="723">
                  <c:v>40511</c:v>
                </c:pt>
                <c:pt idx="724">
                  <c:v>40512</c:v>
                </c:pt>
                <c:pt idx="725">
                  <c:v>40513</c:v>
                </c:pt>
                <c:pt idx="726">
                  <c:v>40514</c:v>
                </c:pt>
                <c:pt idx="727">
                  <c:v>40515</c:v>
                </c:pt>
                <c:pt idx="728">
                  <c:v>40518</c:v>
                </c:pt>
                <c:pt idx="729">
                  <c:v>40519</c:v>
                </c:pt>
                <c:pt idx="730">
                  <c:v>40520</c:v>
                </c:pt>
                <c:pt idx="731">
                  <c:v>40521</c:v>
                </c:pt>
                <c:pt idx="732">
                  <c:v>40522</c:v>
                </c:pt>
                <c:pt idx="733">
                  <c:v>40525</c:v>
                </c:pt>
                <c:pt idx="734">
                  <c:v>40526</c:v>
                </c:pt>
                <c:pt idx="735">
                  <c:v>40527</c:v>
                </c:pt>
                <c:pt idx="736">
                  <c:v>40528</c:v>
                </c:pt>
                <c:pt idx="737">
                  <c:v>40529</c:v>
                </c:pt>
                <c:pt idx="738">
                  <c:v>40532</c:v>
                </c:pt>
                <c:pt idx="739">
                  <c:v>40533</c:v>
                </c:pt>
                <c:pt idx="740">
                  <c:v>40534</c:v>
                </c:pt>
                <c:pt idx="741">
                  <c:v>40535</c:v>
                </c:pt>
                <c:pt idx="742">
                  <c:v>40536</c:v>
                </c:pt>
                <c:pt idx="743">
                  <c:v>40539</c:v>
                </c:pt>
                <c:pt idx="744">
                  <c:v>40540</c:v>
                </c:pt>
                <c:pt idx="745">
                  <c:v>40541</c:v>
                </c:pt>
                <c:pt idx="746">
                  <c:v>40542</c:v>
                </c:pt>
                <c:pt idx="747">
                  <c:v>40543</c:v>
                </c:pt>
                <c:pt idx="748">
                  <c:v>40554</c:v>
                </c:pt>
                <c:pt idx="749">
                  <c:v>40555</c:v>
                </c:pt>
                <c:pt idx="750">
                  <c:v>40556</c:v>
                </c:pt>
                <c:pt idx="751">
                  <c:v>40557</c:v>
                </c:pt>
                <c:pt idx="752">
                  <c:v>40560</c:v>
                </c:pt>
                <c:pt idx="753">
                  <c:v>40561</c:v>
                </c:pt>
                <c:pt idx="754">
                  <c:v>40562</c:v>
                </c:pt>
                <c:pt idx="755">
                  <c:v>40563</c:v>
                </c:pt>
                <c:pt idx="756">
                  <c:v>40564</c:v>
                </c:pt>
                <c:pt idx="757">
                  <c:v>40567</c:v>
                </c:pt>
                <c:pt idx="758">
                  <c:v>40568</c:v>
                </c:pt>
                <c:pt idx="759">
                  <c:v>40569</c:v>
                </c:pt>
                <c:pt idx="760">
                  <c:v>40570</c:v>
                </c:pt>
                <c:pt idx="761">
                  <c:v>40571</c:v>
                </c:pt>
                <c:pt idx="762">
                  <c:v>40574</c:v>
                </c:pt>
                <c:pt idx="763">
                  <c:v>40575</c:v>
                </c:pt>
                <c:pt idx="764">
                  <c:v>40576</c:v>
                </c:pt>
                <c:pt idx="765">
                  <c:v>40577</c:v>
                </c:pt>
                <c:pt idx="766">
                  <c:v>40578</c:v>
                </c:pt>
                <c:pt idx="767">
                  <c:v>40581</c:v>
                </c:pt>
                <c:pt idx="768">
                  <c:v>40582</c:v>
                </c:pt>
                <c:pt idx="769">
                  <c:v>40583</c:v>
                </c:pt>
                <c:pt idx="770">
                  <c:v>40584</c:v>
                </c:pt>
                <c:pt idx="771">
                  <c:v>40585</c:v>
                </c:pt>
                <c:pt idx="772">
                  <c:v>40588</c:v>
                </c:pt>
                <c:pt idx="773">
                  <c:v>40589</c:v>
                </c:pt>
                <c:pt idx="774">
                  <c:v>40590</c:v>
                </c:pt>
                <c:pt idx="775">
                  <c:v>40591</c:v>
                </c:pt>
                <c:pt idx="776">
                  <c:v>40592</c:v>
                </c:pt>
                <c:pt idx="777">
                  <c:v>40595</c:v>
                </c:pt>
                <c:pt idx="778">
                  <c:v>40596</c:v>
                </c:pt>
                <c:pt idx="779">
                  <c:v>40598</c:v>
                </c:pt>
                <c:pt idx="780">
                  <c:v>40599</c:v>
                </c:pt>
                <c:pt idx="781">
                  <c:v>40602</c:v>
                </c:pt>
                <c:pt idx="782">
                  <c:v>40603</c:v>
                </c:pt>
                <c:pt idx="783">
                  <c:v>40604</c:v>
                </c:pt>
                <c:pt idx="784">
                  <c:v>40605</c:v>
                </c:pt>
                <c:pt idx="785">
                  <c:v>40606</c:v>
                </c:pt>
                <c:pt idx="786">
                  <c:v>40607</c:v>
                </c:pt>
                <c:pt idx="787">
                  <c:v>40611</c:v>
                </c:pt>
                <c:pt idx="788">
                  <c:v>40612</c:v>
                </c:pt>
                <c:pt idx="789">
                  <c:v>40613</c:v>
                </c:pt>
                <c:pt idx="790">
                  <c:v>40616</c:v>
                </c:pt>
                <c:pt idx="791">
                  <c:v>40617</c:v>
                </c:pt>
                <c:pt idx="792">
                  <c:v>40618</c:v>
                </c:pt>
                <c:pt idx="793">
                  <c:v>40619</c:v>
                </c:pt>
                <c:pt idx="794">
                  <c:v>40620</c:v>
                </c:pt>
                <c:pt idx="795">
                  <c:v>40623</c:v>
                </c:pt>
                <c:pt idx="796">
                  <c:v>40624</c:v>
                </c:pt>
                <c:pt idx="797">
                  <c:v>40625</c:v>
                </c:pt>
                <c:pt idx="798">
                  <c:v>40626</c:v>
                </c:pt>
                <c:pt idx="799">
                  <c:v>40627</c:v>
                </c:pt>
                <c:pt idx="800">
                  <c:v>40630</c:v>
                </c:pt>
                <c:pt idx="801">
                  <c:v>40631</c:v>
                </c:pt>
                <c:pt idx="802">
                  <c:v>40632</c:v>
                </c:pt>
                <c:pt idx="803">
                  <c:v>40633</c:v>
                </c:pt>
                <c:pt idx="804">
                  <c:v>40634</c:v>
                </c:pt>
                <c:pt idx="805">
                  <c:v>40637</c:v>
                </c:pt>
                <c:pt idx="806">
                  <c:v>40638</c:v>
                </c:pt>
                <c:pt idx="807">
                  <c:v>40639</c:v>
                </c:pt>
                <c:pt idx="808">
                  <c:v>40640</c:v>
                </c:pt>
                <c:pt idx="809">
                  <c:v>40641</c:v>
                </c:pt>
                <c:pt idx="810">
                  <c:v>40644</c:v>
                </c:pt>
                <c:pt idx="811">
                  <c:v>40645</c:v>
                </c:pt>
                <c:pt idx="812">
                  <c:v>40646</c:v>
                </c:pt>
                <c:pt idx="813">
                  <c:v>40647</c:v>
                </c:pt>
                <c:pt idx="814">
                  <c:v>40648</c:v>
                </c:pt>
                <c:pt idx="815">
                  <c:v>40651</c:v>
                </c:pt>
                <c:pt idx="816">
                  <c:v>40652</c:v>
                </c:pt>
                <c:pt idx="817">
                  <c:v>40653</c:v>
                </c:pt>
                <c:pt idx="818">
                  <c:v>40654</c:v>
                </c:pt>
                <c:pt idx="819">
                  <c:v>40655</c:v>
                </c:pt>
                <c:pt idx="820">
                  <c:v>40658</c:v>
                </c:pt>
                <c:pt idx="821">
                  <c:v>40659</c:v>
                </c:pt>
                <c:pt idx="822">
                  <c:v>40660</c:v>
                </c:pt>
                <c:pt idx="823">
                  <c:v>40661</c:v>
                </c:pt>
                <c:pt idx="824">
                  <c:v>40662</c:v>
                </c:pt>
                <c:pt idx="825">
                  <c:v>40666</c:v>
                </c:pt>
                <c:pt idx="826">
                  <c:v>40667</c:v>
                </c:pt>
                <c:pt idx="827">
                  <c:v>40668</c:v>
                </c:pt>
                <c:pt idx="828">
                  <c:v>40669</c:v>
                </c:pt>
                <c:pt idx="829">
                  <c:v>40673</c:v>
                </c:pt>
                <c:pt idx="830">
                  <c:v>40674</c:v>
                </c:pt>
                <c:pt idx="831">
                  <c:v>40675</c:v>
                </c:pt>
                <c:pt idx="832">
                  <c:v>40676</c:v>
                </c:pt>
                <c:pt idx="833">
                  <c:v>40679</c:v>
                </c:pt>
                <c:pt idx="834">
                  <c:v>40680</c:v>
                </c:pt>
                <c:pt idx="835">
                  <c:v>40681</c:v>
                </c:pt>
                <c:pt idx="836">
                  <c:v>40682</c:v>
                </c:pt>
                <c:pt idx="837">
                  <c:v>40683</c:v>
                </c:pt>
                <c:pt idx="838">
                  <c:v>40686</c:v>
                </c:pt>
                <c:pt idx="839">
                  <c:v>40687</c:v>
                </c:pt>
                <c:pt idx="840">
                  <c:v>40688</c:v>
                </c:pt>
                <c:pt idx="841">
                  <c:v>40689</c:v>
                </c:pt>
                <c:pt idx="842">
                  <c:v>40690</c:v>
                </c:pt>
                <c:pt idx="843">
                  <c:v>40693</c:v>
                </c:pt>
                <c:pt idx="844">
                  <c:v>40694</c:v>
                </c:pt>
                <c:pt idx="845">
                  <c:v>40695</c:v>
                </c:pt>
                <c:pt idx="846">
                  <c:v>40696</c:v>
                </c:pt>
                <c:pt idx="847">
                  <c:v>40697</c:v>
                </c:pt>
                <c:pt idx="848">
                  <c:v>40700</c:v>
                </c:pt>
                <c:pt idx="849">
                  <c:v>40701</c:v>
                </c:pt>
                <c:pt idx="850">
                  <c:v>40702</c:v>
                </c:pt>
                <c:pt idx="851">
                  <c:v>40703</c:v>
                </c:pt>
                <c:pt idx="852">
                  <c:v>40704</c:v>
                </c:pt>
                <c:pt idx="853">
                  <c:v>40708</c:v>
                </c:pt>
                <c:pt idx="854">
                  <c:v>40709</c:v>
                </c:pt>
                <c:pt idx="855">
                  <c:v>40710</c:v>
                </c:pt>
                <c:pt idx="856">
                  <c:v>40711</c:v>
                </c:pt>
                <c:pt idx="857">
                  <c:v>40714</c:v>
                </c:pt>
                <c:pt idx="858">
                  <c:v>40715</c:v>
                </c:pt>
                <c:pt idx="859">
                  <c:v>40716</c:v>
                </c:pt>
                <c:pt idx="860">
                  <c:v>40717</c:v>
                </c:pt>
                <c:pt idx="861">
                  <c:v>40718</c:v>
                </c:pt>
                <c:pt idx="862">
                  <c:v>40721</c:v>
                </c:pt>
                <c:pt idx="863">
                  <c:v>40722</c:v>
                </c:pt>
                <c:pt idx="864">
                  <c:v>40723</c:v>
                </c:pt>
                <c:pt idx="865">
                  <c:v>40724</c:v>
                </c:pt>
                <c:pt idx="866">
                  <c:v>40725</c:v>
                </c:pt>
                <c:pt idx="867">
                  <c:v>40728</c:v>
                </c:pt>
                <c:pt idx="868">
                  <c:v>40729</c:v>
                </c:pt>
                <c:pt idx="869">
                  <c:v>40730</c:v>
                </c:pt>
                <c:pt idx="870">
                  <c:v>40731</c:v>
                </c:pt>
                <c:pt idx="871">
                  <c:v>40732</c:v>
                </c:pt>
                <c:pt idx="872">
                  <c:v>40735</c:v>
                </c:pt>
                <c:pt idx="873">
                  <c:v>40736</c:v>
                </c:pt>
                <c:pt idx="874">
                  <c:v>40737</c:v>
                </c:pt>
                <c:pt idx="875">
                  <c:v>40738</c:v>
                </c:pt>
                <c:pt idx="876">
                  <c:v>40739</c:v>
                </c:pt>
                <c:pt idx="877">
                  <c:v>40742</c:v>
                </c:pt>
                <c:pt idx="878">
                  <c:v>40743</c:v>
                </c:pt>
                <c:pt idx="879">
                  <c:v>40744</c:v>
                </c:pt>
                <c:pt idx="880">
                  <c:v>40745</c:v>
                </c:pt>
                <c:pt idx="881">
                  <c:v>40746</c:v>
                </c:pt>
                <c:pt idx="882">
                  <c:v>40749</c:v>
                </c:pt>
                <c:pt idx="883">
                  <c:v>40750</c:v>
                </c:pt>
                <c:pt idx="884">
                  <c:v>40751</c:v>
                </c:pt>
                <c:pt idx="885">
                  <c:v>40752</c:v>
                </c:pt>
                <c:pt idx="886">
                  <c:v>40753</c:v>
                </c:pt>
                <c:pt idx="887">
                  <c:v>40756</c:v>
                </c:pt>
                <c:pt idx="888">
                  <c:v>40757</c:v>
                </c:pt>
                <c:pt idx="889">
                  <c:v>40758</c:v>
                </c:pt>
                <c:pt idx="890">
                  <c:v>40759</c:v>
                </c:pt>
                <c:pt idx="891">
                  <c:v>40760</c:v>
                </c:pt>
                <c:pt idx="892">
                  <c:v>40763</c:v>
                </c:pt>
                <c:pt idx="893">
                  <c:v>40764</c:v>
                </c:pt>
                <c:pt idx="894">
                  <c:v>40765</c:v>
                </c:pt>
                <c:pt idx="895">
                  <c:v>40766</c:v>
                </c:pt>
                <c:pt idx="896">
                  <c:v>40767</c:v>
                </c:pt>
                <c:pt idx="897">
                  <c:v>40770</c:v>
                </c:pt>
                <c:pt idx="898">
                  <c:v>40771</c:v>
                </c:pt>
                <c:pt idx="899">
                  <c:v>40772</c:v>
                </c:pt>
                <c:pt idx="900">
                  <c:v>40773</c:v>
                </c:pt>
                <c:pt idx="901">
                  <c:v>40774</c:v>
                </c:pt>
                <c:pt idx="902">
                  <c:v>40777</c:v>
                </c:pt>
                <c:pt idx="903">
                  <c:v>40778</c:v>
                </c:pt>
                <c:pt idx="904">
                  <c:v>40779</c:v>
                </c:pt>
                <c:pt idx="905">
                  <c:v>40780</c:v>
                </c:pt>
                <c:pt idx="906">
                  <c:v>40781</c:v>
                </c:pt>
                <c:pt idx="907">
                  <c:v>40784</c:v>
                </c:pt>
                <c:pt idx="908">
                  <c:v>40785</c:v>
                </c:pt>
                <c:pt idx="909">
                  <c:v>40786</c:v>
                </c:pt>
                <c:pt idx="910">
                  <c:v>40787</c:v>
                </c:pt>
                <c:pt idx="911">
                  <c:v>40788</c:v>
                </c:pt>
                <c:pt idx="912">
                  <c:v>40791</c:v>
                </c:pt>
                <c:pt idx="913">
                  <c:v>40792</c:v>
                </c:pt>
                <c:pt idx="914">
                  <c:v>40793</c:v>
                </c:pt>
                <c:pt idx="915">
                  <c:v>40794</c:v>
                </c:pt>
                <c:pt idx="916">
                  <c:v>40795</c:v>
                </c:pt>
                <c:pt idx="917">
                  <c:v>40798</c:v>
                </c:pt>
                <c:pt idx="918">
                  <c:v>40799</c:v>
                </c:pt>
                <c:pt idx="919">
                  <c:v>40800</c:v>
                </c:pt>
                <c:pt idx="920">
                  <c:v>40801</c:v>
                </c:pt>
                <c:pt idx="921">
                  <c:v>40802</c:v>
                </c:pt>
                <c:pt idx="922">
                  <c:v>40805</c:v>
                </c:pt>
                <c:pt idx="923">
                  <c:v>40806</c:v>
                </c:pt>
                <c:pt idx="924">
                  <c:v>40807</c:v>
                </c:pt>
                <c:pt idx="925">
                  <c:v>40808</c:v>
                </c:pt>
                <c:pt idx="926">
                  <c:v>40809</c:v>
                </c:pt>
                <c:pt idx="927">
                  <c:v>40812</c:v>
                </c:pt>
                <c:pt idx="928">
                  <c:v>40813</c:v>
                </c:pt>
                <c:pt idx="929">
                  <c:v>40814</c:v>
                </c:pt>
                <c:pt idx="930">
                  <c:v>40815</c:v>
                </c:pt>
                <c:pt idx="931">
                  <c:v>40816</c:v>
                </c:pt>
                <c:pt idx="932">
                  <c:v>40819</c:v>
                </c:pt>
                <c:pt idx="933">
                  <c:v>40820</c:v>
                </c:pt>
                <c:pt idx="934">
                  <c:v>40821</c:v>
                </c:pt>
                <c:pt idx="935">
                  <c:v>40822</c:v>
                </c:pt>
                <c:pt idx="936">
                  <c:v>40823</c:v>
                </c:pt>
                <c:pt idx="937">
                  <c:v>40826</c:v>
                </c:pt>
                <c:pt idx="938">
                  <c:v>40827</c:v>
                </c:pt>
                <c:pt idx="939">
                  <c:v>40828</c:v>
                </c:pt>
                <c:pt idx="940">
                  <c:v>40829</c:v>
                </c:pt>
                <c:pt idx="941">
                  <c:v>40830</c:v>
                </c:pt>
                <c:pt idx="942">
                  <c:v>40833</c:v>
                </c:pt>
                <c:pt idx="943">
                  <c:v>40834</c:v>
                </c:pt>
                <c:pt idx="944">
                  <c:v>40835</c:v>
                </c:pt>
                <c:pt idx="945">
                  <c:v>40836</c:v>
                </c:pt>
                <c:pt idx="946">
                  <c:v>40837</c:v>
                </c:pt>
                <c:pt idx="947">
                  <c:v>40840</c:v>
                </c:pt>
                <c:pt idx="948">
                  <c:v>40841</c:v>
                </c:pt>
                <c:pt idx="949">
                  <c:v>40842</c:v>
                </c:pt>
                <c:pt idx="950">
                  <c:v>40843</c:v>
                </c:pt>
                <c:pt idx="951">
                  <c:v>40844</c:v>
                </c:pt>
                <c:pt idx="952">
                  <c:v>40847</c:v>
                </c:pt>
                <c:pt idx="953">
                  <c:v>40848</c:v>
                </c:pt>
                <c:pt idx="954">
                  <c:v>40849</c:v>
                </c:pt>
                <c:pt idx="955">
                  <c:v>40850</c:v>
                </c:pt>
                <c:pt idx="956">
                  <c:v>40854</c:v>
                </c:pt>
                <c:pt idx="957">
                  <c:v>40855</c:v>
                </c:pt>
                <c:pt idx="958">
                  <c:v>40856</c:v>
                </c:pt>
                <c:pt idx="959">
                  <c:v>40857</c:v>
                </c:pt>
                <c:pt idx="960">
                  <c:v>40858</c:v>
                </c:pt>
                <c:pt idx="961">
                  <c:v>40861</c:v>
                </c:pt>
                <c:pt idx="962">
                  <c:v>40862</c:v>
                </c:pt>
                <c:pt idx="963">
                  <c:v>40863</c:v>
                </c:pt>
                <c:pt idx="964">
                  <c:v>40864</c:v>
                </c:pt>
                <c:pt idx="965">
                  <c:v>40865</c:v>
                </c:pt>
                <c:pt idx="966">
                  <c:v>40868</c:v>
                </c:pt>
                <c:pt idx="967">
                  <c:v>40869</c:v>
                </c:pt>
                <c:pt idx="968">
                  <c:v>40870</c:v>
                </c:pt>
                <c:pt idx="969">
                  <c:v>40871</c:v>
                </c:pt>
                <c:pt idx="970">
                  <c:v>40872</c:v>
                </c:pt>
                <c:pt idx="971">
                  <c:v>40875</c:v>
                </c:pt>
                <c:pt idx="972">
                  <c:v>40876</c:v>
                </c:pt>
                <c:pt idx="973">
                  <c:v>40877</c:v>
                </c:pt>
                <c:pt idx="974">
                  <c:v>40878</c:v>
                </c:pt>
                <c:pt idx="975">
                  <c:v>40879</c:v>
                </c:pt>
                <c:pt idx="976">
                  <c:v>40882</c:v>
                </c:pt>
                <c:pt idx="977">
                  <c:v>40883</c:v>
                </c:pt>
                <c:pt idx="978">
                  <c:v>40884</c:v>
                </c:pt>
                <c:pt idx="979">
                  <c:v>40885</c:v>
                </c:pt>
                <c:pt idx="980">
                  <c:v>40886</c:v>
                </c:pt>
                <c:pt idx="981">
                  <c:v>40889</c:v>
                </c:pt>
                <c:pt idx="982">
                  <c:v>40890</c:v>
                </c:pt>
                <c:pt idx="983">
                  <c:v>40891</c:v>
                </c:pt>
                <c:pt idx="984">
                  <c:v>40892</c:v>
                </c:pt>
                <c:pt idx="985">
                  <c:v>40893</c:v>
                </c:pt>
                <c:pt idx="986">
                  <c:v>40896</c:v>
                </c:pt>
                <c:pt idx="987">
                  <c:v>40897</c:v>
                </c:pt>
                <c:pt idx="988">
                  <c:v>40898</c:v>
                </c:pt>
                <c:pt idx="989">
                  <c:v>40899</c:v>
                </c:pt>
                <c:pt idx="990">
                  <c:v>40900</c:v>
                </c:pt>
                <c:pt idx="991">
                  <c:v>40903</c:v>
                </c:pt>
                <c:pt idx="992">
                  <c:v>40904</c:v>
                </c:pt>
                <c:pt idx="993">
                  <c:v>40905</c:v>
                </c:pt>
                <c:pt idx="994">
                  <c:v>40906</c:v>
                </c:pt>
                <c:pt idx="995">
                  <c:v>40907</c:v>
                </c:pt>
                <c:pt idx="996">
                  <c:v>40911</c:v>
                </c:pt>
                <c:pt idx="997">
                  <c:v>40912</c:v>
                </c:pt>
                <c:pt idx="998">
                  <c:v>40913</c:v>
                </c:pt>
                <c:pt idx="999">
                  <c:v>40914</c:v>
                </c:pt>
                <c:pt idx="1000">
                  <c:v>40917</c:v>
                </c:pt>
                <c:pt idx="1001">
                  <c:v>40918</c:v>
                </c:pt>
                <c:pt idx="1002">
                  <c:v>40919</c:v>
                </c:pt>
                <c:pt idx="1003">
                  <c:v>40920</c:v>
                </c:pt>
                <c:pt idx="1004">
                  <c:v>40921</c:v>
                </c:pt>
                <c:pt idx="1005">
                  <c:v>40924</c:v>
                </c:pt>
                <c:pt idx="1006">
                  <c:v>40925</c:v>
                </c:pt>
                <c:pt idx="1007">
                  <c:v>40926</c:v>
                </c:pt>
                <c:pt idx="1008">
                  <c:v>40927</c:v>
                </c:pt>
                <c:pt idx="1009">
                  <c:v>40928</c:v>
                </c:pt>
                <c:pt idx="1010">
                  <c:v>40931</c:v>
                </c:pt>
                <c:pt idx="1011">
                  <c:v>40932</c:v>
                </c:pt>
                <c:pt idx="1012">
                  <c:v>40933</c:v>
                </c:pt>
                <c:pt idx="1013">
                  <c:v>40934</c:v>
                </c:pt>
                <c:pt idx="1014">
                  <c:v>40935</c:v>
                </c:pt>
                <c:pt idx="1015">
                  <c:v>40938</c:v>
                </c:pt>
                <c:pt idx="1016">
                  <c:v>40939</c:v>
                </c:pt>
                <c:pt idx="1017">
                  <c:v>40940</c:v>
                </c:pt>
                <c:pt idx="1018">
                  <c:v>40941</c:v>
                </c:pt>
                <c:pt idx="1019">
                  <c:v>40942</c:v>
                </c:pt>
                <c:pt idx="1020">
                  <c:v>40945</c:v>
                </c:pt>
                <c:pt idx="1021">
                  <c:v>40946</c:v>
                </c:pt>
                <c:pt idx="1022">
                  <c:v>40947</c:v>
                </c:pt>
                <c:pt idx="1023">
                  <c:v>40948</c:v>
                </c:pt>
                <c:pt idx="1024">
                  <c:v>40949</c:v>
                </c:pt>
                <c:pt idx="1025">
                  <c:v>40952</c:v>
                </c:pt>
                <c:pt idx="1026">
                  <c:v>40953</c:v>
                </c:pt>
                <c:pt idx="1027">
                  <c:v>40954</c:v>
                </c:pt>
                <c:pt idx="1028">
                  <c:v>40955</c:v>
                </c:pt>
                <c:pt idx="1029">
                  <c:v>40956</c:v>
                </c:pt>
                <c:pt idx="1030">
                  <c:v>40959</c:v>
                </c:pt>
                <c:pt idx="1031">
                  <c:v>40960</c:v>
                </c:pt>
                <c:pt idx="1032">
                  <c:v>40961</c:v>
                </c:pt>
                <c:pt idx="1033">
                  <c:v>40963</c:v>
                </c:pt>
                <c:pt idx="1034">
                  <c:v>40966</c:v>
                </c:pt>
                <c:pt idx="1035">
                  <c:v>40967</c:v>
                </c:pt>
                <c:pt idx="1036">
                  <c:v>40968</c:v>
                </c:pt>
                <c:pt idx="1037">
                  <c:v>40969</c:v>
                </c:pt>
                <c:pt idx="1038">
                  <c:v>40970</c:v>
                </c:pt>
                <c:pt idx="1039">
                  <c:v>40973</c:v>
                </c:pt>
                <c:pt idx="1040">
                  <c:v>40974</c:v>
                </c:pt>
                <c:pt idx="1041">
                  <c:v>40975</c:v>
                </c:pt>
                <c:pt idx="1042">
                  <c:v>40979</c:v>
                </c:pt>
                <c:pt idx="1043">
                  <c:v>40980</c:v>
                </c:pt>
                <c:pt idx="1044">
                  <c:v>40981</c:v>
                </c:pt>
                <c:pt idx="1045">
                  <c:v>40982</c:v>
                </c:pt>
                <c:pt idx="1046">
                  <c:v>40983</c:v>
                </c:pt>
                <c:pt idx="1047">
                  <c:v>40984</c:v>
                </c:pt>
                <c:pt idx="1048">
                  <c:v>40987</c:v>
                </c:pt>
                <c:pt idx="1049">
                  <c:v>40988</c:v>
                </c:pt>
                <c:pt idx="1050">
                  <c:v>40989</c:v>
                </c:pt>
                <c:pt idx="1051">
                  <c:v>40990</c:v>
                </c:pt>
                <c:pt idx="1052">
                  <c:v>40991</c:v>
                </c:pt>
                <c:pt idx="1053">
                  <c:v>40994</c:v>
                </c:pt>
                <c:pt idx="1054">
                  <c:v>40995</c:v>
                </c:pt>
                <c:pt idx="1055">
                  <c:v>40996</c:v>
                </c:pt>
                <c:pt idx="1056">
                  <c:v>40997</c:v>
                </c:pt>
                <c:pt idx="1057">
                  <c:v>40998</c:v>
                </c:pt>
                <c:pt idx="1058">
                  <c:v>41001</c:v>
                </c:pt>
                <c:pt idx="1059">
                  <c:v>41002</c:v>
                </c:pt>
                <c:pt idx="1060">
                  <c:v>41003</c:v>
                </c:pt>
                <c:pt idx="1061">
                  <c:v>41004</c:v>
                </c:pt>
                <c:pt idx="1062">
                  <c:v>41005</c:v>
                </c:pt>
                <c:pt idx="1063">
                  <c:v>41008</c:v>
                </c:pt>
                <c:pt idx="1064">
                  <c:v>41009</c:v>
                </c:pt>
                <c:pt idx="1065">
                  <c:v>41010</c:v>
                </c:pt>
                <c:pt idx="1066">
                  <c:v>41011</c:v>
                </c:pt>
                <c:pt idx="1067">
                  <c:v>41012</c:v>
                </c:pt>
                <c:pt idx="1068">
                  <c:v>41015</c:v>
                </c:pt>
                <c:pt idx="1069">
                  <c:v>41016</c:v>
                </c:pt>
                <c:pt idx="1070">
                  <c:v>41017</c:v>
                </c:pt>
                <c:pt idx="1071">
                  <c:v>41018</c:v>
                </c:pt>
                <c:pt idx="1072">
                  <c:v>41019</c:v>
                </c:pt>
                <c:pt idx="1073">
                  <c:v>41022</c:v>
                </c:pt>
                <c:pt idx="1074">
                  <c:v>41023</c:v>
                </c:pt>
                <c:pt idx="1075">
                  <c:v>41024</c:v>
                </c:pt>
                <c:pt idx="1076">
                  <c:v>41025</c:v>
                </c:pt>
                <c:pt idx="1077">
                  <c:v>41026</c:v>
                </c:pt>
                <c:pt idx="1078">
                  <c:v>41027</c:v>
                </c:pt>
                <c:pt idx="1079">
                  <c:v>41031</c:v>
                </c:pt>
                <c:pt idx="1080">
                  <c:v>41032</c:v>
                </c:pt>
                <c:pt idx="1081">
                  <c:v>41033</c:v>
                </c:pt>
                <c:pt idx="1082">
                  <c:v>41034</c:v>
                </c:pt>
                <c:pt idx="1083">
                  <c:v>41039</c:v>
                </c:pt>
                <c:pt idx="1084">
                  <c:v>41040</c:v>
                </c:pt>
                <c:pt idx="1085">
                  <c:v>41041</c:v>
                </c:pt>
                <c:pt idx="1086">
                  <c:v>41043</c:v>
                </c:pt>
                <c:pt idx="1087">
                  <c:v>41044</c:v>
                </c:pt>
                <c:pt idx="1088">
                  <c:v>41045</c:v>
                </c:pt>
                <c:pt idx="1089">
                  <c:v>41046</c:v>
                </c:pt>
                <c:pt idx="1090">
                  <c:v>41047</c:v>
                </c:pt>
                <c:pt idx="1091">
                  <c:v>41050</c:v>
                </c:pt>
                <c:pt idx="1092">
                  <c:v>41051</c:v>
                </c:pt>
                <c:pt idx="1093">
                  <c:v>41052</c:v>
                </c:pt>
                <c:pt idx="1094">
                  <c:v>41053</c:v>
                </c:pt>
                <c:pt idx="1095">
                  <c:v>41054</c:v>
                </c:pt>
                <c:pt idx="1096">
                  <c:v>41057</c:v>
                </c:pt>
                <c:pt idx="1097">
                  <c:v>41058</c:v>
                </c:pt>
                <c:pt idx="1098">
                  <c:v>41059</c:v>
                </c:pt>
                <c:pt idx="1099">
                  <c:v>41060</c:v>
                </c:pt>
                <c:pt idx="1100">
                  <c:v>41061</c:v>
                </c:pt>
                <c:pt idx="1101">
                  <c:v>41064</c:v>
                </c:pt>
                <c:pt idx="1102">
                  <c:v>41065</c:v>
                </c:pt>
                <c:pt idx="1103">
                  <c:v>41066</c:v>
                </c:pt>
                <c:pt idx="1104">
                  <c:v>41067</c:v>
                </c:pt>
                <c:pt idx="1105">
                  <c:v>41068</c:v>
                </c:pt>
                <c:pt idx="1106">
                  <c:v>41069</c:v>
                </c:pt>
                <c:pt idx="1107">
                  <c:v>41073</c:v>
                </c:pt>
                <c:pt idx="1108">
                  <c:v>41074</c:v>
                </c:pt>
                <c:pt idx="1109">
                  <c:v>41075</c:v>
                </c:pt>
                <c:pt idx="1110">
                  <c:v>41078</c:v>
                </c:pt>
                <c:pt idx="1111">
                  <c:v>41079</c:v>
                </c:pt>
                <c:pt idx="1112">
                  <c:v>41080</c:v>
                </c:pt>
                <c:pt idx="1113">
                  <c:v>41081</c:v>
                </c:pt>
                <c:pt idx="1114">
                  <c:v>41082</c:v>
                </c:pt>
                <c:pt idx="1115">
                  <c:v>41085</c:v>
                </c:pt>
                <c:pt idx="1116">
                  <c:v>41086</c:v>
                </c:pt>
                <c:pt idx="1117">
                  <c:v>41087</c:v>
                </c:pt>
                <c:pt idx="1118">
                  <c:v>41088</c:v>
                </c:pt>
                <c:pt idx="1119">
                  <c:v>41089</c:v>
                </c:pt>
                <c:pt idx="1120">
                  <c:v>41092</c:v>
                </c:pt>
                <c:pt idx="1121">
                  <c:v>41093</c:v>
                </c:pt>
                <c:pt idx="1122">
                  <c:v>41094</c:v>
                </c:pt>
                <c:pt idx="1123">
                  <c:v>41095</c:v>
                </c:pt>
                <c:pt idx="1124">
                  <c:v>41096</c:v>
                </c:pt>
                <c:pt idx="1125">
                  <c:v>41099</c:v>
                </c:pt>
                <c:pt idx="1126">
                  <c:v>41100</c:v>
                </c:pt>
                <c:pt idx="1127">
                  <c:v>41101</c:v>
                </c:pt>
                <c:pt idx="1128">
                  <c:v>41102</c:v>
                </c:pt>
                <c:pt idx="1129">
                  <c:v>41103</c:v>
                </c:pt>
                <c:pt idx="1130">
                  <c:v>41106</c:v>
                </c:pt>
                <c:pt idx="1131">
                  <c:v>41107</c:v>
                </c:pt>
                <c:pt idx="1132">
                  <c:v>41108</c:v>
                </c:pt>
                <c:pt idx="1133">
                  <c:v>41109</c:v>
                </c:pt>
                <c:pt idx="1134">
                  <c:v>41110</c:v>
                </c:pt>
                <c:pt idx="1135">
                  <c:v>41113</c:v>
                </c:pt>
                <c:pt idx="1136">
                  <c:v>41114</c:v>
                </c:pt>
                <c:pt idx="1137">
                  <c:v>41115</c:v>
                </c:pt>
                <c:pt idx="1138">
                  <c:v>41116</c:v>
                </c:pt>
                <c:pt idx="1139">
                  <c:v>41117</c:v>
                </c:pt>
                <c:pt idx="1140">
                  <c:v>41120</c:v>
                </c:pt>
                <c:pt idx="1141">
                  <c:v>41121</c:v>
                </c:pt>
                <c:pt idx="1142">
                  <c:v>41122</c:v>
                </c:pt>
                <c:pt idx="1143">
                  <c:v>41123</c:v>
                </c:pt>
                <c:pt idx="1144">
                  <c:v>41124</c:v>
                </c:pt>
                <c:pt idx="1145">
                  <c:v>41127</c:v>
                </c:pt>
                <c:pt idx="1146">
                  <c:v>41128</c:v>
                </c:pt>
                <c:pt idx="1147">
                  <c:v>41129</c:v>
                </c:pt>
                <c:pt idx="1148">
                  <c:v>41130</c:v>
                </c:pt>
                <c:pt idx="1149">
                  <c:v>41131</c:v>
                </c:pt>
                <c:pt idx="1150">
                  <c:v>41134</c:v>
                </c:pt>
                <c:pt idx="1151">
                  <c:v>41135</c:v>
                </c:pt>
                <c:pt idx="1152">
                  <c:v>41136</c:v>
                </c:pt>
                <c:pt idx="1153">
                  <c:v>41137</c:v>
                </c:pt>
                <c:pt idx="1154">
                  <c:v>41138</c:v>
                </c:pt>
                <c:pt idx="1155">
                  <c:v>41141</c:v>
                </c:pt>
                <c:pt idx="1156">
                  <c:v>41142</c:v>
                </c:pt>
                <c:pt idx="1157">
                  <c:v>41143</c:v>
                </c:pt>
                <c:pt idx="1158">
                  <c:v>41144</c:v>
                </c:pt>
                <c:pt idx="1159">
                  <c:v>41145</c:v>
                </c:pt>
                <c:pt idx="1160">
                  <c:v>41148</c:v>
                </c:pt>
                <c:pt idx="1161">
                  <c:v>41149</c:v>
                </c:pt>
                <c:pt idx="1162">
                  <c:v>41150</c:v>
                </c:pt>
                <c:pt idx="1163">
                  <c:v>41151</c:v>
                </c:pt>
                <c:pt idx="1164">
                  <c:v>41152</c:v>
                </c:pt>
                <c:pt idx="1165">
                  <c:v>41155</c:v>
                </c:pt>
                <c:pt idx="1166">
                  <c:v>41156</c:v>
                </c:pt>
                <c:pt idx="1167">
                  <c:v>41157</c:v>
                </c:pt>
                <c:pt idx="1168">
                  <c:v>41158</c:v>
                </c:pt>
                <c:pt idx="1169">
                  <c:v>41159</c:v>
                </c:pt>
                <c:pt idx="1170">
                  <c:v>41162</c:v>
                </c:pt>
                <c:pt idx="1171">
                  <c:v>41163</c:v>
                </c:pt>
                <c:pt idx="1172">
                  <c:v>41164</c:v>
                </c:pt>
                <c:pt idx="1173">
                  <c:v>41165</c:v>
                </c:pt>
                <c:pt idx="1174">
                  <c:v>41166</c:v>
                </c:pt>
                <c:pt idx="1175">
                  <c:v>41169</c:v>
                </c:pt>
                <c:pt idx="1176">
                  <c:v>41170</c:v>
                </c:pt>
                <c:pt idx="1177">
                  <c:v>41171</c:v>
                </c:pt>
                <c:pt idx="1178">
                  <c:v>41172</c:v>
                </c:pt>
                <c:pt idx="1179">
                  <c:v>41173</c:v>
                </c:pt>
                <c:pt idx="1180">
                  <c:v>41176</c:v>
                </c:pt>
                <c:pt idx="1181">
                  <c:v>41177</c:v>
                </c:pt>
                <c:pt idx="1182">
                  <c:v>41178</c:v>
                </c:pt>
                <c:pt idx="1183">
                  <c:v>41179</c:v>
                </c:pt>
                <c:pt idx="1184">
                  <c:v>41180</c:v>
                </c:pt>
                <c:pt idx="1185">
                  <c:v>41183</c:v>
                </c:pt>
                <c:pt idx="1186">
                  <c:v>41184</c:v>
                </c:pt>
                <c:pt idx="1187">
                  <c:v>41185</c:v>
                </c:pt>
                <c:pt idx="1188">
                  <c:v>41186</c:v>
                </c:pt>
                <c:pt idx="1189">
                  <c:v>41187</c:v>
                </c:pt>
                <c:pt idx="1190">
                  <c:v>41190</c:v>
                </c:pt>
                <c:pt idx="1191">
                  <c:v>41191</c:v>
                </c:pt>
                <c:pt idx="1192">
                  <c:v>41192</c:v>
                </c:pt>
                <c:pt idx="1193">
                  <c:v>41193</c:v>
                </c:pt>
                <c:pt idx="1194">
                  <c:v>41194</c:v>
                </c:pt>
                <c:pt idx="1195">
                  <c:v>41197</c:v>
                </c:pt>
                <c:pt idx="1196">
                  <c:v>41198</c:v>
                </c:pt>
                <c:pt idx="1197">
                  <c:v>41199</c:v>
                </c:pt>
                <c:pt idx="1198">
                  <c:v>41200</c:v>
                </c:pt>
                <c:pt idx="1199">
                  <c:v>41201</c:v>
                </c:pt>
                <c:pt idx="1200">
                  <c:v>41204</c:v>
                </c:pt>
                <c:pt idx="1201">
                  <c:v>41205</c:v>
                </c:pt>
                <c:pt idx="1202">
                  <c:v>41206</c:v>
                </c:pt>
                <c:pt idx="1203">
                  <c:v>41207</c:v>
                </c:pt>
                <c:pt idx="1204">
                  <c:v>41208</c:v>
                </c:pt>
                <c:pt idx="1205">
                  <c:v>41211</c:v>
                </c:pt>
                <c:pt idx="1206">
                  <c:v>41212</c:v>
                </c:pt>
                <c:pt idx="1207">
                  <c:v>41213</c:v>
                </c:pt>
                <c:pt idx="1208">
                  <c:v>41214</c:v>
                </c:pt>
                <c:pt idx="1209">
                  <c:v>41215</c:v>
                </c:pt>
                <c:pt idx="1210">
                  <c:v>41219</c:v>
                </c:pt>
                <c:pt idx="1211">
                  <c:v>41220</c:v>
                </c:pt>
                <c:pt idx="1212">
                  <c:v>41221</c:v>
                </c:pt>
                <c:pt idx="1213">
                  <c:v>41222</c:v>
                </c:pt>
                <c:pt idx="1214">
                  <c:v>41225</c:v>
                </c:pt>
                <c:pt idx="1215">
                  <c:v>41226</c:v>
                </c:pt>
                <c:pt idx="1216">
                  <c:v>41227</c:v>
                </c:pt>
                <c:pt idx="1217">
                  <c:v>41228</c:v>
                </c:pt>
                <c:pt idx="1218">
                  <c:v>41229</c:v>
                </c:pt>
                <c:pt idx="1219">
                  <c:v>41232</c:v>
                </c:pt>
                <c:pt idx="1220">
                  <c:v>41233</c:v>
                </c:pt>
                <c:pt idx="1221">
                  <c:v>41234</c:v>
                </c:pt>
                <c:pt idx="1222">
                  <c:v>41235</c:v>
                </c:pt>
                <c:pt idx="1223">
                  <c:v>41236</c:v>
                </c:pt>
                <c:pt idx="1224">
                  <c:v>41239</c:v>
                </c:pt>
                <c:pt idx="1225">
                  <c:v>41240</c:v>
                </c:pt>
                <c:pt idx="1226">
                  <c:v>41241</c:v>
                </c:pt>
                <c:pt idx="1227">
                  <c:v>41242</c:v>
                </c:pt>
                <c:pt idx="1228">
                  <c:v>41243</c:v>
                </c:pt>
                <c:pt idx="1229">
                  <c:v>41246</c:v>
                </c:pt>
                <c:pt idx="1230">
                  <c:v>41247</c:v>
                </c:pt>
                <c:pt idx="1231">
                  <c:v>41248</c:v>
                </c:pt>
                <c:pt idx="1232">
                  <c:v>41249</c:v>
                </c:pt>
                <c:pt idx="1233">
                  <c:v>41250</c:v>
                </c:pt>
                <c:pt idx="1234">
                  <c:v>41253</c:v>
                </c:pt>
                <c:pt idx="1235">
                  <c:v>41254</c:v>
                </c:pt>
                <c:pt idx="1236">
                  <c:v>41255</c:v>
                </c:pt>
                <c:pt idx="1237">
                  <c:v>41256</c:v>
                </c:pt>
                <c:pt idx="1238">
                  <c:v>41257</c:v>
                </c:pt>
                <c:pt idx="1239">
                  <c:v>41260</c:v>
                </c:pt>
                <c:pt idx="1240">
                  <c:v>41261</c:v>
                </c:pt>
                <c:pt idx="1241">
                  <c:v>41262</c:v>
                </c:pt>
                <c:pt idx="1242">
                  <c:v>41263</c:v>
                </c:pt>
                <c:pt idx="1243">
                  <c:v>41264</c:v>
                </c:pt>
                <c:pt idx="1244">
                  <c:v>41267</c:v>
                </c:pt>
                <c:pt idx="1245">
                  <c:v>41268</c:v>
                </c:pt>
                <c:pt idx="1246">
                  <c:v>41269</c:v>
                </c:pt>
                <c:pt idx="1247">
                  <c:v>41270</c:v>
                </c:pt>
                <c:pt idx="1248">
                  <c:v>41271</c:v>
                </c:pt>
                <c:pt idx="1249">
                  <c:v>41272</c:v>
                </c:pt>
                <c:pt idx="1250">
                  <c:v>41282</c:v>
                </c:pt>
                <c:pt idx="1251">
                  <c:v>41283</c:v>
                </c:pt>
                <c:pt idx="1252">
                  <c:v>41284</c:v>
                </c:pt>
                <c:pt idx="1253">
                  <c:v>41285</c:v>
                </c:pt>
                <c:pt idx="1254">
                  <c:v>41288</c:v>
                </c:pt>
                <c:pt idx="1255">
                  <c:v>41289</c:v>
                </c:pt>
                <c:pt idx="1256">
                  <c:v>41290</c:v>
                </c:pt>
                <c:pt idx="1257">
                  <c:v>41291</c:v>
                </c:pt>
                <c:pt idx="1258">
                  <c:v>41292</c:v>
                </c:pt>
                <c:pt idx="1259">
                  <c:v>41295</c:v>
                </c:pt>
                <c:pt idx="1260">
                  <c:v>41296</c:v>
                </c:pt>
                <c:pt idx="1261">
                  <c:v>41297</c:v>
                </c:pt>
                <c:pt idx="1262">
                  <c:v>41298</c:v>
                </c:pt>
                <c:pt idx="1263">
                  <c:v>41299</c:v>
                </c:pt>
                <c:pt idx="1264">
                  <c:v>41302</c:v>
                </c:pt>
                <c:pt idx="1265">
                  <c:v>41303</c:v>
                </c:pt>
                <c:pt idx="1266">
                  <c:v>41304</c:v>
                </c:pt>
                <c:pt idx="1267">
                  <c:v>41305</c:v>
                </c:pt>
                <c:pt idx="1268">
                  <c:v>41306</c:v>
                </c:pt>
                <c:pt idx="1269">
                  <c:v>41309</c:v>
                </c:pt>
                <c:pt idx="1270">
                  <c:v>41310</c:v>
                </c:pt>
                <c:pt idx="1271">
                  <c:v>41311</c:v>
                </c:pt>
                <c:pt idx="1272">
                  <c:v>41312</c:v>
                </c:pt>
                <c:pt idx="1273">
                  <c:v>41313</c:v>
                </c:pt>
                <c:pt idx="1274">
                  <c:v>41316</c:v>
                </c:pt>
                <c:pt idx="1275">
                  <c:v>41317</c:v>
                </c:pt>
                <c:pt idx="1276">
                  <c:v>41318</c:v>
                </c:pt>
                <c:pt idx="1277">
                  <c:v>41319</c:v>
                </c:pt>
                <c:pt idx="1278">
                  <c:v>41320</c:v>
                </c:pt>
                <c:pt idx="1279">
                  <c:v>41323</c:v>
                </c:pt>
                <c:pt idx="1280">
                  <c:v>41324</c:v>
                </c:pt>
                <c:pt idx="1281">
                  <c:v>41325</c:v>
                </c:pt>
                <c:pt idx="1282">
                  <c:v>41326</c:v>
                </c:pt>
                <c:pt idx="1283">
                  <c:v>41327</c:v>
                </c:pt>
                <c:pt idx="1284">
                  <c:v>41330</c:v>
                </c:pt>
                <c:pt idx="1285">
                  <c:v>41331</c:v>
                </c:pt>
                <c:pt idx="1286">
                  <c:v>41332</c:v>
                </c:pt>
                <c:pt idx="1287">
                  <c:v>41333</c:v>
                </c:pt>
                <c:pt idx="1288">
                  <c:v>41334</c:v>
                </c:pt>
                <c:pt idx="1289">
                  <c:v>41337</c:v>
                </c:pt>
                <c:pt idx="1290">
                  <c:v>41338</c:v>
                </c:pt>
                <c:pt idx="1291">
                  <c:v>41339</c:v>
                </c:pt>
                <c:pt idx="1292">
                  <c:v>41340</c:v>
                </c:pt>
                <c:pt idx="1293">
                  <c:v>41344</c:v>
                </c:pt>
                <c:pt idx="1294">
                  <c:v>41345</c:v>
                </c:pt>
                <c:pt idx="1295">
                  <c:v>41346</c:v>
                </c:pt>
                <c:pt idx="1296">
                  <c:v>41347</c:v>
                </c:pt>
                <c:pt idx="1297">
                  <c:v>41348</c:v>
                </c:pt>
                <c:pt idx="1298">
                  <c:v>41351</c:v>
                </c:pt>
                <c:pt idx="1299">
                  <c:v>41352</c:v>
                </c:pt>
                <c:pt idx="1300">
                  <c:v>41353</c:v>
                </c:pt>
                <c:pt idx="1301">
                  <c:v>41354</c:v>
                </c:pt>
                <c:pt idx="1302">
                  <c:v>41355</c:v>
                </c:pt>
                <c:pt idx="1303">
                  <c:v>41358</c:v>
                </c:pt>
                <c:pt idx="1304">
                  <c:v>41359</c:v>
                </c:pt>
                <c:pt idx="1305">
                  <c:v>41360</c:v>
                </c:pt>
                <c:pt idx="1306">
                  <c:v>41361</c:v>
                </c:pt>
                <c:pt idx="1307">
                  <c:v>41362</c:v>
                </c:pt>
                <c:pt idx="1308">
                  <c:v>41365</c:v>
                </c:pt>
                <c:pt idx="1309">
                  <c:v>41366</c:v>
                </c:pt>
                <c:pt idx="1310">
                  <c:v>41367</c:v>
                </c:pt>
                <c:pt idx="1311">
                  <c:v>41368</c:v>
                </c:pt>
                <c:pt idx="1312">
                  <c:v>41369</c:v>
                </c:pt>
                <c:pt idx="1313">
                  <c:v>41372</c:v>
                </c:pt>
                <c:pt idx="1314">
                  <c:v>41373</c:v>
                </c:pt>
                <c:pt idx="1315">
                  <c:v>41374</c:v>
                </c:pt>
                <c:pt idx="1316">
                  <c:v>41375</c:v>
                </c:pt>
                <c:pt idx="1317">
                  <c:v>41376</c:v>
                </c:pt>
                <c:pt idx="1318">
                  <c:v>41379</c:v>
                </c:pt>
                <c:pt idx="1319">
                  <c:v>41380</c:v>
                </c:pt>
                <c:pt idx="1320">
                  <c:v>41381</c:v>
                </c:pt>
                <c:pt idx="1321">
                  <c:v>41382</c:v>
                </c:pt>
                <c:pt idx="1322">
                  <c:v>41383</c:v>
                </c:pt>
                <c:pt idx="1323">
                  <c:v>41386</c:v>
                </c:pt>
                <c:pt idx="1324">
                  <c:v>41387</c:v>
                </c:pt>
                <c:pt idx="1325">
                  <c:v>41388</c:v>
                </c:pt>
                <c:pt idx="1326">
                  <c:v>41389</c:v>
                </c:pt>
                <c:pt idx="1327">
                  <c:v>41390</c:v>
                </c:pt>
                <c:pt idx="1328">
                  <c:v>41393</c:v>
                </c:pt>
                <c:pt idx="1329">
                  <c:v>41394</c:v>
                </c:pt>
                <c:pt idx="1330">
                  <c:v>41396</c:v>
                </c:pt>
                <c:pt idx="1331">
                  <c:v>41397</c:v>
                </c:pt>
                <c:pt idx="1332">
                  <c:v>41400</c:v>
                </c:pt>
                <c:pt idx="1333">
                  <c:v>41401</c:v>
                </c:pt>
                <c:pt idx="1334">
                  <c:v>41402</c:v>
                </c:pt>
                <c:pt idx="1335">
                  <c:v>41404</c:v>
                </c:pt>
                <c:pt idx="1336">
                  <c:v>41407</c:v>
                </c:pt>
                <c:pt idx="1337">
                  <c:v>41408</c:v>
                </c:pt>
                <c:pt idx="1338">
                  <c:v>41409</c:v>
                </c:pt>
                <c:pt idx="1339">
                  <c:v>41410</c:v>
                </c:pt>
                <c:pt idx="1340">
                  <c:v>41411</c:v>
                </c:pt>
                <c:pt idx="1341">
                  <c:v>41414</c:v>
                </c:pt>
                <c:pt idx="1342">
                  <c:v>41415</c:v>
                </c:pt>
                <c:pt idx="1343">
                  <c:v>41416</c:v>
                </c:pt>
                <c:pt idx="1344">
                  <c:v>41417</c:v>
                </c:pt>
                <c:pt idx="1345">
                  <c:v>41418</c:v>
                </c:pt>
                <c:pt idx="1346">
                  <c:v>41421</c:v>
                </c:pt>
                <c:pt idx="1347">
                  <c:v>41422</c:v>
                </c:pt>
                <c:pt idx="1348">
                  <c:v>41423</c:v>
                </c:pt>
                <c:pt idx="1349">
                  <c:v>41424</c:v>
                </c:pt>
                <c:pt idx="1350">
                  <c:v>41425</c:v>
                </c:pt>
                <c:pt idx="1351">
                  <c:v>41428</c:v>
                </c:pt>
                <c:pt idx="1352">
                  <c:v>41429</c:v>
                </c:pt>
                <c:pt idx="1353">
                  <c:v>41430</c:v>
                </c:pt>
                <c:pt idx="1354">
                  <c:v>41431</c:v>
                </c:pt>
                <c:pt idx="1355">
                  <c:v>41432</c:v>
                </c:pt>
                <c:pt idx="1356">
                  <c:v>41435</c:v>
                </c:pt>
                <c:pt idx="1357">
                  <c:v>41436</c:v>
                </c:pt>
                <c:pt idx="1358">
                  <c:v>41438</c:v>
                </c:pt>
                <c:pt idx="1359">
                  <c:v>41439</c:v>
                </c:pt>
                <c:pt idx="1360">
                  <c:v>41442</c:v>
                </c:pt>
                <c:pt idx="1361">
                  <c:v>41443</c:v>
                </c:pt>
                <c:pt idx="1362">
                  <c:v>41444</c:v>
                </c:pt>
                <c:pt idx="1363">
                  <c:v>41445</c:v>
                </c:pt>
                <c:pt idx="1364">
                  <c:v>41446</c:v>
                </c:pt>
                <c:pt idx="1365">
                  <c:v>41449</c:v>
                </c:pt>
                <c:pt idx="1366">
                  <c:v>41450</c:v>
                </c:pt>
                <c:pt idx="1367">
                  <c:v>41451</c:v>
                </c:pt>
                <c:pt idx="1368">
                  <c:v>41452</c:v>
                </c:pt>
                <c:pt idx="1369">
                  <c:v>41453</c:v>
                </c:pt>
                <c:pt idx="1370">
                  <c:v>41456</c:v>
                </c:pt>
                <c:pt idx="1371">
                  <c:v>41457</c:v>
                </c:pt>
                <c:pt idx="1372">
                  <c:v>41458</c:v>
                </c:pt>
                <c:pt idx="1373">
                  <c:v>41459</c:v>
                </c:pt>
                <c:pt idx="1374">
                  <c:v>41460</c:v>
                </c:pt>
                <c:pt idx="1375">
                  <c:v>41463</c:v>
                </c:pt>
                <c:pt idx="1376">
                  <c:v>41464</c:v>
                </c:pt>
                <c:pt idx="1377">
                  <c:v>41465</c:v>
                </c:pt>
                <c:pt idx="1378">
                  <c:v>41466</c:v>
                </c:pt>
                <c:pt idx="1379">
                  <c:v>41467</c:v>
                </c:pt>
                <c:pt idx="1380">
                  <c:v>41470</c:v>
                </c:pt>
                <c:pt idx="1381">
                  <c:v>41471</c:v>
                </c:pt>
                <c:pt idx="1382">
                  <c:v>41472</c:v>
                </c:pt>
                <c:pt idx="1383">
                  <c:v>41473</c:v>
                </c:pt>
                <c:pt idx="1384">
                  <c:v>41474</c:v>
                </c:pt>
                <c:pt idx="1385">
                  <c:v>41477</c:v>
                </c:pt>
                <c:pt idx="1386">
                  <c:v>41478</c:v>
                </c:pt>
                <c:pt idx="1387">
                  <c:v>41479</c:v>
                </c:pt>
                <c:pt idx="1388">
                  <c:v>41480</c:v>
                </c:pt>
                <c:pt idx="1389">
                  <c:v>41481</c:v>
                </c:pt>
                <c:pt idx="1390">
                  <c:v>41484</c:v>
                </c:pt>
                <c:pt idx="1391">
                  <c:v>41485</c:v>
                </c:pt>
                <c:pt idx="1392">
                  <c:v>41486</c:v>
                </c:pt>
                <c:pt idx="1393">
                  <c:v>41487</c:v>
                </c:pt>
                <c:pt idx="1394">
                  <c:v>41488</c:v>
                </c:pt>
                <c:pt idx="1395">
                  <c:v>41491</c:v>
                </c:pt>
                <c:pt idx="1396">
                  <c:v>41492</c:v>
                </c:pt>
                <c:pt idx="1397">
                  <c:v>41493</c:v>
                </c:pt>
                <c:pt idx="1398">
                  <c:v>41494</c:v>
                </c:pt>
                <c:pt idx="1399">
                  <c:v>41495</c:v>
                </c:pt>
                <c:pt idx="1400">
                  <c:v>41498</c:v>
                </c:pt>
                <c:pt idx="1401">
                  <c:v>41499</c:v>
                </c:pt>
                <c:pt idx="1402">
                  <c:v>41500</c:v>
                </c:pt>
                <c:pt idx="1403">
                  <c:v>41501</c:v>
                </c:pt>
                <c:pt idx="1404">
                  <c:v>41502</c:v>
                </c:pt>
                <c:pt idx="1405">
                  <c:v>41505</c:v>
                </c:pt>
                <c:pt idx="1406">
                  <c:v>41506</c:v>
                </c:pt>
                <c:pt idx="1407">
                  <c:v>41507</c:v>
                </c:pt>
                <c:pt idx="1408">
                  <c:v>41508</c:v>
                </c:pt>
                <c:pt idx="1409">
                  <c:v>41509</c:v>
                </c:pt>
                <c:pt idx="1410">
                  <c:v>41512</c:v>
                </c:pt>
                <c:pt idx="1411">
                  <c:v>41513</c:v>
                </c:pt>
                <c:pt idx="1412">
                  <c:v>41514</c:v>
                </c:pt>
                <c:pt idx="1413">
                  <c:v>41515</c:v>
                </c:pt>
                <c:pt idx="1414">
                  <c:v>41516</c:v>
                </c:pt>
                <c:pt idx="1415">
                  <c:v>41519</c:v>
                </c:pt>
                <c:pt idx="1416">
                  <c:v>41520</c:v>
                </c:pt>
                <c:pt idx="1417">
                  <c:v>41521</c:v>
                </c:pt>
                <c:pt idx="1418">
                  <c:v>41522</c:v>
                </c:pt>
                <c:pt idx="1419">
                  <c:v>41523</c:v>
                </c:pt>
                <c:pt idx="1420">
                  <c:v>41526</c:v>
                </c:pt>
                <c:pt idx="1421">
                  <c:v>41527</c:v>
                </c:pt>
                <c:pt idx="1422">
                  <c:v>41528</c:v>
                </c:pt>
                <c:pt idx="1423">
                  <c:v>41529</c:v>
                </c:pt>
                <c:pt idx="1424">
                  <c:v>41530</c:v>
                </c:pt>
                <c:pt idx="1425">
                  <c:v>41533</c:v>
                </c:pt>
                <c:pt idx="1426">
                  <c:v>41534</c:v>
                </c:pt>
                <c:pt idx="1427">
                  <c:v>41535</c:v>
                </c:pt>
                <c:pt idx="1428">
                  <c:v>41536</c:v>
                </c:pt>
                <c:pt idx="1429">
                  <c:v>41537</c:v>
                </c:pt>
                <c:pt idx="1430">
                  <c:v>41540</c:v>
                </c:pt>
                <c:pt idx="1431">
                  <c:v>41541</c:v>
                </c:pt>
                <c:pt idx="1432">
                  <c:v>41542</c:v>
                </c:pt>
                <c:pt idx="1433">
                  <c:v>41543</c:v>
                </c:pt>
                <c:pt idx="1434">
                  <c:v>41544</c:v>
                </c:pt>
                <c:pt idx="1435">
                  <c:v>41547</c:v>
                </c:pt>
                <c:pt idx="1436">
                  <c:v>41548</c:v>
                </c:pt>
                <c:pt idx="1437">
                  <c:v>41549</c:v>
                </c:pt>
                <c:pt idx="1438">
                  <c:v>41550</c:v>
                </c:pt>
                <c:pt idx="1439">
                  <c:v>41551</c:v>
                </c:pt>
                <c:pt idx="1440">
                  <c:v>41554</c:v>
                </c:pt>
                <c:pt idx="1441">
                  <c:v>41555</c:v>
                </c:pt>
                <c:pt idx="1442">
                  <c:v>41556</c:v>
                </c:pt>
                <c:pt idx="1443">
                  <c:v>41557</c:v>
                </c:pt>
                <c:pt idx="1444">
                  <c:v>41558</c:v>
                </c:pt>
                <c:pt idx="1445">
                  <c:v>41561</c:v>
                </c:pt>
                <c:pt idx="1446">
                  <c:v>41562</c:v>
                </c:pt>
                <c:pt idx="1447">
                  <c:v>41563</c:v>
                </c:pt>
                <c:pt idx="1448">
                  <c:v>41564</c:v>
                </c:pt>
                <c:pt idx="1449">
                  <c:v>41565</c:v>
                </c:pt>
                <c:pt idx="1450">
                  <c:v>41568</c:v>
                </c:pt>
                <c:pt idx="1451">
                  <c:v>41569</c:v>
                </c:pt>
                <c:pt idx="1452">
                  <c:v>41570</c:v>
                </c:pt>
                <c:pt idx="1453">
                  <c:v>41571</c:v>
                </c:pt>
                <c:pt idx="1454">
                  <c:v>41572</c:v>
                </c:pt>
                <c:pt idx="1455">
                  <c:v>41575</c:v>
                </c:pt>
                <c:pt idx="1456">
                  <c:v>41576</c:v>
                </c:pt>
                <c:pt idx="1457">
                  <c:v>41577</c:v>
                </c:pt>
                <c:pt idx="1458">
                  <c:v>41578</c:v>
                </c:pt>
                <c:pt idx="1459">
                  <c:v>41579</c:v>
                </c:pt>
                <c:pt idx="1460">
                  <c:v>41583</c:v>
                </c:pt>
                <c:pt idx="1461">
                  <c:v>41584</c:v>
                </c:pt>
                <c:pt idx="1462">
                  <c:v>41585</c:v>
                </c:pt>
                <c:pt idx="1463">
                  <c:v>41586</c:v>
                </c:pt>
                <c:pt idx="1464">
                  <c:v>41589</c:v>
                </c:pt>
                <c:pt idx="1465">
                  <c:v>41590</c:v>
                </c:pt>
                <c:pt idx="1466">
                  <c:v>41591</c:v>
                </c:pt>
                <c:pt idx="1467">
                  <c:v>41592</c:v>
                </c:pt>
                <c:pt idx="1468">
                  <c:v>41593</c:v>
                </c:pt>
                <c:pt idx="1469">
                  <c:v>41596</c:v>
                </c:pt>
                <c:pt idx="1470">
                  <c:v>41597</c:v>
                </c:pt>
                <c:pt idx="1471">
                  <c:v>41598</c:v>
                </c:pt>
                <c:pt idx="1472">
                  <c:v>41599</c:v>
                </c:pt>
                <c:pt idx="1473">
                  <c:v>41600</c:v>
                </c:pt>
                <c:pt idx="1474">
                  <c:v>41603</c:v>
                </c:pt>
                <c:pt idx="1475">
                  <c:v>41604</c:v>
                </c:pt>
                <c:pt idx="1476">
                  <c:v>41605</c:v>
                </c:pt>
                <c:pt idx="1477">
                  <c:v>41606</c:v>
                </c:pt>
                <c:pt idx="1478">
                  <c:v>41607</c:v>
                </c:pt>
                <c:pt idx="1479">
                  <c:v>41610</c:v>
                </c:pt>
                <c:pt idx="1480">
                  <c:v>41611</c:v>
                </c:pt>
                <c:pt idx="1481">
                  <c:v>41612</c:v>
                </c:pt>
                <c:pt idx="1482">
                  <c:v>41613</c:v>
                </c:pt>
                <c:pt idx="1483">
                  <c:v>41614</c:v>
                </c:pt>
                <c:pt idx="1484">
                  <c:v>41617</c:v>
                </c:pt>
                <c:pt idx="1485">
                  <c:v>41618</c:v>
                </c:pt>
                <c:pt idx="1486">
                  <c:v>41619</c:v>
                </c:pt>
                <c:pt idx="1487">
                  <c:v>41620</c:v>
                </c:pt>
                <c:pt idx="1488">
                  <c:v>41621</c:v>
                </c:pt>
                <c:pt idx="1489">
                  <c:v>41624</c:v>
                </c:pt>
                <c:pt idx="1490">
                  <c:v>41625</c:v>
                </c:pt>
                <c:pt idx="1491">
                  <c:v>41626</c:v>
                </c:pt>
                <c:pt idx="1492">
                  <c:v>41627</c:v>
                </c:pt>
                <c:pt idx="1493">
                  <c:v>41628</c:v>
                </c:pt>
                <c:pt idx="1494">
                  <c:v>41631</c:v>
                </c:pt>
                <c:pt idx="1495">
                  <c:v>41632</c:v>
                </c:pt>
                <c:pt idx="1496">
                  <c:v>41633</c:v>
                </c:pt>
                <c:pt idx="1497">
                  <c:v>41634</c:v>
                </c:pt>
                <c:pt idx="1498">
                  <c:v>41635</c:v>
                </c:pt>
                <c:pt idx="1499">
                  <c:v>41638</c:v>
                </c:pt>
                <c:pt idx="1500">
                  <c:v>41639</c:v>
                </c:pt>
                <c:pt idx="1501">
                  <c:v>41645</c:v>
                </c:pt>
                <c:pt idx="1502">
                  <c:v>41647</c:v>
                </c:pt>
                <c:pt idx="1503">
                  <c:v>41648</c:v>
                </c:pt>
                <c:pt idx="1504">
                  <c:v>41649</c:v>
                </c:pt>
                <c:pt idx="1505">
                  <c:v>41652</c:v>
                </c:pt>
                <c:pt idx="1506">
                  <c:v>41653</c:v>
                </c:pt>
                <c:pt idx="1507">
                  <c:v>41654</c:v>
                </c:pt>
                <c:pt idx="1508">
                  <c:v>41655</c:v>
                </c:pt>
                <c:pt idx="1509">
                  <c:v>41656</c:v>
                </c:pt>
                <c:pt idx="1510">
                  <c:v>41659</c:v>
                </c:pt>
                <c:pt idx="1511">
                  <c:v>41660</c:v>
                </c:pt>
                <c:pt idx="1512">
                  <c:v>41661</c:v>
                </c:pt>
                <c:pt idx="1513">
                  <c:v>41662</c:v>
                </c:pt>
                <c:pt idx="1514">
                  <c:v>41663</c:v>
                </c:pt>
                <c:pt idx="1515">
                  <c:v>41666</c:v>
                </c:pt>
                <c:pt idx="1516">
                  <c:v>41667</c:v>
                </c:pt>
                <c:pt idx="1517">
                  <c:v>41668</c:v>
                </c:pt>
                <c:pt idx="1518">
                  <c:v>41669</c:v>
                </c:pt>
                <c:pt idx="1519">
                  <c:v>41670</c:v>
                </c:pt>
                <c:pt idx="1520">
                  <c:v>41673</c:v>
                </c:pt>
                <c:pt idx="1521">
                  <c:v>41674</c:v>
                </c:pt>
                <c:pt idx="1522">
                  <c:v>41675</c:v>
                </c:pt>
                <c:pt idx="1523">
                  <c:v>41676</c:v>
                </c:pt>
                <c:pt idx="1524">
                  <c:v>41677</c:v>
                </c:pt>
                <c:pt idx="1525">
                  <c:v>41680</c:v>
                </c:pt>
                <c:pt idx="1526">
                  <c:v>41681</c:v>
                </c:pt>
                <c:pt idx="1527">
                  <c:v>41682</c:v>
                </c:pt>
                <c:pt idx="1528">
                  <c:v>41683</c:v>
                </c:pt>
                <c:pt idx="1529">
                  <c:v>41684</c:v>
                </c:pt>
                <c:pt idx="1530">
                  <c:v>41687</c:v>
                </c:pt>
                <c:pt idx="1531">
                  <c:v>41688</c:v>
                </c:pt>
                <c:pt idx="1532">
                  <c:v>41689</c:v>
                </c:pt>
                <c:pt idx="1533">
                  <c:v>41690</c:v>
                </c:pt>
                <c:pt idx="1534">
                  <c:v>41691</c:v>
                </c:pt>
                <c:pt idx="1535">
                  <c:v>41694</c:v>
                </c:pt>
                <c:pt idx="1536">
                  <c:v>41695</c:v>
                </c:pt>
                <c:pt idx="1537">
                  <c:v>41696</c:v>
                </c:pt>
                <c:pt idx="1538">
                  <c:v>41697</c:v>
                </c:pt>
                <c:pt idx="1539">
                  <c:v>41698</c:v>
                </c:pt>
                <c:pt idx="1540">
                  <c:v>41701</c:v>
                </c:pt>
                <c:pt idx="1541">
                  <c:v>41702</c:v>
                </c:pt>
                <c:pt idx="1542">
                  <c:v>41703</c:v>
                </c:pt>
                <c:pt idx="1543">
                  <c:v>41704</c:v>
                </c:pt>
                <c:pt idx="1544">
                  <c:v>41705</c:v>
                </c:pt>
                <c:pt idx="1545">
                  <c:v>41709</c:v>
                </c:pt>
                <c:pt idx="1546">
                  <c:v>41710</c:v>
                </c:pt>
                <c:pt idx="1547">
                  <c:v>41711</c:v>
                </c:pt>
                <c:pt idx="1548">
                  <c:v>41712</c:v>
                </c:pt>
                <c:pt idx="1549">
                  <c:v>41715</c:v>
                </c:pt>
                <c:pt idx="1550">
                  <c:v>41716</c:v>
                </c:pt>
                <c:pt idx="1551">
                  <c:v>41717</c:v>
                </c:pt>
                <c:pt idx="1552">
                  <c:v>41718</c:v>
                </c:pt>
                <c:pt idx="1553">
                  <c:v>41719</c:v>
                </c:pt>
                <c:pt idx="1554">
                  <c:v>41722</c:v>
                </c:pt>
                <c:pt idx="1555">
                  <c:v>41723</c:v>
                </c:pt>
                <c:pt idx="1556">
                  <c:v>41724</c:v>
                </c:pt>
                <c:pt idx="1557">
                  <c:v>41725</c:v>
                </c:pt>
                <c:pt idx="1558">
                  <c:v>41726</c:v>
                </c:pt>
                <c:pt idx="1559">
                  <c:v>41729</c:v>
                </c:pt>
                <c:pt idx="1560">
                  <c:v>41730</c:v>
                </c:pt>
                <c:pt idx="1561">
                  <c:v>41731</c:v>
                </c:pt>
                <c:pt idx="1562">
                  <c:v>41732</c:v>
                </c:pt>
                <c:pt idx="1563">
                  <c:v>41733</c:v>
                </c:pt>
                <c:pt idx="1564">
                  <c:v>41736</c:v>
                </c:pt>
                <c:pt idx="1565">
                  <c:v>41737</c:v>
                </c:pt>
                <c:pt idx="1566">
                  <c:v>41738</c:v>
                </c:pt>
                <c:pt idx="1567">
                  <c:v>41739</c:v>
                </c:pt>
                <c:pt idx="1568">
                  <c:v>41740</c:v>
                </c:pt>
                <c:pt idx="1569">
                  <c:v>41743</c:v>
                </c:pt>
                <c:pt idx="1570">
                  <c:v>41744</c:v>
                </c:pt>
                <c:pt idx="1571">
                  <c:v>41745</c:v>
                </c:pt>
                <c:pt idx="1572">
                  <c:v>41746</c:v>
                </c:pt>
                <c:pt idx="1573">
                  <c:v>41747</c:v>
                </c:pt>
                <c:pt idx="1574">
                  <c:v>41750</c:v>
                </c:pt>
                <c:pt idx="1575">
                  <c:v>41751</c:v>
                </c:pt>
                <c:pt idx="1576">
                  <c:v>41752</c:v>
                </c:pt>
                <c:pt idx="1577">
                  <c:v>41753</c:v>
                </c:pt>
                <c:pt idx="1578">
                  <c:v>41754</c:v>
                </c:pt>
                <c:pt idx="1579">
                  <c:v>41757</c:v>
                </c:pt>
                <c:pt idx="1580">
                  <c:v>41758</c:v>
                </c:pt>
                <c:pt idx="1581">
                  <c:v>41759</c:v>
                </c:pt>
                <c:pt idx="1582">
                  <c:v>41761</c:v>
                </c:pt>
                <c:pt idx="1583">
                  <c:v>41764</c:v>
                </c:pt>
                <c:pt idx="1584">
                  <c:v>41765</c:v>
                </c:pt>
                <c:pt idx="1585">
                  <c:v>41766</c:v>
                </c:pt>
                <c:pt idx="1586">
                  <c:v>41767</c:v>
                </c:pt>
                <c:pt idx="1587">
                  <c:v>41771</c:v>
                </c:pt>
                <c:pt idx="1588">
                  <c:v>41772</c:v>
                </c:pt>
                <c:pt idx="1589">
                  <c:v>41773</c:v>
                </c:pt>
                <c:pt idx="1590">
                  <c:v>41774</c:v>
                </c:pt>
                <c:pt idx="1591">
                  <c:v>41775</c:v>
                </c:pt>
                <c:pt idx="1592">
                  <c:v>41778</c:v>
                </c:pt>
                <c:pt idx="1593">
                  <c:v>41779</c:v>
                </c:pt>
                <c:pt idx="1594">
                  <c:v>41780</c:v>
                </c:pt>
                <c:pt idx="1595">
                  <c:v>41781</c:v>
                </c:pt>
                <c:pt idx="1596">
                  <c:v>41782</c:v>
                </c:pt>
                <c:pt idx="1597">
                  <c:v>41785</c:v>
                </c:pt>
                <c:pt idx="1598">
                  <c:v>41786</c:v>
                </c:pt>
                <c:pt idx="1599">
                  <c:v>41787</c:v>
                </c:pt>
                <c:pt idx="1600">
                  <c:v>41788</c:v>
                </c:pt>
                <c:pt idx="1601">
                  <c:v>41789</c:v>
                </c:pt>
                <c:pt idx="1602">
                  <c:v>41792</c:v>
                </c:pt>
                <c:pt idx="1603">
                  <c:v>41793</c:v>
                </c:pt>
                <c:pt idx="1604">
                  <c:v>41794</c:v>
                </c:pt>
                <c:pt idx="1605">
                  <c:v>41795</c:v>
                </c:pt>
                <c:pt idx="1606">
                  <c:v>41796</c:v>
                </c:pt>
                <c:pt idx="1607">
                  <c:v>41799</c:v>
                </c:pt>
                <c:pt idx="1608">
                  <c:v>41800</c:v>
                </c:pt>
                <c:pt idx="1609">
                  <c:v>41801</c:v>
                </c:pt>
                <c:pt idx="1610">
                  <c:v>41805</c:v>
                </c:pt>
                <c:pt idx="1611">
                  <c:v>41806</c:v>
                </c:pt>
                <c:pt idx="1612">
                  <c:v>41807</c:v>
                </c:pt>
                <c:pt idx="1613">
                  <c:v>41808</c:v>
                </c:pt>
                <c:pt idx="1614">
                  <c:v>41809</c:v>
                </c:pt>
                <c:pt idx="1615">
                  <c:v>41810</c:v>
                </c:pt>
                <c:pt idx="1616">
                  <c:v>41813</c:v>
                </c:pt>
                <c:pt idx="1617">
                  <c:v>41814</c:v>
                </c:pt>
                <c:pt idx="1618">
                  <c:v>41815</c:v>
                </c:pt>
                <c:pt idx="1619">
                  <c:v>41816</c:v>
                </c:pt>
                <c:pt idx="1620">
                  <c:v>41817</c:v>
                </c:pt>
                <c:pt idx="1621">
                  <c:v>41820</c:v>
                </c:pt>
                <c:pt idx="1622">
                  <c:v>41821</c:v>
                </c:pt>
                <c:pt idx="1623">
                  <c:v>41822</c:v>
                </c:pt>
                <c:pt idx="1624">
                  <c:v>41823</c:v>
                </c:pt>
                <c:pt idx="1625">
                  <c:v>41824</c:v>
                </c:pt>
                <c:pt idx="1626">
                  <c:v>41827</c:v>
                </c:pt>
                <c:pt idx="1627">
                  <c:v>41828</c:v>
                </c:pt>
                <c:pt idx="1628">
                  <c:v>41829</c:v>
                </c:pt>
                <c:pt idx="1629">
                  <c:v>41830</c:v>
                </c:pt>
                <c:pt idx="1630">
                  <c:v>41831</c:v>
                </c:pt>
                <c:pt idx="1631">
                  <c:v>41834</c:v>
                </c:pt>
                <c:pt idx="1632">
                  <c:v>41835</c:v>
                </c:pt>
                <c:pt idx="1633">
                  <c:v>41836</c:v>
                </c:pt>
                <c:pt idx="1634">
                  <c:v>41837</c:v>
                </c:pt>
                <c:pt idx="1635">
                  <c:v>41838</c:v>
                </c:pt>
                <c:pt idx="1636">
                  <c:v>41841</c:v>
                </c:pt>
                <c:pt idx="1637">
                  <c:v>41842</c:v>
                </c:pt>
                <c:pt idx="1638">
                  <c:v>41843</c:v>
                </c:pt>
                <c:pt idx="1639">
                  <c:v>41844</c:v>
                </c:pt>
                <c:pt idx="1640">
                  <c:v>41845</c:v>
                </c:pt>
                <c:pt idx="1641">
                  <c:v>41848</c:v>
                </c:pt>
                <c:pt idx="1642">
                  <c:v>41849</c:v>
                </c:pt>
                <c:pt idx="1643">
                  <c:v>41850</c:v>
                </c:pt>
                <c:pt idx="1644">
                  <c:v>41851</c:v>
                </c:pt>
                <c:pt idx="1645">
                  <c:v>41852</c:v>
                </c:pt>
                <c:pt idx="1646">
                  <c:v>41855</c:v>
                </c:pt>
                <c:pt idx="1647">
                  <c:v>41856</c:v>
                </c:pt>
                <c:pt idx="1648">
                  <c:v>41857</c:v>
                </c:pt>
                <c:pt idx="1649">
                  <c:v>41858</c:v>
                </c:pt>
                <c:pt idx="1650">
                  <c:v>41859</c:v>
                </c:pt>
                <c:pt idx="1651">
                  <c:v>41862</c:v>
                </c:pt>
                <c:pt idx="1652">
                  <c:v>41863</c:v>
                </c:pt>
                <c:pt idx="1653">
                  <c:v>41864</c:v>
                </c:pt>
                <c:pt idx="1654">
                  <c:v>41865</c:v>
                </c:pt>
                <c:pt idx="1655">
                  <c:v>41866</c:v>
                </c:pt>
                <c:pt idx="1656">
                  <c:v>41869</c:v>
                </c:pt>
                <c:pt idx="1657">
                  <c:v>41870</c:v>
                </c:pt>
                <c:pt idx="1658">
                  <c:v>41871</c:v>
                </c:pt>
                <c:pt idx="1659">
                  <c:v>41872</c:v>
                </c:pt>
                <c:pt idx="1660">
                  <c:v>41873</c:v>
                </c:pt>
                <c:pt idx="1661">
                  <c:v>41876</c:v>
                </c:pt>
                <c:pt idx="1662">
                  <c:v>41877</c:v>
                </c:pt>
                <c:pt idx="1663">
                  <c:v>41878</c:v>
                </c:pt>
                <c:pt idx="1664">
                  <c:v>41879</c:v>
                </c:pt>
                <c:pt idx="1665">
                  <c:v>41880</c:v>
                </c:pt>
                <c:pt idx="1666">
                  <c:v>41883</c:v>
                </c:pt>
                <c:pt idx="1667">
                  <c:v>41884</c:v>
                </c:pt>
                <c:pt idx="1668">
                  <c:v>41885</c:v>
                </c:pt>
                <c:pt idx="1669">
                  <c:v>41886</c:v>
                </c:pt>
                <c:pt idx="1670">
                  <c:v>41887</c:v>
                </c:pt>
                <c:pt idx="1671">
                  <c:v>41890</c:v>
                </c:pt>
                <c:pt idx="1672">
                  <c:v>41891</c:v>
                </c:pt>
                <c:pt idx="1673">
                  <c:v>41892</c:v>
                </c:pt>
                <c:pt idx="1674">
                  <c:v>41893</c:v>
                </c:pt>
                <c:pt idx="1675">
                  <c:v>41894</c:v>
                </c:pt>
                <c:pt idx="1676">
                  <c:v>41897</c:v>
                </c:pt>
                <c:pt idx="1677">
                  <c:v>41898</c:v>
                </c:pt>
                <c:pt idx="1678">
                  <c:v>41899</c:v>
                </c:pt>
                <c:pt idx="1679">
                  <c:v>41900</c:v>
                </c:pt>
                <c:pt idx="1680">
                  <c:v>41901</c:v>
                </c:pt>
                <c:pt idx="1681">
                  <c:v>41904</c:v>
                </c:pt>
                <c:pt idx="1682">
                  <c:v>41905</c:v>
                </c:pt>
                <c:pt idx="1683">
                  <c:v>41906</c:v>
                </c:pt>
                <c:pt idx="1684">
                  <c:v>41907</c:v>
                </c:pt>
                <c:pt idx="1685">
                  <c:v>41908</c:v>
                </c:pt>
                <c:pt idx="1686">
                  <c:v>41911</c:v>
                </c:pt>
                <c:pt idx="1687">
                  <c:v>41912</c:v>
                </c:pt>
                <c:pt idx="1688">
                  <c:v>41913</c:v>
                </c:pt>
                <c:pt idx="1689">
                  <c:v>41914</c:v>
                </c:pt>
                <c:pt idx="1690">
                  <c:v>41915</c:v>
                </c:pt>
                <c:pt idx="1691">
                  <c:v>41918</c:v>
                </c:pt>
                <c:pt idx="1692">
                  <c:v>41919</c:v>
                </c:pt>
                <c:pt idx="1693">
                  <c:v>41920</c:v>
                </c:pt>
                <c:pt idx="1694">
                  <c:v>41921</c:v>
                </c:pt>
                <c:pt idx="1695">
                  <c:v>41922</c:v>
                </c:pt>
                <c:pt idx="1696">
                  <c:v>41925</c:v>
                </c:pt>
                <c:pt idx="1697">
                  <c:v>41926</c:v>
                </c:pt>
                <c:pt idx="1698">
                  <c:v>41927</c:v>
                </c:pt>
                <c:pt idx="1699">
                  <c:v>41928</c:v>
                </c:pt>
                <c:pt idx="1700">
                  <c:v>41929</c:v>
                </c:pt>
                <c:pt idx="1701">
                  <c:v>41932</c:v>
                </c:pt>
                <c:pt idx="1702">
                  <c:v>41933</c:v>
                </c:pt>
                <c:pt idx="1703">
                  <c:v>41934</c:v>
                </c:pt>
                <c:pt idx="1704">
                  <c:v>41935</c:v>
                </c:pt>
                <c:pt idx="1705">
                  <c:v>41936</c:v>
                </c:pt>
                <c:pt idx="1706">
                  <c:v>41939</c:v>
                </c:pt>
                <c:pt idx="1707">
                  <c:v>41940</c:v>
                </c:pt>
                <c:pt idx="1708">
                  <c:v>41941</c:v>
                </c:pt>
                <c:pt idx="1709">
                  <c:v>41942</c:v>
                </c:pt>
                <c:pt idx="1710">
                  <c:v>41943</c:v>
                </c:pt>
                <c:pt idx="1711">
                  <c:v>41946</c:v>
                </c:pt>
                <c:pt idx="1712">
                  <c:v>41948</c:v>
                </c:pt>
                <c:pt idx="1713">
                  <c:v>41949</c:v>
                </c:pt>
                <c:pt idx="1714">
                  <c:v>41950</c:v>
                </c:pt>
                <c:pt idx="1715">
                  <c:v>41953</c:v>
                </c:pt>
                <c:pt idx="1716">
                  <c:v>41954</c:v>
                </c:pt>
                <c:pt idx="1717">
                  <c:v>41955</c:v>
                </c:pt>
                <c:pt idx="1718">
                  <c:v>41956</c:v>
                </c:pt>
                <c:pt idx="1719">
                  <c:v>41957</c:v>
                </c:pt>
                <c:pt idx="1720">
                  <c:v>41960</c:v>
                </c:pt>
                <c:pt idx="1721">
                  <c:v>41961</c:v>
                </c:pt>
                <c:pt idx="1722">
                  <c:v>41962</c:v>
                </c:pt>
                <c:pt idx="1723">
                  <c:v>41963</c:v>
                </c:pt>
                <c:pt idx="1724">
                  <c:v>41964</c:v>
                </c:pt>
                <c:pt idx="1725">
                  <c:v>41967</c:v>
                </c:pt>
                <c:pt idx="1726">
                  <c:v>41968</c:v>
                </c:pt>
                <c:pt idx="1727">
                  <c:v>41969</c:v>
                </c:pt>
                <c:pt idx="1728">
                  <c:v>41970</c:v>
                </c:pt>
                <c:pt idx="1729">
                  <c:v>41971</c:v>
                </c:pt>
                <c:pt idx="1730">
                  <c:v>41974</c:v>
                </c:pt>
                <c:pt idx="1731">
                  <c:v>41975</c:v>
                </c:pt>
                <c:pt idx="1732">
                  <c:v>41976</c:v>
                </c:pt>
                <c:pt idx="1733">
                  <c:v>41977</c:v>
                </c:pt>
                <c:pt idx="1734">
                  <c:v>41978</c:v>
                </c:pt>
                <c:pt idx="1735">
                  <c:v>41981</c:v>
                </c:pt>
                <c:pt idx="1736">
                  <c:v>41982</c:v>
                </c:pt>
                <c:pt idx="1737">
                  <c:v>41983</c:v>
                </c:pt>
                <c:pt idx="1738">
                  <c:v>41984</c:v>
                </c:pt>
                <c:pt idx="1739">
                  <c:v>41985</c:v>
                </c:pt>
                <c:pt idx="1740">
                  <c:v>41988</c:v>
                </c:pt>
                <c:pt idx="1741">
                  <c:v>41989</c:v>
                </c:pt>
                <c:pt idx="1742">
                  <c:v>41990</c:v>
                </c:pt>
                <c:pt idx="1743">
                  <c:v>41991</c:v>
                </c:pt>
                <c:pt idx="1744">
                  <c:v>41992</c:v>
                </c:pt>
                <c:pt idx="1745">
                  <c:v>41995</c:v>
                </c:pt>
                <c:pt idx="1746">
                  <c:v>41996</c:v>
                </c:pt>
                <c:pt idx="1747">
                  <c:v>41997</c:v>
                </c:pt>
                <c:pt idx="1748">
                  <c:v>41998</c:v>
                </c:pt>
                <c:pt idx="1749">
                  <c:v>41999</c:v>
                </c:pt>
                <c:pt idx="1750">
                  <c:v>42002</c:v>
                </c:pt>
                <c:pt idx="1751">
                  <c:v>42003</c:v>
                </c:pt>
                <c:pt idx="1752">
                  <c:v>42004</c:v>
                </c:pt>
                <c:pt idx="1753">
                  <c:v>42009</c:v>
                </c:pt>
                <c:pt idx="1754">
                  <c:v>42010</c:v>
                </c:pt>
                <c:pt idx="1755">
                  <c:v>42012</c:v>
                </c:pt>
                <c:pt idx="1756">
                  <c:v>42013</c:v>
                </c:pt>
                <c:pt idx="1757">
                  <c:v>42016</c:v>
                </c:pt>
                <c:pt idx="1758">
                  <c:v>42017</c:v>
                </c:pt>
                <c:pt idx="1759">
                  <c:v>42018</c:v>
                </c:pt>
                <c:pt idx="1760">
                  <c:v>42019</c:v>
                </c:pt>
                <c:pt idx="1761">
                  <c:v>42020</c:v>
                </c:pt>
                <c:pt idx="1762">
                  <c:v>42023</c:v>
                </c:pt>
                <c:pt idx="1763">
                  <c:v>42024</c:v>
                </c:pt>
                <c:pt idx="1764">
                  <c:v>42025</c:v>
                </c:pt>
                <c:pt idx="1765">
                  <c:v>42026</c:v>
                </c:pt>
                <c:pt idx="1766">
                  <c:v>42027</c:v>
                </c:pt>
                <c:pt idx="1767">
                  <c:v>42030</c:v>
                </c:pt>
                <c:pt idx="1768">
                  <c:v>42031</c:v>
                </c:pt>
                <c:pt idx="1769">
                  <c:v>42032</c:v>
                </c:pt>
                <c:pt idx="1770">
                  <c:v>42033</c:v>
                </c:pt>
                <c:pt idx="1771">
                  <c:v>42034</c:v>
                </c:pt>
                <c:pt idx="1772">
                  <c:v>42037</c:v>
                </c:pt>
                <c:pt idx="1773">
                  <c:v>42038</c:v>
                </c:pt>
                <c:pt idx="1774">
                  <c:v>42039</c:v>
                </c:pt>
                <c:pt idx="1775">
                  <c:v>42040</c:v>
                </c:pt>
                <c:pt idx="1776">
                  <c:v>42041</c:v>
                </c:pt>
                <c:pt idx="1777">
                  <c:v>42044</c:v>
                </c:pt>
                <c:pt idx="1778">
                  <c:v>42045</c:v>
                </c:pt>
                <c:pt idx="1779">
                  <c:v>42046</c:v>
                </c:pt>
                <c:pt idx="1780">
                  <c:v>42047</c:v>
                </c:pt>
                <c:pt idx="1781">
                  <c:v>42048</c:v>
                </c:pt>
                <c:pt idx="1782">
                  <c:v>42051</c:v>
                </c:pt>
                <c:pt idx="1783">
                  <c:v>42052</c:v>
                </c:pt>
                <c:pt idx="1784">
                  <c:v>42053</c:v>
                </c:pt>
                <c:pt idx="1785">
                  <c:v>42054</c:v>
                </c:pt>
                <c:pt idx="1786">
                  <c:v>42055</c:v>
                </c:pt>
                <c:pt idx="1787">
                  <c:v>42059</c:v>
                </c:pt>
                <c:pt idx="1788">
                  <c:v>42060</c:v>
                </c:pt>
                <c:pt idx="1789">
                  <c:v>42061</c:v>
                </c:pt>
                <c:pt idx="1790">
                  <c:v>42062</c:v>
                </c:pt>
                <c:pt idx="1791">
                  <c:v>42065</c:v>
                </c:pt>
                <c:pt idx="1792">
                  <c:v>42066</c:v>
                </c:pt>
                <c:pt idx="1793">
                  <c:v>42067</c:v>
                </c:pt>
                <c:pt idx="1794">
                  <c:v>42068</c:v>
                </c:pt>
                <c:pt idx="1795">
                  <c:v>42069</c:v>
                </c:pt>
                <c:pt idx="1796">
                  <c:v>42073</c:v>
                </c:pt>
                <c:pt idx="1797">
                  <c:v>42074</c:v>
                </c:pt>
                <c:pt idx="1798">
                  <c:v>42075</c:v>
                </c:pt>
                <c:pt idx="1799">
                  <c:v>42076</c:v>
                </c:pt>
                <c:pt idx="1800">
                  <c:v>42079</c:v>
                </c:pt>
                <c:pt idx="1801">
                  <c:v>42080</c:v>
                </c:pt>
                <c:pt idx="1802">
                  <c:v>42081</c:v>
                </c:pt>
                <c:pt idx="1803">
                  <c:v>42082</c:v>
                </c:pt>
                <c:pt idx="1804">
                  <c:v>42083</c:v>
                </c:pt>
                <c:pt idx="1805">
                  <c:v>42086</c:v>
                </c:pt>
                <c:pt idx="1806">
                  <c:v>42087</c:v>
                </c:pt>
                <c:pt idx="1807">
                  <c:v>42088</c:v>
                </c:pt>
                <c:pt idx="1808">
                  <c:v>42089</c:v>
                </c:pt>
                <c:pt idx="1809">
                  <c:v>42090</c:v>
                </c:pt>
                <c:pt idx="1810">
                  <c:v>42093</c:v>
                </c:pt>
                <c:pt idx="1811">
                  <c:v>42094</c:v>
                </c:pt>
                <c:pt idx="1812">
                  <c:v>42095</c:v>
                </c:pt>
                <c:pt idx="1813">
                  <c:v>42096</c:v>
                </c:pt>
                <c:pt idx="1814">
                  <c:v>42097</c:v>
                </c:pt>
                <c:pt idx="1815">
                  <c:v>42100</c:v>
                </c:pt>
                <c:pt idx="1816">
                  <c:v>42101</c:v>
                </c:pt>
                <c:pt idx="1817">
                  <c:v>42102</c:v>
                </c:pt>
                <c:pt idx="1818">
                  <c:v>42103</c:v>
                </c:pt>
                <c:pt idx="1819">
                  <c:v>42104</c:v>
                </c:pt>
                <c:pt idx="1820">
                  <c:v>42107</c:v>
                </c:pt>
                <c:pt idx="1821">
                  <c:v>42108</c:v>
                </c:pt>
                <c:pt idx="1822">
                  <c:v>42109</c:v>
                </c:pt>
                <c:pt idx="1823">
                  <c:v>42110</c:v>
                </c:pt>
                <c:pt idx="1824">
                  <c:v>42111</c:v>
                </c:pt>
                <c:pt idx="1825">
                  <c:v>42114</c:v>
                </c:pt>
                <c:pt idx="1826">
                  <c:v>42115</c:v>
                </c:pt>
                <c:pt idx="1827">
                  <c:v>42116</c:v>
                </c:pt>
                <c:pt idx="1828">
                  <c:v>42117</c:v>
                </c:pt>
                <c:pt idx="1829">
                  <c:v>42118</c:v>
                </c:pt>
                <c:pt idx="1830">
                  <c:v>42121</c:v>
                </c:pt>
                <c:pt idx="1831">
                  <c:v>42122</c:v>
                </c:pt>
                <c:pt idx="1832">
                  <c:v>42123</c:v>
                </c:pt>
                <c:pt idx="1833">
                  <c:v>42124</c:v>
                </c:pt>
                <c:pt idx="1834">
                  <c:v>42129</c:v>
                </c:pt>
                <c:pt idx="1835">
                  <c:v>42130</c:v>
                </c:pt>
                <c:pt idx="1836">
                  <c:v>42131</c:v>
                </c:pt>
                <c:pt idx="1837">
                  <c:v>42132</c:v>
                </c:pt>
                <c:pt idx="1838">
                  <c:v>42136</c:v>
                </c:pt>
                <c:pt idx="1839">
                  <c:v>42137</c:v>
                </c:pt>
                <c:pt idx="1840">
                  <c:v>42138</c:v>
                </c:pt>
                <c:pt idx="1841">
                  <c:v>42139</c:v>
                </c:pt>
                <c:pt idx="1842">
                  <c:v>42142</c:v>
                </c:pt>
                <c:pt idx="1843">
                  <c:v>42143</c:v>
                </c:pt>
                <c:pt idx="1844">
                  <c:v>42144</c:v>
                </c:pt>
                <c:pt idx="1845">
                  <c:v>42145</c:v>
                </c:pt>
                <c:pt idx="1846">
                  <c:v>42146</c:v>
                </c:pt>
                <c:pt idx="1847">
                  <c:v>42149</c:v>
                </c:pt>
                <c:pt idx="1848">
                  <c:v>42150</c:v>
                </c:pt>
                <c:pt idx="1849">
                  <c:v>42151</c:v>
                </c:pt>
                <c:pt idx="1850">
                  <c:v>42152</c:v>
                </c:pt>
                <c:pt idx="1851">
                  <c:v>42153</c:v>
                </c:pt>
                <c:pt idx="1852">
                  <c:v>42156</c:v>
                </c:pt>
                <c:pt idx="1853">
                  <c:v>42157</c:v>
                </c:pt>
                <c:pt idx="1854">
                  <c:v>42158</c:v>
                </c:pt>
                <c:pt idx="1855">
                  <c:v>42159</c:v>
                </c:pt>
                <c:pt idx="1856">
                  <c:v>42160</c:v>
                </c:pt>
                <c:pt idx="1857">
                  <c:v>42163</c:v>
                </c:pt>
                <c:pt idx="1858">
                  <c:v>42164</c:v>
                </c:pt>
                <c:pt idx="1859">
                  <c:v>42165</c:v>
                </c:pt>
                <c:pt idx="1860">
                  <c:v>42166</c:v>
                </c:pt>
                <c:pt idx="1861">
                  <c:v>42170</c:v>
                </c:pt>
                <c:pt idx="1862">
                  <c:v>42171</c:v>
                </c:pt>
                <c:pt idx="1863">
                  <c:v>42172</c:v>
                </c:pt>
                <c:pt idx="1864">
                  <c:v>42173</c:v>
                </c:pt>
                <c:pt idx="1865">
                  <c:v>42174</c:v>
                </c:pt>
                <c:pt idx="1866">
                  <c:v>42177</c:v>
                </c:pt>
                <c:pt idx="1867">
                  <c:v>42178</c:v>
                </c:pt>
                <c:pt idx="1868">
                  <c:v>42179</c:v>
                </c:pt>
                <c:pt idx="1869">
                  <c:v>42180</c:v>
                </c:pt>
                <c:pt idx="1870">
                  <c:v>42181</c:v>
                </c:pt>
                <c:pt idx="1871">
                  <c:v>42184</c:v>
                </c:pt>
                <c:pt idx="1872">
                  <c:v>42185</c:v>
                </c:pt>
                <c:pt idx="1873">
                  <c:v>42186</c:v>
                </c:pt>
                <c:pt idx="1874">
                  <c:v>42187</c:v>
                </c:pt>
                <c:pt idx="1875">
                  <c:v>42188</c:v>
                </c:pt>
                <c:pt idx="1876">
                  <c:v>42191</c:v>
                </c:pt>
                <c:pt idx="1877">
                  <c:v>42192</c:v>
                </c:pt>
                <c:pt idx="1878">
                  <c:v>42193</c:v>
                </c:pt>
                <c:pt idx="1879">
                  <c:v>42194</c:v>
                </c:pt>
                <c:pt idx="1880">
                  <c:v>42195</c:v>
                </c:pt>
                <c:pt idx="1881">
                  <c:v>42198</c:v>
                </c:pt>
                <c:pt idx="1882">
                  <c:v>42199</c:v>
                </c:pt>
                <c:pt idx="1883">
                  <c:v>42200</c:v>
                </c:pt>
                <c:pt idx="1884">
                  <c:v>42201</c:v>
                </c:pt>
                <c:pt idx="1885">
                  <c:v>42202</c:v>
                </c:pt>
                <c:pt idx="1886">
                  <c:v>42205</c:v>
                </c:pt>
                <c:pt idx="1887">
                  <c:v>42206</c:v>
                </c:pt>
                <c:pt idx="1888">
                  <c:v>42207</c:v>
                </c:pt>
                <c:pt idx="1889">
                  <c:v>42208</c:v>
                </c:pt>
                <c:pt idx="1890">
                  <c:v>42209</c:v>
                </c:pt>
                <c:pt idx="1891">
                  <c:v>42212</c:v>
                </c:pt>
                <c:pt idx="1892">
                  <c:v>42213</c:v>
                </c:pt>
                <c:pt idx="1893">
                  <c:v>42214</c:v>
                </c:pt>
                <c:pt idx="1894">
                  <c:v>42215</c:v>
                </c:pt>
                <c:pt idx="1895">
                  <c:v>42216</c:v>
                </c:pt>
                <c:pt idx="1896">
                  <c:v>42219</c:v>
                </c:pt>
                <c:pt idx="1897">
                  <c:v>42220</c:v>
                </c:pt>
                <c:pt idx="1898">
                  <c:v>42221</c:v>
                </c:pt>
                <c:pt idx="1899">
                  <c:v>42222</c:v>
                </c:pt>
                <c:pt idx="1900">
                  <c:v>42223</c:v>
                </c:pt>
                <c:pt idx="1901">
                  <c:v>42226</c:v>
                </c:pt>
                <c:pt idx="1902">
                  <c:v>42227</c:v>
                </c:pt>
                <c:pt idx="1903">
                  <c:v>42228</c:v>
                </c:pt>
                <c:pt idx="1904">
                  <c:v>42229</c:v>
                </c:pt>
                <c:pt idx="1905">
                  <c:v>42230</c:v>
                </c:pt>
                <c:pt idx="1906">
                  <c:v>42233</c:v>
                </c:pt>
                <c:pt idx="1907">
                  <c:v>42234</c:v>
                </c:pt>
                <c:pt idx="1908">
                  <c:v>42235</c:v>
                </c:pt>
                <c:pt idx="1909">
                  <c:v>42236</c:v>
                </c:pt>
                <c:pt idx="1910">
                  <c:v>42237</c:v>
                </c:pt>
                <c:pt idx="1911">
                  <c:v>42240</c:v>
                </c:pt>
                <c:pt idx="1912">
                  <c:v>42241</c:v>
                </c:pt>
                <c:pt idx="1913">
                  <c:v>42242</c:v>
                </c:pt>
                <c:pt idx="1914">
                  <c:v>42243</c:v>
                </c:pt>
                <c:pt idx="1915">
                  <c:v>42244</c:v>
                </c:pt>
                <c:pt idx="1916">
                  <c:v>42247</c:v>
                </c:pt>
                <c:pt idx="1917">
                  <c:v>42248</c:v>
                </c:pt>
                <c:pt idx="1918">
                  <c:v>42249</c:v>
                </c:pt>
                <c:pt idx="1919">
                  <c:v>42250</c:v>
                </c:pt>
                <c:pt idx="1920">
                  <c:v>42251</c:v>
                </c:pt>
                <c:pt idx="1921">
                  <c:v>42254</c:v>
                </c:pt>
                <c:pt idx="1922">
                  <c:v>42255</c:v>
                </c:pt>
                <c:pt idx="1923">
                  <c:v>42256</c:v>
                </c:pt>
                <c:pt idx="1924">
                  <c:v>42257</c:v>
                </c:pt>
                <c:pt idx="1925">
                  <c:v>42258</c:v>
                </c:pt>
                <c:pt idx="1926">
                  <c:v>42261</c:v>
                </c:pt>
                <c:pt idx="1927">
                  <c:v>42262</c:v>
                </c:pt>
                <c:pt idx="1928">
                  <c:v>42263</c:v>
                </c:pt>
                <c:pt idx="1929">
                  <c:v>42264</c:v>
                </c:pt>
                <c:pt idx="1930">
                  <c:v>42265</c:v>
                </c:pt>
                <c:pt idx="1931">
                  <c:v>42268</c:v>
                </c:pt>
                <c:pt idx="1932">
                  <c:v>42269</c:v>
                </c:pt>
                <c:pt idx="1933">
                  <c:v>42270</c:v>
                </c:pt>
                <c:pt idx="1934">
                  <c:v>42271</c:v>
                </c:pt>
              </c:numCache>
            </c:numRef>
          </c:cat>
          <c:val>
            <c:numRef>
              <c:f>Лист2!$B$2:$B$1936</c:f>
              <c:numCache>
                <c:formatCode>_-* #,##0_р_._-;\-* #,##0_р_._-;_-* "-"??_р_._-;_-@_-</c:formatCode>
                <c:ptCount val="1935"/>
                <c:pt idx="0">
                  <c:v>15227.5</c:v>
                </c:pt>
                <c:pt idx="1">
                  <c:v>6481.9</c:v>
                </c:pt>
                <c:pt idx="2">
                  <c:v>4461.5</c:v>
                </c:pt>
                <c:pt idx="3">
                  <c:v>2864.4</c:v>
                </c:pt>
                <c:pt idx="4">
                  <c:v>2677.2</c:v>
                </c:pt>
                <c:pt idx="5">
                  <c:v>2639.8</c:v>
                </c:pt>
                <c:pt idx="6">
                  <c:v>2639.6</c:v>
                </c:pt>
                <c:pt idx="7">
                  <c:v>139.30000000000001</c:v>
                </c:pt>
                <c:pt idx="8">
                  <c:v>139.5</c:v>
                </c:pt>
                <c:pt idx="9">
                  <c:v>102.2</c:v>
                </c:pt>
                <c:pt idx="10">
                  <c:v>102.2</c:v>
                </c:pt>
                <c:pt idx="11">
                  <c:v>102.2</c:v>
                </c:pt>
                <c:pt idx="12">
                  <c:v>110.4</c:v>
                </c:pt>
                <c:pt idx="13">
                  <c:v>110.5</c:v>
                </c:pt>
                <c:pt idx="14">
                  <c:v>110.6</c:v>
                </c:pt>
                <c:pt idx="15">
                  <c:v>119.6</c:v>
                </c:pt>
                <c:pt idx="16">
                  <c:v>110.7</c:v>
                </c:pt>
                <c:pt idx="17">
                  <c:v>110.7</c:v>
                </c:pt>
                <c:pt idx="18">
                  <c:v>110.7</c:v>
                </c:pt>
                <c:pt idx="19">
                  <c:v>110.8</c:v>
                </c:pt>
                <c:pt idx="20">
                  <c:v>110.8</c:v>
                </c:pt>
                <c:pt idx="21">
                  <c:v>110.9</c:v>
                </c:pt>
                <c:pt idx="22">
                  <c:v>111</c:v>
                </c:pt>
                <c:pt idx="23">
                  <c:v>111.1</c:v>
                </c:pt>
                <c:pt idx="24">
                  <c:v>24347.8</c:v>
                </c:pt>
                <c:pt idx="25">
                  <c:v>50378.400000000001</c:v>
                </c:pt>
                <c:pt idx="26">
                  <c:v>5325.3</c:v>
                </c:pt>
                <c:pt idx="27">
                  <c:v>1185.5999999999999</c:v>
                </c:pt>
                <c:pt idx="28">
                  <c:v>22853.599999999955</c:v>
                </c:pt>
                <c:pt idx="29">
                  <c:v>56607.6</c:v>
                </c:pt>
                <c:pt idx="30">
                  <c:v>48461</c:v>
                </c:pt>
                <c:pt idx="31">
                  <c:v>39459.699999999997</c:v>
                </c:pt>
                <c:pt idx="32">
                  <c:v>39560.1</c:v>
                </c:pt>
                <c:pt idx="33">
                  <c:v>53458.3</c:v>
                </c:pt>
                <c:pt idx="34">
                  <c:v>89568.6</c:v>
                </c:pt>
                <c:pt idx="35">
                  <c:v>118005.6</c:v>
                </c:pt>
                <c:pt idx="36">
                  <c:v>196429.1</c:v>
                </c:pt>
                <c:pt idx="37">
                  <c:v>198624.4</c:v>
                </c:pt>
                <c:pt idx="38">
                  <c:v>98550.6</c:v>
                </c:pt>
                <c:pt idx="39">
                  <c:v>76636</c:v>
                </c:pt>
                <c:pt idx="40">
                  <c:v>46790.3</c:v>
                </c:pt>
                <c:pt idx="41">
                  <c:v>35859.5</c:v>
                </c:pt>
                <c:pt idx="42">
                  <c:v>11474</c:v>
                </c:pt>
                <c:pt idx="43">
                  <c:v>5609.6</c:v>
                </c:pt>
                <c:pt idx="44">
                  <c:v>5588.3</c:v>
                </c:pt>
                <c:pt idx="45">
                  <c:v>5451.6</c:v>
                </c:pt>
                <c:pt idx="46">
                  <c:v>5152.5</c:v>
                </c:pt>
                <c:pt idx="47">
                  <c:v>5257.9</c:v>
                </c:pt>
                <c:pt idx="48">
                  <c:v>5388.3</c:v>
                </c:pt>
                <c:pt idx="49">
                  <c:v>5400.3</c:v>
                </c:pt>
                <c:pt idx="50">
                  <c:v>5286.8</c:v>
                </c:pt>
                <c:pt idx="51">
                  <c:v>5677.4</c:v>
                </c:pt>
                <c:pt idx="52">
                  <c:v>5655.9</c:v>
                </c:pt>
                <c:pt idx="53">
                  <c:v>6086.7</c:v>
                </c:pt>
                <c:pt idx="54">
                  <c:v>6519.8</c:v>
                </c:pt>
                <c:pt idx="55">
                  <c:v>29492</c:v>
                </c:pt>
                <c:pt idx="56">
                  <c:v>110602.7</c:v>
                </c:pt>
                <c:pt idx="57">
                  <c:v>121128.2</c:v>
                </c:pt>
                <c:pt idx="58">
                  <c:v>76942.399999999994</c:v>
                </c:pt>
                <c:pt idx="59">
                  <c:v>46136.4</c:v>
                </c:pt>
                <c:pt idx="60">
                  <c:v>5010.3</c:v>
                </c:pt>
                <c:pt idx="61">
                  <c:v>4919.3</c:v>
                </c:pt>
                <c:pt idx="62">
                  <c:v>4771.8</c:v>
                </c:pt>
                <c:pt idx="63">
                  <c:v>4768.1000000000004</c:v>
                </c:pt>
                <c:pt idx="64">
                  <c:v>6302.7</c:v>
                </c:pt>
                <c:pt idx="65">
                  <c:v>6304.3</c:v>
                </c:pt>
                <c:pt idx="66">
                  <c:v>6363.6</c:v>
                </c:pt>
                <c:pt idx="67">
                  <c:v>6458.4</c:v>
                </c:pt>
                <c:pt idx="68">
                  <c:v>6787.7</c:v>
                </c:pt>
                <c:pt idx="69">
                  <c:v>6855.8</c:v>
                </c:pt>
                <c:pt idx="70">
                  <c:v>6870.2</c:v>
                </c:pt>
                <c:pt idx="71">
                  <c:v>6858.6</c:v>
                </c:pt>
                <c:pt idx="72">
                  <c:v>12894</c:v>
                </c:pt>
                <c:pt idx="73">
                  <c:v>11062.5</c:v>
                </c:pt>
                <c:pt idx="74">
                  <c:v>9977.7999999999811</c:v>
                </c:pt>
                <c:pt idx="75">
                  <c:v>6717.3</c:v>
                </c:pt>
                <c:pt idx="76">
                  <c:v>7522.3</c:v>
                </c:pt>
                <c:pt idx="77">
                  <c:v>110237.7</c:v>
                </c:pt>
                <c:pt idx="78">
                  <c:v>256011.9</c:v>
                </c:pt>
                <c:pt idx="79">
                  <c:v>62999.9</c:v>
                </c:pt>
                <c:pt idx="80">
                  <c:v>12718.8</c:v>
                </c:pt>
                <c:pt idx="81">
                  <c:v>9878.4</c:v>
                </c:pt>
                <c:pt idx="82">
                  <c:v>8810.2999999999811</c:v>
                </c:pt>
                <c:pt idx="83">
                  <c:v>8199.9</c:v>
                </c:pt>
                <c:pt idx="84">
                  <c:v>8323</c:v>
                </c:pt>
                <c:pt idx="85">
                  <c:v>7532.9</c:v>
                </c:pt>
                <c:pt idx="86">
                  <c:v>7088.4</c:v>
                </c:pt>
                <c:pt idx="87">
                  <c:v>6456.1</c:v>
                </c:pt>
                <c:pt idx="88">
                  <c:v>5640.2</c:v>
                </c:pt>
                <c:pt idx="89">
                  <c:v>5953</c:v>
                </c:pt>
                <c:pt idx="90">
                  <c:v>6235.3</c:v>
                </c:pt>
                <c:pt idx="91">
                  <c:v>7457.2</c:v>
                </c:pt>
                <c:pt idx="92">
                  <c:v>7136.2</c:v>
                </c:pt>
                <c:pt idx="93">
                  <c:v>7049.5</c:v>
                </c:pt>
                <c:pt idx="94">
                  <c:v>5893.1</c:v>
                </c:pt>
                <c:pt idx="95">
                  <c:v>6207.8</c:v>
                </c:pt>
                <c:pt idx="96">
                  <c:v>6115.3</c:v>
                </c:pt>
                <c:pt idx="97">
                  <c:v>6201.3</c:v>
                </c:pt>
                <c:pt idx="98">
                  <c:v>6714.7</c:v>
                </c:pt>
                <c:pt idx="99">
                  <c:v>6726.3</c:v>
                </c:pt>
                <c:pt idx="100">
                  <c:v>6722.3</c:v>
                </c:pt>
                <c:pt idx="101">
                  <c:v>6275.4</c:v>
                </c:pt>
                <c:pt idx="102">
                  <c:v>2896.7</c:v>
                </c:pt>
                <c:pt idx="103">
                  <c:v>2416.1</c:v>
                </c:pt>
                <c:pt idx="104">
                  <c:v>2298.6</c:v>
                </c:pt>
                <c:pt idx="105">
                  <c:v>2133</c:v>
                </c:pt>
                <c:pt idx="106">
                  <c:v>3096.6</c:v>
                </c:pt>
                <c:pt idx="107">
                  <c:v>3057.7</c:v>
                </c:pt>
                <c:pt idx="108">
                  <c:v>3097.1</c:v>
                </c:pt>
                <c:pt idx="109">
                  <c:v>4772.6000000000004</c:v>
                </c:pt>
                <c:pt idx="110">
                  <c:v>3302.6</c:v>
                </c:pt>
                <c:pt idx="111">
                  <c:v>2285.3000000000002</c:v>
                </c:pt>
                <c:pt idx="112">
                  <c:v>407.9</c:v>
                </c:pt>
                <c:pt idx="113">
                  <c:v>567.4</c:v>
                </c:pt>
                <c:pt idx="114">
                  <c:v>452.9</c:v>
                </c:pt>
                <c:pt idx="115">
                  <c:v>444.4</c:v>
                </c:pt>
                <c:pt idx="116">
                  <c:v>419.5</c:v>
                </c:pt>
                <c:pt idx="117">
                  <c:v>424.5</c:v>
                </c:pt>
                <c:pt idx="118">
                  <c:v>364.4</c:v>
                </c:pt>
                <c:pt idx="119">
                  <c:v>393.1</c:v>
                </c:pt>
                <c:pt idx="120">
                  <c:v>400.7</c:v>
                </c:pt>
                <c:pt idx="121">
                  <c:v>408.6</c:v>
                </c:pt>
                <c:pt idx="122">
                  <c:v>366.2</c:v>
                </c:pt>
                <c:pt idx="123">
                  <c:v>353.5</c:v>
                </c:pt>
                <c:pt idx="124">
                  <c:v>357.9</c:v>
                </c:pt>
                <c:pt idx="125">
                  <c:v>434.6</c:v>
                </c:pt>
                <c:pt idx="126">
                  <c:v>443.8</c:v>
                </c:pt>
                <c:pt idx="127">
                  <c:v>518.4</c:v>
                </c:pt>
                <c:pt idx="128">
                  <c:v>474.4</c:v>
                </c:pt>
                <c:pt idx="129">
                  <c:v>371.9</c:v>
                </c:pt>
                <c:pt idx="130">
                  <c:v>381.7</c:v>
                </c:pt>
                <c:pt idx="131">
                  <c:v>651.20000000000005</c:v>
                </c:pt>
                <c:pt idx="132">
                  <c:v>705.6</c:v>
                </c:pt>
                <c:pt idx="133">
                  <c:v>730.5</c:v>
                </c:pt>
                <c:pt idx="134">
                  <c:v>732.1</c:v>
                </c:pt>
                <c:pt idx="135">
                  <c:v>744.6</c:v>
                </c:pt>
                <c:pt idx="136">
                  <c:v>805.1</c:v>
                </c:pt>
                <c:pt idx="137">
                  <c:v>750.4</c:v>
                </c:pt>
                <c:pt idx="138">
                  <c:v>33727.9</c:v>
                </c:pt>
                <c:pt idx="139">
                  <c:v>174782.6</c:v>
                </c:pt>
                <c:pt idx="140">
                  <c:v>194845.3</c:v>
                </c:pt>
                <c:pt idx="141">
                  <c:v>96391.3</c:v>
                </c:pt>
                <c:pt idx="142">
                  <c:v>23557.599999999955</c:v>
                </c:pt>
                <c:pt idx="143">
                  <c:v>2295.6999999999998</c:v>
                </c:pt>
                <c:pt idx="144">
                  <c:v>1613.6</c:v>
                </c:pt>
                <c:pt idx="145">
                  <c:v>1561.7</c:v>
                </c:pt>
                <c:pt idx="146">
                  <c:v>2248.5</c:v>
                </c:pt>
                <c:pt idx="147">
                  <c:v>13611.4</c:v>
                </c:pt>
                <c:pt idx="148">
                  <c:v>127793.2</c:v>
                </c:pt>
                <c:pt idx="149">
                  <c:v>260392.3</c:v>
                </c:pt>
                <c:pt idx="150">
                  <c:v>212350.4</c:v>
                </c:pt>
                <c:pt idx="151">
                  <c:v>120175.1</c:v>
                </c:pt>
                <c:pt idx="152">
                  <c:v>80283.100000000006</c:v>
                </c:pt>
                <c:pt idx="153">
                  <c:v>58438.5</c:v>
                </c:pt>
                <c:pt idx="154">
                  <c:v>56939.8</c:v>
                </c:pt>
                <c:pt idx="155">
                  <c:v>54732.3</c:v>
                </c:pt>
                <c:pt idx="156">
                  <c:v>34854.400000000001</c:v>
                </c:pt>
                <c:pt idx="157">
                  <c:v>6962.3</c:v>
                </c:pt>
                <c:pt idx="158">
                  <c:v>4686.2</c:v>
                </c:pt>
                <c:pt idx="159">
                  <c:v>24430.3</c:v>
                </c:pt>
                <c:pt idx="160">
                  <c:v>28743.200000000001</c:v>
                </c:pt>
                <c:pt idx="161">
                  <c:v>50267.9</c:v>
                </c:pt>
                <c:pt idx="162">
                  <c:v>167886.4</c:v>
                </c:pt>
                <c:pt idx="163">
                  <c:v>127004.8</c:v>
                </c:pt>
                <c:pt idx="164">
                  <c:v>159665.79999999999</c:v>
                </c:pt>
                <c:pt idx="165">
                  <c:v>124618.7</c:v>
                </c:pt>
                <c:pt idx="166">
                  <c:v>68153.600000000006</c:v>
                </c:pt>
                <c:pt idx="167">
                  <c:v>65996.600000000006</c:v>
                </c:pt>
                <c:pt idx="168">
                  <c:v>149140.20000000001</c:v>
                </c:pt>
                <c:pt idx="169">
                  <c:v>172287.6</c:v>
                </c:pt>
                <c:pt idx="170">
                  <c:v>282763.09999999998</c:v>
                </c:pt>
                <c:pt idx="171">
                  <c:v>292350.40000000002</c:v>
                </c:pt>
                <c:pt idx="172">
                  <c:v>318605.2</c:v>
                </c:pt>
                <c:pt idx="173">
                  <c:v>364275.3</c:v>
                </c:pt>
                <c:pt idx="174">
                  <c:v>345157.4</c:v>
                </c:pt>
                <c:pt idx="175">
                  <c:v>380387.3</c:v>
                </c:pt>
                <c:pt idx="176">
                  <c:v>388218.5</c:v>
                </c:pt>
                <c:pt idx="177">
                  <c:v>253377.1</c:v>
                </c:pt>
                <c:pt idx="178">
                  <c:v>189462.7</c:v>
                </c:pt>
                <c:pt idx="179">
                  <c:v>177558</c:v>
                </c:pt>
                <c:pt idx="180">
                  <c:v>83518.7</c:v>
                </c:pt>
                <c:pt idx="181">
                  <c:v>73147.3</c:v>
                </c:pt>
                <c:pt idx="182">
                  <c:v>74589.100000000006</c:v>
                </c:pt>
                <c:pt idx="183">
                  <c:v>92878.8</c:v>
                </c:pt>
                <c:pt idx="184">
                  <c:v>144854.70000000001</c:v>
                </c:pt>
                <c:pt idx="185">
                  <c:v>154815.5</c:v>
                </c:pt>
                <c:pt idx="186">
                  <c:v>103781</c:v>
                </c:pt>
                <c:pt idx="187">
                  <c:v>84361.5</c:v>
                </c:pt>
                <c:pt idx="188">
                  <c:v>79346.399999999994</c:v>
                </c:pt>
                <c:pt idx="189">
                  <c:v>85554.2</c:v>
                </c:pt>
                <c:pt idx="190">
                  <c:v>97492</c:v>
                </c:pt>
                <c:pt idx="191">
                  <c:v>201459.9</c:v>
                </c:pt>
                <c:pt idx="192">
                  <c:v>223030.5</c:v>
                </c:pt>
                <c:pt idx="193">
                  <c:v>245452.6</c:v>
                </c:pt>
                <c:pt idx="194">
                  <c:v>290552.59999999998</c:v>
                </c:pt>
                <c:pt idx="195">
                  <c:v>243946.6</c:v>
                </c:pt>
                <c:pt idx="196">
                  <c:v>290679.90000000002</c:v>
                </c:pt>
                <c:pt idx="197">
                  <c:v>282749.09999999998</c:v>
                </c:pt>
                <c:pt idx="198">
                  <c:v>253233.3</c:v>
                </c:pt>
                <c:pt idx="199">
                  <c:v>261967.5</c:v>
                </c:pt>
                <c:pt idx="200">
                  <c:v>254719.1</c:v>
                </c:pt>
                <c:pt idx="201">
                  <c:v>185768.6</c:v>
                </c:pt>
                <c:pt idx="202">
                  <c:v>198027.9</c:v>
                </c:pt>
                <c:pt idx="203">
                  <c:v>268140.5</c:v>
                </c:pt>
                <c:pt idx="204">
                  <c:v>333302.40000000002</c:v>
                </c:pt>
                <c:pt idx="205">
                  <c:v>276986.3</c:v>
                </c:pt>
                <c:pt idx="206">
                  <c:v>309668.59999999998</c:v>
                </c:pt>
                <c:pt idx="207">
                  <c:v>252077.5</c:v>
                </c:pt>
                <c:pt idx="208">
                  <c:v>234656</c:v>
                </c:pt>
                <c:pt idx="209">
                  <c:v>161749.79999999999</c:v>
                </c:pt>
                <c:pt idx="210">
                  <c:v>193281.6</c:v>
                </c:pt>
                <c:pt idx="211">
                  <c:v>186763.5</c:v>
                </c:pt>
                <c:pt idx="212">
                  <c:v>113495.1</c:v>
                </c:pt>
                <c:pt idx="213">
                  <c:v>106362.5</c:v>
                </c:pt>
                <c:pt idx="214">
                  <c:v>97757.7</c:v>
                </c:pt>
                <c:pt idx="215">
                  <c:v>163850.70000000001</c:v>
                </c:pt>
                <c:pt idx="216">
                  <c:v>157939.4</c:v>
                </c:pt>
                <c:pt idx="217">
                  <c:v>194406.5</c:v>
                </c:pt>
                <c:pt idx="218">
                  <c:v>206400.6</c:v>
                </c:pt>
                <c:pt idx="219">
                  <c:v>225102.9</c:v>
                </c:pt>
                <c:pt idx="220">
                  <c:v>198011.9</c:v>
                </c:pt>
                <c:pt idx="221">
                  <c:v>173726.6</c:v>
                </c:pt>
                <c:pt idx="222">
                  <c:v>175043.8</c:v>
                </c:pt>
                <c:pt idx="223">
                  <c:v>254590.8</c:v>
                </c:pt>
                <c:pt idx="224">
                  <c:v>276621.40000000002</c:v>
                </c:pt>
                <c:pt idx="225">
                  <c:v>217703.7</c:v>
                </c:pt>
                <c:pt idx="226">
                  <c:v>142403.4</c:v>
                </c:pt>
                <c:pt idx="227">
                  <c:v>206559.1</c:v>
                </c:pt>
                <c:pt idx="228">
                  <c:v>163923</c:v>
                </c:pt>
                <c:pt idx="229">
                  <c:v>151262.9</c:v>
                </c:pt>
                <c:pt idx="230">
                  <c:v>146174.5</c:v>
                </c:pt>
                <c:pt idx="231">
                  <c:v>153704.79999999999</c:v>
                </c:pt>
                <c:pt idx="232">
                  <c:v>219293.4</c:v>
                </c:pt>
                <c:pt idx="233">
                  <c:v>187064.5</c:v>
                </c:pt>
                <c:pt idx="234">
                  <c:v>230537.7</c:v>
                </c:pt>
                <c:pt idx="235">
                  <c:v>362071.1</c:v>
                </c:pt>
                <c:pt idx="236">
                  <c:v>387960.1</c:v>
                </c:pt>
                <c:pt idx="237">
                  <c:v>391026.6</c:v>
                </c:pt>
                <c:pt idx="238">
                  <c:v>464760.9</c:v>
                </c:pt>
                <c:pt idx="239">
                  <c:v>356836.3</c:v>
                </c:pt>
                <c:pt idx="240">
                  <c:v>329254.3</c:v>
                </c:pt>
                <c:pt idx="241">
                  <c:v>321089</c:v>
                </c:pt>
                <c:pt idx="242">
                  <c:v>316376.90000000002</c:v>
                </c:pt>
                <c:pt idx="243">
                  <c:v>302842.3</c:v>
                </c:pt>
                <c:pt idx="244">
                  <c:v>313127.59999999998</c:v>
                </c:pt>
                <c:pt idx="245">
                  <c:v>268546.2</c:v>
                </c:pt>
                <c:pt idx="246">
                  <c:v>259376.1</c:v>
                </c:pt>
                <c:pt idx="247">
                  <c:v>339331.5</c:v>
                </c:pt>
                <c:pt idx="248">
                  <c:v>402142.8</c:v>
                </c:pt>
                <c:pt idx="249">
                  <c:v>616727.30000000005</c:v>
                </c:pt>
                <c:pt idx="250">
                  <c:v>504497.9</c:v>
                </c:pt>
                <c:pt idx="251">
                  <c:v>354039.7</c:v>
                </c:pt>
                <c:pt idx="252">
                  <c:v>353632.3</c:v>
                </c:pt>
                <c:pt idx="253">
                  <c:v>379653.3</c:v>
                </c:pt>
                <c:pt idx="254">
                  <c:v>396525.4</c:v>
                </c:pt>
                <c:pt idx="255">
                  <c:v>405478.6</c:v>
                </c:pt>
                <c:pt idx="256">
                  <c:v>564006.5</c:v>
                </c:pt>
                <c:pt idx="257">
                  <c:v>554460.80000000005</c:v>
                </c:pt>
                <c:pt idx="258">
                  <c:v>718083.8</c:v>
                </c:pt>
                <c:pt idx="259">
                  <c:v>781498.3</c:v>
                </c:pt>
                <c:pt idx="260">
                  <c:v>797139.8</c:v>
                </c:pt>
                <c:pt idx="261">
                  <c:v>780098.4</c:v>
                </c:pt>
                <c:pt idx="262">
                  <c:v>848497.5</c:v>
                </c:pt>
                <c:pt idx="263">
                  <c:v>780930.2</c:v>
                </c:pt>
                <c:pt idx="264">
                  <c:v>718310.3</c:v>
                </c:pt>
                <c:pt idx="265">
                  <c:v>703472.6</c:v>
                </c:pt>
                <c:pt idx="266">
                  <c:v>763675</c:v>
                </c:pt>
                <c:pt idx="267">
                  <c:v>716860.1</c:v>
                </c:pt>
                <c:pt idx="268">
                  <c:v>637481.5</c:v>
                </c:pt>
                <c:pt idx="269">
                  <c:v>557008.30000000005</c:v>
                </c:pt>
                <c:pt idx="270">
                  <c:v>476689.4</c:v>
                </c:pt>
                <c:pt idx="271">
                  <c:v>465965.3</c:v>
                </c:pt>
                <c:pt idx="272">
                  <c:v>453604.6</c:v>
                </c:pt>
                <c:pt idx="273">
                  <c:v>482191.8</c:v>
                </c:pt>
                <c:pt idx="274">
                  <c:v>440832.4</c:v>
                </c:pt>
                <c:pt idx="275">
                  <c:v>437108.5</c:v>
                </c:pt>
                <c:pt idx="276">
                  <c:v>499328.4</c:v>
                </c:pt>
                <c:pt idx="277">
                  <c:v>505319.1</c:v>
                </c:pt>
                <c:pt idx="278">
                  <c:v>480682.1</c:v>
                </c:pt>
                <c:pt idx="279">
                  <c:v>435114.4</c:v>
                </c:pt>
                <c:pt idx="280">
                  <c:v>435208.8</c:v>
                </c:pt>
                <c:pt idx="281">
                  <c:v>433287.5</c:v>
                </c:pt>
                <c:pt idx="282">
                  <c:v>449247.4</c:v>
                </c:pt>
                <c:pt idx="283">
                  <c:v>397789.2</c:v>
                </c:pt>
                <c:pt idx="284">
                  <c:v>370546.2</c:v>
                </c:pt>
                <c:pt idx="285">
                  <c:v>371682.3</c:v>
                </c:pt>
                <c:pt idx="286">
                  <c:v>359960.3</c:v>
                </c:pt>
                <c:pt idx="287">
                  <c:v>293205.8</c:v>
                </c:pt>
                <c:pt idx="288">
                  <c:v>289179.40000000002</c:v>
                </c:pt>
                <c:pt idx="289">
                  <c:v>296631.40000000002</c:v>
                </c:pt>
                <c:pt idx="290">
                  <c:v>269818.3</c:v>
                </c:pt>
                <c:pt idx="291">
                  <c:v>252193</c:v>
                </c:pt>
                <c:pt idx="292">
                  <c:v>276975</c:v>
                </c:pt>
                <c:pt idx="293">
                  <c:v>112999.1</c:v>
                </c:pt>
                <c:pt idx="294">
                  <c:v>267162.90000000002</c:v>
                </c:pt>
                <c:pt idx="295">
                  <c:v>282082.7</c:v>
                </c:pt>
                <c:pt idx="296">
                  <c:v>261673.2</c:v>
                </c:pt>
                <c:pt idx="297">
                  <c:v>228864.2</c:v>
                </c:pt>
                <c:pt idx="298">
                  <c:v>231539.9</c:v>
                </c:pt>
                <c:pt idx="299">
                  <c:v>226384.2</c:v>
                </c:pt>
                <c:pt idx="300">
                  <c:v>206207.9</c:v>
                </c:pt>
                <c:pt idx="301">
                  <c:v>207608</c:v>
                </c:pt>
                <c:pt idx="302">
                  <c:v>285902.90000000002</c:v>
                </c:pt>
                <c:pt idx="303">
                  <c:v>262634</c:v>
                </c:pt>
                <c:pt idx="304">
                  <c:v>255602</c:v>
                </c:pt>
                <c:pt idx="305">
                  <c:v>326176.5</c:v>
                </c:pt>
                <c:pt idx="306">
                  <c:v>292631.90000000002</c:v>
                </c:pt>
                <c:pt idx="307">
                  <c:v>257462.8</c:v>
                </c:pt>
                <c:pt idx="308">
                  <c:v>246483.7</c:v>
                </c:pt>
                <c:pt idx="309">
                  <c:v>232500.7</c:v>
                </c:pt>
                <c:pt idx="310">
                  <c:v>224835.1</c:v>
                </c:pt>
                <c:pt idx="311">
                  <c:v>214179.7</c:v>
                </c:pt>
                <c:pt idx="312">
                  <c:v>200467.1</c:v>
                </c:pt>
                <c:pt idx="313">
                  <c:v>200725.3</c:v>
                </c:pt>
                <c:pt idx="314">
                  <c:v>197801.9</c:v>
                </c:pt>
                <c:pt idx="315">
                  <c:v>199263.2</c:v>
                </c:pt>
                <c:pt idx="316">
                  <c:v>197149.1</c:v>
                </c:pt>
                <c:pt idx="317">
                  <c:v>198065.2</c:v>
                </c:pt>
                <c:pt idx="318">
                  <c:v>195307.2</c:v>
                </c:pt>
                <c:pt idx="319">
                  <c:v>195554.8</c:v>
                </c:pt>
                <c:pt idx="320">
                  <c:v>213043.20000000001</c:v>
                </c:pt>
                <c:pt idx="321">
                  <c:v>210714.1</c:v>
                </c:pt>
                <c:pt idx="322">
                  <c:v>211957.8</c:v>
                </c:pt>
                <c:pt idx="323">
                  <c:v>214234.5</c:v>
                </c:pt>
                <c:pt idx="324">
                  <c:v>213882.5</c:v>
                </c:pt>
                <c:pt idx="325">
                  <c:v>262357.90000000002</c:v>
                </c:pt>
                <c:pt idx="326">
                  <c:v>315023.3</c:v>
                </c:pt>
                <c:pt idx="327">
                  <c:v>331343.90000000002</c:v>
                </c:pt>
                <c:pt idx="328">
                  <c:v>252805.4</c:v>
                </c:pt>
                <c:pt idx="329">
                  <c:v>224221.1</c:v>
                </c:pt>
                <c:pt idx="330">
                  <c:v>242836.8</c:v>
                </c:pt>
                <c:pt idx="331">
                  <c:v>232135.9</c:v>
                </c:pt>
                <c:pt idx="332">
                  <c:v>216182.3</c:v>
                </c:pt>
                <c:pt idx="333">
                  <c:v>198540.1</c:v>
                </c:pt>
                <c:pt idx="334">
                  <c:v>197916.9</c:v>
                </c:pt>
                <c:pt idx="335">
                  <c:v>197065.3</c:v>
                </c:pt>
                <c:pt idx="336">
                  <c:v>196270</c:v>
                </c:pt>
                <c:pt idx="337">
                  <c:v>196467.20000000001</c:v>
                </c:pt>
                <c:pt idx="338">
                  <c:v>215478.3</c:v>
                </c:pt>
                <c:pt idx="339">
                  <c:v>201140.8</c:v>
                </c:pt>
                <c:pt idx="340">
                  <c:v>197545.60000000001</c:v>
                </c:pt>
                <c:pt idx="341">
                  <c:v>196158.2</c:v>
                </c:pt>
                <c:pt idx="342">
                  <c:v>195890.2</c:v>
                </c:pt>
                <c:pt idx="343">
                  <c:v>196536.4</c:v>
                </c:pt>
                <c:pt idx="344">
                  <c:v>197886.2</c:v>
                </c:pt>
                <c:pt idx="345">
                  <c:v>197331.6</c:v>
                </c:pt>
                <c:pt idx="346">
                  <c:v>197214.7</c:v>
                </c:pt>
                <c:pt idx="347">
                  <c:v>197795.6</c:v>
                </c:pt>
                <c:pt idx="348">
                  <c:v>194483.8</c:v>
                </c:pt>
                <c:pt idx="349">
                  <c:v>195637.7</c:v>
                </c:pt>
                <c:pt idx="350">
                  <c:v>202628.6</c:v>
                </c:pt>
                <c:pt idx="351">
                  <c:v>196567.4</c:v>
                </c:pt>
                <c:pt idx="352">
                  <c:v>196406.7</c:v>
                </c:pt>
                <c:pt idx="353">
                  <c:v>198928.4</c:v>
                </c:pt>
                <c:pt idx="354">
                  <c:v>199374.8</c:v>
                </c:pt>
                <c:pt idx="355">
                  <c:v>195648.5</c:v>
                </c:pt>
                <c:pt idx="356">
                  <c:v>190366.7</c:v>
                </c:pt>
                <c:pt idx="357">
                  <c:v>97964.2</c:v>
                </c:pt>
                <c:pt idx="358">
                  <c:v>101796</c:v>
                </c:pt>
                <c:pt idx="359">
                  <c:v>101348.2</c:v>
                </c:pt>
                <c:pt idx="360">
                  <c:v>98895</c:v>
                </c:pt>
                <c:pt idx="361">
                  <c:v>96431.7</c:v>
                </c:pt>
                <c:pt idx="362">
                  <c:v>96271.9</c:v>
                </c:pt>
                <c:pt idx="363">
                  <c:v>97721.7</c:v>
                </c:pt>
                <c:pt idx="364">
                  <c:v>98734</c:v>
                </c:pt>
                <c:pt idx="365">
                  <c:v>96194.3</c:v>
                </c:pt>
                <c:pt idx="366">
                  <c:v>95825.600000000006</c:v>
                </c:pt>
                <c:pt idx="367">
                  <c:v>94796.7</c:v>
                </c:pt>
                <c:pt idx="368">
                  <c:v>99061.5</c:v>
                </c:pt>
                <c:pt idx="369">
                  <c:v>96636</c:v>
                </c:pt>
                <c:pt idx="370">
                  <c:v>95704</c:v>
                </c:pt>
                <c:pt idx="371">
                  <c:v>95471.8</c:v>
                </c:pt>
                <c:pt idx="372">
                  <c:v>95457.1</c:v>
                </c:pt>
                <c:pt idx="373">
                  <c:v>95006</c:v>
                </c:pt>
                <c:pt idx="374">
                  <c:v>107204.7</c:v>
                </c:pt>
                <c:pt idx="375">
                  <c:v>103185</c:v>
                </c:pt>
                <c:pt idx="376">
                  <c:v>105544.1</c:v>
                </c:pt>
                <c:pt idx="377">
                  <c:v>117072.8</c:v>
                </c:pt>
                <c:pt idx="378">
                  <c:v>123329.4</c:v>
                </c:pt>
                <c:pt idx="379">
                  <c:v>125792.3</c:v>
                </c:pt>
                <c:pt idx="380">
                  <c:v>127363.9</c:v>
                </c:pt>
                <c:pt idx="381">
                  <c:v>114036.6</c:v>
                </c:pt>
                <c:pt idx="382">
                  <c:v>114434.3</c:v>
                </c:pt>
                <c:pt idx="383">
                  <c:v>117259.3</c:v>
                </c:pt>
                <c:pt idx="384">
                  <c:v>117877.4</c:v>
                </c:pt>
                <c:pt idx="385">
                  <c:v>118067.1</c:v>
                </c:pt>
                <c:pt idx="386">
                  <c:v>118763.4</c:v>
                </c:pt>
                <c:pt idx="387">
                  <c:v>119189.9</c:v>
                </c:pt>
                <c:pt idx="388">
                  <c:v>118341.9</c:v>
                </c:pt>
                <c:pt idx="389">
                  <c:v>114805.3</c:v>
                </c:pt>
                <c:pt idx="390">
                  <c:v>112147.8</c:v>
                </c:pt>
                <c:pt idx="391">
                  <c:v>110444.5</c:v>
                </c:pt>
                <c:pt idx="392">
                  <c:v>112075.9</c:v>
                </c:pt>
                <c:pt idx="393">
                  <c:v>109995.3</c:v>
                </c:pt>
                <c:pt idx="394">
                  <c:v>136739.20000000001</c:v>
                </c:pt>
                <c:pt idx="395">
                  <c:v>137287.70000000001</c:v>
                </c:pt>
                <c:pt idx="396">
                  <c:v>137335.79999999999</c:v>
                </c:pt>
                <c:pt idx="397">
                  <c:v>143139.6</c:v>
                </c:pt>
                <c:pt idx="398">
                  <c:v>142223.5</c:v>
                </c:pt>
                <c:pt idx="399">
                  <c:v>137918.39999999967</c:v>
                </c:pt>
                <c:pt idx="400">
                  <c:v>136854.70000000001</c:v>
                </c:pt>
                <c:pt idx="401">
                  <c:v>135698.6</c:v>
                </c:pt>
                <c:pt idx="402">
                  <c:v>137175</c:v>
                </c:pt>
                <c:pt idx="403">
                  <c:v>153465.5</c:v>
                </c:pt>
                <c:pt idx="404">
                  <c:v>173686.1</c:v>
                </c:pt>
                <c:pt idx="405">
                  <c:v>164685.6</c:v>
                </c:pt>
                <c:pt idx="406">
                  <c:v>165376.70000000001</c:v>
                </c:pt>
                <c:pt idx="407">
                  <c:v>166747.9</c:v>
                </c:pt>
                <c:pt idx="408">
                  <c:v>212422.39999999967</c:v>
                </c:pt>
                <c:pt idx="409">
                  <c:v>206046.4</c:v>
                </c:pt>
                <c:pt idx="410">
                  <c:v>191830.3</c:v>
                </c:pt>
                <c:pt idx="411">
                  <c:v>181122.9</c:v>
                </c:pt>
                <c:pt idx="412">
                  <c:v>172142.1</c:v>
                </c:pt>
                <c:pt idx="413">
                  <c:v>174559.4</c:v>
                </c:pt>
                <c:pt idx="414">
                  <c:v>142647.4</c:v>
                </c:pt>
                <c:pt idx="415">
                  <c:v>145591.20000000001</c:v>
                </c:pt>
                <c:pt idx="416">
                  <c:v>152418.6</c:v>
                </c:pt>
                <c:pt idx="417">
                  <c:v>153254.6</c:v>
                </c:pt>
                <c:pt idx="418">
                  <c:v>160299.70000000001</c:v>
                </c:pt>
                <c:pt idx="419">
                  <c:v>111578.8</c:v>
                </c:pt>
                <c:pt idx="420">
                  <c:v>86211</c:v>
                </c:pt>
                <c:pt idx="421">
                  <c:v>93645.5</c:v>
                </c:pt>
                <c:pt idx="422">
                  <c:v>108819.2</c:v>
                </c:pt>
                <c:pt idx="423">
                  <c:v>150476.4</c:v>
                </c:pt>
                <c:pt idx="424">
                  <c:v>166594.9</c:v>
                </c:pt>
                <c:pt idx="425">
                  <c:v>144663.1</c:v>
                </c:pt>
                <c:pt idx="426">
                  <c:v>102648.5</c:v>
                </c:pt>
                <c:pt idx="427">
                  <c:v>128116</c:v>
                </c:pt>
                <c:pt idx="428">
                  <c:v>168301.1</c:v>
                </c:pt>
                <c:pt idx="429">
                  <c:v>234106.2</c:v>
                </c:pt>
                <c:pt idx="430">
                  <c:v>230937</c:v>
                </c:pt>
                <c:pt idx="431">
                  <c:v>345533.5</c:v>
                </c:pt>
                <c:pt idx="432">
                  <c:v>301772</c:v>
                </c:pt>
                <c:pt idx="433">
                  <c:v>316157.59999999998</c:v>
                </c:pt>
                <c:pt idx="434">
                  <c:v>272562.7</c:v>
                </c:pt>
                <c:pt idx="435">
                  <c:v>212169.5</c:v>
                </c:pt>
                <c:pt idx="436">
                  <c:v>203428.7</c:v>
                </c:pt>
                <c:pt idx="437">
                  <c:v>200441.9</c:v>
                </c:pt>
                <c:pt idx="438">
                  <c:v>201431.1</c:v>
                </c:pt>
                <c:pt idx="439">
                  <c:v>190312.4</c:v>
                </c:pt>
                <c:pt idx="440">
                  <c:v>180628</c:v>
                </c:pt>
                <c:pt idx="441">
                  <c:v>175871.5</c:v>
                </c:pt>
                <c:pt idx="442">
                  <c:v>169874.7</c:v>
                </c:pt>
                <c:pt idx="443">
                  <c:v>171908.6</c:v>
                </c:pt>
                <c:pt idx="444">
                  <c:v>141930.6</c:v>
                </c:pt>
                <c:pt idx="445">
                  <c:v>137748.70000000001</c:v>
                </c:pt>
                <c:pt idx="446">
                  <c:v>135168.4</c:v>
                </c:pt>
                <c:pt idx="447">
                  <c:v>148266.5</c:v>
                </c:pt>
                <c:pt idx="448">
                  <c:v>146099.1</c:v>
                </c:pt>
                <c:pt idx="449">
                  <c:v>149539.70000000001</c:v>
                </c:pt>
                <c:pt idx="450">
                  <c:v>147541.5</c:v>
                </c:pt>
                <c:pt idx="451">
                  <c:v>145356</c:v>
                </c:pt>
                <c:pt idx="452">
                  <c:v>146386.29999999999</c:v>
                </c:pt>
                <c:pt idx="453">
                  <c:v>142304.70000000001</c:v>
                </c:pt>
                <c:pt idx="454">
                  <c:v>145371.6</c:v>
                </c:pt>
                <c:pt idx="455">
                  <c:v>152460.6</c:v>
                </c:pt>
                <c:pt idx="456">
                  <c:v>90884.5</c:v>
                </c:pt>
                <c:pt idx="457">
                  <c:v>79111.7</c:v>
                </c:pt>
                <c:pt idx="458">
                  <c:v>78121.399999999994</c:v>
                </c:pt>
                <c:pt idx="459">
                  <c:v>73584.800000000003</c:v>
                </c:pt>
                <c:pt idx="460">
                  <c:v>74142.8</c:v>
                </c:pt>
                <c:pt idx="461">
                  <c:v>73622.7</c:v>
                </c:pt>
                <c:pt idx="462">
                  <c:v>76810.2</c:v>
                </c:pt>
                <c:pt idx="463">
                  <c:v>74318.2</c:v>
                </c:pt>
                <c:pt idx="464">
                  <c:v>73689.100000000006</c:v>
                </c:pt>
                <c:pt idx="465">
                  <c:v>72461.8</c:v>
                </c:pt>
                <c:pt idx="466">
                  <c:v>127205.5</c:v>
                </c:pt>
                <c:pt idx="467">
                  <c:v>127664.5</c:v>
                </c:pt>
                <c:pt idx="468">
                  <c:v>115094.7</c:v>
                </c:pt>
                <c:pt idx="469">
                  <c:v>104766.9</c:v>
                </c:pt>
                <c:pt idx="470">
                  <c:v>73288.5</c:v>
                </c:pt>
                <c:pt idx="471">
                  <c:v>63567.1</c:v>
                </c:pt>
                <c:pt idx="472">
                  <c:v>68838.8</c:v>
                </c:pt>
                <c:pt idx="473">
                  <c:v>178254.9</c:v>
                </c:pt>
                <c:pt idx="474">
                  <c:v>219616.6</c:v>
                </c:pt>
                <c:pt idx="475">
                  <c:v>127739.4</c:v>
                </c:pt>
                <c:pt idx="476">
                  <c:v>120928.3</c:v>
                </c:pt>
                <c:pt idx="477">
                  <c:v>95479.9</c:v>
                </c:pt>
                <c:pt idx="478">
                  <c:v>82055.7</c:v>
                </c:pt>
                <c:pt idx="479">
                  <c:v>98767.5</c:v>
                </c:pt>
                <c:pt idx="480">
                  <c:v>92055.8</c:v>
                </c:pt>
                <c:pt idx="481">
                  <c:v>90047.2</c:v>
                </c:pt>
                <c:pt idx="482">
                  <c:v>105039.8</c:v>
                </c:pt>
                <c:pt idx="483">
                  <c:v>106005.5</c:v>
                </c:pt>
                <c:pt idx="484">
                  <c:v>93295.4</c:v>
                </c:pt>
                <c:pt idx="485">
                  <c:v>87271</c:v>
                </c:pt>
                <c:pt idx="486">
                  <c:v>95627.7</c:v>
                </c:pt>
                <c:pt idx="487">
                  <c:v>187311.5</c:v>
                </c:pt>
                <c:pt idx="488">
                  <c:v>228131.7</c:v>
                </c:pt>
                <c:pt idx="489">
                  <c:v>160177.70000000001</c:v>
                </c:pt>
                <c:pt idx="490">
                  <c:v>126778.6</c:v>
                </c:pt>
                <c:pt idx="491">
                  <c:v>111326.2</c:v>
                </c:pt>
                <c:pt idx="492">
                  <c:v>114685.8</c:v>
                </c:pt>
                <c:pt idx="493">
                  <c:v>132857.70000000001</c:v>
                </c:pt>
                <c:pt idx="494">
                  <c:v>142869.5</c:v>
                </c:pt>
                <c:pt idx="495">
                  <c:v>281235</c:v>
                </c:pt>
                <c:pt idx="496">
                  <c:v>270587.5</c:v>
                </c:pt>
                <c:pt idx="497">
                  <c:v>236501.7</c:v>
                </c:pt>
                <c:pt idx="498">
                  <c:v>251435.4</c:v>
                </c:pt>
                <c:pt idx="499">
                  <c:v>251435.4</c:v>
                </c:pt>
                <c:pt idx="500">
                  <c:v>180515.1</c:v>
                </c:pt>
                <c:pt idx="501">
                  <c:v>171144.9</c:v>
                </c:pt>
                <c:pt idx="502">
                  <c:v>105304</c:v>
                </c:pt>
                <c:pt idx="503">
                  <c:v>102364</c:v>
                </c:pt>
                <c:pt idx="504">
                  <c:v>98856.3</c:v>
                </c:pt>
                <c:pt idx="505">
                  <c:v>98159.1</c:v>
                </c:pt>
                <c:pt idx="506">
                  <c:v>97805</c:v>
                </c:pt>
                <c:pt idx="507">
                  <c:v>69179.8</c:v>
                </c:pt>
                <c:pt idx="508">
                  <c:v>66576.3</c:v>
                </c:pt>
                <c:pt idx="509">
                  <c:v>117500.4</c:v>
                </c:pt>
                <c:pt idx="510">
                  <c:v>130429.6</c:v>
                </c:pt>
                <c:pt idx="511">
                  <c:v>112814.5</c:v>
                </c:pt>
                <c:pt idx="512">
                  <c:v>110568.8</c:v>
                </c:pt>
                <c:pt idx="513">
                  <c:v>111757.9</c:v>
                </c:pt>
                <c:pt idx="514">
                  <c:v>111933.4</c:v>
                </c:pt>
                <c:pt idx="515">
                  <c:v>112331.4</c:v>
                </c:pt>
                <c:pt idx="516">
                  <c:v>110892.9</c:v>
                </c:pt>
                <c:pt idx="517">
                  <c:v>78308.3</c:v>
                </c:pt>
                <c:pt idx="518">
                  <c:v>74732.600000000006</c:v>
                </c:pt>
                <c:pt idx="519">
                  <c:v>66595.100000000006</c:v>
                </c:pt>
                <c:pt idx="520">
                  <c:v>57053.3</c:v>
                </c:pt>
                <c:pt idx="521">
                  <c:v>44490.9</c:v>
                </c:pt>
                <c:pt idx="522">
                  <c:v>39982.9</c:v>
                </c:pt>
                <c:pt idx="523">
                  <c:v>37863.800000000003</c:v>
                </c:pt>
                <c:pt idx="524">
                  <c:v>39125.300000000003</c:v>
                </c:pt>
                <c:pt idx="525">
                  <c:v>39373.1</c:v>
                </c:pt>
                <c:pt idx="526">
                  <c:v>39469</c:v>
                </c:pt>
                <c:pt idx="527">
                  <c:v>38196.400000000001</c:v>
                </c:pt>
                <c:pt idx="528">
                  <c:v>36486.400000000001</c:v>
                </c:pt>
                <c:pt idx="529">
                  <c:v>37028.300000000003</c:v>
                </c:pt>
                <c:pt idx="530">
                  <c:v>67013.100000000006</c:v>
                </c:pt>
                <c:pt idx="531">
                  <c:v>67958.2</c:v>
                </c:pt>
                <c:pt idx="532">
                  <c:v>67114.2</c:v>
                </c:pt>
                <c:pt idx="533">
                  <c:v>62663.7</c:v>
                </c:pt>
                <c:pt idx="534">
                  <c:v>64577.1</c:v>
                </c:pt>
                <c:pt idx="535">
                  <c:v>69263.899999999994</c:v>
                </c:pt>
                <c:pt idx="536">
                  <c:v>68111.399999999994</c:v>
                </c:pt>
                <c:pt idx="537">
                  <c:v>66212.399999999994</c:v>
                </c:pt>
                <c:pt idx="538">
                  <c:v>60887.7</c:v>
                </c:pt>
                <c:pt idx="539">
                  <c:v>69746.3</c:v>
                </c:pt>
                <c:pt idx="540">
                  <c:v>60430.2</c:v>
                </c:pt>
                <c:pt idx="541">
                  <c:v>60723.199999999997</c:v>
                </c:pt>
                <c:pt idx="542">
                  <c:v>56114.7</c:v>
                </c:pt>
                <c:pt idx="543">
                  <c:v>56329</c:v>
                </c:pt>
                <c:pt idx="544">
                  <c:v>57489.3</c:v>
                </c:pt>
                <c:pt idx="545">
                  <c:v>46551.6</c:v>
                </c:pt>
                <c:pt idx="546">
                  <c:v>45194.1</c:v>
                </c:pt>
                <c:pt idx="547">
                  <c:v>42165.5</c:v>
                </c:pt>
                <c:pt idx="548">
                  <c:v>40263.599999999999</c:v>
                </c:pt>
                <c:pt idx="549">
                  <c:v>40808.400000000001</c:v>
                </c:pt>
                <c:pt idx="550">
                  <c:v>38850.1</c:v>
                </c:pt>
                <c:pt idx="551">
                  <c:v>37440.800000000003</c:v>
                </c:pt>
                <c:pt idx="552">
                  <c:v>37551.199999999997</c:v>
                </c:pt>
                <c:pt idx="553">
                  <c:v>37987.199999999997</c:v>
                </c:pt>
                <c:pt idx="554">
                  <c:v>38847.599999999999</c:v>
                </c:pt>
                <c:pt idx="555">
                  <c:v>16055.6</c:v>
                </c:pt>
                <c:pt idx="556">
                  <c:v>16243</c:v>
                </c:pt>
                <c:pt idx="557">
                  <c:v>15282.1</c:v>
                </c:pt>
                <c:pt idx="558">
                  <c:v>15822</c:v>
                </c:pt>
                <c:pt idx="559">
                  <c:v>19215.5</c:v>
                </c:pt>
                <c:pt idx="560">
                  <c:v>16666.400000000001</c:v>
                </c:pt>
                <c:pt idx="561">
                  <c:v>12683.2</c:v>
                </c:pt>
                <c:pt idx="562">
                  <c:v>11577.2</c:v>
                </c:pt>
                <c:pt idx="563">
                  <c:v>12383.3</c:v>
                </c:pt>
                <c:pt idx="564">
                  <c:v>13088.2</c:v>
                </c:pt>
                <c:pt idx="565">
                  <c:v>14459.5</c:v>
                </c:pt>
                <c:pt idx="566">
                  <c:v>13666.1</c:v>
                </c:pt>
                <c:pt idx="567">
                  <c:v>14291.8</c:v>
                </c:pt>
                <c:pt idx="568">
                  <c:v>31046.9</c:v>
                </c:pt>
                <c:pt idx="569">
                  <c:v>14232.3</c:v>
                </c:pt>
                <c:pt idx="570">
                  <c:v>7173.9</c:v>
                </c:pt>
                <c:pt idx="571">
                  <c:v>36855.699999999997</c:v>
                </c:pt>
                <c:pt idx="572">
                  <c:v>40371.5</c:v>
                </c:pt>
                <c:pt idx="573">
                  <c:v>37163.800000000003</c:v>
                </c:pt>
                <c:pt idx="574">
                  <c:v>34883.599999999999</c:v>
                </c:pt>
                <c:pt idx="575">
                  <c:v>35912.300000000003</c:v>
                </c:pt>
                <c:pt idx="576">
                  <c:v>14801.8</c:v>
                </c:pt>
                <c:pt idx="577">
                  <c:v>12817.1</c:v>
                </c:pt>
                <c:pt idx="578">
                  <c:v>10587.9</c:v>
                </c:pt>
                <c:pt idx="579">
                  <c:v>11217.6</c:v>
                </c:pt>
                <c:pt idx="580">
                  <c:v>10423.700000000004</c:v>
                </c:pt>
                <c:pt idx="581">
                  <c:v>11353.7</c:v>
                </c:pt>
                <c:pt idx="582">
                  <c:v>13643</c:v>
                </c:pt>
                <c:pt idx="583">
                  <c:v>12067.4</c:v>
                </c:pt>
                <c:pt idx="584">
                  <c:v>11598.2</c:v>
                </c:pt>
                <c:pt idx="585">
                  <c:v>11176.8</c:v>
                </c:pt>
                <c:pt idx="586">
                  <c:v>8494.2000000000007</c:v>
                </c:pt>
                <c:pt idx="587">
                  <c:v>8499.6</c:v>
                </c:pt>
                <c:pt idx="588">
                  <c:v>6524.6</c:v>
                </c:pt>
                <c:pt idx="589">
                  <c:v>7200.2</c:v>
                </c:pt>
                <c:pt idx="590">
                  <c:v>7477.3</c:v>
                </c:pt>
                <c:pt idx="591">
                  <c:v>7416.6</c:v>
                </c:pt>
                <c:pt idx="592">
                  <c:v>7833.7</c:v>
                </c:pt>
                <c:pt idx="593">
                  <c:v>7774.7</c:v>
                </c:pt>
                <c:pt idx="594">
                  <c:v>6123</c:v>
                </c:pt>
                <c:pt idx="595">
                  <c:v>6122.5</c:v>
                </c:pt>
                <c:pt idx="596">
                  <c:v>6107.4</c:v>
                </c:pt>
                <c:pt idx="597">
                  <c:v>6518.3</c:v>
                </c:pt>
                <c:pt idx="598">
                  <c:v>5336</c:v>
                </c:pt>
                <c:pt idx="599">
                  <c:v>5411.9</c:v>
                </c:pt>
                <c:pt idx="600">
                  <c:v>20000.400000000001</c:v>
                </c:pt>
                <c:pt idx="601">
                  <c:v>13347.7</c:v>
                </c:pt>
                <c:pt idx="602">
                  <c:v>20331.8</c:v>
                </c:pt>
                <c:pt idx="603">
                  <c:v>15067.6</c:v>
                </c:pt>
                <c:pt idx="604">
                  <c:v>14617.3</c:v>
                </c:pt>
                <c:pt idx="605">
                  <c:v>9680.7000000000007</c:v>
                </c:pt>
                <c:pt idx="606">
                  <c:v>12000.8</c:v>
                </c:pt>
                <c:pt idx="607">
                  <c:v>7919.6</c:v>
                </c:pt>
                <c:pt idx="608">
                  <c:v>8469.2000000000007</c:v>
                </c:pt>
                <c:pt idx="609">
                  <c:v>6730.3</c:v>
                </c:pt>
                <c:pt idx="610">
                  <c:v>6524.6</c:v>
                </c:pt>
                <c:pt idx="611">
                  <c:v>5715.5</c:v>
                </c:pt>
                <c:pt idx="612">
                  <c:v>4979.2</c:v>
                </c:pt>
                <c:pt idx="613">
                  <c:v>4623.5</c:v>
                </c:pt>
                <c:pt idx="614">
                  <c:v>4667.3</c:v>
                </c:pt>
                <c:pt idx="615">
                  <c:v>7714.6</c:v>
                </c:pt>
                <c:pt idx="616">
                  <c:v>9073.9</c:v>
                </c:pt>
                <c:pt idx="617">
                  <c:v>12635</c:v>
                </c:pt>
                <c:pt idx="618">
                  <c:v>12237.1</c:v>
                </c:pt>
                <c:pt idx="619">
                  <c:v>10842.2</c:v>
                </c:pt>
                <c:pt idx="620">
                  <c:v>10842.1</c:v>
                </c:pt>
                <c:pt idx="621">
                  <c:v>10898.2</c:v>
                </c:pt>
                <c:pt idx="622">
                  <c:v>6330.3</c:v>
                </c:pt>
                <c:pt idx="623">
                  <c:v>7522.4</c:v>
                </c:pt>
                <c:pt idx="624">
                  <c:v>6506.4</c:v>
                </c:pt>
                <c:pt idx="625">
                  <c:v>6452.5</c:v>
                </c:pt>
                <c:pt idx="626">
                  <c:v>6511</c:v>
                </c:pt>
                <c:pt idx="627">
                  <c:v>5629.2</c:v>
                </c:pt>
                <c:pt idx="628">
                  <c:v>5699.6</c:v>
                </c:pt>
                <c:pt idx="629">
                  <c:v>5561.5</c:v>
                </c:pt>
                <c:pt idx="630">
                  <c:v>5591.5</c:v>
                </c:pt>
                <c:pt idx="631">
                  <c:v>7373.6</c:v>
                </c:pt>
                <c:pt idx="632">
                  <c:v>7282.1</c:v>
                </c:pt>
                <c:pt idx="633">
                  <c:v>7281.1</c:v>
                </c:pt>
                <c:pt idx="634">
                  <c:v>7281.4</c:v>
                </c:pt>
                <c:pt idx="635">
                  <c:v>7293.8</c:v>
                </c:pt>
                <c:pt idx="636">
                  <c:v>7355.3</c:v>
                </c:pt>
                <c:pt idx="637">
                  <c:v>7886.1</c:v>
                </c:pt>
                <c:pt idx="638">
                  <c:v>7869.4</c:v>
                </c:pt>
                <c:pt idx="639">
                  <c:v>7890.8</c:v>
                </c:pt>
                <c:pt idx="640">
                  <c:v>7750.9</c:v>
                </c:pt>
                <c:pt idx="641">
                  <c:v>7883.7</c:v>
                </c:pt>
                <c:pt idx="642">
                  <c:v>7821</c:v>
                </c:pt>
                <c:pt idx="643">
                  <c:v>9292.1</c:v>
                </c:pt>
                <c:pt idx="644">
                  <c:v>7628.7</c:v>
                </c:pt>
                <c:pt idx="645">
                  <c:v>7765.1</c:v>
                </c:pt>
                <c:pt idx="646">
                  <c:v>7589.2</c:v>
                </c:pt>
                <c:pt idx="647">
                  <c:v>6619.9</c:v>
                </c:pt>
                <c:pt idx="648">
                  <c:v>6525.6</c:v>
                </c:pt>
                <c:pt idx="649">
                  <c:v>9558.1</c:v>
                </c:pt>
                <c:pt idx="650">
                  <c:v>6950.6</c:v>
                </c:pt>
                <c:pt idx="651">
                  <c:v>6625.6</c:v>
                </c:pt>
                <c:pt idx="652">
                  <c:v>5089.5</c:v>
                </c:pt>
                <c:pt idx="653">
                  <c:v>5170.5</c:v>
                </c:pt>
                <c:pt idx="654">
                  <c:v>9739.1</c:v>
                </c:pt>
                <c:pt idx="655">
                  <c:v>5613.7</c:v>
                </c:pt>
                <c:pt idx="656">
                  <c:v>5410.1</c:v>
                </c:pt>
                <c:pt idx="657">
                  <c:v>4597</c:v>
                </c:pt>
                <c:pt idx="658">
                  <c:v>4792</c:v>
                </c:pt>
                <c:pt idx="659">
                  <c:v>4578.5</c:v>
                </c:pt>
                <c:pt idx="660">
                  <c:v>4602.9000000000005</c:v>
                </c:pt>
                <c:pt idx="661">
                  <c:v>4500.8</c:v>
                </c:pt>
                <c:pt idx="662">
                  <c:v>3975.4</c:v>
                </c:pt>
                <c:pt idx="663">
                  <c:v>3977.3</c:v>
                </c:pt>
                <c:pt idx="664">
                  <c:v>4280.7</c:v>
                </c:pt>
                <c:pt idx="665">
                  <c:v>4545.9000000000005</c:v>
                </c:pt>
                <c:pt idx="666">
                  <c:v>4431.9000000000005</c:v>
                </c:pt>
                <c:pt idx="667">
                  <c:v>3020.7</c:v>
                </c:pt>
                <c:pt idx="668">
                  <c:v>3022.2</c:v>
                </c:pt>
                <c:pt idx="669">
                  <c:v>3022.3</c:v>
                </c:pt>
                <c:pt idx="670">
                  <c:v>4398.4000000000005</c:v>
                </c:pt>
                <c:pt idx="671">
                  <c:v>4108.2</c:v>
                </c:pt>
                <c:pt idx="672">
                  <c:v>1303.5</c:v>
                </c:pt>
                <c:pt idx="673">
                  <c:v>822.4</c:v>
                </c:pt>
                <c:pt idx="674">
                  <c:v>822.4</c:v>
                </c:pt>
                <c:pt idx="675">
                  <c:v>963.2</c:v>
                </c:pt>
                <c:pt idx="676">
                  <c:v>2056.6</c:v>
                </c:pt>
                <c:pt idx="677">
                  <c:v>1906.8</c:v>
                </c:pt>
                <c:pt idx="678">
                  <c:v>869.1</c:v>
                </c:pt>
                <c:pt idx="679">
                  <c:v>945.9</c:v>
                </c:pt>
                <c:pt idx="680">
                  <c:v>1250.5999999999999</c:v>
                </c:pt>
                <c:pt idx="681">
                  <c:v>1399.3</c:v>
                </c:pt>
                <c:pt idx="682">
                  <c:v>339.2</c:v>
                </c:pt>
                <c:pt idx="683">
                  <c:v>460.2</c:v>
                </c:pt>
                <c:pt idx="684">
                  <c:v>772.5</c:v>
                </c:pt>
                <c:pt idx="685">
                  <c:v>288.3</c:v>
                </c:pt>
                <c:pt idx="686">
                  <c:v>197.4</c:v>
                </c:pt>
                <c:pt idx="687">
                  <c:v>166.9</c:v>
                </c:pt>
                <c:pt idx="688">
                  <c:v>166.9</c:v>
                </c:pt>
                <c:pt idx="689">
                  <c:v>167</c:v>
                </c:pt>
                <c:pt idx="690">
                  <c:v>166.9</c:v>
                </c:pt>
                <c:pt idx="691">
                  <c:v>166.9</c:v>
                </c:pt>
                <c:pt idx="692">
                  <c:v>143.6</c:v>
                </c:pt>
                <c:pt idx="693">
                  <c:v>182.3</c:v>
                </c:pt>
                <c:pt idx="694">
                  <c:v>143.6</c:v>
                </c:pt>
                <c:pt idx="695">
                  <c:v>190.3</c:v>
                </c:pt>
                <c:pt idx="696">
                  <c:v>191.5</c:v>
                </c:pt>
                <c:pt idx="697">
                  <c:v>231.6</c:v>
                </c:pt>
                <c:pt idx="698">
                  <c:v>418.2</c:v>
                </c:pt>
                <c:pt idx="699">
                  <c:v>346.5</c:v>
                </c:pt>
                <c:pt idx="700">
                  <c:v>378.9</c:v>
                </c:pt>
                <c:pt idx="701">
                  <c:v>406</c:v>
                </c:pt>
                <c:pt idx="702">
                  <c:v>434.9</c:v>
                </c:pt>
                <c:pt idx="703">
                  <c:v>462.1</c:v>
                </c:pt>
                <c:pt idx="704">
                  <c:v>436.4</c:v>
                </c:pt>
                <c:pt idx="705">
                  <c:v>765.9</c:v>
                </c:pt>
                <c:pt idx="706">
                  <c:v>315.7</c:v>
                </c:pt>
                <c:pt idx="707">
                  <c:v>392.1</c:v>
                </c:pt>
                <c:pt idx="708">
                  <c:v>392.1</c:v>
                </c:pt>
                <c:pt idx="709">
                  <c:v>392.1</c:v>
                </c:pt>
                <c:pt idx="710">
                  <c:v>225.7</c:v>
                </c:pt>
                <c:pt idx="711">
                  <c:v>162.4</c:v>
                </c:pt>
                <c:pt idx="712">
                  <c:v>162.4</c:v>
                </c:pt>
                <c:pt idx="713">
                  <c:v>162.4</c:v>
                </c:pt>
                <c:pt idx="714">
                  <c:v>162.4</c:v>
                </c:pt>
                <c:pt idx="715">
                  <c:v>194.5</c:v>
                </c:pt>
                <c:pt idx="716">
                  <c:v>162.4</c:v>
                </c:pt>
                <c:pt idx="717">
                  <c:v>162.4</c:v>
                </c:pt>
                <c:pt idx="718">
                  <c:v>162.4</c:v>
                </c:pt>
                <c:pt idx="719">
                  <c:v>964.3</c:v>
                </c:pt>
                <c:pt idx="720">
                  <c:v>1146.2</c:v>
                </c:pt>
                <c:pt idx="721">
                  <c:v>162.4</c:v>
                </c:pt>
                <c:pt idx="722">
                  <c:v>188</c:v>
                </c:pt>
                <c:pt idx="723">
                  <c:v>162.4</c:v>
                </c:pt>
                <c:pt idx="724">
                  <c:v>8849.5</c:v>
                </c:pt>
                <c:pt idx="725">
                  <c:v>35067.5</c:v>
                </c:pt>
                <c:pt idx="726">
                  <c:v>7210.4</c:v>
                </c:pt>
                <c:pt idx="727">
                  <c:v>5649.5</c:v>
                </c:pt>
                <c:pt idx="728">
                  <c:v>4775.5</c:v>
                </c:pt>
                <c:pt idx="729">
                  <c:v>5611.3</c:v>
                </c:pt>
                <c:pt idx="730">
                  <c:v>6036.5</c:v>
                </c:pt>
                <c:pt idx="731">
                  <c:v>4277.1000000000004</c:v>
                </c:pt>
                <c:pt idx="732">
                  <c:v>4056.1</c:v>
                </c:pt>
                <c:pt idx="733">
                  <c:v>2304.5</c:v>
                </c:pt>
                <c:pt idx="734">
                  <c:v>341.2</c:v>
                </c:pt>
                <c:pt idx="735">
                  <c:v>4160.5</c:v>
                </c:pt>
                <c:pt idx="736">
                  <c:v>259.8</c:v>
                </c:pt>
                <c:pt idx="737">
                  <c:v>467.3</c:v>
                </c:pt>
                <c:pt idx="738">
                  <c:v>258.5</c:v>
                </c:pt>
                <c:pt idx="739">
                  <c:v>258.5</c:v>
                </c:pt>
                <c:pt idx="740">
                  <c:v>258.5</c:v>
                </c:pt>
                <c:pt idx="741">
                  <c:v>2323.1999999999998</c:v>
                </c:pt>
                <c:pt idx="742">
                  <c:v>2338.1999999999998</c:v>
                </c:pt>
                <c:pt idx="743">
                  <c:v>3002.4</c:v>
                </c:pt>
                <c:pt idx="744">
                  <c:v>3403.2</c:v>
                </c:pt>
                <c:pt idx="745">
                  <c:v>3484.9</c:v>
                </c:pt>
                <c:pt idx="746">
                  <c:v>4749.3</c:v>
                </c:pt>
                <c:pt idx="747">
                  <c:v>2965</c:v>
                </c:pt>
                <c:pt idx="748">
                  <c:v>2965</c:v>
                </c:pt>
                <c:pt idx="749">
                  <c:v>2965</c:v>
                </c:pt>
                <c:pt idx="750">
                  <c:v>2323.1999999999998</c:v>
                </c:pt>
                <c:pt idx="751">
                  <c:v>2323.1999999999998</c:v>
                </c:pt>
                <c:pt idx="752">
                  <c:v>2323.1999999999998</c:v>
                </c:pt>
                <c:pt idx="753">
                  <c:v>2323.1999999999998</c:v>
                </c:pt>
                <c:pt idx="754">
                  <c:v>2323.1999999999998</c:v>
                </c:pt>
                <c:pt idx="755">
                  <c:v>2323.1999999999998</c:v>
                </c:pt>
                <c:pt idx="756">
                  <c:v>2323.1999999999998</c:v>
                </c:pt>
                <c:pt idx="757">
                  <c:v>2323.1999999999998</c:v>
                </c:pt>
                <c:pt idx="758">
                  <c:v>2323.1999999999998</c:v>
                </c:pt>
                <c:pt idx="759">
                  <c:v>2323.1999999999998</c:v>
                </c:pt>
                <c:pt idx="760">
                  <c:v>2323.1999999999998</c:v>
                </c:pt>
                <c:pt idx="761">
                  <c:v>2323.1999999999998</c:v>
                </c:pt>
                <c:pt idx="762">
                  <c:v>2323.1999999999998</c:v>
                </c:pt>
                <c:pt idx="763">
                  <c:v>2323.1999999999998</c:v>
                </c:pt>
                <c:pt idx="764">
                  <c:v>2323.1999999999998</c:v>
                </c:pt>
                <c:pt idx="765">
                  <c:v>2237.1</c:v>
                </c:pt>
                <c:pt idx="766">
                  <c:v>2237.1</c:v>
                </c:pt>
                <c:pt idx="767">
                  <c:v>2237.1</c:v>
                </c:pt>
                <c:pt idx="768">
                  <c:v>2237.1</c:v>
                </c:pt>
                <c:pt idx="769">
                  <c:v>2237.1</c:v>
                </c:pt>
                <c:pt idx="770">
                  <c:v>2237.1</c:v>
                </c:pt>
                <c:pt idx="771">
                  <c:v>2237.1</c:v>
                </c:pt>
                <c:pt idx="772">
                  <c:v>2237.1</c:v>
                </c:pt>
                <c:pt idx="773">
                  <c:v>2237.1</c:v>
                </c:pt>
                <c:pt idx="774">
                  <c:v>2238.1</c:v>
                </c:pt>
                <c:pt idx="775">
                  <c:v>2237.1</c:v>
                </c:pt>
                <c:pt idx="776">
                  <c:v>2237.1</c:v>
                </c:pt>
                <c:pt idx="777">
                  <c:v>2237.1</c:v>
                </c:pt>
                <c:pt idx="778">
                  <c:v>2237.1</c:v>
                </c:pt>
                <c:pt idx="779">
                  <c:v>2237.1</c:v>
                </c:pt>
                <c:pt idx="780">
                  <c:v>2237.1</c:v>
                </c:pt>
                <c:pt idx="781">
                  <c:v>2237.1</c:v>
                </c:pt>
                <c:pt idx="782">
                  <c:v>2237.1</c:v>
                </c:pt>
                <c:pt idx="783">
                  <c:v>2237.1</c:v>
                </c:pt>
                <c:pt idx="784">
                  <c:v>2237.1</c:v>
                </c:pt>
                <c:pt idx="785">
                  <c:v>2237.1</c:v>
                </c:pt>
                <c:pt idx="786">
                  <c:v>2237.1</c:v>
                </c:pt>
                <c:pt idx="787">
                  <c:v>2237.1</c:v>
                </c:pt>
                <c:pt idx="788">
                  <c:v>2064.6999999999998</c:v>
                </c:pt>
                <c:pt idx="789">
                  <c:v>2064.6999999999998</c:v>
                </c:pt>
                <c:pt idx="790">
                  <c:v>2064.6999999999998</c:v>
                </c:pt>
                <c:pt idx="791">
                  <c:v>2064.6999999999998</c:v>
                </c:pt>
                <c:pt idx="792">
                  <c:v>2064.6999999999998</c:v>
                </c:pt>
                <c:pt idx="793">
                  <c:v>2064.6999999999998</c:v>
                </c:pt>
                <c:pt idx="794">
                  <c:v>2065.6999999999998</c:v>
                </c:pt>
                <c:pt idx="795">
                  <c:v>2064.6999999999998</c:v>
                </c:pt>
                <c:pt idx="796">
                  <c:v>2089.8000000000002</c:v>
                </c:pt>
                <c:pt idx="797">
                  <c:v>2064.6999999999998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1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15</c:v>
                </c:pt>
                <c:pt idx="822">
                  <c:v>0</c:v>
                </c:pt>
                <c:pt idx="823">
                  <c:v>0</c:v>
                </c:pt>
                <c:pt idx="824">
                  <c:v>18506.8</c:v>
                </c:pt>
                <c:pt idx="825">
                  <c:v>9855.7999999999811</c:v>
                </c:pt>
                <c:pt idx="826">
                  <c:v>19417.400000000001</c:v>
                </c:pt>
                <c:pt idx="827">
                  <c:v>1516.6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4480</c:v>
                </c:pt>
                <c:pt idx="844">
                  <c:v>10759.5</c:v>
                </c:pt>
                <c:pt idx="845">
                  <c:v>253.9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21.9</c:v>
                </c:pt>
                <c:pt idx="857">
                  <c:v>21.9</c:v>
                </c:pt>
                <c:pt idx="858">
                  <c:v>56.4</c:v>
                </c:pt>
                <c:pt idx="859">
                  <c:v>0</c:v>
                </c:pt>
                <c:pt idx="860">
                  <c:v>1965.8</c:v>
                </c:pt>
                <c:pt idx="861">
                  <c:v>1946.4</c:v>
                </c:pt>
                <c:pt idx="862">
                  <c:v>1947.2</c:v>
                </c:pt>
                <c:pt idx="863">
                  <c:v>1946.9</c:v>
                </c:pt>
                <c:pt idx="864">
                  <c:v>1985.4</c:v>
                </c:pt>
                <c:pt idx="865">
                  <c:v>2116.9</c:v>
                </c:pt>
                <c:pt idx="866">
                  <c:v>2081.4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10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15</c:v>
                </c:pt>
                <c:pt idx="883">
                  <c:v>74.8</c:v>
                </c:pt>
                <c:pt idx="884">
                  <c:v>24.8</c:v>
                </c:pt>
                <c:pt idx="885">
                  <c:v>15</c:v>
                </c:pt>
                <c:pt idx="886">
                  <c:v>14137.3</c:v>
                </c:pt>
                <c:pt idx="887">
                  <c:v>9492.7999999999811</c:v>
                </c:pt>
                <c:pt idx="888">
                  <c:v>2149.1999999999998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574.79999999999995</c:v>
                </c:pt>
                <c:pt idx="894">
                  <c:v>617.5</c:v>
                </c:pt>
                <c:pt idx="895">
                  <c:v>430.2</c:v>
                </c:pt>
                <c:pt idx="896">
                  <c:v>561.9</c:v>
                </c:pt>
                <c:pt idx="897">
                  <c:v>490.2</c:v>
                </c:pt>
                <c:pt idx="898">
                  <c:v>602.6</c:v>
                </c:pt>
                <c:pt idx="899">
                  <c:v>1261.5999999999999</c:v>
                </c:pt>
                <c:pt idx="900">
                  <c:v>1267.5999999999999</c:v>
                </c:pt>
                <c:pt idx="901">
                  <c:v>1170.5999999999999</c:v>
                </c:pt>
                <c:pt idx="902">
                  <c:v>1596.1</c:v>
                </c:pt>
                <c:pt idx="903">
                  <c:v>1416.5</c:v>
                </c:pt>
                <c:pt idx="904">
                  <c:v>1357.1</c:v>
                </c:pt>
                <c:pt idx="905">
                  <c:v>1180.9000000000001</c:v>
                </c:pt>
                <c:pt idx="906">
                  <c:v>881</c:v>
                </c:pt>
                <c:pt idx="907">
                  <c:v>1196.5</c:v>
                </c:pt>
                <c:pt idx="908">
                  <c:v>8601.1</c:v>
                </c:pt>
                <c:pt idx="909">
                  <c:v>14005.1</c:v>
                </c:pt>
                <c:pt idx="910">
                  <c:v>3924.1</c:v>
                </c:pt>
                <c:pt idx="911">
                  <c:v>3524.6</c:v>
                </c:pt>
                <c:pt idx="912">
                  <c:v>2905.3</c:v>
                </c:pt>
                <c:pt idx="913">
                  <c:v>43619.1</c:v>
                </c:pt>
                <c:pt idx="914">
                  <c:v>2848.6</c:v>
                </c:pt>
                <c:pt idx="915">
                  <c:v>375.2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384.9</c:v>
                </c:pt>
                <c:pt idx="920">
                  <c:v>405.6</c:v>
                </c:pt>
                <c:pt idx="921">
                  <c:v>31247.4</c:v>
                </c:pt>
                <c:pt idx="922">
                  <c:v>160491.5</c:v>
                </c:pt>
                <c:pt idx="923">
                  <c:v>137359.70000000001</c:v>
                </c:pt>
                <c:pt idx="924">
                  <c:v>183294.6</c:v>
                </c:pt>
                <c:pt idx="925">
                  <c:v>99852.800000000003</c:v>
                </c:pt>
                <c:pt idx="926">
                  <c:v>110643.9</c:v>
                </c:pt>
                <c:pt idx="927">
                  <c:v>110644.8</c:v>
                </c:pt>
                <c:pt idx="928">
                  <c:v>196224.5</c:v>
                </c:pt>
                <c:pt idx="929">
                  <c:v>186149.9</c:v>
                </c:pt>
                <c:pt idx="930">
                  <c:v>232017.4</c:v>
                </c:pt>
                <c:pt idx="931">
                  <c:v>172928</c:v>
                </c:pt>
                <c:pt idx="932">
                  <c:v>201929.5</c:v>
                </c:pt>
                <c:pt idx="933">
                  <c:v>197090</c:v>
                </c:pt>
                <c:pt idx="934">
                  <c:v>127858.1</c:v>
                </c:pt>
                <c:pt idx="935">
                  <c:v>113454</c:v>
                </c:pt>
                <c:pt idx="936">
                  <c:v>110093.8</c:v>
                </c:pt>
                <c:pt idx="937">
                  <c:v>92232.5</c:v>
                </c:pt>
                <c:pt idx="938">
                  <c:v>202212.1</c:v>
                </c:pt>
                <c:pt idx="939">
                  <c:v>286146.3</c:v>
                </c:pt>
                <c:pt idx="940">
                  <c:v>475291.5</c:v>
                </c:pt>
                <c:pt idx="941">
                  <c:v>363141.8</c:v>
                </c:pt>
                <c:pt idx="942">
                  <c:v>352850.1</c:v>
                </c:pt>
                <c:pt idx="943">
                  <c:v>428632.2</c:v>
                </c:pt>
                <c:pt idx="944">
                  <c:v>465833.2</c:v>
                </c:pt>
                <c:pt idx="945">
                  <c:v>364803.6</c:v>
                </c:pt>
                <c:pt idx="946">
                  <c:v>411031.2</c:v>
                </c:pt>
                <c:pt idx="947">
                  <c:v>452544.5</c:v>
                </c:pt>
                <c:pt idx="948">
                  <c:v>501966.4</c:v>
                </c:pt>
                <c:pt idx="949">
                  <c:v>648407.9</c:v>
                </c:pt>
                <c:pt idx="950">
                  <c:v>612587.5</c:v>
                </c:pt>
                <c:pt idx="951">
                  <c:v>504792.3</c:v>
                </c:pt>
                <c:pt idx="952">
                  <c:v>481263.7</c:v>
                </c:pt>
                <c:pt idx="953">
                  <c:v>581488.5</c:v>
                </c:pt>
                <c:pt idx="954">
                  <c:v>517618.6</c:v>
                </c:pt>
                <c:pt idx="955">
                  <c:v>396046.3</c:v>
                </c:pt>
                <c:pt idx="956">
                  <c:v>338775.2</c:v>
                </c:pt>
                <c:pt idx="957">
                  <c:v>348374.2</c:v>
                </c:pt>
                <c:pt idx="958">
                  <c:v>391683.2</c:v>
                </c:pt>
                <c:pt idx="959">
                  <c:v>314148.3</c:v>
                </c:pt>
                <c:pt idx="960">
                  <c:v>589570</c:v>
                </c:pt>
                <c:pt idx="961">
                  <c:v>584544.1</c:v>
                </c:pt>
                <c:pt idx="962">
                  <c:v>650287.4</c:v>
                </c:pt>
                <c:pt idx="963">
                  <c:v>693320.8</c:v>
                </c:pt>
                <c:pt idx="964">
                  <c:v>693567.4</c:v>
                </c:pt>
                <c:pt idx="965">
                  <c:v>484614.40000000002</c:v>
                </c:pt>
                <c:pt idx="966">
                  <c:v>495847.5</c:v>
                </c:pt>
                <c:pt idx="967">
                  <c:v>534189.4</c:v>
                </c:pt>
                <c:pt idx="968">
                  <c:v>518069.3</c:v>
                </c:pt>
                <c:pt idx="969">
                  <c:v>529100.5</c:v>
                </c:pt>
                <c:pt idx="970">
                  <c:v>485039.2</c:v>
                </c:pt>
                <c:pt idx="971">
                  <c:v>744233.5</c:v>
                </c:pt>
                <c:pt idx="972">
                  <c:v>795663.2</c:v>
                </c:pt>
                <c:pt idx="973">
                  <c:v>798330.9</c:v>
                </c:pt>
                <c:pt idx="974">
                  <c:v>777028.4</c:v>
                </c:pt>
                <c:pt idx="975">
                  <c:v>650595</c:v>
                </c:pt>
                <c:pt idx="976">
                  <c:v>570048.30000000005</c:v>
                </c:pt>
                <c:pt idx="977">
                  <c:v>554722.30000000005</c:v>
                </c:pt>
                <c:pt idx="978">
                  <c:v>519398</c:v>
                </c:pt>
                <c:pt idx="979">
                  <c:v>593239.5</c:v>
                </c:pt>
                <c:pt idx="980">
                  <c:v>581113.4</c:v>
                </c:pt>
                <c:pt idx="981">
                  <c:v>599545.30000000005</c:v>
                </c:pt>
                <c:pt idx="982">
                  <c:v>727400.2</c:v>
                </c:pt>
                <c:pt idx="983">
                  <c:v>786348</c:v>
                </c:pt>
                <c:pt idx="984">
                  <c:v>916739.1</c:v>
                </c:pt>
                <c:pt idx="985">
                  <c:v>879178.8</c:v>
                </c:pt>
                <c:pt idx="986">
                  <c:v>859235.4</c:v>
                </c:pt>
                <c:pt idx="987">
                  <c:v>794045.7</c:v>
                </c:pt>
                <c:pt idx="988">
                  <c:v>825314.3</c:v>
                </c:pt>
                <c:pt idx="989">
                  <c:v>843178.4</c:v>
                </c:pt>
                <c:pt idx="990">
                  <c:v>831772.6</c:v>
                </c:pt>
                <c:pt idx="991">
                  <c:v>855335.8</c:v>
                </c:pt>
                <c:pt idx="992">
                  <c:v>1004168.2</c:v>
                </c:pt>
                <c:pt idx="993">
                  <c:v>973626.4</c:v>
                </c:pt>
                <c:pt idx="994">
                  <c:v>958322.1</c:v>
                </c:pt>
                <c:pt idx="995">
                  <c:v>723315.7</c:v>
                </c:pt>
                <c:pt idx="996">
                  <c:v>524166.1</c:v>
                </c:pt>
                <c:pt idx="997">
                  <c:v>542464.80000000005</c:v>
                </c:pt>
                <c:pt idx="998">
                  <c:v>542018.1</c:v>
                </c:pt>
                <c:pt idx="999">
                  <c:v>542667.4</c:v>
                </c:pt>
                <c:pt idx="1000">
                  <c:v>523572.3</c:v>
                </c:pt>
                <c:pt idx="1001">
                  <c:v>543559.19999999797</c:v>
                </c:pt>
                <c:pt idx="1002">
                  <c:v>393796.7</c:v>
                </c:pt>
                <c:pt idx="1003">
                  <c:v>368341.6</c:v>
                </c:pt>
                <c:pt idx="1004">
                  <c:v>364606.4</c:v>
                </c:pt>
                <c:pt idx="1005">
                  <c:v>358196.9</c:v>
                </c:pt>
                <c:pt idx="1006">
                  <c:v>358746.1</c:v>
                </c:pt>
                <c:pt idx="1007">
                  <c:v>223690.4</c:v>
                </c:pt>
                <c:pt idx="1008">
                  <c:v>312115.7</c:v>
                </c:pt>
                <c:pt idx="1009">
                  <c:v>306300.7</c:v>
                </c:pt>
                <c:pt idx="1010">
                  <c:v>312121.3</c:v>
                </c:pt>
                <c:pt idx="1011">
                  <c:v>311562.3</c:v>
                </c:pt>
                <c:pt idx="1012">
                  <c:v>349877.1</c:v>
                </c:pt>
                <c:pt idx="1013">
                  <c:v>539099.5</c:v>
                </c:pt>
                <c:pt idx="1014">
                  <c:v>551314.69999999797</c:v>
                </c:pt>
                <c:pt idx="1015">
                  <c:v>542273.80000000005</c:v>
                </c:pt>
                <c:pt idx="1016">
                  <c:v>544898.9</c:v>
                </c:pt>
                <c:pt idx="1017">
                  <c:v>505638.3</c:v>
                </c:pt>
                <c:pt idx="1018">
                  <c:v>317464.7</c:v>
                </c:pt>
                <c:pt idx="1019">
                  <c:v>313265.7</c:v>
                </c:pt>
                <c:pt idx="1020">
                  <c:v>312185.8</c:v>
                </c:pt>
                <c:pt idx="1021">
                  <c:v>309451.7</c:v>
                </c:pt>
                <c:pt idx="1022">
                  <c:v>309487.09999999998</c:v>
                </c:pt>
                <c:pt idx="1023">
                  <c:v>304964.5</c:v>
                </c:pt>
                <c:pt idx="1024">
                  <c:v>302757.59999999998</c:v>
                </c:pt>
                <c:pt idx="1025">
                  <c:v>303021.90000000002</c:v>
                </c:pt>
                <c:pt idx="1026">
                  <c:v>302530.59999999998</c:v>
                </c:pt>
                <c:pt idx="1027">
                  <c:v>303517.40000000002</c:v>
                </c:pt>
                <c:pt idx="1028">
                  <c:v>268969.3</c:v>
                </c:pt>
                <c:pt idx="1029">
                  <c:v>267390.59999999998</c:v>
                </c:pt>
                <c:pt idx="1030">
                  <c:v>267222.40000000002</c:v>
                </c:pt>
                <c:pt idx="1031">
                  <c:v>269346</c:v>
                </c:pt>
                <c:pt idx="1032">
                  <c:v>268460.5</c:v>
                </c:pt>
                <c:pt idx="1033">
                  <c:v>284252.7</c:v>
                </c:pt>
                <c:pt idx="1034">
                  <c:v>281772.5</c:v>
                </c:pt>
                <c:pt idx="1035">
                  <c:v>282110.40000000002</c:v>
                </c:pt>
                <c:pt idx="1036">
                  <c:v>346057.2</c:v>
                </c:pt>
                <c:pt idx="1037">
                  <c:v>468364.6</c:v>
                </c:pt>
                <c:pt idx="1038">
                  <c:v>344011.1</c:v>
                </c:pt>
                <c:pt idx="1039">
                  <c:v>301031</c:v>
                </c:pt>
                <c:pt idx="1040">
                  <c:v>293493.7</c:v>
                </c:pt>
                <c:pt idx="1041">
                  <c:v>292655.2</c:v>
                </c:pt>
                <c:pt idx="1042">
                  <c:v>221184.8</c:v>
                </c:pt>
                <c:pt idx="1043">
                  <c:v>234151.6</c:v>
                </c:pt>
                <c:pt idx="1044">
                  <c:v>297172.5</c:v>
                </c:pt>
                <c:pt idx="1045">
                  <c:v>342837.9</c:v>
                </c:pt>
                <c:pt idx="1046">
                  <c:v>367467.3</c:v>
                </c:pt>
                <c:pt idx="1047">
                  <c:v>350080</c:v>
                </c:pt>
                <c:pt idx="1048">
                  <c:v>379348.1</c:v>
                </c:pt>
                <c:pt idx="1049">
                  <c:v>390530.3</c:v>
                </c:pt>
                <c:pt idx="1050">
                  <c:v>468790.4</c:v>
                </c:pt>
                <c:pt idx="1051">
                  <c:v>419828.9</c:v>
                </c:pt>
                <c:pt idx="1052">
                  <c:v>372493.4</c:v>
                </c:pt>
                <c:pt idx="1053">
                  <c:v>342393.59999999998</c:v>
                </c:pt>
                <c:pt idx="1054">
                  <c:v>554280.30000000005</c:v>
                </c:pt>
                <c:pt idx="1055">
                  <c:v>590102.19999999797</c:v>
                </c:pt>
                <c:pt idx="1056">
                  <c:v>654059.4</c:v>
                </c:pt>
                <c:pt idx="1057">
                  <c:v>688341.2</c:v>
                </c:pt>
                <c:pt idx="1058">
                  <c:v>678678.5</c:v>
                </c:pt>
                <c:pt idx="1059">
                  <c:v>609093</c:v>
                </c:pt>
                <c:pt idx="1060">
                  <c:v>557522.19999999797</c:v>
                </c:pt>
                <c:pt idx="1061">
                  <c:v>488803.6</c:v>
                </c:pt>
                <c:pt idx="1062">
                  <c:v>460011.6</c:v>
                </c:pt>
                <c:pt idx="1063">
                  <c:v>453848.3</c:v>
                </c:pt>
                <c:pt idx="1064">
                  <c:v>453652</c:v>
                </c:pt>
                <c:pt idx="1065">
                  <c:v>453022</c:v>
                </c:pt>
                <c:pt idx="1066">
                  <c:v>386798.5</c:v>
                </c:pt>
                <c:pt idx="1067">
                  <c:v>376916.8</c:v>
                </c:pt>
                <c:pt idx="1068">
                  <c:v>417428.8</c:v>
                </c:pt>
                <c:pt idx="1069">
                  <c:v>466732.3</c:v>
                </c:pt>
                <c:pt idx="1070">
                  <c:v>466892.3</c:v>
                </c:pt>
                <c:pt idx="1071">
                  <c:v>532472.80000000005</c:v>
                </c:pt>
                <c:pt idx="1072">
                  <c:v>530403.5</c:v>
                </c:pt>
                <c:pt idx="1073">
                  <c:v>670246.9</c:v>
                </c:pt>
                <c:pt idx="1074">
                  <c:v>640570.19999999797</c:v>
                </c:pt>
                <c:pt idx="1075">
                  <c:v>642738.19999999797</c:v>
                </c:pt>
                <c:pt idx="1076">
                  <c:v>843104</c:v>
                </c:pt>
                <c:pt idx="1077">
                  <c:v>899341</c:v>
                </c:pt>
                <c:pt idx="1078">
                  <c:v>1110285</c:v>
                </c:pt>
                <c:pt idx="1079">
                  <c:v>1120013.8</c:v>
                </c:pt>
                <c:pt idx="1080">
                  <c:v>1080791.1000000001</c:v>
                </c:pt>
                <c:pt idx="1081">
                  <c:v>1091544.5</c:v>
                </c:pt>
                <c:pt idx="1082">
                  <c:v>874870.7</c:v>
                </c:pt>
                <c:pt idx="1083">
                  <c:v>732305.6</c:v>
                </c:pt>
                <c:pt idx="1084">
                  <c:v>1079651.2</c:v>
                </c:pt>
                <c:pt idx="1085">
                  <c:v>1091908.5</c:v>
                </c:pt>
                <c:pt idx="1086">
                  <c:v>1110630.6000000001</c:v>
                </c:pt>
                <c:pt idx="1087">
                  <c:v>1121606.6000000001</c:v>
                </c:pt>
                <c:pt idx="1088">
                  <c:v>1129975.5</c:v>
                </c:pt>
                <c:pt idx="1089">
                  <c:v>788715.7</c:v>
                </c:pt>
                <c:pt idx="1090">
                  <c:v>800049.3</c:v>
                </c:pt>
                <c:pt idx="1091">
                  <c:v>864198.7</c:v>
                </c:pt>
                <c:pt idx="1092">
                  <c:v>913179</c:v>
                </c:pt>
                <c:pt idx="1093">
                  <c:v>930536.6</c:v>
                </c:pt>
                <c:pt idx="1094">
                  <c:v>914507.1</c:v>
                </c:pt>
                <c:pt idx="1095">
                  <c:v>953191.8</c:v>
                </c:pt>
                <c:pt idx="1096">
                  <c:v>1103475.9000000004</c:v>
                </c:pt>
                <c:pt idx="1097">
                  <c:v>1199892.5</c:v>
                </c:pt>
                <c:pt idx="1098">
                  <c:v>1200018</c:v>
                </c:pt>
                <c:pt idx="1099">
                  <c:v>1086027.6000000001</c:v>
                </c:pt>
                <c:pt idx="1100">
                  <c:v>1050409.4000000004</c:v>
                </c:pt>
                <c:pt idx="1101">
                  <c:v>1076864.7</c:v>
                </c:pt>
                <c:pt idx="1102">
                  <c:v>954328.8</c:v>
                </c:pt>
                <c:pt idx="1103">
                  <c:v>912400.7</c:v>
                </c:pt>
                <c:pt idx="1104">
                  <c:v>936351.1</c:v>
                </c:pt>
                <c:pt idx="1105">
                  <c:v>995900.9</c:v>
                </c:pt>
                <c:pt idx="1106">
                  <c:v>1114439</c:v>
                </c:pt>
                <c:pt idx="1107">
                  <c:v>1270177</c:v>
                </c:pt>
                <c:pt idx="1108">
                  <c:v>1246333.3</c:v>
                </c:pt>
                <c:pt idx="1109">
                  <c:v>1382093</c:v>
                </c:pt>
                <c:pt idx="1110">
                  <c:v>1451264.7</c:v>
                </c:pt>
                <c:pt idx="1111">
                  <c:v>1414462.1</c:v>
                </c:pt>
                <c:pt idx="1112">
                  <c:v>1345790.7</c:v>
                </c:pt>
                <c:pt idx="1113">
                  <c:v>1199110.2</c:v>
                </c:pt>
                <c:pt idx="1114">
                  <c:v>1252173.2</c:v>
                </c:pt>
                <c:pt idx="1115">
                  <c:v>1250980.1000000001</c:v>
                </c:pt>
                <c:pt idx="1116">
                  <c:v>1332255.3</c:v>
                </c:pt>
                <c:pt idx="1117">
                  <c:v>1306100.6000000001</c:v>
                </c:pt>
                <c:pt idx="1118">
                  <c:v>1307957.2</c:v>
                </c:pt>
                <c:pt idx="1119">
                  <c:v>1422881.2</c:v>
                </c:pt>
                <c:pt idx="1120">
                  <c:v>1407327.1</c:v>
                </c:pt>
                <c:pt idx="1121">
                  <c:v>1355503.2</c:v>
                </c:pt>
                <c:pt idx="1122">
                  <c:v>1293339.1000000001</c:v>
                </c:pt>
                <c:pt idx="1123">
                  <c:v>1166830.7</c:v>
                </c:pt>
                <c:pt idx="1124">
                  <c:v>1209490.7</c:v>
                </c:pt>
                <c:pt idx="1125">
                  <c:v>1223926.7</c:v>
                </c:pt>
                <c:pt idx="1126">
                  <c:v>1253986.3</c:v>
                </c:pt>
                <c:pt idx="1127">
                  <c:v>1241628.6000000001</c:v>
                </c:pt>
                <c:pt idx="1128">
                  <c:v>1373485.7</c:v>
                </c:pt>
                <c:pt idx="1129">
                  <c:v>1423970.7</c:v>
                </c:pt>
                <c:pt idx="1130">
                  <c:v>1500343.2</c:v>
                </c:pt>
                <c:pt idx="1131">
                  <c:v>1502241.2</c:v>
                </c:pt>
                <c:pt idx="1132">
                  <c:v>1484780.6</c:v>
                </c:pt>
                <c:pt idx="1133">
                  <c:v>1427505.3</c:v>
                </c:pt>
                <c:pt idx="1134">
                  <c:v>1439345.3</c:v>
                </c:pt>
                <c:pt idx="1135">
                  <c:v>1482717.9</c:v>
                </c:pt>
                <c:pt idx="1136">
                  <c:v>1539392.9</c:v>
                </c:pt>
                <c:pt idx="1137">
                  <c:v>1540488.9</c:v>
                </c:pt>
                <c:pt idx="1138">
                  <c:v>1763593.4</c:v>
                </c:pt>
                <c:pt idx="1139">
                  <c:v>1780122.5</c:v>
                </c:pt>
                <c:pt idx="1140">
                  <c:v>1698585.5</c:v>
                </c:pt>
                <c:pt idx="1141">
                  <c:v>1762304.6</c:v>
                </c:pt>
                <c:pt idx="1142">
                  <c:v>1744131.3</c:v>
                </c:pt>
                <c:pt idx="1143">
                  <c:v>1647304</c:v>
                </c:pt>
                <c:pt idx="1144">
                  <c:v>1559821.4</c:v>
                </c:pt>
                <c:pt idx="1145">
                  <c:v>1514994.1</c:v>
                </c:pt>
                <c:pt idx="1146">
                  <c:v>1453479.7</c:v>
                </c:pt>
                <c:pt idx="1147">
                  <c:v>1379212.3</c:v>
                </c:pt>
                <c:pt idx="1148">
                  <c:v>1389819.1</c:v>
                </c:pt>
                <c:pt idx="1149">
                  <c:v>1347289.6</c:v>
                </c:pt>
                <c:pt idx="1150">
                  <c:v>1347698</c:v>
                </c:pt>
                <c:pt idx="1151">
                  <c:v>1351774.5</c:v>
                </c:pt>
                <c:pt idx="1152">
                  <c:v>1352611.3</c:v>
                </c:pt>
                <c:pt idx="1153">
                  <c:v>1404442.2</c:v>
                </c:pt>
                <c:pt idx="1154">
                  <c:v>1404202.2</c:v>
                </c:pt>
                <c:pt idx="1155">
                  <c:v>1404341.9</c:v>
                </c:pt>
                <c:pt idx="1156">
                  <c:v>1406044.5</c:v>
                </c:pt>
                <c:pt idx="1157">
                  <c:v>1403339.3</c:v>
                </c:pt>
                <c:pt idx="1158">
                  <c:v>1265833.4000000004</c:v>
                </c:pt>
                <c:pt idx="1159">
                  <c:v>1236931.4000000004</c:v>
                </c:pt>
                <c:pt idx="1160">
                  <c:v>1236911.2</c:v>
                </c:pt>
                <c:pt idx="1161">
                  <c:v>1546844</c:v>
                </c:pt>
                <c:pt idx="1162">
                  <c:v>1608966.3</c:v>
                </c:pt>
                <c:pt idx="1163">
                  <c:v>1500984.8</c:v>
                </c:pt>
                <c:pt idx="1164">
                  <c:v>1437301.6</c:v>
                </c:pt>
                <c:pt idx="1165">
                  <c:v>1431097.4</c:v>
                </c:pt>
                <c:pt idx="1166">
                  <c:v>1418633.5</c:v>
                </c:pt>
                <c:pt idx="1167">
                  <c:v>1415770</c:v>
                </c:pt>
                <c:pt idx="1168">
                  <c:v>1052441.6000000001</c:v>
                </c:pt>
                <c:pt idx="1169">
                  <c:v>1028057.1</c:v>
                </c:pt>
                <c:pt idx="1170">
                  <c:v>1016904.6</c:v>
                </c:pt>
                <c:pt idx="1171">
                  <c:v>1202454.1000000001</c:v>
                </c:pt>
                <c:pt idx="1172">
                  <c:v>1254556.1000000001</c:v>
                </c:pt>
                <c:pt idx="1173">
                  <c:v>1329172</c:v>
                </c:pt>
                <c:pt idx="1174">
                  <c:v>1346093.7</c:v>
                </c:pt>
                <c:pt idx="1175">
                  <c:v>1376062.6</c:v>
                </c:pt>
                <c:pt idx="1176">
                  <c:v>1399169.6</c:v>
                </c:pt>
                <c:pt idx="1177">
                  <c:v>1417910.3</c:v>
                </c:pt>
                <c:pt idx="1178">
                  <c:v>1441406.9</c:v>
                </c:pt>
                <c:pt idx="1179">
                  <c:v>1440255.9</c:v>
                </c:pt>
                <c:pt idx="1180">
                  <c:v>1411699.5</c:v>
                </c:pt>
                <c:pt idx="1181">
                  <c:v>1454590.7</c:v>
                </c:pt>
                <c:pt idx="1182">
                  <c:v>1603757.6</c:v>
                </c:pt>
                <c:pt idx="1183">
                  <c:v>1515061</c:v>
                </c:pt>
                <c:pt idx="1184">
                  <c:v>1538125.2</c:v>
                </c:pt>
                <c:pt idx="1185">
                  <c:v>1461484.6</c:v>
                </c:pt>
                <c:pt idx="1186">
                  <c:v>1395112.7</c:v>
                </c:pt>
                <c:pt idx="1187">
                  <c:v>1379940</c:v>
                </c:pt>
                <c:pt idx="1188">
                  <c:v>1183462.2</c:v>
                </c:pt>
                <c:pt idx="1189">
                  <c:v>1196409.3</c:v>
                </c:pt>
                <c:pt idx="1190">
                  <c:v>1198725.7</c:v>
                </c:pt>
                <c:pt idx="1191">
                  <c:v>1277166.6000000001</c:v>
                </c:pt>
                <c:pt idx="1192">
                  <c:v>1287062.3</c:v>
                </c:pt>
                <c:pt idx="1193">
                  <c:v>1336811.8</c:v>
                </c:pt>
                <c:pt idx="1194">
                  <c:v>1361157.6</c:v>
                </c:pt>
                <c:pt idx="1195">
                  <c:v>1380758.1</c:v>
                </c:pt>
                <c:pt idx="1196">
                  <c:v>1445788.1</c:v>
                </c:pt>
                <c:pt idx="1197">
                  <c:v>1465014.6</c:v>
                </c:pt>
                <c:pt idx="1198">
                  <c:v>1522837.1</c:v>
                </c:pt>
                <c:pt idx="1199">
                  <c:v>1507150.5</c:v>
                </c:pt>
                <c:pt idx="1200">
                  <c:v>1504101.4</c:v>
                </c:pt>
                <c:pt idx="1201">
                  <c:v>1534048.9</c:v>
                </c:pt>
                <c:pt idx="1202">
                  <c:v>1523867.5</c:v>
                </c:pt>
                <c:pt idx="1203">
                  <c:v>1424754.6</c:v>
                </c:pt>
                <c:pt idx="1204">
                  <c:v>1623099</c:v>
                </c:pt>
                <c:pt idx="1205">
                  <c:v>1650792.8</c:v>
                </c:pt>
                <c:pt idx="1206">
                  <c:v>1723357.8</c:v>
                </c:pt>
                <c:pt idx="1207">
                  <c:v>1712885.2</c:v>
                </c:pt>
                <c:pt idx="1208">
                  <c:v>1563296.1</c:v>
                </c:pt>
                <c:pt idx="1209">
                  <c:v>1543248.4</c:v>
                </c:pt>
                <c:pt idx="1210">
                  <c:v>1476893.2</c:v>
                </c:pt>
                <c:pt idx="1211">
                  <c:v>1429900.8</c:v>
                </c:pt>
                <c:pt idx="1212">
                  <c:v>1436055.7</c:v>
                </c:pt>
                <c:pt idx="1213">
                  <c:v>1406895</c:v>
                </c:pt>
                <c:pt idx="1214">
                  <c:v>1307153.4000000004</c:v>
                </c:pt>
                <c:pt idx="1215">
                  <c:v>1340767.6000000001</c:v>
                </c:pt>
                <c:pt idx="1216">
                  <c:v>1339106.6000000001</c:v>
                </c:pt>
                <c:pt idx="1217">
                  <c:v>1429898.1</c:v>
                </c:pt>
                <c:pt idx="1218">
                  <c:v>1493598.2</c:v>
                </c:pt>
                <c:pt idx="1219">
                  <c:v>1583849.1</c:v>
                </c:pt>
                <c:pt idx="1220">
                  <c:v>1574602.5</c:v>
                </c:pt>
                <c:pt idx="1221">
                  <c:v>1606118.8</c:v>
                </c:pt>
                <c:pt idx="1222">
                  <c:v>1549699.7</c:v>
                </c:pt>
                <c:pt idx="1223">
                  <c:v>1550831.2</c:v>
                </c:pt>
                <c:pt idx="1224">
                  <c:v>1597959.7</c:v>
                </c:pt>
                <c:pt idx="1225">
                  <c:v>1817193.7</c:v>
                </c:pt>
                <c:pt idx="1226">
                  <c:v>1782999</c:v>
                </c:pt>
                <c:pt idx="1227">
                  <c:v>1830648</c:v>
                </c:pt>
                <c:pt idx="1228">
                  <c:v>1899688.2</c:v>
                </c:pt>
                <c:pt idx="1229">
                  <c:v>1890762.8</c:v>
                </c:pt>
                <c:pt idx="1230">
                  <c:v>1804361.4</c:v>
                </c:pt>
                <c:pt idx="1231">
                  <c:v>1860728.9</c:v>
                </c:pt>
                <c:pt idx="1232">
                  <c:v>1625762.5</c:v>
                </c:pt>
                <c:pt idx="1233">
                  <c:v>1551921</c:v>
                </c:pt>
                <c:pt idx="1234">
                  <c:v>1484494.9</c:v>
                </c:pt>
                <c:pt idx="1235">
                  <c:v>1644928.3</c:v>
                </c:pt>
                <c:pt idx="1236">
                  <c:v>1661254.5</c:v>
                </c:pt>
                <c:pt idx="1237">
                  <c:v>1853115.7</c:v>
                </c:pt>
                <c:pt idx="1238">
                  <c:v>1753865.7</c:v>
                </c:pt>
                <c:pt idx="1239">
                  <c:v>1825663.8</c:v>
                </c:pt>
                <c:pt idx="1240">
                  <c:v>1890828.1</c:v>
                </c:pt>
                <c:pt idx="1241">
                  <c:v>1997167.2</c:v>
                </c:pt>
                <c:pt idx="1242">
                  <c:v>1910740.5</c:v>
                </c:pt>
                <c:pt idx="1243">
                  <c:v>1954809.1</c:v>
                </c:pt>
                <c:pt idx="1244">
                  <c:v>1971072.1</c:v>
                </c:pt>
                <c:pt idx="1245">
                  <c:v>1936928.4</c:v>
                </c:pt>
                <c:pt idx="1246">
                  <c:v>1947539.2</c:v>
                </c:pt>
                <c:pt idx="1247">
                  <c:v>1875923.7</c:v>
                </c:pt>
                <c:pt idx="1248">
                  <c:v>1833363.1</c:v>
                </c:pt>
                <c:pt idx="1249">
                  <c:v>1795032.4</c:v>
                </c:pt>
                <c:pt idx="1250">
                  <c:v>1795032.4</c:v>
                </c:pt>
                <c:pt idx="1251">
                  <c:v>1990838.4</c:v>
                </c:pt>
                <c:pt idx="1252">
                  <c:v>1478000.7</c:v>
                </c:pt>
                <c:pt idx="1253">
                  <c:v>1405846.4</c:v>
                </c:pt>
                <c:pt idx="1254">
                  <c:v>1401065.2</c:v>
                </c:pt>
                <c:pt idx="1255">
                  <c:v>1400106.9</c:v>
                </c:pt>
                <c:pt idx="1256">
                  <c:v>1399359.2</c:v>
                </c:pt>
                <c:pt idx="1257">
                  <c:v>1103428</c:v>
                </c:pt>
                <c:pt idx="1258">
                  <c:v>1095432</c:v>
                </c:pt>
                <c:pt idx="1259">
                  <c:v>1143067.3</c:v>
                </c:pt>
                <c:pt idx="1260">
                  <c:v>1302611.8</c:v>
                </c:pt>
                <c:pt idx="1261">
                  <c:v>1284616.3</c:v>
                </c:pt>
                <c:pt idx="1262">
                  <c:v>1438336</c:v>
                </c:pt>
                <c:pt idx="1263">
                  <c:v>1434449.4</c:v>
                </c:pt>
                <c:pt idx="1264">
                  <c:v>1641787.4</c:v>
                </c:pt>
                <c:pt idx="1265">
                  <c:v>1559319.7</c:v>
                </c:pt>
                <c:pt idx="1266">
                  <c:v>1554874.4</c:v>
                </c:pt>
                <c:pt idx="1267">
                  <c:v>1528054</c:v>
                </c:pt>
                <c:pt idx="1268">
                  <c:v>1409551.6</c:v>
                </c:pt>
                <c:pt idx="1269">
                  <c:v>1345402.1</c:v>
                </c:pt>
                <c:pt idx="1270">
                  <c:v>1340383.5</c:v>
                </c:pt>
                <c:pt idx="1271">
                  <c:v>1340685.9000000004</c:v>
                </c:pt>
                <c:pt idx="1272">
                  <c:v>838546.4</c:v>
                </c:pt>
                <c:pt idx="1273">
                  <c:v>837674.7</c:v>
                </c:pt>
                <c:pt idx="1274">
                  <c:v>834217.9</c:v>
                </c:pt>
                <c:pt idx="1275">
                  <c:v>863706.9</c:v>
                </c:pt>
                <c:pt idx="1276">
                  <c:v>887919.4</c:v>
                </c:pt>
                <c:pt idx="1277">
                  <c:v>995813.9</c:v>
                </c:pt>
                <c:pt idx="1278">
                  <c:v>1025847</c:v>
                </c:pt>
                <c:pt idx="1279">
                  <c:v>1085690.4000000004</c:v>
                </c:pt>
                <c:pt idx="1280">
                  <c:v>1128277.4000000004</c:v>
                </c:pt>
                <c:pt idx="1281">
                  <c:v>1137681.7</c:v>
                </c:pt>
                <c:pt idx="1282">
                  <c:v>1339970.3</c:v>
                </c:pt>
                <c:pt idx="1283">
                  <c:v>1287386</c:v>
                </c:pt>
                <c:pt idx="1284">
                  <c:v>1349174.3</c:v>
                </c:pt>
                <c:pt idx="1285">
                  <c:v>1524763</c:v>
                </c:pt>
                <c:pt idx="1286">
                  <c:v>1454598.1</c:v>
                </c:pt>
                <c:pt idx="1287">
                  <c:v>1426993.1</c:v>
                </c:pt>
                <c:pt idx="1288">
                  <c:v>1506186.9</c:v>
                </c:pt>
                <c:pt idx="1289">
                  <c:v>1447152.8</c:v>
                </c:pt>
                <c:pt idx="1290">
                  <c:v>1377148.8</c:v>
                </c:pt>
                <c:pt idx="1291">
                  <c:v>1331067.9000000004</c:v>
                </c:pt>
                <c:pt idx="1292">
                  <c:v>1346098.5</c:v>
                </c:pt>
                <c:pt idx="1293">
                  <c:v>1420658</c:v>
                </c:pt>
                <c:pt idx="1294">
                  <c:v>1478904.1</c:v>
                </c:pt>
                <c:pt idx="1295">
                  <c:v>1398910.7</c:v>
                </c:pt>
                <c:pt idx="1296">
                  <c:v>1320100.9000000004</c:v>
                </c:pt>
                <c:pt idx="1297">
                  <c:v>1350005.1</c:v>
                </c:pt>
                <c:pt idx="1298">
                  <c:v>1369611.3</c:v>
                </c:pt>
                <c:pt idx="1299">
                  <c:v>1330223.7</c:v>
                </c:pt>
                <c:pt idx="1300">
                  <c:v>1331393.9000000004</c:v>
                </c:pt>
                <c:pt idx="1301">
                  <c:v>1444782.8</c:v>
                </c:pt>
                <c:pt idx="1302">
                  <c:v>1442931.1</c:v>
                </c:pt>
                <c:pt idx="1303">
                  <c:v>1444520.6</c:v>
                </c:pt>
                <c:pt idx="1304">
                  <c:v>1641508.6</c:v>
                </c:pt>
                <c:pt idx="1305">
                  <c:v>1514149.5</c:v>
                </c:pt>
                <c:pt idx="1306">
                  <c:v>1544885.5</c:v>
                </c:pt>
                <c:pt idx="1307">
                  <c:v>1774608.9</c:v>
                </c:pt>
                <c:pt idx="1308">
                  <c:v>1552797.1</c:v>
                </c:pt>
                <c:pt idx="1309">
                  <c:v>1565519.2</c:v>
                </c:pt>
                <c:pt idx="1310">
                  <c:v>1492593.8</c:v>
                </c:pt>
                <c:pt idx="1311">
                  <c:v>1393449.5</c:v>
                </c:pt>
                <c:pt idx="1312">
                  <c:v>1270024.6000000001</c:v>
                </c:pt>
                <c:pt idx="1313">
                  <c:v>1197295.3</c:v>
                </c:pt>
                <c:pt idx="1314">
                  <c:v>1253414</c:v>
                </c:pt>
                <c:pt idx="1315">
                  <c:v>1355983.6</c:v>
                </c:pt>
                <c:pt idx="1316" formatCode="#,##0.00">
                  <c:v>1413386.6</c:v>
                </c:pt>
                <c:pt idx="1317" formatCode="#,##0.00">
                  <c:v>1474671.3</c:v>
                </c:pt>
                <c:pt idx="1318" formatCode="#,##0.00">
                  <c:v>1464000.3</c:v>
                </c:pt>
                <c:pt idx="1319" formatCode="#,##0.00">
                  <c:v>1490827.9</c:v>
                </c:pt>
                <c:pt idx="1320" formatCode="#,##0.00">
                  <c:v>1612331.2</c:v>
                </c:pt>
                <c:pt idx="1321" formatCode="#,##0.00">
                  <c:v>1576504.3</c:v>
                </c:pt>
                <c:pt idx="1322" formatCode="#,##0.00">
                  <c:v>1641380.8</c:v>
                </c:pt>
                <c:pt idx="1323" formatCode="#,##0.00">
                  <c:v>1720065.4</c:v>
                </c:pt>
                <c:pt idx="1324" formatCode="#,##0.00">
                  <c:v>1801783.6</c:v>
                </c:pt>
                <c:pt idx="1325" formatCode="#,##0.00">
                  <c:v>1809548.8</c:v>
                </c:pt>
                <c:pt idx="1326" formatCode="#,##0.00">
                  <c:v>1908920.8</c:v>
                </c:pt>
                <c:pt idx="1327" formatCode="#,##0.00">
                  <c:v>2120282.7999999998</c:v>
                </c:pt>
                <c:pt idx="1328" formatCode="#,##0.00">
                  <c:v>2119321.7000000002</c:v>
                </c:pt>
                <c:pt idx="1329" formatCode="#,##0.00">
                  <c:v>2064359.4</c:v>
                </c:pt>
                <c:pt idx="1330" formatCode="#,##0.00">
                  <c:v>2064359.4</c:v>
                </c:pt>
                <c:pt idx="1331" formatCode="#,##0.00">
                  <c:v>1849990.1</c:v>
                </c:pt>
                <c:pt idx="1332" formatCode="#,##0.00">
                  <c:v>1850688.7</c:v>
                </c:pt>
                <c:pt idx="1333" formatCode="#,##0.00">
                  <c:v>2014571.3</c:v>
                </c:pt>
                <c:pt idx="1334" formatCode="#,##0.00">
                  <c:v>1794885.9</c:v>
                </c:pt>
                <c:pt idx="1335" formatCode="#,##0.00">
                  <c:v>1654447.6</c:v>
                </c:pt>
                <c:pt idx="1336" formatCode="#,##0.00">
                  <c:v>1654447.6</c:v>
                </c:pt>
                <c:pt idx="1337" formatCode="#,##0.00">
                  <c:v>1880319.6</c:v>
                </c:pt>
                <c:pt idx="1338" formatCode="#,##0.00">
                  <c:v>1951064.2</c:v>
                </c:pt>
                <c:pt idx="1339" formatCode="#,##0.00">
                  <c:v>1968381.4</c:v>
                </c:pt>
                <c:pt idx="1340" formatCode="#,##0.00">
                  <c:v>1966802.3</c:v>
                </c:pt>
                <c:pt idx="1341" formatCode="#,##0.00">
                  <c:v>1968002.3</c:v>
                </c:pt>
                <c:pt idx="1342" formatCode="#,##0.00">
                  <c:v>1907911.4</c:v>
                </c:pt>
                <c:pt idx="1343" formatCode="#,##0.00">
                  <c:v>1918662.5</c:v>
                </c:pt>
                <c:pt idx="1344" formatCode="#,##0.00">
                  <c:v>1971369.6</c:v>
                </c:pt>
                <c:pt idx="1345" formatCode="#,##0.00">
                  <c:v>1964844.4</c:v>
                </c:pt>
                <c:pt idx="1346" formatCode="#,##0.00">
                  <c:v>2050799.6</c:v>
                </c:pt>
                <c:pt idx="1347" formatCode="#,##0.00">
                  <c:v>2110205.5</c:v>
                </c:pt>
                <c:pt idx="1348" formatCode="#,##0.00">
                  <c:v>2168288.4</c:v>
                </c:pt>
                <c:pt idx="1349" formatCode="#,##0.00">
                  <c:v>2059137.5</c:v>
                </c:pt>
                <c:pt idx="1350" formatCode="#,##0.00">
                  <c:v>2070667.7</c:v>
                </c:pt>
                <c:pt idx="1351" formatCode="#,##0.00">
                  <c:v>2034353.4</c:v>
                </c:pt>
                <c:pt idx="1352" formatCode="#,##0.00">
                  <c:v>1988940.2</c:v>
                </c:pt>
                <c:pt idx="1353" formatCode="#,##0.00">
                  <c:v>1952743.3</c:v>
                </c:pt>
                <c:pt idx="1354" formatCode="#,##0.00">
                  <c:v>1812834.6</c:v>
                </c:pt>
                <c:pt idx="1355" formatCode="#,##0.00">
                  <c:v>1723002.3</c:v>
                </c:pt>
                <c:pt idx="1356" formatCode="#,##0.00">
                  <c:v>1630537.1</c:v>
                </c:pt>
                <c:pt idx="1357" formatCode="#,##0.00">
                  <c:v>1746577.3</c:v>
                </c:pt>
                <c:pt idx="1358" formatCode="#,##0.00">
                  <c:v>1831201.5</c:v>
                </c:pt>
                <c:pt idx="1359" formatCode="#,##0.00">
                  <c:v>1822547.1</c:v>
                </c:pt>
                <c:pt idx="1360" formatCode="#,##0.00">
                  <c:v>1859331.4</c:v>
                </c:pt>
                <c:pt idx="1361" formatCode="#,##0.00">
                  <c:v>1897835</c:v>
                </c:pt>
                <c:pt idx="1362" formatCode="#,##0.00">
                  <c:v>1969150.7</c:v>
                </c:pt>
                <c:pt idx="1363" formatCode="#,##0.00">
                  <c:v>1935796.9</c:v>
                </c:pt>
                <c:pt idx="1364" formatCode="#,##0.00">
                  <c:v>2024740.7</c:v>
                </c:pt>
                <c:pt idx="1365" formatCode="#,##0.00">
                  <c:v>2000746.5</c:v>
                </c:pt>
                <c:pt idx="1366" formatCode="#,##0.00">
                  <c:v>2016216.2</c:v>
                </c:pt>
                <c:pt idx="1367" formatCode="#,##0.00">
                  <c:v>2195919.1</c:v>
                </c:pt>
                <c:pt idx="1368" formatCode="#,##0.00">
                  <c:v>2198371.9</c:v>
                </c:pt>
                <c:pt idx="1369" formatCode="#,##0.00">
                  <c:v>2194015</c:v>
                </c:pt>
                <c:pt idx="1370" formatCode="#,##0.00">
                  <c:v>2012895.1</c:v>
                </c:pt>
                <c:pt idx="1371" formatCode="#,##0.00">
                  <c:v>2022822.6</c:v>
                </c:pt>
                <c:pt idx="1372" formatCode="#,##0.00">
                  <c:v>1981807.2</c:v>
                </c:pt>
                <c:pt idx="1373" formatCode="#,##0.00">
                  <c:v>1929946.5</c:v>
                </c:pt>
                <c:pt idx="1374" formatCode="#,##0.00">
                  <c:v>1902979.5</c:v>
                </c:pt>
                <c:pt idx="1375" formatCode="#,##0.00">
                  <c:v>1863844</c:v>
                </c:pt>
                <c:pt idx="1376" formatCode="#,##0.00">
                  <c:v>1835518.6</c:v>
                </c:pt>
                <c:pt idx="1377" formatCode="#,##0.00">
                  <c:v>1808576.3</c:v>
                </c:pt>
                <c:pt idx="1378" formatCode="#,##0.00">
                  <c:v>1888809.9</c:v>
                </c:pt>
                <c:pt idx="1379" formatCode="#,##0.00">
                  <c:v>1963888.4</c:v>
                </c:pt>
                <c:pt idx="1380" formatCode="#,##0.00">
                  <c:v>2070852.9</c:v>
                </c:pt>
                <c:pt idx="1381" formatCode="#,##0.00">
                  <c:v>2130912.2999999998</c:v>
                </c:pt>
                <c:pt idx="1382" formatCode="#,##0.00">
                  <c:v>2171306.6</c:v>
                </c:pt>
                <c:pt idx="1383" formatCode="#,##0.00">
                  <c:v>2105534.2999999998</c:v>
                </c:pt>
                <c:pt idx="1384" formatCode="#,##0.00">
                  <c:v>2114961.1</c:v>
                </c:pt>
                <c:pt idx="1385" formatCode="#,##0.00">
                  <c:v>2105109.1</c:v>
                </c:pt>
                <c:pt idx="1386" formatCode="#,##0.00">
                  <c:v>2239403.7000000002</c:v>
                </c:pt>
                <c:pt idx="1387" formatCode="#,##0.00">
                  <c:v>2264455.2999999998</c:v>
                </c:pt>
                <c:pt idx="1388" formatCode="#,##0.00">
                  <c:v>2261863.7000000002</c:v>
                </c:pt>
                <c:pt idx="1389" formatCode="#,##0.00">
                  <c:v>2323036.2999999998</c:v>
                </c:pt>
                <c:pt idx="1390" formatCode="#,##0.00">
                  <c:v>2354641.6</c:v>
                </c:pt>
                <c:pt idx="1391" formatCode="#,##0.00">
                  <c:v>2394944</c:v>
                </c:pt>
                <c:pt idx="1392" formatCode="#,##0.00">
                  <c:v>2311022.2999999998</c:v>
                </c:pt>
                <c:pt idx="1393" formatCode="#,##0.00">
                  <c:v>1987769.4</c:v>
                </c:pt>
                <c:pt idx="1394" formatCode="#,##0.00">
                  <c:v>1998731.8</c:v>
                </c:pt>
                <c:pt idx="1395" formatCode="#,##0.00">
                  <c:v>1983869</c:v>
                </c:pt>
                <c:pt idx="1396" formatCode="#,##0.00">
                  <c:v>1907394.1</c:v>
                </c:pt>
                <c:pt idx="1397" formatCode="#,##0.00">
                  <c:v>1873061.9</c:v>
                </c:pt>
                <c:pt idx="1398" formatCode="#,##0.00">
                  <c:v>1872325</c:v>
                </c:pt>
                <c:pt idx="1399" formatCode="#,##0.00">
                  <c:v>1805875</c:v>
                </c:pt>
                <c:pt idx="1400" formatCode="#,##0.00">
                  <c:v>1765440.3</c:v>
                </c:pt>
                <c:pt idx="1401" formatCode="#,##0.00">
                  <c:v>1828532.8</c:v>
                </c:pt>
                <c:pt idx="1402" formatCode="#,##0.00">
                  <c:v>1788770.2</c:v>
                </c:pt>
                <c:pt idx="1403" formatCode="#,##0.00">
                  <c:v>1831033.5</c:v>
                </c:pt>
                <c:pt idx="1404" formatCode="#,##0.00">
                  <c:v>1903367</c:v>
                </c:pt>
                <c:pt idx="1405" formatCode="#,##0.00">
                  <c:v>1978581</c:v>
                </c:pt>
                <c:pt idx="1406" formatCode="#,##0.00">
                  <c:v>1978639.2</c:v>
                </c:pt>
                <c:pt idx="1407" formatCode="#,##0.00">
                  <c:v>2045112.2</c:v>
                </c:pt>
                <c:pt idx="1408" formatCode="#,##0.00">
                  <c:v>2164572.7000000002</c:v>
                </c:pt>
                <c:pt idx="1409" formatCode="#,##0.00">
                  <c:v>2173288.4</c:v>
                </c:pt>
                <c:pt idx="1410" formatCode="#,##0.00">
                  <c:v>2147511.5</c:v>
                </c:pt>
                <c:pt idx="1411" formatCode="#,##0.00">
                  <c:v>2197216</c:v>
                </c:pt>
                <c:pt idx="1412" formatCode="#,##0.00">
                  <c:v>2272493</c:v>
                </c:pt>
                <c:pt idx="1413" formatCode="#,##0.00">
                  <c:v>2279428.2999999998</c:v>
                </c:pt>
                <c:pt idx="1414" formatCode="#,##0.00">
                  <c:v>2307727.5</c:v>
                </c:pt>
                <c:pt idx="1415" formatCode="#,##0.00">
                  <c:v>2242142.6</c:v>
                </c:pt>
                <c:pt idx="1416" formatCode="#,##0.00">
                  <c:v>2149934.7000000002</c:v>
                </c:pt>
                <c:pt idx="1417" formatCode="#,##0.00">
                  <c:v>2158123.5</c:v>
                </c:pt>
                <c:pt idx="1418" formatCode="#,##0.00">
                  <c:v>1934463.8</c:v>
                </c:pt>
                <c:pt idx="1419" formatCode="#,##0.00">
                  <c:v>1987913.5</c:v>
                </c:pt>
                <c:pt idx="1420" formatCode="#,##0.00">
                  <c:v>2115840.1</c:v>
                </c:pt>
                <c:pt idx="1421" formatCode="#,##0.00">
                  <c:v>2124026.4</c:v>
                </c:pt>
                <c:pt idx="1422" formatCode="#,##0.00">
                  <c:v>2209974.4</c:v>
                </c:pt>
                <c:pt idx="1423" formatCode="#,##0.00">
                  <c:v>2252263.9</c:v>
                </c:pt>
                <c:pt idx="1424" formatCode="#,##0.00">
                  <c:v>2205687.7000000002</c:v>
                </c:pt>
                <c:pt idx="1425" formatCode="#,##0.00">
                  <c:v>2239128.9</c:v>
                </c:pt>
                <c:pt idx="1426" formatCode="#,##0.00">
                  <c:v>2329281.2000000002</c:v>
                </c:pt>
                <c:pt idx="1427" formatCode="#,##0.00">
                  <c:v>2349904.6</c:v>
                </c:pt>
                <c:pt idx="1428" formatCode="#,##0.00">
                  <c:v>2328101</c:v>
                </c:pt>
                <c:pt idx="1429" formatCode="#,##0.00">
                  <c:v>2333773.7999999998</c:v>
                </c:pt>
                <c:pt idx="1430" formatCode="#,##0.00">
                  <c:v>2408591.7999999998</c:v>
                </c:pt>
                <c:pt idx="1431" formatCode="#,##0.00">
                  <c:v>2422663</c:v>
                </c:pt>
                <c:pt idx="1432" formatCode="#,##0.00">
                  <c:v>2414835.7999999998</c:v>
                </c:pt>
                <c:pt idx="1433" formatCode="#,##0.00">
                  <c:v>2464297.7000000002</c:v>
                </c:pt>
                <c:pt idx="1434" formatCode="#,##0.00">
                  <c:v>2575717.1</c:v>
                </c:pt>
                <c:pt idx="1435" formatCode="#,##0.00">
                  <c:v>2558165.6</c:v>
                </c:pt>
                <c:pt idx="1436" formatCode="#,##0.00">
                  <c:v>2405300.2999999998</c:v>
                </c:pt>
                <c:pt idx="1437" formatCode="#,##0.00">
                  <c:v>2438228.9</c:v>
                </c:pt>
                <c:pt idx="1438" formatCode="#,##0.00">
                  <c:v>2350525.1</c:v>
                </c:pt>
                <c:pt idx="1439" formatCode="#,##0.00">
                  <c:v>2308064.5</c:v>
                </c:pt>
                <c:pt idx="1440" formatCode="#,##0.00">
                  <c:v>2305662.9</c:v>
                </c:pt>
                <c:pt idx="1441" formatCode="#,##0.00">
                  <c:v>2259777.7000000002</c:v>
                </c:pt>
                <c:pt idx="1442" formatCode="#,##0.00">
                  <c:v>2245440.4</c:v>
                </c:pt>
                <c:pt idx="1443" formatCode="#,##0.00">
                  <c:v>1926822.3</c:v>
                </c:pt>
                <c:pt idx="1444" formatCode="#,##0.00">
                  <c:v>2278874.7999999998</c:v>
                </c:pt>
                <c:pt idx="1445" formatCode="#,##0.00">
                  <c:v>2297854.1</c:v>
                </c:pt>
                <c:pt idx="1446" formatCode="#,##0.00">
                  <c:v>2336948.7999999998</c:v>
                </c:pt>
                <c:pt idx="1447" formatCode="#,##0.00">
                  <c:v>1993299.1</c:v>
                </c:pt>
                <c:pt idx="1448" formatCode="#,##0.00">
                  <c:v>1872081.5</c:v>
                </c:pt>
                <c:pt idx="1449" formatCode="#,##0.00">
                  <c:v>1859738</c:v>
                </c:pt>
                <c:pt idx="1450" formatCode="#,##0.00">
                  <c:v>1898377.4</c:v>
                </c:pt>
                <c:pt idx="1451" formatCode="#,##0.00">
                  <c:v>1997550.5</c:v>
                </c:pt>
                <c:pt idx="1452" formatCode="#,##0.00">
                  <c:v>1925934.4</c:v>
                </c:pt>
                <c:pt idx="1453" formatCode="#,##0.00">
                  <c:v>2060081.9</c:v>
                </c:pt>
                <c:pt idx="1454" formatCode="#,##0.00">
                  <c:v>2119345.7000000002</c:v>
                </c:pt>
                <c:pt idx="1455" formatCode="#,##0.00">
                  <c:v>2310962.2000000002</c:v>
                </c:pt>
                <c:pt idx="1456" formatCode="#,##0.00">
                  <c:v>2349403.6</c:v>
                </c:pt>
                <c:pt idx="1457" formatCode="#,##0.00">
                  <c:v>2296022.6</c:v>
                </c:pt>
                <c:pt idx="1458" formatCode="#,##0.00">
                  <c:v>2269100</c:v>
                </c:pt>
                <c:pt idx="1459" formatCode="#,##0.00">
                  <c:v>2267980.2999999998</c:v>
                </c:pt>
                <c:pt idx="1460" formatCode="#,##0.00">
                  <c:v>2267029.1</c:v>
                </c:pt>
                <c:pt idx="1461" formatCode="#,##0.00">
                  <c:v>2190801.9</c:v>
                </c:pt>
                <c:pt idx="1462" formatCode="#,##0.00">
                  <c:v>2105220.7999999998</c:v>
                </c:pt>
                <c:pt idx="1463" formatCode="#,##0.00">
                  <c:v>2075265.2</c:v>
                </c:pt>
                <c:pt idx="1464" formatCode="#,##0.00">
                  <c:v>1975799</c:v>
                </c:pt>
                <c:pt idx="1465" formatCode="#,##0.00">
                  <c:v>2065082.9</c:v>
                </c:pt>
                <c:pt idx="1466" formatCode="#,##0.00">
                  <c:v>2074068.6</c:v>
                </c:pt>
                <c:pt idx="1467" formatCode="#,##0.00">
                  <c:v>2194231.2999999998</c:v>
                </c:pt>
                <c:pt idx="1468" formatCode="#,##0.00">
                  <c:v>2302932.9</c:v>
                </c:pt>
                <c:pt idx="1469" formatCode="#,##0.00">
                  <c:v>2354609.5</c:v>
                </c:pt>
                <c:pt idx="1470" formatCode="#,##0.00">
                  <c:v>2332860.2999999998</c:v>
                </c:pt>
                <c:pt idx="1471" formatCode="#,##0.00">
                  <c:v>2304028.7000000002</c:v>
                </c:pt>
                <c:pt idx="1472" formatCode="#,##0.00">
                  <c:v>2393330.2000000002</c:v>
                </c:pt>
                <c:pt idx="1473" formatCode="#,##0.00">
                  <c:v>2387319.1</c:v>
                </c:pt>
                <c:pt idx="1474" formatCode="#,##0.00">
                  <c:v>2432455.7000000002</c:v>
                </c:pt>
                <c:pt idx="1475" formatCode="#,##0.00">
                  <c:v>2503254.2000000002</c:v>
                </c:pt>
                <c:pt idx="1476" formatCode="#,##0.00">
                  <c:v>2513241</c:v>
                </c:pt>
                <c:pt idx="1477" formatCode="#,##0.00">
                  <c:v>2569847.1</c:v>
                </c:pt>
                <c:pt idx="1478" formatCode="#,##0.00">
                  <c:v>2597316.1</c:v>
                </c:pt>
                <c:pt idx="1479" formatCode="#,##0.00">
                  <c:v>2595841.7000000002</c:v>
                </c:pt>
                <c:pt idx="1480" formatCode="#,##0.00">
                  <c:v>2602427.7000000002</c:v>
                </c:pt>
                <c:pt idx="1481" formatCode="#,##0.00">
                  <c:v>2601118.5</c:v>
                </c:pt>
                <c:pt idx="1482" formatCode="#,##0.00">
                  <c:v>2326316.2000000002</c:v>
                </c:pt>
                <c:pt idx="1483" formatCode="#,##0.00">
                  <c:v>2316828.7999999998</c:v>
                </c:pt>
                <c:pt idx="1484" formatCode="#,##0.00">
                  <c:v>2429112.7000000002</c:v>
                </c:pt>
                <c:pt idx="1485" formatCode="#,##0.00">
                  <c:v>2479488.6</c:v>
                </c:pt>
                <c:pt idx="1486" formatCode="#,##0.00">
                  <c:v>2685959.3</c:v>
                </c:pt>
                <c:pt idx="1487" formatCode="#,##0.00">
                  <c:v>2884068.4</c:v>
                </c:pt>
                <c:pt idx="1488" formatCode="#,##0.00">
                  <c:v>2873523.6</c:v>
                </c:pt>
                <c:pt idx="1489" formatCode="#,##0.00">
                  <c:v>2918782.9</c:v>
                </c:pt>
                <c:pt idx="1490" formatCode="#,##0.00">
                  <c:v>2929110.5</c:v>
                </c:pt>
                <c:pt idx="1491" formatCode="#,##0.00">
                  <c:v>2936515.5</c:v>
                </c:pt>
                <c:pt idx="1492" formatCode="#,##0.00">
                  <c:v>2892039.3</c:v>
                </c:pt>
                <c:pt idx="1493" formatCode="#,##0.00">
                  <c:v>2996778.9</c:v>
                </c:pt>
                <c:pt idx="1494" formatCode="#,##0.00">
                  <c:v>3017450.6</c:v>
                </c:pt>
                <c:pt idx="1495" formatCode="#,##0.00">
                  <c:v>3044287.9</c:v>
                </c:pt>
                <c:pt idx="1496" formatCode="#,##0.00">
                  <c:v>3046264.4</c:v>
                </c:pt>
                <c:pt idx="1497" formatCode="#,##0.00">
                  <c:v>3034505.3</c:v>
                </c:pt>
                <c:pt idx="1498" formatCode="#,##0.00">
                  <c:v>3126536.9</c:v>
                </c:pt>
                <c:pt idx="1499" formatCode="#,##0.00">
                  <c:v>3128011.9</c:v>
                </c:pt>
                <c:pt idx="1500" formatCode="#,##0.00">
                  <c:v>2897446.8</c:v>
                </c:pt>
                <c:pt idx="1501" formatCode="#,##0.00">
                  <c:v>2897446.8</c:v>
                </c:pt>
                <c:pt idx="1502" formatCode="#,##0.00">
                  <c:v>2897498.7</c:v>
                </c:pt>
                <c:pt idx="1503" formatCode="#,##0.00">
                  <c:v>2897498.7</c:v>
                </c:pt>
                <c:pt idx="1504" formatCode="#,##0.00">
                  <c:v>2543929.6</c:v>
                </c:pt>
                <c:pt idx="1505" formatCode="#,##0.00">
                  <c:v>2510332.2000000002</c:v>
                </c:pt>
                <c:pt idx="1506" formatCode="#,##0.00">
                  <c:v>2400093.6</c:v>
                </c:pt>
                <c:pt idx="1507" formatCode="#,##0.00">
                  <c:v>2449194.5</c:v>
                </c:pt>
                <c:pt idx="1508" formatCode="#,##0.00">
                  <c:v>2489490.1</c:v>
                </c:pt>
                <c:pt idx="1509" formatCode="#,##0.00">
                  <c:v>2387434.7000000002</c:v>
                </c:pt>
                <c:pt idx="1510" formatCode="#,##0.00">
                  <c:v>2381154.2000000002</c:v>
                </c:pt>
                <c:pt idx="1511" formatCode="#,##0.00">
                  <c:v>2525197.7000000002</c:v>
                </c:pt>
                <c:pt idx="1512" formatCode="#,##0.00">
                  <c:v>2644524.7999999998</c:v>
                </c:pt>
                <c:pt idx="1513" formatCode="#,##0.00">
                  <c:v>2680926.2000000002</c:v>
                </c:pt>
                <c:pt idx="1514" formatCode="#,##0.00">
                  <c:v>2682363.6</c:v>
                </c:pt>
                <c:pt idx="1515" formatCode="#,##0.00">
                  <c:v>2658155.2000000002</c:v>
                </c:pt>
                <c:pt idx="1516" formatCode="#,##0.00">
                  <c:v>2829600.2</c:v>
                </c:pt>
                <c:pt idx="1517" formatCode="#,##0.00">
                  <c:v>2919060.7</c:v>
                </c:pt>
                <c:pt idx="1518" formatCode="#,##0.00">
                  <c:v>2760271.2</c:v>
                </c:pt>
                <c:pt idx="1519" formatCode="#,##0.00">
                  <c:v>2738463.2</c:v>
                </c:pt>
                <c:pt idx="1520" formatCode="#,##0.00">
                  <c:v>2756093.7</c:v>
                </c:pt>
                <c:pt idx="1521" formatCode="#,##0.00">
                  <c:v>2723944.2</c:v>
                </c:pt>
                <c:pt idx="1522" formatCode="#,##0.00">
                  <c:v>2726641.5</c:v>
                </c:pt>
                <c:pt idx="1523" formatCode="#,##0.00">
                  <c:v>2349374.2000000002</c:v>
                </c:pt>
                <c:pt idx="1524" formatCode="#,##0.00">
                  <c:v>2330992.9</c:v>
                </c:pt>
                <c:pt idx="1525" formatCode="#,##0.00">
                  <c:v>2328468.5</c:v>
                </c:pt>
                <c:pt idx="1526" formatCode="#,##0.00">
                  <c:v>2329206</c:v>
                </c:pt>
                <c:pt idx="1527" formatCode="#,##0.00">
                  <c:v>2329343.2000000002</c:v>
                </c:pt>
                <c:pt idx="1528" formatCode="#,##0.00">
                  <c:v>2226168</c:v>
                </c:pt>
                <c:pt idx="1529" formatCode="#,##0.00">
                  <c:v>2226290.5</c:v>
                </c:pt>
                <c:pt idx="1530" formatCode="#,##0.00">
                  <c:v>2226466.5</c:v>
                </c:pt>
                <c:pt idx="1531" formatCode="#,##0.00">
                  <c:v>2227510.6</c:v>
                </c:pt>
                <c:pt idx="1532" formatCode="#,##0.00">
                  <c:v>2227289.7999999998</c:v>
                </c:pt>
                <c:pt idx="1533" formatCode="#,##0.00">
                  <c:v>2333336.7999999998</c:v>
                </c:pt>
                <c:pt idx="1534" formatCode="#,##0.00">
                  <c:v>2318904.2000000002</c:v>
                </c:pt>
                <c:pt idx="1535" formatCode="#,##0.00">
                  <c:v>2324487.4</c:v>
                </c:pt>
                <c:pt idx="1536" formatCode="#,##0.00">
                  <c:v>2326785.4</c:v>
                </c:pt>
                <c:pt idx="1537" formatCode="#,##0.00">
                  <c:v>2330691.6</c:v>
                </c:pt>
                <c:pt idx="1538" formatCode="#,##0.00">
                  <c:v>2349006</c:v>
                </c:pt>
                <c:pt idx="1539" formatCode="#,##0.00">
                  <c:v>2273700.9</c:v>
                </c:pt>
                <c:pt idx="1540" formatCode="#,##0.00">
                  <c:v>2347195.2000000002</c:v>
                </c:pt>
                <c:pt idx="1541" formatCode="#,##0.00">
                  <c:v>2357310.6</c:v>
                </c:pt>
                <c:pt idx="1542" formatCode="#,##0.00">
                  <c:v>2623015</c:v>
                </c:pt>
                <c:pt idx="1543" formatCode="#,##0.00">
                  <c:v>2435145.5</c:v>
                </c:pt>
                <c:pt idx="1544" formatCode="#,##0.00">
                  <c:v>2428565</c:v>
                </c:pt>
                <c:pt idx="1545" formatCode="#,##0.00">
                  <c:v>2427677.7000000002</c:v>
                </c:pt>
                <c:pt idx="1546" formatCode="#,##0.00">
                  <c:v>2450068</c:v>
                </c:pt>
                <c:pt idx="1547" formatCode="#,##0.00">
                  <c:v>2342847.5</c:v>
                </c:pt>
                <c:pt idx="1548" formatCode="#,##0.00">
                  <c:v>2328370.6</c:v>
                </c:pt>
                <c:pt idx="1549" formatCode="#,##0.00">
                  <c:v>2384096.7000000002</c:v>
                </c:pt>
                <c:pt idx="1550" formatCode="#,##0.00">
                  <c:v>2640150.2000000002</c:v>
                </c:pt>
                <c:pt idx="1551" formatCode="#,##0.00">
                  <c:v>2627337.7999999998</c:v>
                </c:pt>
                <c:pt idx="1552" formatCode="#,##0.00">
                  <c:v>2610567.7999999998</c:v>
                </c:pt>
                <c:pt idx="1553" formatCode="#,##0.00">
                  <c:v>2605928.7999999998</c:v>
                </c:pt>
                <c:pt idx="1554" formatCode="#,##0.00">
                  <c:v>2613333</c:v>
                </c:pt>
                <c:pt idx="1555" formatCode="#,##0.00">
                  <c:v>2706274.7</c:v>
                </c:pt>
                <c:pt idx="1556" formatCode="#,##0.00">
                  <c:v>2788346.8</c:v>
                </c:pt>
                <c:pt idx="1557" formatCode="#,##0.00">
                  <c:v>2945412</c:v>
                </c:pt>
                <c:pt idx="1558" formatCode="#,##0.00">
                  <c:v>2966313.7</c:v>
                </c:pt>
                <c:pt idx="1559" formatCode="#,##0.00">
                  <c:v>3049029.4</c:v>
                </c:pt>
                <c:pt idx="1560" formatCode="#,##0.00">
                  <c:v>2983642.4</c:v>
                </c:pt>
                <c:pt idx="1561" formatCode="#,##0.00">
                  <c:v>2972230.8</c:v>
                </c:pt>
                <c:pt idx="1562" formatCode="#,##0.00">
                  <c:v>2909572.1</c:v>
                </c:pt>
                <c:pt idx="1563" formatCode="#,##0.00">
                  <c:v>2902050.4</c:v>
                </c:pt>
                <c:pt idx="1564" formatCode="#,##0.00">
                  <c:v>2897944.6</c:v>
                </c:pt>
                <c:pt idx="1565" formatCode="#,##0.00">
                  <c:v>2897434.7</c:v>
                </c:pt>
                <c:pt idx="1566" formatCode="#,##0.00">
                  <c:v>2895453</c:v>
                </c:pt>
                <c:pt idx="1567" formatCode="#,##0.00">
                  <c:v>3029830.2</c:v>
                </c:pt>
                <c:pt idx="1568" formatCode="#,##0.00">
                  <c:v>3027762.1</c:v>
                </c:pt>
                <c:pt idx="1569" formatCode="#,##0.00">
                  <c:v>3029865.9</c:v>
                </c:pt>
                <c:pt idx="1570" formatCode="#,##0.00">
                  <c:v>3031916.3</c:v>
                </c:pt>
                <c:pt idx="1571" formatCode="#,##0.00">
                  <c:v>3032842.4</c:v>
                </c:pt>
                <c:pt idx="1572" formatCode="#,##0.00">
                  <c:v>2855440.2</c:v>
                </c:pt>
                <c:pt idx="1573" formatCode="#,##0.00">
                  <c:v>2857269.5</c:v>
                </c:pt>
                <c:pt idx="1574" formatCode="#,##0.00">
                  <c:v>2861567.7</c:v>
                </c:pt>
                <c:pt idx="1575" formatCode="#,##0.00">
                  <c:v>3098950.7</c:v>
                </c:pt>
                <c:pt idx="1576" formatCode="#,##0.00">
                  <c:v>3095183.6</c:v>
                </c:pt>
                <c:pt idx="1577" formatCode="#,##0.00">
                  <c:v>3198707.4</c:v>
                </c:pt>
                <c:pt idx="1578" formatCode="#,##0.00">
                  <c:v>3189047.4</c:v>
                </c:pt>
                <c:pt idx="1579" formatCode="#,##0.00">
                  <c:v>3188539.9</c:v>
                </c:pt>
                <c:pt idx="1580" formatCode="#,##0.00">
                  <c:v>3279746.1</c:v>
                </c:pt>
                <c:pt idx="1581" formatCode="#,##0.00">
                  <c:v>3281109</c:v>
                </c:pt>
                <c:pt idx="1582" formatCode="#,##0.00">
                  <c:v>3191250.1</c:v>
                </c:pt>
                <c:pt idx="1583" formatCode="#,##0.00">
                  <c:v>3191250.1</c:v>
                </c:pt>
                <c:pt idx="1584" formatCode="#,##0.00">
                  <c:v>3192073.3</c:v>
                </c:pt>
                <c:pt idx="1585" formatCode="#,##0.00">
                  <c:v>3184571.5</c:v>
                </c:pt>
                <c:pt idx="1586" formatCode="#,##0.00">
                  <c:v>3294550.7</c:v>
                </c:pt>
                <c:pt idx="1587" formatCode="#,##0.00">
                  <c:v>3292486.2</c:v>
                </c:pt>
                <c:pt idx="1588" formatCode="#,##0.00">
                  <c:v>3294638.1</c:v>
                </c:pt>
                <c:pt idx="1589" formatCode="#,##0.00">
                  <c:v>3294323.2</c:v>
                </c:pt>
                <c:pt idx="1590" formatCode="#,##0.00">
                  <c:v>2958102.3</c:v>
                </c:pt>
                <c:pt idx="1591" formatCode="#,##0.00">
                  <c:v>2957448.7</c:v>
                </c:pt>
                <c:pt idx="1592" formatCode="#,##0.00">
                  <c:v>2958638.5</c:v>
                </c:pt>
                <c:pt idx="1593" formatCode="#,##0.00">
                  <c:v>2959923.1</c:v>
                </c:pt>
                <c:pt idx="1594" formatCode="#,##0.00">
                  <c:v>3151581.8</c:v>
                </c:pt>
                <c:pt idx="1595" formatCode="#,##0.00">
                  <c:v>3165555.7</c:v>
                </c:pt>
                <c:pt idx="1596" formatCode="#,##0.00">
                  <c:v>3160840.4</c:v>
                </c:pt>
                <c:pt idx="1597" formatCode="#,##0.00">
                  <c:v>3156391.7</c:v>
                </c:pt>
                <c:pt idx="1598" formatCode="#,##0.00">
                  <c:v>3159790</c:v>
                </c:pt>
                <c:pt idx="1599" formatCode="#,##0.00">
                  <c:v>3155692.5</c:v>
                </c:pt>
                <c:pt idx="1600" formatCode="#,##0.00">
                  <c:v>2796910.8</c:v>
                </c:pt>
                <c:pt idx="1601" formatCode="#,##0.00">
                  <c:v>2797626.3</c:v>
                </c:pt>
                <c:pt idx="1602" formatCode="#,##0.00">
                  <c:v>2794822.7</c:v>
                </c:pt>
                <c:pt idx="1603" formatCode="#,##0.00">
                  <c:v>2791682.6</c:v>
                </c:pt>
                <c:pt idx="1604" formatCode="#,##0.00">
                  <c:v>2790837.6</c:v>
                </c:pt>
                <c:pt idx="1605" formatCode="#,##0.00">
                  <c:v>2377453.6</c:v>
                </c:pt>
                <c:pt idx="1606" formatCode="#,##0.00">
                  <c:v>2372897.2999999998</c:v>
                </c:pt>
                <c:pt idx="1607" formatCode="#,##0.00">
                  <c:v>2375706.9</c:v>
                </c:pt>
                <c:pt idx="1608" formatCode="#,##0.00">
                  <c:v>2376471.2999999998</c:v>
                </c:pt>
                <c:pt idx="1609" formatCode="#,##0.00">
                  <c:v>2378989.7000000002</c:v>
                </c:pt>
                <c:pt idx="1610" formatCode="#,##0.00">
                  <c:v>2410867.2000000002</c:v>
                </c:pt>
                <c:pt idx="1611" formatCode="#,##0.00">
                  <c:v>2410867.2000000002</c:v>
                </c:pt>
                <c:pt idx="1612" formatCode="#,##0.00">
                  <c:v>2410360.1</c:v>
                </c:pt>
                <c:pt idx="1613" formatCode="#,##0.00">
                  <c:v>2406840.9</c:v>
                </c:pt>
                <c:pt idx="1614" formatCode="#,##0.00">
                  <c:v>2488054.4</c:v>
                </c:pt>
                <c:pt idx="1615" formatCode="#,##0.00">
                  <c:v>2487090.5</c:v>
                </c:pt>
                <c:pt idx="1616" formatCode="#,##0.00">
                  <c:v>2488259.2999999998</c:v>
                </c:pt>
                <c:pt idx="1617" formatCode="#,##0.00">
                  <c:v>2485949.4</c:v>
                </c:pt>
                <c:pt idx="1618" formatCode="#,##0.00">
                  <c:v>2487064.7000000002</c:v>
                </c:pt>
                <c:pt idx="1619" formatCode="#,##0.00">
                  <c:v>2605438</c:v>
                </c:pt>
                <c:pt idx="1620" formatCode="#,##0.00">
                  <c:v>2607070.6</c:v>
                </c:pt>
                <c:pt idx="1621" formatCode="#,##0.00">
                  <c:v>2602488.2000000002</c:v>
                </c:pt>
                <c:pt idx="1622" formatCode="#,##0.00">
                  <c:v>2628508.5</c:v>
                </c:pt>
                <c:pt idx="1623" formatCode="#,##0.00">
                  <c:v>2615265</c:v>
                </c:pt>
                <c:pt idx="1624" formatCode="#,##0.00">
                  <c:v>2450679.7000000002</c:v>
                </c:pt>
                <c:pt idx="1625" formatCode="#,##0.00">
                  <c:v>2410335.2000000002</c:v>
                </c:pt>
                <c:pt idx="1626" formatCode="#,##0.00">
                  <c:v>2401301.6</c:v>
                </c:pt>
                <c:pt idx="1627" formatCode="#,##0.00">
                  <c:v>2399203.7999999998</c:v>
                </c:pt>
                <c:pt idx="1628" formatCode="#,##0.00">
                  <c:v>2390227.2000000002</c:v>
                </c:pt>
                <c:pt idx="1629" formatCode="#,##0.00">
                  <c:v>2458556.7999999998</c:v>
                </c:pt>
                <c:pt idx="1630" formatCode="#,##0.00">
                  <c:v>2480752.5</c:v>
                </c:pt>
                <c:pt idx="1631" formatCode="#,##0.00">
                  <c:v>2462873.1</c:v>
                </c:pt>
                <c:pt idx="1632" formatCode="#,##0.00">
                  <c:v>2463984</c:v>
                </c:pt>
                <c:pt idx="1633" formatCode="#,##0.00">
                  <c:v>2463318.5</c:v>
                </c:pt>
                <c:pt idx="1634" formatCode="#,##0.00">
                  <c:v>2710722.8</c:v>
                </c:pt>
                <c:pt idx="1635" formatCode="#,##0.00">
                  <c:v>2713626</c:v>
                </c:pt>
                <c:pt idx="1636" formatCode="#,##0.00">
                  <c:v>2708009</c:v>
                </c:pt>
                <c:pt idx="1637" formatCode="#,##0.00">
                  <c:v>2755001.1</c:v>
                </c:pt>
                <c:pt idx="1638" formatCode="#,##0.00">
                  <c:v>2866846.8</c:v>
                </c:pt>
                <c:pt idx="1639" formatCode="#,##0.00">
                  <c:v>2898722.3</c:v>
                </c:pt>
                <c:pt idx="1640" formatCode="#,##0.00">
                  <c:v>2903129.1</c:v>
                </c:pt>
                <c:pt idx="1641" formatCode="#,##0.00">
                  <c:v>2905357.9</c:v>
                </c:pt>
                <c:pt idx="1642" formatCode="#,##0.00">
                  <c:v>2958230.2</c:v>
                </c:pt>
                <c:pt idx="1643" formatCode="#,##0.00">
                  <c:v>2959633.5</c:v>
                </c:pt>
                <c:pt idx="1644" formatCode="#,##0.00">
                  <c:v>2726449.9</c:v>
                </c:pt>
                <c:pt idx="1645" formatCode="#,##0.00">
                  <c:v>2713957.1</c:v>
                </c:pt>
                <c:pt idx="1646" formatCode="#,##0.00">
                  <c:v>2701455.8</c:v>
                </c:pt>
                <c:pt idx="1647" formatCode="#,##0.00">
                  <c:v>2701150.5</c:v>
                </c:pt>
                <c:pt idx="1648" formatCode="#,##0.00">
                  <c:v>2700977</c:v>
                </c:pt>
                <c:pt idx="1649" formatCode="#,##0.00">
                  <c:v>2297296.7000000002</c:v>
                </c:pt>
                <c:pt idx="1650" formatCode="#,##0.00">
                  <c:v>2284681.4</c:v>
                </c:pt>
                <c:pt idx="1651" formatCode="#,##0.00">
                  <c:v>2284684.2999999998</c:v>
                </c:pt>
                <c:pt idx="1652" formatCode="#,##0.00">
                  <c:v>2287568.4</c:v>
                </c:pt>
                <c:pt idx="1653" formatCode="#,##0.00">
                  <c:v>2284976.1</c:v>
                </c:pt>
                <c:pt idx="1654" formatCode="#,##0.00">
                  <c:v>2423753</c:v>
                </c:pt>
                <c:pt idx="1655" formatCode="#,##0.00">
                  <c:v>2421208</c:v>
                </c:pt>
                <c:pt idx="1656" formatCode="#,##0.00">
                  <c:v>2420036.1</c:v>
                </c:pt>
                <c:pt idx="1657" formatCode="#,##0.00">
                  <c:v>2419928.2999999998</c:v>
                </c:pt>
                <c:pt idx="1658" formatCode="#,##0.00">
                  <c:v>2420032.7999999998</c:v>
                </c:pt>
                <c:pt idx="1659" formatCode="#,##0.00">
                  <c:v>2585578</c:v>
                </c:pt>
                <c:pt idx="1660" formatCode="#,##0.00">
                  <c:v>2585112.6</c:v>
                </c:pt>
                <c:pt idx="1661" formatCode="#,##0.00">
                  <c:v>2584390</c:v>
                </c:pt>
                <c:pt idx="1662" formatCode="#,##0.00">
                  <c:v>2584265.2999999998</c:v>
                </c:pt>
                <c:pt idx="1663" formatCode="#,##0.00">
                  <c:v>2588130.1</c:v>
                </c:pt>
                <c:pt idx="1664" formatCode="#,##0.00">
                  <c:v>2421572</c:v>
                </c:pt>
                <c:pt idx="1665" formatCode="#,##0.00">
                  <c:v>2428265.7000000002</c:v>
                </c:pt>
                <c:pt idx="1666" formatCode="#,##0.00">
                  <c:v>2433456.9</c:v>
                </c:pt>
                <c:pt idx="1667" formatCode="#,##0.00">
                  <c:v>2426958.7000000002</c:v>
                </c:pt>
                <c:pt idx="1668" formatCode="#,##0.00">
                  <c:v>2421608.5</c:v>
                </c:pt>
                <c:pt idx="1669" formatCode="#,##0.00">
                  <c:v>2109620.4</c:v>
                </c:pt>
                <c:pt idx="1670" formatCode="#,##0.00">
                  <c:v>2105931.2999999998</c:v>
                </c:pt>
                <c:pt idx="1671" formatCode="#,##0.00">
                  <c:v>2103243.5</c:v>
                </c:pt>
                <c:pt idx="1672" formatCode="#,##0.00">
                  <c:v>2402341.5</c:v>
                </c:pt>
                <c:pt idx="1673" formatCode="#,##0.00">
                  <c:v>2252318.2999999998</c:v>
                </c:pt>
                <c:pt idx="1674" formatCode="#,##0.00">
                  <c:v>2257494</c:v>
                </c:pt>
                <c:pt idx="1675" formatCode="#,##0.00">
                  <c:v>2254932.2999999998</c:v>
                </c:pt>
                <c:pt idx="1676" formatCode="#,##0.00">
                  <c:v>2254220</c:v>
                </c:pt>
                <c:pt idx="1677" formatCode="#,##0.00">
                  <c:v>2258213.7000000002</c:v>
                </c:pt>
                <c:pt idx="1678" formatCode="#,##0.00">
                  <c:v>2278843.1</c:v>
                </c:pt>
                <c:pt idx="1679" formatCode="#,##0.00">
                  <c:v>2350969.7999999998</c:v>
                </c:pt>
                <c:pt idx="1680" formatCode="#,##0.00">
                  <c:v>2376130.9</c:v>
                </c:pt>
                <c:pt idx="1681" formatCode="#,##0.00">
                  <c:v>2408899.7000000002</c:v>
                </c:pt>
                <c:pt idx="1682" formatCode="#,##0.00">
                  <c:v>2402878.1</c:v>
                </c:pt>
                <c:pt idx="1683" formatCode="#,##0.00">
                  <c:v>2391465.7999999998</c:v>
                </c:pt>
                <c:pt idx="1684" formatCode="#,##0.00">
                  <c:v>2527237.2000000002</c:v>
                </c:pt>
                <c:pt idx="1685" formatCode="#,##0.00">
                  <c:v>2468727.5</c:v>
                </c:pt>
                <c:pt idx="1686" formatCode="#,##0.00">
                  <c:v>2532177.5</c:v>
                </c:pt>
                <c:pt idx="1687" formatCode="#,##0.00">
                  <c:v>2539241.2999999998</c:v>
                </c:pt>
                <c:pt idx="1688" formatCode="#,##0.00">
                  <c:v>2540606.1</c:v>
                </c:pt>
                <c:pt idx="1689" formatCode="#,##0.00">
                  <c:v>1876425.2</c:v>
                </c:pt>
                <c:pt idx="1690" formatCode="#,##0.00">
                  <c:v>1834376.3</c:v>
                </c:pt>
                <c:pt idx="1691" formatCode="#,##0.00">
                  <c:v>1834613.8</c:v>
                </c:pt>
                <c:pt idx="1692" formatCode="#,##0.00">
                  <c:v>1835140.2</c:v>
                </c:pt>
                <c:pt idx="1693" formatCode="#,##0.00">
                  <c:v>1834576.1</c:v>
                </c:pt>
                <c:pt idx="1694" formatCode="#,##0.00">
                  <c:v>1995915.4</c:v>
                </c:pt>
                <c:pt idx="1695" formatCode="#,##0.00">
                  <c:v>1994955.7</c:v>
                </c:pt>
                <c:pt idx="1696" formatCode="#,##0.00">
                  <c:v>2018522.1</c:v>
                </c:pt>
                <c:pt idx="1697" formatCode="#,##0.00">
                  <c:v>2213079</c:v>
                </c:pt>
                <c:pt idx="1698" formatCode="#,##0.00">
                  <c:v>2218180.5</c:v>
                </c:pt>
                <c:pt idx="1699" formatCode="#,##0.00">
                  <c:v>2389054.9</c:v>
                </c:pt>
                <c:pt idx="1700" formatCode="#,##0.00">
                  <c:v>2413195.5</c:v>
                </c:pt>
                <c:pt idx="1701" formatCode="#,##0.00">
                  <c:v>2683841.6</c:v>
                </c:pt>
                <c:pt idx="1702" formatCode="#,##0.00">
                  <c:v>2735872.1</c:v>
                </c:pt>
                <c:pt idx="1703" formatCode="#,##0.00">
                  <c:v>2736815.5</c:v>
                </c:pt>
                <c:pt idx="1704" formatCode="#,##0.00">
                  <c:v>2783216.5</c:v>
                </c:pt>
                <c:pt idx="1705" formatCode="#,##0.00">
                  <c:v>2779681.7</c:v>
                </c:pt>
                <c:pt idx="1706" formatCode="#,##0.00">
                  <c:v>2778447.4</c:v>
                </c:pt>
                <c:pt idx="1707" formatCode="#,##0.00">
                  <c:v>2893061.3</c:v>
                </c:pt>
                <c:pt idx="1708" formatCode="#,##0.00">
                  <c:v>2901793.2</c:v>
                </c:pt>
                <c:pt idx="1709" formatCode="#,##0.00">
                  <c:v>2902811.7</c:v>
                </c:pt>
                <c:pt idx="1710" formatCode="#,##0.00">
                  <c:v>2907226.5</c:v>
                </c:pt>
                <c:pt idx="1711" formatCode="#,##0.00">
                  <c:v>2939433.9</c:v>
                </c:pt>
                <c:pt idx="1712" formatCode="#,##0.00">
                  <c:v>2939433.9</c:v>
                </c:pt>
                <c:pt idx="1713" formatCode="#,##0.00">
                  <c:v>3044583.2</c:v>
                </c:pt>
                <c:pt idx="1714" formatCode="#,##0.00">
                  <c:v>2963480.5</c:v>
                </c:pt>
                <c:pt idx="1715" formatCode="#,##0.00">
                  <c:v>2967049.6</c:v>
                </c:pt>
                <c:pt idx="1716" formatCode="#,##0.00">
                  <c:v>3039359.5</c:v>
                </c:pt>
                <c:pt idx="1717" formatCode="#,##0.00">
                  <c:v>3036367.5</c:v>
                </c:pt>
                <c:pt idx="1718" formatCode="#,##0.00">
                  <c:v>2764285.4</c:v>
                </c:pt>
                <c:pt idx="1719" formatCode="#,##0.00">
                  <c:v>2754388.1</c:v>
                </c:pt>
                <c:pt idx="1720" formatCode="#,##0.00">
                  <c:v>2761524.1</c:v>
                </c:pt>
                <c:pt idx="1721" formatCode="#,##0.00">
                  <c:v>2764374.6</c:v>
                </c:pt>
                <c:pt idx="1722" formatCode="#,##0.00">
                  <c:v>2780331.9</c:v>
                </c:pt>
                <c:pt idx="1723" formatCode="#,##0.00">
                  <c:v>2850706.5</c:v>
                </c:pt>
                <c:pt idx="1724" formatCode="#,##0.00">
                  <c:v>2822392.6</c:v>
                </c:pt>
                <c:pt idx="1725" formatCode="#,##0.00">
                  <c:v>2890558.5</c:v>
                </c:pt>
                <c:pt idx="1726" formatCode="#,##0.00">
                  <c:v>2924129.7</c:v>
                </c:pt>
                <c:pt idx="1727" formatCode="#,##0.00">
                  <c:v>3117013.5</c:v>
                </c:pt>
                <c:pt idx="1728" formatCode="#,##0.00">
                  <c:v>3281254.7</c:v>
                </c:pt>
                <c:pt idx="1729" formatCode="#,##0.00">
                  <c:v>3248576.3</c:v>
                </c:pt>
                <c:pt idx="1730" formatCode="#,##0.00">
                  <c:v>3329921.5</c:v>
                </c:pt>
                <c:pt idx="1731" formatCode="#,##0.00">
                  <c:v>3194544.3</c:v>
                </c:pt>
                <c:pt idx="1732" formatCode="#,##0.00">
                  <c:v>3185329.4</c:v>
                </c:pt>
                <c:pt idx="1733" formatCode="#,##0.00">
                  <c:v>2794257.3</c:v>
                </c:pt>
                <c:pt idx="1734" formatCode="#,##0.00">
                  <c:v>2796973.7</c:v>
                </c:pt>
                <c:pt idx="1735" formatCode="#,##0.00">
                  <c:v>3018544.9</c:v>
                </c:pt>
                <c:pt idx="1736" formatCode="#,##0.00">
                  <c:v>2897505.6</c:v>
                </c:pt>
                <c:pt idx="1737" formatCode="#,##0.00">
                  <c:v>2791789.4</c:v>
                </c:pt>
                <c:pt idx="1738" formatCode="#,##0.00">
                  <c:v>3375147.1</c:v>
                </c:pt>
                <c:pt idx="1739" formatCode="#,##0.00">
                  <c:v>3744962.4</c:v>
                </c:pt>
                <c:pt idx="1740" formatCode="#,##0.00">
                  <c:v>3410776.4</c:v>
                </c:pt>
                <c:pt idx="1741" formatCode="#,##0.00">
                  <c:v>3482807.3</c:v>
                </c:pt>
                <c:pt idx="1742" formatCode="#,##0.00">
                  <c:v>3629263.2</c:v>
                </c:pt>
                <c:pt idx="1743" formatCode="#,##0.00">
                  <c:v>3490901.1</c:v>
                </c:pt>
                <c:pt idx="1744" formatCode="#,##0.00">
                  <c:v>3612407.7</c:v>
                </c:pt>
                <c:pt idx="1745" formatCode="#,##0.00">
                  <c:v>3828902.7</c:v>
                </c:pt>
                <c:pt idx="1746" formatCode="#,##0.00">
                  <c:v>3696567.9</c:v>
                </c:pt>
                <c:pt idx="1747" formatCode="#,##0.00">
                  <c:v>3615978.9</c:v>
                </c:pt>
                <c:pt idx="1748" formatCode="#,##0.00">
                  <c:v>3263714.3</c:v>
                </c:pt>
                <c:pt idx="1749" formatCode="#,##0.00">
                  <c:v>3231773.3</c:v>
                </c:pt>
                <c:pt idx="1750" formatCode="#,##0.00">
                  <c:v>3278324.8</c:v>
                </c:pt>
                <c:pt idx="1751" formatCode="#,##0.00">
                  <c:v>3296717.1</c:v>
                </c:pt>
                <c:pt idx="1752" formatCode="#,##0.00">
                  <c:v>2803977.2</c:v>
                </c:pt>
                <c:pt idx="1753" formatCode="#,##0.00">
                  <c:v>2803977.2</c:v>
                </c:pt>
                <c:pt idx="1754" formatCode="#,##0.00">
                  <c:v>2809089.1</c:v>
                </c:pt>
                <c:pt idx="1755" formatCode="#,##0.00">
                  <c:v>2809180.4</c:v>
                </c:pt>
                <c:pt idx="1756" formatCode="#,##0.00">
                  <c:v>2809300.6</c:v>
                </c:pt>
                <c:pt idx="1757" formatCode="#,##0.00">
                  <c:v>2909448.6</c:v>
                </c:pt>
                <c:pt idx="1758" formatCode="#,##0.00">
                  <c:v>2744676.2</c:v>
                </c:pt>
                <c:pt idx="1759" formatCode="#,##0.00">
                  <c:v>2736023.2</c:v>
                </c:pt>
                <c:pt idx="1760" formatCode="#,##0.00">
                  <c:v>2480961.7000000002</c:v>
                </c:pt>
                <c:pt idx="1761" formatCode="#,##0.00">
                  <c:v>2477468.6</c:v>
                </c:pt>
                <c:pt idx="1762" formatCode="#,##0.00">
                  <c:v>2473066.9</c:v>
                </c:pt>
                <c:pt idx="1763" formatCode="#,##0.00">
                  <c:v>2475319.1</c:v>
                </c:pt>
                <c:pt idx="1764" formatCode="#,##0.00">
                  <c:v>2472506.7000000002</c:v>
                </c:pt>
                <c:pt idx="1765" formatCode="#,##0.00">
                  <c:v>2442657.7999999998</c:v>
                </c:pt>
                <c:pt idx="1766" formatCode="#,##0.00">
                  <c:v>2422275.4</c:v>
                </c:pt>
                <c:pt idx="1767" formatCode="#,##0.00">
                  <c:v>2407176.7000000002</c:v>
                </c:pt>
                <c:pt idx="1768" formatCode="#,##0.00">
                  <c:v>2416192.1</c:v>
                </c:pt>
                <c:pt idx="1769" formatCode="#,##0.00">
                  <c:v>2423347.7999999998</c:v>
                </c:pt>
                <c:pt idx="1770" formatCode="#,##0.00">
                  <c:v>2093101.3</c:v>
                </c:pt>
                <c:pt idx="1771" formatCode="#,##0.00">
                  <c:v>2095839.6</c:v>
                </c:pt>
                <c:pt idx="1772" formatCode="#,##0.00">
                  <c:v>2136582.4</c:v>
                </c:pt>
                <c:pt idx="1773" formatCode="#,##0.00">
                  <c:v>2109021.6</c:v>
                </c:pt>
                <c:pt idx="1774" formatCode="#,##0.00">
                  <c:v>2091769.9</c:v>
                </c:pt>
                <c:pt idx="1775" formatCode="#,##0.00">
                  <c:v>1636892.5</c:v>
                </c:pt>
                <c:pt idx="1776" formatCode="#,##0.00">
                  <c:v>1551070.4</c:v>
                </c:pt>
                <c:pt idx="1777" formatCode="#,##0.00">
                  <c:v>1482206.5</c:v>
                </c:pt>
                <c:pt idx="1778" formatCode="#,##0.00">
                  <c:v>1703997.4</c:v>
                </c:pt>
                <c:pt idx="1779" formatCode="#,##0.00">
                  <c:v>1544894.2</c:v>
                </c:pt>
                <c:pt idx="1780" formatCode="#,##0.00">
                  <c:v>1511257.8</c:v>
                </c:pt>
                <c:pt idx="1781" formatCode="#,##0.00">
                  <c:v>1515293.1</c:v>
                </c:pt>
                <c:pt idx="1782" formatCode="#,##0.00">
                  <c:v>1370652.7</c:v>
                </c:pt>
                <c:pt idx="1783" formatCode="#,##0.00">
                  <c:v>1375344.7</c:v>
                </c:pt>
                <c:pt idx="1784" formatCode="#,##0.00">
                  <c:v>1446594.7</c:v>
                </c:pt>
                <c:pt idx="1785" formatCode="#,##0.00">
                  <c:v>1521416.2</c:v>
                </c:pt>
                <c:pt idx="1786" formatCode="#,##0.00">
                  <c:v>1531632.5</c:v>
                </c:pt>
                <c:pt idx="1787" formatCode="#,##0.00">
                  <c:v>1540753.8</c:v>
                </c:pt>
                <c:pt idx="1788" formatCode="#,##0.00">
                  <c:v>1562618.1</c:v>
                </c:pt>
                <c:pt idx="1789" formatCode="#,##0.00">
                  <c:v>1517658.5</c:v>
                </c:pt>
                <c:pt idx="1790" formatCode="#,##0.00">
                  <c:v>1532671.6</c:v>
                </c:pt>
                <c:pt idx="1791" formatCode="#,##0.00">
                  <c:v>1571942.3</c:v>
                </c:pt>
                <c:pt idx="1792" formatCode="#,##0.00">
                  <c:v>1540487.4</c:v>
                </c:pt>
                <c:pt idx="1793" formatCode="#,##0.00">
                  <c:v>1532446.8</c:v>
                </c:pt>
                <c:pt idx="1794" formatCode="#,##0.00">
                  <c:v>1503298</c:v>
                </c:pt>
                <c:pt idx="1795" formatCode="#,##0.00">
                  <c:v>1494676.1</c:v>
                </c:pt>
                <c:pt idx="1796" formatCode="#,##0.00">
                  <c:v>1500781.7</c:v>
                </c:pt>
                <c:pt idx="1797" formatCode="#,##0.00">
                  <c:v>1604453.1</c:v>
                </c:pt>
                <c:pt idx="1798" formatCode="#,##0.00">
                  <c:v>1408101.6</c:v>
                </c:pt>
                <c:pt idx="1799" formatCode="#,##0.00">
                  <c:v>1396625.5</c:v>
                </c:pt>
                <c:pt idx="1800" formatCode="#,##0.00">
                  <c:v>1387189.6</c:v>
                </c:pt>
                <c:pt idx="1801" formatCode="#,##0.00">
                  <c:v>1430190.5</c:v>
                </c:pt>
                <c:pt idx="1802" formatCode="#,##0.00">
                  <c:v>1459220.8</c:v>
                </c:pt>
                <c:pt idx="1803" formatCode="#,##0.00">
                  <c:v>1581416.8</c:v>
                </c:pt>
                <c:pt idx="1804" formatCode="#,##0.00">
                  <c:v>1648234.4</c:v>
                </c:pt>
                <c:pt idx="1805" formatCode="#,##0.00">
                  <c:v>1499301.9</c:v>
                </c:pt>
                <c:pt idx="1806" formatCode="#,##0.00">
                  <c:v>1502541.6</c:v>
                </c:pt>
                <c:pt idx="1807" formatCode="#,##0.00">
                  <c:v>1525575.3</c:v>
                </c:pt>
                <c:pt idx="1808" formatCode="#,##0.00">
                  <c:v>1756102.2</c:v>
                </c:pt>
                <c:pt idx="1809" formatCode="#,##0.00">
                  <c:v>1798539.4</c:v>
                </c:pt>
                <c:pt idx="1810" formatCode="#,##0.00">
                  <c:v>1683503.2</c:v>
                </c:pt>
                <c:pt idx="1811" formatCode="#,##0.00">
                  <c:v>1936301.8</c:v>
                </c:pt>
                <c:pt idx="1812" formatCode="#,##0.00">
                  <c:v>2017793.4</c:v>
                </c:pt>
                <c:pt idx="1813" formatCode="#,##0.00">
                  <c:v>1714458.3</c:v>
                </c:pt>
                <c:pt idx="1814" formatCode="#,##0.00">
                  <c:v>1700194.2</c:v>
                </c:pt>
                <c:pt idx="1815" formatCode="#,##0.00">
                  <c:v>1700593.8</c:v>
                </c:pt>
                <c:pt idx="1816" formatCode="#,##0.00">
                  <c:v>1735875.4</c:v>
                </c:pt>
                <c:pt idx="1817" formatCode="#,##0.00">
                  <c:v>1754185</c:v>
                </c:pt>
                <c:pt idx="1818" formatCode="#,##0.00">
                  <c:v>1489135.7</c:v>
                </c:pt>
                <c:pt idx="1819" formatCode="#,##0.00">
                  <c:v>1486498</c:v>
                </c:pt>
                <c:pt idx="1820" formatCode="#,##0.00">
                  <c:v>1512678.1</c:v>
                </c:pt>
                <c:pt idx="1821" formatCode="#,##0.00">
                  <c:v>1561401.7</c:v>
                </c:pt>
                <c:pt idx="1822" formatCode="#,##0.00">
                  <c:v>1606721.6</c:v>
                </c:pt>
                <c:pt idx="1823" formatCode="#,##0.00">
                  <c:v>2120358</c:v>
                </c:pt>
                <c:pt idx="1824" formatCode="#,##0.00">
                  <c:v>2137814.5</c:v>
                </c:pt>
                <c:pt idx="1825" formatCode="#,##0.00">
                  <c:v>2131851</c:v>
                </c:pt>
                <c:pt idx="1826" formatCode="#,##0.00">
                  <c:v>2305282.1</c:v>
                </c:pt>
                <c:pt idx="1827" formatCode="#,##0.00">
                  <c:v>2307234.7000000002</c:v>
                </c:pt>
                <c:pt idx="1828" formatCode="#,##0.00">
                  <c:v>2406450.1</c:v>
                </c:pt>
                <c:pt idx="1829" formatCode="#,##0.00">
                  <c:v>2380314.2999999998</c:v>
                </c:pt>
                <c:pt idx="1830" formatCode="#,##0.00">
                  <c:v>2373840.7000000002</c:v>
                </c:pt>
                <c:pt idx="1831" formatCode="#,##0.00">
                  <c:v>2469139.9</c:v>
                </c:pt>
                <c:pt idx="1832" formatCode="#,##0.00">
                  <c:v>2471681</c:v>
                </c:pt>
                <c:pt idx="1833" formatCode="#,##0.00">
                  <c:v>2281543.2999999998</c:v>
                </c:pt>
                <c:pt idx="1834" formatCode="#,##0.00">
                  <c:v>2191795.2999999998</c:v>
                </c:pt>
                <c:pt idx="1835" formatCode="#,##0.00">
                  <c:v>2172308.5</c:v>
                </c:pt>
                <c:pt idx="1836" formatCode="#,##0.00">
                  <c:v>2262404.6</c:v>
                </c:pt>
                <c:pt idx="1837" formatCode="#,##0.00">
                  <c:v>2258425.7000000002</c:v>
                </c:pt>
                <c:pt idx="1838" formatCode="#,##0.00">
                  <c:v>2256143.2999999998</c:v>
                </c:pt>
                <c:pt idx="1839" formatCode="#,##0.00">
                  <c:v>2258219.4</c:v>
                </c:pt>
                <c:pt idx="1840" formatCode="#,##0.00">
                  <c:v>1677106.5</c:v>
                </c:pt>
                <c:pt idx="1841" formatCode="#,##0.00">
                  <c:v>1670114.8</c:v>
                </c:pt>
                <c:pt idx="1842" formatCode="#,##0.00">
                  <c:v>1697850.7</c:v>
                </c:pt>
                <c:pt idx="1843" formatCode="#,##0.00">
                  <c:v>1643068.3</c:v>
                </c:pt>
                <c:pt idx="1844" formatCode="#,##0.00">
                  <c:v>1644029.5</c:v>
                </c:pt>
                <c:pt idx="1845" formatCode="#,##0.00">
                  <c:v>2224360.7999999998</c:v>
                </c:pt>
                <c:pt idx="1846" formatCode="#,##0.00">
                  <c:v>2224305.7999999998</c:v>
                </c:pt>
                <c:pt idx="1847" formatCode="#,##0.00">
                  <c:v>2221864.2000000002</c:v>
                </c:pt>
                <c:pt idx="1848" formatCode="#,##0.00">
                  <c:v>2228458.4</c:v>
                </c:pt>
                <c:pt idx="1849" formatCode="#,##0.00">
                  <c:v>2225834.4</c:v>
                </c:pt>
                <c:pt idx="1850" formatCode="#,##0.00">
                  <c:v>1809342.9</c:v>
                </c:pt>
                <c:pt idx="1851" formatCode="#,##0.00">
                  <c:v>1811941.5</c:v>
                </c:pt>
                <c:pt idx="1852" formatCode="#,##0.00">
                  <c:v>1825976.8</c:v>
                </c:pt>
                <c:pt idx="1853" formatCode="#,##0.00">
                  <c:v>1810780.3</c:v>
                </c:pt>
                <c:pt idx="1854" formatCode="#,##0.00">
                  <c:v>1808417.7</c:v>
                </c:pt>
                <c:pt idx="1855" formatCode="#,##0.00">
                  <c:v>1455013.6</c:v>
                </c:pt>
                <c:pt idx="1856" formatCode="#,##0.00">
                  <c:v>1436227.4</c:v>
                </c:pt>
                <c:pt idx="1857" formatCode="#,##0.00">
                  <c:v>1546926.7</c:v>
                </c:pt>
                <c:pt idx="1858" formatCode="#,##0.00">
                  <c:v>1616218.4</c:v>
                </c:pt>
                <c:pt idx="1859" formatCode="#,##0.00">
                  <c:v>1571205.2</c:v>
                </c:pt>
                <c:pt idx="1860" formatCode="#,##0.00">
                  <c:v>1642429.6</c:v>
                </c:pt>
                <c:pt idx="1861" formatCode="#,##0.00">
                  <c:v>1627419.7</c:v>
                </c:pt>
                <c:pt idx="1862" formatCode="#,##0.00">
                  <c:v>1649431.8</c:v>
                </c:pt>
                <c:pt idx="1863" formatCode="#,##0.00">
                  <c:v>1727082.4</c:v>
                </c:pt>
                <c:pt idx="1864" formatCode="#,##0.00">
                  <c:v>1899050</c:v>
                </c:pt>
                <c:pt idx="1865" formatCode="#,##0.00">
                  <c:v>1880761.4</c:v>
                </c:pt>
                <c:pt idx="1866" formatCode="#,##0.00">
                  <c:v>1877067.1</c:v>
                </c:pt>
                <c:pt idx="1867" formatCode="#,##0.00">
                  <c:v>1872986.4</c:v>
                </c:pt>
                <c:pt idx="1868" formatCode="#,##0.00">
                  <c:v>1869469.9</c:v>
                </c:pt>
                <c:pt idx="1869" formatCode="#,##0.00">
                  <c:v>1757168.2</c:v>
                </c:pt>
                <c:pt idx="1870" formatCode="#,##0.00">
                  <c:v>1720152.2</c:v>
                </c:pt>
                <c:pt idx="1871" formatCode="#,##0.00">
                  <c:v>1714012.9</c:v>
                </c:pt>
                <c:pt idx="1872" formatCode="#,##0.00">
                  <c:v>1750923.6</c:v>
                </c:pt>
                <c:pt idx="1873" formatCode="#,##0.00">
                  <c:v>1848214.7</c:v>
                </c:pt>
                <c:pt idx="1874" formatCode="#,##0.00">
                  <c:v>1571389.2</c:v>
                </c:pt>
                <c:pt idx="1875" formatCode="#,##0.00">
                  <c:v>1558514.6</c:v>
                </c:pt>
                <c:pt idx="1876" formatCode="#,##0.00">
                  <c:v>1528203.6</c:v>
                </c:pt>
                <c:pt idx="1877" formatCode="#,##0.00">
                  <c:v>1519122.6</c:v>
                </c:pt>
                <c:pt idx="1878" formatCode="#,##0.00">
                  <c:v>1519447.1</c:v>
                </c:pt>
                <c:pt idx="1879" formatCode="#,##0.00">
                  <c:v>1393252.7</c:v>
                </c:pt>
                <c:pt idx="1880" formatCode="#,##0.00">
                  <c:v>1398998.5</c:v>
                </c:pt>
                <c:pt idx="1881" formatCode="#,##0.00">
                  <c:v>1402293.3</c:v>
                </c:pt>
                <c:pt idx="1882" formatCode="#,##0.00">
                  <c:v>1409767.1</c:v>
                </c:pt>
                <c:pt idx="1883" formatCode="#,##0.00">
                  <c:v>1408773.4</c:v>
                </c:pt>
                <c:pt idx="1884" formatCode="#,##0.00">
                  <c:v>1300100.3</c:v>
                </c:pt>
                <c:pt idx="1885" formatCode="#,##0.00">
                  <c:v>1363665.6</c:v>
                </c:pt>
                <c:pt idx="1886" formatCode="#,##0.00">
                  <c:v>1274934.2</c:v>
                </c:pt>
                <c:pt idx="1887" formatCode="#,##0.00">
                  <c:v>1332134.1000000001</c:v>
                </c:pt>
                <c:pt idx="1888" formatCode="#,##0.00">
                  <c:v>1276916.6000000001</c:v>
                </c:pt>
                <c:pt idx="1889" formatCode="#,##0.00">
                  <c:v>1663054.7</c:v>
                </c:pt>
                <c:pt idx="1890" formatCode="#,##0.00">
                  <c:v>1661494.1</c:v>
                </c:pt>
                <c:pt idx="1891" formatCode="#,##0.00">
                  <c:v>1661967.9</c:v>
                </c:pt>
                <c:pt idx="1892" formatCode="#,##0.00">
                  <c:v>1662416</c:v>
                </c:pt>
                <c:pt idx="1893" formatCode="#,##0.00">
                  <c:v>1661863</c:v>
                </c:pt>
                <c:pt idx="1894" formatCode="#,##0.00">
                  <c:v>1611850.7</c:v>
                </c:pt>
                <c:pt idx="1895" formatCode="#,##0.00">
                  <c:v>1653101.6</c:v>
                </c:pt>
                <c:pt idx="1896" formatCode="#,##0.00">
                  <c:v>1620411.3</c:v>
                </c:pt>
                <c:pt idx="1897" formatCode="#,##0.00">
                  <c:v>1610191.4</c:v>
                </c:pt>
                <c:pt idx="1898" formatCode="#,##0.00">
                  <c:v>1614264.6</c:v>
                </c:pt>
                <c:pt idx="1899" formatCode="#,##0.00">
                  <c:v>1168925</c:v>
                </c:pt>
                <c:pt idx="1900" formatCode="#,##0.00">
                  <c:v>1159752.9000000004</c:v>
                </c:pt>
                <c:pt idx="1901" formatCode="#,##0.00">
                  <c:v>1157354.3</c:v>
                </c:pt>
                <c:pt idx="1902" formatCode="#,##0.00">
                  <c:v>1168351.2</c:v>
                </c:pt>
                <c:pt idx="1903" formatCode="#,##0.00">
                  <c:v>1163771.7</c:v>
                </c:pt>
                <c:pt idx="1904" formatCode="#,##0.00">
                  <c:v>943135.1</c:v>
                </c:pt>
                <c:pt idx="1905" formatCode="#,##0.00">
                  <c:v>947487.7</c:v>
                </c:pt>
                <c:pt idx="1906" formatCode="#,##0.00">
                  <c:v>944211.5</c:v>
                </c:pt>
                <c:pt idx="1907" formatCode="#,##0.00">
                  <c:v>947124</c:v>
                </c:pt>
                <c:pt idx="1908" formatCode="#,##0.00">
                  <c:v>949803.6</c:v>
                </c:pt>
                <c:pt idx="1909" formatCode="#,##0.00">
                  <c:v>1098092.5</c:v>
                </c:pt>
                <c:pt idx="1910" formatCode="#,##0.00">
                  <c:v>1102663.5</c:v>
                </c:pt>
                <c:pt idx="1911" formatCode="#,##0.00">
                  <c:v>1106794.7</c:v>
                </c:pt>
                <c:pt idx="1912" formatCode="#,##0.00">
                  <c:v>1113214.5</c:v>
                </c:pt>
                <c:pt idx="1913" formatCode="#,##0.00">
                  <c:v>1164485.4000000004</c:v>
                </c:pt>
                <c:pt idx="1914" formatCode="#,##0.00">
                  <c:v>1256194.4000000004</c:v>
                </c:pt>
                <c:pt idx="1915" formatCode="#,##0.00">
                  <c:v>1245079.9000000004</c:v>
                </c:pt>
                <c:pt idx="1916" formatCode="#,##0.00">
                  <c:v>1243021.3</c:v>
                </c:pt>
                <c:pt idx="1917" formatCode="#,##0.00">
                  <c:v>1314172</c:v>
                </c:pt>
                <c:pt idx="1918" formatCode="#,##0.00">
                  <c:v>1287063</c:v>
                </c:pt>
                <c:pt idx="1919" formatCode="#,##0.00">
                  <c:v>865651.7</c:v>
                </c:pt>
                <c:pt idx="1920" formatCode="#,##0.00">
                  <c:v>866586.5</c:v>
                </c:pt>
                <c:pt idx="1921" formatCode="#,##0.00">
                  <c:v>857252.1</c:v>
                </c:pt>
                <c:pt idx="1922" formatCode="#,##0.00">
                  <c:v>859086.6</c:v>
                </c:pt>
                <c:pt idx="1923" formatCode="#,##0.00">
                  <c:v>864200</c:v>
                </c:pt>
                <c:pt idx="1924" formatCode="#,##0.00">
                  <c:v>971530.3</c:v>
                </c:pt>
                <c:pt idx="1925" formatCode="#,##0.00">
                  <c:v>971537.7</c:v>
                </c:pt>
                <c:pt idx="1926" formatCode="#,##0.00">
                  <c:v>972269.3</c:v>
                </c:pt>
                <c:pt idx="1927" formatCode="#,##0.00">
                  <c:v>1034187.5</c:v>
                </c:pt>
                <c:pt idx="1928" formatCode="#,##0.00">
                  <c:v>1090501.4000000004</c:v>
                </c:pt>
                <c:pt idx="1929" formatCode="#,##0.00">
                  <c:v>1264648.9000000004</c:v>
                </c:pt>
                <c:pt idx="1930" formatCode="#,##0.00">
                  <c:v>1246781.5</c:v>
                </c:pt>
                <c:pt idx="1931" formatCode="#,##0.00">
                  <c:v>1248913.6000000001</c:v>
                </c:pt>
                <c:pt idx="1932" formatCode="#,##0.00">
                  <c:v>1259409.6000000001</c:v>
                </c:pt>
                <c:pt idx="1933" formatCode="#,##0.00">
                  <c:v>1283387.2</c:v>
                </c:pt>
                <c:pt idx="1934" formatCode="#,##0.00">
                  <c:v>1485488.1</c:v>
                </c:pt>
              </c:numCache>
            </c:numRef>
          </c:val>
        </c:ser>
        <c:ser>
          <c:idx val="1"/>
          <c:order val="1"/>
          <c:tx>
            <c:strRef>
              <c:f>Лист2!$C$1</c:f>
              <c:strCache>
                <c:ptCount val="1"/>
                <c:pt idx="0">
                  <c:v>Задолженность по кредитам под нерыночные активы и поручительства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solidFill>
                <a:schemeClr val="accent1"/>
              </a:solidFill>
            </a:ln>
          </c:spPr>
          <c:cat>
            <c:numRef>
              <c:f>Лист2!$A$2:$A$1936</c:f>
              <c:numCache>
                <c:formatCode>dd/mm/yyyy</c:formatCode>
                <c:ptCount val="1935"/>
                <c:pt idx="0">
                  <c:v>39456</c:v>
                </c:pt>
                <c:pt idx="1">
                  <c:v>39457</c:v>
                </c:pt>
                <c:pt idx="2">
                  <c:v>39458</c:v>
                </c:pt>
                <c:pt idx="3">
                  <c:v>39461</c:v>
                </c:pt>
                <c:pt idx="4">
                  <c:v>39462</c:v>
                </c:pt>
                <c:pt idx="5">
                  <c:v>39463</c:v>
                </c:pt>
                <c:pt idx="6">
                  <c:v>39464</c:v>
                </c:pt>
                <c:pt idx="7">
                  <c:v>39465</c:v>
                </c:pt>
                <c:pt idx="8">
                  <c:v>39468</c:v>
                </c:pt>
                <c:pt idx="9">
                  <c:v>39469</c:v>
                </c:pt>
                <c:pt idx="10">
                  <c:v>39470</c:v>
                </c:pt>
                <c:pt idx="11">
                  <c:v>39471</c:v>
                </c:pt>
                <c:pt idx="12">
                  <c:v>39472</c:v>
                </c:pt>
                <c:pt idx="13">
                  <c:v>39475</c:v>
                </c:pt>
                <c:pt idx="14">
                  <c:v>39476</c:v>
                </c:pt>
                <c:pt idx="15">
                  <c:v>39477</c:v>
                </c:pt>
                <c:pt idx="16">
                  <c:v>39478</c:v>
                </c:pt>
                <c:pt idx="17">
                  <c:v>39479</c:v>
                </c:pt>
                <c:pt idx="18">
                  <c:v>39482</c:v>
                </c:pt>
                <c:pt idx="19">
                  <c:v>39483</c:v>
                </c:pt>
                <c:pt idx="20">
                  <c:v>39484</c:v>
                </c:pt>
                <c:pt idx="21">
                  <c:v>39485</c:v>
                </c:pt>
                <c:pt idx="22">
                  <c:v>39486</c:v>
                </c:pt>
                <c:pt idx="23">
                  <c:v>39489</c:v>
                </c:pt>
                <c:pt idx="24">
                  <c:v>39490</c:v>
                </c:pt>
                <c:pt idx="25">
                  <c:v>39491</c:v>
                </c:pt>
                <c:pt idx="26">
                  <c:v>39492</c:v>
                </c:pt>
                <c:pt idx="27">
                  <c:v>39493</c:v>
                </c:pt>
                <c:pt idx="28">
                  <c:v>39496</c:v>
                </c:pt>
                <c:pt idx="29">
                  <c:v>39497</c:v>
                </c:pt>
                <c:pt idx="30">
                  <c:v>39498</c:v>
                </c:pt>
                <c:pt idx="31">
                  <c:v>39499</c:v>
                </c:pt>
                <c:pt idx="32">
                  <c:v>39500</c:v>
                </c:pt>
                <c:pt idx="33">
                  <c:v>39504</c:v>
                </c:pt>
                <c:pt idx="34">
                  <c:v>39505</c:v>
                </c:pt>
                <c:pt idx="35">
                  <c:v>39506</c:v>
                </c:pt>
                <c:pt idx="36">
                  <c:v>39507</c:v>
                </c:pt>
                <c:pt idx="37">
                  <c:v>39510</c:v>
                </c:pt>
                <c:pt idx="38">
                  <c:v>39511</c:v>
                </c:pt>
                <c:pt idx="39">
                  <c:v>39512</c:v>
                </c:pt>
                <c:pt idx="40">
                  <c:v>39513</c:v>
                </c:pt>
                <c:pt idx="41">
                  <c:v>39514</c:v>
                </c:pt>
                <c:pt idx="42">
                  <c:v>39518</c:v>
                </c:pt>
                <c:pt idx="43">
                  <c:v>39519</c:v>
                </c:pt>
                <c:pt idx="44">
                  <c:v>39520</c:v>
                </c:pt>
                <c:pt idx="45">
                  <c:v>39521</c:v>
                </c:pt>
                <c:pt idx="46">
                  <c:v>39524</c:v>
                </c:pt>
                <c:pt idx="47">
                  <c:v>39525</c:v>
                </c:pt>
                <c:pt idx="48">
                  <c:v>39526</c:v>
                </c:pt>
                <c:pt idx="49">
                  <c:v>39527</c:v>
                </c:pt>
                <c:pt idx="50">
                  <c:v>39528</c:v>
                </c:pt>
                <c:pt idx="51">
                  <c:v>39531</c:v>
                </c:pt>
                <c:pt idx="52">
                  <c:v>39532</c:v>
                </c:pt>
                <c:pt idx="53">
                  <c:v>39533</c:v>
                </c:pt>
                <c:pt idx="54">
                  <c:v>39534</c:v>
                </c:pt>
                <c:pt idx="55">
                  <c:v>39535</c:v>
                </c:pt>
                <c:pt idx="56">
                  <c:v>39538</c:v>
                </c:pt>
                <c:pt idx="57">
                  <c:v>39539</c:v>
                </c:pt>
                <c:pt idx="58">
                  <c:v>39540</c:v>
                </c:pt>
                <c:pt idx="59">
                  <c:v>39541</c:v>
                </c:pt>
                <c:pt idx="60">
                  <c:v>39542</c:v>
                </c:pt>
                <c:pt idx="61">
                  <c:v>39545</c:v>
                </c:pt>
                <c:pt idx="62">
                  <c:v>39546</c:v>
                </c:pt>
                <c:pt idx="63">
                  <c:v>39547</c:v>
                </c:pt>
                <c:pt idx="64">
                  <c:v>39548</c:v>
                </c:pt>
                <c:pt idx="65">
                  <c:v>39549</c:v>
                </c:pt>
                <c:pt idx="66">
                  <c:v>39552</c:v>
                </c:pt>
                <c:pt idx="67">
                  <c:v>39553</c:v>
                </c:pt>
                <c:pt idx="68">
                  <c:v>39554</c:v>
                </c:pt>
                <c:pt idx="69">
                  <c:v>39555</c:v>
                </c:pt>
                <c:pt idx="70">
                  <c:v>39556</c:v>
                </c:pt>
                <c:pt idx="71">
                  <c:v>39559</c:v>
                </c:pt>
                <c:pt idx="72">
                  <c:v>39560</c:v>
                </c:pt>
                <c:pt idx="73">
                  <c:v>39561</c:v>
                </c:pt>
                <c:pt idx="74">
                  <c:v>39562</c:v>
                </c:pt>
                <c:pt idx="75">
                  <c:v>39563</c:v>
                </c:pt>
                <c:pt idx="76">
                  <c:v>39566</c:v>
                </c:pt>
                <c:pt idx="77">
                  <c:v>39567</c:v>
                </c:pt>
                <c:pt idx="78">
                  <c:v>39568</c:v>
                </c:pt>
                <c:pt idx="79">
                  <c:v>39572</c:v>
                </c:pt>
                <c:pt idx="80">
                  <c:v>39573</c:v>
                </c:pt>
                <c:pt idx="81">
                  <c:v>39574</c:v>
                </c:pt>
                <c:pt idx="82">
                  <c:v>39575</c:v>
                </c:pt>
                <c:pt idx="83">
                  <c:v>39576</c:v>
                </c:pt>
                <c:pt idx="84">
                  <c:v>39580</c:v>
                </c:pt>
                <c:pt idx="85">
                  <c:v>39581</c:v>
                </c:pt>
                <c:pt idx="86">
                  <c:v>39582</c:v>
                </c:pt>
                <c:pt idx="87">
                  <c:v>39583</c:v>
                </c:pt>
                <c:pt idx="88">
                  <c:v>39584</c:v>
                </c:pt>
                <c:pt idx="89">
                  <c:v>39587</c:v>
                </c:pt>
                <c:pt idx="90">
                  <c:v>39588</c:v>
                </c:pt>
                <c:pt idx="91">
                  <c:v>39589</c:v>
                </c:pt>
                <c:pt idx="92">
                  <c:v>39590</c:v>
                </c:pt>
                <c:pt idx="93">
                  <c:v>39591</c:v>
                </c:pt>
                <c:pt idx="94">
                  <c:v>39594</c:v>
                </c:pt>
                <c:pt idx="95">
                  <c:v>39595</c:v>
                </c:pt>
                <c:pt idx="96">
                  <c:v>39596</c:v>
                </c:pt>
                <c:pt idx="97">
                  <c:v>39597</c:v>
                </c:pt>
                <c:pt idx="98">
                  <c:v>39598</c:v>
                </c:pt>
                <c:pt idx="99">
                  <c:v>39601</c:v>
                </c:pt>
                <c:pt idx="100">
                  <c:v>39602</c:v>
                </c:pt>
                <c:pt idx="101">
                  <c:v>39603</c:v>
                </c:pt>
                <c:pt idx="102">
                  <c:v>39604</c:v>
                </c:pt>
                <c:pt idx="103">
                  <c:v>39605</c:v>
                </c:pt>
                <c:pt idx="104">
                  <c:v>39606</c:v>
                </c:pt>
                <c:pt idx="105">
                  <c:v>39608</c:v>
                </c:pt>
                <c:pt idx="106">
                  <c:v>39609</c:v>
                </c:pt>
                <c:pt idx="107">
                  <c:v>39610</c:v>
                </c:pt>
                <c:pt idx="108">
                  <c:v>39615</c:v>
                </c:pt>
                <c:pt idx="109">
                  <c:v>39616</c:v>
                </c:pt>
                <c:pt idx="110">
                  <c:v>39617</c:v>
                </c:pt>
                <c:pt idx="111">
                  <c:v>39618</c:v>
                </c:pt>
                <c:pt idx="112">
                  <c:v>39619</c:v>
                </c:pt>
                <c:pt idx="113">
                  <c:v>39622</c:v>
                </c:pt>
                <c:pt idx="114">
                  <c:v>39623</c:v>
                </c:pt>
                <c:pt idx="115">
                  <c:v>39624</c:v>
                </c:pt>
                <c:pt idx="116">
                  <c:v>39625</c:v>
                </c:pt>
                <c:pt idx="117">
                  <c:v>39626</c:v>
                </c:pt>
                <c:pt idx="118">
                  <c:v>39629</c:v>
                </c:pt>
                <c:pt idx="119">
                  <c:v>39630</c:v>
                </c:pt>
                <c:pt idx="120">
                  <c:v>39631</c:v>
                </c:pt>
                <c:pt idx="121">
                  <c:v>39632</c:v>
                </c:pt>
                <c:pt idx="122">
                  <c:v>39633</c:v>
                </c:pt>
                <c:pt idx="123">
                  <c:v>39636</c:v>
                </c:pt>
                <c:pt idx="124">
                  <c:v>39637</c:v>
                </c:pt>
                <c:pt idx="125">
                  <c:v>39638</c:v>
                </c:pt>
                <c:pt idx="126">
                  <c:v>39639</c:v>
                </c:pt>
                <c:pt idx="127">
                  <c:v>39640</c:v>
                </c:pt>
                <c:pt idx="128">
                  <c:v>39643</c:v>
                </c:pt>
                <c:pt idx="129">
                  <c:v>39644</c:v>
                </c:pt>
                <c:pt idx="130">
                  <c:v>39645</c:v>
                </c:pt>
                <c:pt idx="131">
                  <c:v>39646</c:v>
                </c:pt>
                <c:pt idx="132">
                  <c:v>39647</c:v>
                </c:pt>
                <c:pt idx="133">
                  <c:v>39650</c:v>
                </c:pt>
                <c:pt idx="134">
                  <c:v>39651</c:v>
                </c:pt>
                <c:pt idx="135">
                  <c:v>39652</c:v>
                </c:pt>
                <c:pt idx="136">
                  <c:v>39653</c:v>
                </c:pt>
                <c:pt idx="137">
                  <c:v>39654</c:v>
                </c:pt>
                <c:pt idx="138">
                  <c:v>39657</c:v>
                </c:pt>
                <c:pt idx="139">
                  <c:v>39658</c:v>
                </c:pt>
                <c:pt idx="140">
                  <c:v>39659</c:v>
                </c:pt>
                <c:pt idx="141">
                  <c:v>39660</c:v>
                </c:pt>
                <c:pt idx="142">
                  <c:v>39661</c:v>
                </c:pt>
                <c:pt idx="143">
                  <c:v>39664</c:v>
                </c:pt>
                <c:pt idx="144">
                  <c:v>39665</c:v>
                </c:pt>
                <c:pt idx="145">
                  <c:v>39666</c:v>
                </c:pt>
                <c:pt idx="146">
                  <c:v>39667</c:v>
                </c:pt>
                <c:pt idx="147">
                  <c:v>39668</c:v>
                </c:pt>
                <c:pt idx="148">
                  <c:v>39671</c:v>
                </c:pt>
                <c:pt idx="149">
                  <c:v>39672</c:v>
                </c:pt>
                <c:pt idx="150">
                  <c:v>39673</c:v>
                </c:pt>
                <c:pt idx="151">
                  <c:v>39674</c:v>
                </c:pt>
                <c:pt idx="152">
                  <c:v>39675</c:v>
                </c:pt>
                <c:pt idx="153">
                  <c:v>39678</c:v>
                </c:pt>
                <c:pt idx="154">
                  <c:v>39679</c:v>
                </c:pt>
                <c:pt idx="155">
                  <c:v>39680</c:v>
                </c:pt>
                <c:pt idx="156">
                  <c:v>39681</c:v>
                </c:pt>
                <c:pt idx="157">
                  <c:v>39682</c:v>
                </c:pt>
                <c:pt idx="158">
                  <c:v>39685</c:v>
                </c:pt>
                <c:pt idx="159">
                  <c:v>39686</c:v>
                </c:pt>
                <c:pt idx="160">
                  <c:v>39687</c:v>
                </c:pt>
                <c:pt idx="161">
                  <c:v>39688</c:v>
                </c:pt>
                <c:pt idx="162">
                  <c:v>39689</c:v>
                </c:pt>
                <c:pt idx="163">
                  <c:v>39692</c:v>
                </c:pt>
                <c:pt idx="164">
                  <c:v>39693</c:v>
                </c:pt>
                <c:pt idx="165">
                  <c:v>39694</c:v>
                </c:pt>
                <c:pt idx="166">
                  <c:v>39695</c:v>
                </c:pt>
                <c:pt idx="167">
                  <c:v>39696</c:v>
                </c:pt>
                <c:pt idx="168">
                  <c:v>39699</c:v>
                </c:pt>
                <c:pt idx="169">
                  <c:v>39700</c:v>
                </c:pt>
                <c:pt idx="170">
                  <c:v>39701</c:v>
                </c:pt>
                <c:pt idx="171">
                  <c:v>39702</c:v>
                </c:pt>
                <c:pt idx="172">
                  <c:v>39703</c:v>
                </c:pt>
                <c:pt idx="173">
                  <c:v>39706</c:v>
                </c:pt>
                <c:pt idx="174">
                  <c:v>39707</c:v>
                </c:pt>
                <c:pt idx="175">
                  <c:v>39708</c:v>
                </c:pt>
                <c:pt idx="176">
                  <c:v>39709</c:v>
                </c:pt>
                <c:pt idx="177">
                  <c:v>39710</c:v>
                </c:pt>
                <c:pt idx="178">
                  <c:v>39713</c:v>
                </c:pt>
                <c:pt idx="179">
                  <c:v>39714</c:v>
                </c:pt>
                <c:pt idx="180">
                  <c:v>39715</c:v>
                </c:pt>
                <c:pt idx="181">
                  <c:v>39716</c:v>
                </c:pt>
                <c:pt idx="182">
                  <c:v>39717</c:v>
                </c:pt>
                <c:pt idx="183">
                  <c:v>39720</c:v>
                </c:pt>
                <c:pt idx="184">
                  <c:v>39721</c:v>
                </c:pt>
                <c:pt idx="185">
                  <c:v>39722</c:v>
                </c:pt>
                <c:pt idx="186">
                  <c:v>39723</c:v>
                </c:pt>
                <c:pt idx="187">
                  <c:v>39724</c:v>
                </c:pt>
                <c:pt idx="188">
                  <c:v>39727</c:v>
                </c:pt>
                <c:pt idx="189">
                  <c:v>39728</c:v>
                </c:pt>
                <c:pt idx="190">
                  <c:v>39729</c:v>
                </c:pt>
                <c:pt idx="191">
                  <c:v>39730</c:v>
                </c:pt>
                <c:pt idx="192">
                  <c:v>39731</c:v>
                </c:pt>
                <c:pt idx="193">
                  <c:v>39734</c:v>
                </c:pt>
                <c:pt idx="194">
                  <c:v>39735</c:v>
                </c:pt>
                <c:pt idx="195">
                  <c:v>39736</c:v>
                </c:pt>
                <c:pt idx="196">
                  <c:v>39737</c:v>
                </c:pt>
                <c:pt idx="197">
                  <c:v>39738</c:v>
                </c:pt>
                <c:pt idx="198">
                  <c:v>39741</c:v>
                </c:pt>
                <c:pt idx="199">
                  <c:v>39742</c:v>
                </c:pt>
                <c:pt idx="200">
                  <c:v>39743</c:v>
                </c:pt>
                <c:pt idx="201">
                  <c:v>39744</c:v>
                </c:pt>
                <c:pt idx="202">
                  <c:v>39745</c:v>
                </c:pt>
                <c:pt idx="203">
                  <c:v>39748</c:v>
                </c:pt>
                <c:pt idx="204">
                  <c:v>39749</c:v>
                </c:pt>
                <c:pt idx="205">
                  <c:v>39750</c:v>
                </c:pt>
                <c:pt idx="206">
                  <c:v>39751</c:v>
                </c:pt>
                <c:pt idx="207">
                  <c:v>39752</c:v>
                </c:pt>
                <c:pt idx="208">
                  <c:v>39753</c:v>
                </c:pt>
                <c:pt idx="209">
                  <c:v>39757</c:v>
                </c:pt>
                <c:pt idx="210">
                  <c:v>39758</c:v>
                </c:pt>
                <c:pt idx="211">
                  <c:v>39759</c:v>
                </c:pt>
                <c:pt idx="212">
                  <c:v>39762</c:v>
                </c:pt>
                <c:pt idx="213">
                  <c:v>39763</c:v>
                </c:pt>
                <c:pt idx="214">
                  <c:v>39764</c:v>
                </c:pt>
                <c:pt idx="215">
                  <c:v>39765</c:v>
                </c:pt>
                <c:pt idx="216">
                  <c:v>39766</c:v>
                </c:pt>
                <c:pt idx="217">
                  <c:v>39769</c:v>
                </c:pt>
                <c:pt idx="218">
                  <c:v>39770</c:v>
                </c:pt>
                <c:pt idx="219">
                  <c:v>39771</c:v>
                </c:pt>
                <c:pt idx="220">
                  <c:v>39772</c:v>
                </c:pt>
                <c:pt idx="221">
                  <c:v>39773</c:v>
                </c:pt>
                <c:pt idx="222">
                  <c:v>39776</c:v>
                </c:pt>
                <c:pt idx="223">
                  <c:v>39777</c:v>
                </c:pt>
                <c:pt idx="224">
                  <c:v>39778</c:v>
                </c:pt>
                <c:pt idx="225">
                  <c:v>39779</c:v>
                </c:pt>
                <c:pt idx="226">
                  <c:v>39780</c:v>
                </c:pt>
                <c:pt idx="227">
                  <c:v>39783</c:v>
                </c:pt>
                <c:pt idx="228">
                  <c:v>39784</c:v>
                </c:pt>
                <c:pt idx="229">
                  <c:v>39785</c:v>
                </c:pt>
                <c:pt idx="230">
                  <c:v>39786</c:v>
                </c:pt>
                <c:pt idx="231">
                  <c:v>39787</c:v>
                </c:pt>
                <c:pt idx="232">
                  <c:v>39790</c:v>
                </c:pt>
                <c:pt idx="233">
                  <c:v>39791</c:v>
                </c:pt>
                <c:pt idx="234">
                  <c:v>39792</c:v>
                </c:pt>
                <c:pt idx="235">
                  <c:v>39793</c:v>
                </c:pt>
                <c:pt idx="236">
                  <c:v>39794</c:v>
                </c:pt>
                <c:pt idx="237">
                  <c:v>39797</c:v>
                </c:pt>
                <c:pt idx="238">
                  <c:v>39798</c:v>
                </c:pt>
                <c:pt idx="239">
                  <c:v>39799</c:v>
                </c:pt>
                <c:pt idx="240">
                  <c:v>39800</c:v>
                </c:pt>
                <c:pt idx="241">
                  <c:v>39801</c:v>
                </c:pt>
                <c:pt idx="242">
                  <c:v>39804</c:v>
                </c:pt>
                <c:pt idx="243">
                  <c:v>39805</c:v>
                </c:pt>
                <c:pt idx="244">
                  <c:v>39806</c:v>
                </c:pt>
                <c:pt idx="245">
                  <c:v>39807</c:v>
                </c:pt>
                <c:pt idx="246">
                  <c:v>39808</c:v>
                </c:pt>
                <c:pt idx="247">
                  <c:v>39811</c:v>
                </c:pt>
                <c:pt idx="248">
                  <c:v>39812</c:v>
                </c:pt>
                <c:pt idx="249">
                  <c:v>39813</c:v>
                </c:pt>
                <c:pt idx="250">
                  <c:v>39824</c:v>
                </c:pt>
                <c:pt idx="251">
                  <c:v>39825</c:v>
                </c:pt>
                <c:pt idx="252">
                  <c:v>39826</c:v>
                </c:pt>
                <c:pt idx="253">
                  <c:v>39827</c:v>
                </c:pt>
                <c:pt idx="254">
                  <c:v>39828</c:v>
                </c:pt>
                <c:pt idx="255">
                  <c:v>39829</c:v>
                </c:pt>
                <c:pt idx="256">
                  <c:v>39832</c:v>
                </c:pt>
                <c:pt idx="257">
                  <c:v>39833</c:v>
                </c:pt>
                <c:pt idx="258">
                  <c:v>39834</c:v>
                </c:pt>
                <c:pt idx="259">
                  <c:v>39835</c:v>
                </c:pt>
                <c:pt idx="260">
                  <c:v>39836</c:v>
                </c:pt>
                <c:pt idx="261">
                  <c:v>39839</c:v>
                </c:pt>
                <c:pt idx="262">
                  <c:v>39840</c:v>
                </c:pt>
                <c:pt idx="263">
                  <c:v>39841</c:v>
                </c:pt>
                <c:pt idx="264">
                  <c:v>39842</c:v>
                </c:pt>
                <c:pt idx="265">
                  <c:v>39843</c:v>
                </c:pt>
                <c:pt idx="266">
                  <c:v>39846</c:v>
                </c:pt>
                <c:pt idx="267">
                  <c:v>39847</c:v>
                </c:pt>
                <c:pt idx="268">
                  <c:v>39848</c:v>
                </c:pt>
                <c:pt idx="269">
                  <c:v>39849</c:v>
                </c:pt>
                <c:pt idx="270">
                  <c:v>39850</c:v>
                </c:pt>
                <c:pt idx="271">
                  <c:v>39853</c:v>
                </c:pt>
                <c:pt idx="272">
                  <c:v>39854</c:v>
                </c:pt>
                <c:pt idx="273">
                  <c:v>39855</c:v>
                </c:pt>
                <c:pt idx="274">
                  <c:v>39856</c:v>
                </c:pt>
                <c:pt idx="275">
                  <c:v>39857</c:v>
                </c:pt>
                <c:pt idx="276">
                  <c:v>39860</c:v>
                </c:pt>
                <c:pt idx="277">
                  <c:v>39861</c:v>
                </c:pt>
                <c:pt idx="278">
                  <c:v>39862</c:v>
                </c:pt>
                <c:pt idx="279">
                  <c:v>39863</c:v>
                </c:pt>
                <c:pt idx="280">
                  <c:v>39864</c:v>
                </c:pt>
                <c:pt idx="281">
                  <c:v>39868</c:v>
                </c:pt>
                <c:pt idx="282">
                  <c:v>39869</c:v>
                </c:pt>
                <c:pt idx="283">
                  <c:v>39870</c:v>
                </c:pt>
                <c:pt idx="284">
                  <c:v>39871</c:v>
                </c:pt>
                <c:pt idx="285">
                  <c:v>39874</c:v>
                </c:pt>
                <c:pt idx="286">
                  <c:v>39875</c:v>
                </c:pt>
                <c:pt idx="287">
                  <c:v>39876</c:v>
                </c:pt>
                <c:pt idx="288">
                  <c:v>39877</c:v>
                </c:pt>
                <c:pt idx="289">
                  <c:v>39878</c:v>
                </c:pt>
                <c:pt idx="290">
                  <c:v>39882</c:v>
                </c:pt>
                <c:pt idx="291">
                  <c:v>39883</c:v>
                </c:pt>
                <c:pt idx="292">
                  <c:v>39884</c:v>
                </c:pt>
                <c:pt idx="293">
                  <c:v>39885</c:v>
                </c:pt>
                <c:pt idx="294">
                  <c:v>39888</c:v>
                </c:pt>
                <c:pt idx="295">
                  <c:v>39889</c:v>
                </c:pt>
                <c:pt idx="296">
                  <c:v>39890</c:v>
                </c:pt>
                <c:pt idx="297">
                  <c:v>39891</c:v>
                </c:pt>
                <c:pt idx="298">
                  <c:v>39892</c:v>
                </c:pt>
                <c:pt idx="299">
                  <c:v>39895</c:v>
                </c:pt>
                <c:pt idx="300">
                  <c:v>39896</c:v>
                </c:pt>
                <c:pt idx="301">
                  <c:v>39897</c:v>
                </c:pt>
                <c:pt idx="302">
                  <c:v>39898</c:v>
                </c:pt>
                <c:pt idx="303">
                  <c:v>39899</c:v>
                </c:pt>
                <c:pt idx="304">
                  <c:v>39902</c:v>
                </c:pt>
                <c:pt idx="305">
                  <c:v>39903</c:v>
                </c:pt>
                <c:pt idx="306">
                  <c:v>39904</c:v>
                </c:pt>
                <c:pt idx="307">
                  <c:v>39905</c:v>
                </c:pt>
                <c:pt idx="308">
                  <c:v>39906</c:v>
                </c:pt>
                <c:pt idx="309">
                  <c:v>39909</c:v>
                </c:pt>
                <c:pt idx="310">
                  <c:v>39910</c:v>
                </c:pt>
                <c:pt idx="311">
                  <c:v>39911</c:v>
                </c:pt>
                <c:pt idx="312">
                  <c:v>39912</c:v>
                </c:pt>
                <c:pt idx="313">
                  <c:v>39913</c:v>
                </c:pt>
                <c:pt idx="314">
                  <c:v>39916</c:v>
                </c:pt>
                <c:pt idx="315">
                  <c:v>39917</c:v>
                </c:pt>
                <c:pt idx="316">
                  <c:v>39918</c:v>
                </c:pt>
                <c:pt idx="317">
                  <c:v>39919</c:v>
                </c:pt>
                <c:pt idx="318">
                  <c:v>39920</c:v>
                </c:pt>
                <c:pt idx="319">
                  <c:v>39923</c:v>
                </c:pt>
                <c:pt idx="320">
                  <c:v>39924</c:v>
                </c:pt>
                <c:pt idx="321">
                  <c:v>39925</c:v>
                </c:pt>
                <c:pt idx="322">
                  <c:v>39926</c:v>
                </c:pt>
                <c:pt idx="323">
                  <c:v>39927</c:v>
                </c:pt>
                <c:pt idx="324">
                  <c:v>39930</c:v>
                </c:pt>
                <c:pt idx="325">
                  <c:v>39931</c:v>
                </c:pt>
                <c:pt idx="326">
                  <c:v>39932</c:v>
                </c:pt>
                <c:pt idx="327">
                  <c:v>39933</c:v>
                </c:pt>
                <c:pt idx="328">
                  <c:v>39937</c:v>
                </c:pt>
                <c:pt idx="329">
                  <c:v>39938</c:v>
                </c:pt>
                <c:pt idx="330">
                  <c:v>39939</c:v>
                </c:pt>
                <c:pt idx="331">
                  <c:v>39940</c:v>
                </c:pt>
                <c:pt idx="332">
                  <c:v>39941</c:v>
                </c:pt>
                <c:pt idx="333">
                  <c:v>39945</c:v>
                </c:pt>
                <c:pt idx="334">
                  <c:v>39946</c:v>
                </c:pt>
                <c:pt idx="335">
                  <c:v>39947</c:v>
                </c:pt>
                <c:pt idx="336">
                  <c:v>39948</c:v>
                </c:pt>
                <c:pt idx="337">
                  <c:v>39951</c:v>
                </c:pt>
                <c:pt idx="338">
                  <c:v>39952</c:v>
                </c:pt>
                <c:pt idx="339">
                  <c:v>39953</c:v>
                </c:pt>
                <c:pt idx="340">
                  <c:v>39954</c:v>
                </c:pt>
                <c:pt idx="341">
                  <c:v>39955</c:v>
                </c:pt>
                <c:pt idx="342">
                  <c:v>39958</c:v>
                </c:pt>
                <c:pt idx="343">
                  <c:v>39959</c:v>
                </c:pt>
                <c:pt idx="344">
                  <c:v>39960</c:v>
                </c:pt>
                <c:pt idx="345">
                  <c:v>39961</c:v>
                </c:pt>
                <c:pt idx="346">
                  <c:v>39962</c:v>
                </c:pt>
                <c:pt idx="347">
                  <c:v>39965</c:v>
                </c:pt>
                <c:pt idx="348">
                  <c:v>39966</c:v>
                </c:pt>
                <c:pt idx="349">
                  <c:v>39967</c:v>
                </c:pt>
                <c:pt idx="350">
                  <c:v>39968</c:v>
                </c:pt>
                <c:pt idx="351">
                  <c:v>39969</c:v>
                </c:pt>
                <c:pt idx="352">
                  <c:v>39972</c:v>
                </c:pt>
                <c:pt idx="353">
                  <c:v>39973</c:v>
                </c:pt>
                <c:pt idx="354">
                  <c:v>39974</c:v>
                </c:pt>
                <c:pt idx="355">
                  <c:v>39975</c:v>
                </c:pt>
                <c:pt idx="356">
                  <c:v>39979</c:v>
                </c:pt>
                <c:pt idx="357">
                  <c:v>39980</c:v>
                </c:pt>
                <c:pt idx="358">
                  <c:v>39981</c:v>
                </c:pt>
                <c:pt idx="359">
                  <c:v>39982</c:v>
                </c:pt>
                <c:pt idx="360">
                  <c:v>39983</c:v>
                </c:pt>
                <c:pt idx="361">
                  <c:v>39986</c:v>
                </c:pt>
                <c:pt idx="362">
                  <c:v>39987</c:v>
                </c:pt>
                <c:pt idx="363">
                  <c:v>39988</c:v>
                </c:pt>
                <c:pt idx="364">
                  <c:v>39989</c:v>
                </c:pt>
                <c:pt idx="365">
                  <c:v>39990</c:v>
                </c:pt>
                <c:pt idx="366">
                  <c:v>39993</c:v>
                </c:pt>
                <c:pt idx="367">
                  <c:v>39994</c:v>
                </c:pt>
                <c:pt idx="368">
                  <c:v>39995</c:v>
                </c:pt>
                <c:pt idx="369">
                  <c:v>39996</c:v>
                </c:pt>
                <c:pt idx="370">
                  <c:v>39997</c:v>
                </c:pt>
                <c:pt idx="371">
                  <c:v>40000</c:v>
                </c:pt>
                <c:pt idx="372">
                  <c:v>40001</c:v>
                </c:pt>
                <c:pt idx="373">
                  <c:v>40002</c:v>
                </c:pt>
                <c:pt idx="374">
                  <c:v>40003</c:v>
                </c:pt>
                <c:pt idx="375">
                  <c:v>40004</c:v>
                </c:pt>
                <c:pt idx="376">
                  <c:v>40007</c:v>
                </c:pt>
                <c:pt idx="377">
                  <c:v>40008</c:v>
                </c:pt>
                <c:pt idx="378">
                  <c:v>40009</c:v>
                </c:pt>
                <c:pt idx="379">
                  <c:v>40010</c:v>
                </c:pt>
                <c:pt idx="380">
                  <c:v>40011</c:v>
                </c:pt>
                <c:pt idx="381">
                  <c:v>40014</c:v>
                </c:pt>
                <c:pt idx="382">
                  <c:v>40015</c:v>
                </c:pt>
                <c:pt idx="383">
                  <c:v>40016</c:v>
                </c:pt>
                <c:pt idx="384">
                  <c:v>40017</c:v>
                </c:pt>
                <c:pt idx="385">
                  <c:v>40018</c:v>
                </c:pt>
                <c:pt idx="386">
                  <c:v>40021</c:v>
                </c:pt>
                <c:pt idx="387">
                  <c:v>40022</c:v>
                </c:pt>
                <c:pt idx="388">
                  <c:v>40023</c:v>
                </c:pt>
                <c:pt idx="389">
                  <c:v>40024</c:v>
                </c:pt>
                <c:pt idx="390">
                  <c:v>40025</c:v>
                </c:pt>
                <c:pt idx="391">
                  <c:v>40028</c:v>
                </c:pt>
                <c:pt idx="392">
                  <c:v>40029</c:v>
                </c:pt>
                <c:pt idx="393">
                  <c:v>40030</c:v>
                </c:pt>
                <c:pt idx="394">
                  <c:v>40031</c:v>
                </c:pt>
                <c:pt idx="395">
                  <c:v>40032</c:v>
                </c:pt>
                <c:pt idx="396">
                  <c:v>40035</c:v>
                </c:pt>
                <c:pt idx="397">
                  <c:v>40036</c:v>
                </c:pt>
                <c:pt idx="398">
                  <c:v>40037</c:v>
                </c:pt>
                <c:pt idx="399">
                  <c:v>40038</c:v>
                </c:pt>
                <c:pt idx="400">
                  <c:v>40039</c:v>
                </c:pt>
                <c:pt idx="401">
                  <c:v>40042</c:v>
                </c:pt>
                <c:pt idx="402">
                  <c:v>40043</c:v>
                </c:pt>
                <c:pt idx="403">
                  <c:v>40044</c:v>
                </c:pt>
                <c:pt idx="404">
                  <c:v>40045</c:v>
                </c:pt>
                <c:pt idx="405">
                  <c:v>40046</c:v>
                </c:pt>
                <c:pt idx="406">
                  <c:v>40049</c:v>
                </c:pt>
                <c:pt idx="407">
                  <c:v>40050</c:v>
                </c:pt>
                <c:pt idx="408">
                  <c:v>40051</c:v>
                </c:pt>
                <c:pt idx="409">
                  <c:v>40052</c:v>
                </c:pt>
                <c:pt idx="410">
                  <c:v>40053</c:v>
                </c:pt>
                <c:pt idx="411">
                  <c:v>40056</c:v>
                </c:pt>
                <c:pt idx="412">
                  <c:v>40057</c:v>
                </c:pt>
                <c:pt idx="413">
                  <c:v>40058</c:v>
                </c:pt>
                <c:pt idx="414">
                  <c:v>40059</c:v>
                </c:pt>
                <c:pt idx="415">
                  <c:v>40060</c:v>
                </c:pt>
                <c:pt idx="416">
                  <c:v>40063</c:v>
                </c:pt>
                <c:pt idx="417">
                  <c:v>40064</c:v>
                </c:pt>
                <c:pt idx="418">
                  <c:v>40065</c:v>
                </c:pt>
                <c:pt idx="419">
                  <c:v>40066</c:v>
                </c:pt>
                <c:pt idx="420">
                  <c:v>40067</c:v>
                </c:pt>
                <c:pt idx="421">
                  <c:v>40070</c:v>
                </c:pt>
                <c:pt idx="422">
                  <c:v>40071</c:v>
                </c:pt>
                <c:pt idx="423">
                  <c:v>40072</c:v>
                </c:pt>
                <c:pt idx="424">
                  <c:v>40073</c:v>
                </c:pt>
                <c:pt idx="425">
                  <c:v>40074</c:v>
                </c:pt>
                <c:pt idx="426">
                  <c:v>40077</c:v>
                </c:pt>
                <c:pt idx="427">
                  <c:v>40078</c:v>
                </c:pt>
                <c:pt idx="428">
                  <c:v>40079</c:v>
                </c:pt>
                <c:pt idx="429">
                  <c:v>40080</c:v>
                </c:pt>
                <c:pt idx="430">
                  <c:v>40081</c:v>
                </c:pt>
                <c:pt idx="431">
                  <c:v>40084</c:v>
                </c:pt>
                <c:pt idx="432">
                  <c:v>40085</c:v>
                </c:pt>
                <c:pt idx="433">
                  <c:v>40086</c:v>
                </c:pt>
                <c:pt idx="434">
                  <c:v>40087</c:v>
                </c:pt>
                <c:pt idx="435">
                  <c:v>40088</c:v>
                </c:pt>
                <c:pt idx="436">
                  <c:v>40091</c:v>
                </c:pt>
                <c:pt idx="437">
                  <c:v>40092</c:v>
                </c:pt>
                <c:pt idx="438">
                  <c:v>40093</c:v>
                </c:pt>
                <c:pt idx="439">
                  <c:v>40094</c:v>
                </c:pt>
                <c:pt idx="440">
                  <c:v>40095</c:v>
                </c:pt>
                <c:pt idx="441">
                  <c:v>40098</c:v>
                </c:pt>
                <c:pt idx="442">
                  <c:v>40099</c:v>
                </c:pt>
                <c:pt idx="443">
                  <c:v>40100</c:v>
                </c:pt>
                <c:pt idx="444">
                  <c:v>40101</c:v>
                </c:pt>
                <c:pt idx="445">
                  <c:v>40102</c:v>
                </c:pt>
                <c:pt idx="446">
                  <c:v>40105</c:v>
                </c:pt>
                <c:pt idx="447">
                  <c:v>40106</c:v>
                </c:pt>
                <c:pt idx="448">
                  <c:v>40107</c:v>
                </c:pt>
                <c:pt idx="449">
                  <c:v>40108</c:v>
                </c:pt>
                <c:pt idx="450">
                  <c:v>40109</c:v>
                </c:pt>
                <c:pt idx="451">
                  <c:v>40112</c:v>
                </c:pt>
                <c:pt idx="452">
                  <c:v>40113</c:v>
                </c:pt>
                <c:pt idx="453">
                  <c:v>40114</c:v>
                </c:pt>
                <c:pt idx="454">
                  <c:v>40115</c:v>
                </c:pt>
                <c:pt idx="455">
                  <c:v>40116</c:v>
                </c:pt>
                <c:pt idx="456">
                  <c:v>40119</c:v>
                </c:pt>
                <c:pt idx="457">
                  <c:v>40120</c:v>
                </c:pt>
                <c:pt idx="458">
                  <c:v>40122</c:v>
                </c:pt>
                <c:pt idx="459">
                  <c:v>40123</c:v>
                </c:pt>
                <c:pt idx="460">
                  <c:v>40126</c:v>
                </c:pt>
                <c:pt idx="461">
                  <c:v>40127</c:v>
                </c:pt>
                <c:pt idx="462">
                  <c:v>40128</c:v>
                </c:pt>
                <c:pt idx="463">
                  <c:v>40129</c:v>
                </c:pt>
                <c:pt idx="464">
                  <c:v>40130</c:v>
                </c:pt>
                <c:pt idx="465">
                  <c:v>40133</c:v>
                </c:pt>
                <c:pt idx="466">
                  <c:v>40134</c:v>
                </c:pt>
                <c:pt idx="467">
                  <c:v>40135</c:v>
                </c:pt>
                <c:pt idx="468">
                  <c:v>40136</c:v>
                </c:pt>
                <c:pt idx="469">
                  <c:v>40137</c:v>
                </c:pt>
                <c:pt idx="470">
                  <c:v>40140</c:v>
                </c:pt>
                <c:pt idx="471">
                  <c:v>40141</c:v>
                </c:pt>
                <c:pt idx="472">
                  <c:v>40142</c:v>
                </c:pt>
                <c:pt idx="473">
                  <c:v>40143</c:v>
                </c:pt>
                <c:pt idx="474">
                  <c:v>40144</c:v>
                </c:pt>
                <c:pt idx="475">
                  <c:v>40147</c:v>
                </c:pt>
                <c:pt idx="476">
                  <c:v>40148</c:v>
                </c:pt>
                <c:pt idx="477">
                  <c:v>40149</c:v>
                </c:pt>
                <c:pt idx="478">
                  <c:v>40150</c:v>
                </c:pt>
                <c:pt idx="479">
                  <c:v>40151</c:v>
                </c:pt>
                <c:pt idx="480">
                  <c:v>40154</c:v>
                </c:pt>
                <c:pt idx="481">
                  <c:v>40155</c:v>
                </c:pt>
                <c:pt idx="482">
                  <c:v>40156</c:v>
                </c:pt>
                <c:pt idx="483">
                  <c:v>40157</c:v>
                </c:pt>
                <c:pt idx="484">
                  <c:v>40158</c:v>
                </c:pt>
                <c:pt idx="485">
                  <c:v>40161</c:v>
                </c:pt>
                <c:pt idx="486">
                  <c:v>40162</c:v>
                </c:pt>
                <c:pt idx="487">
                  <c:v>40163</c:v>
                </c:pt>
                <c:pt idx="488">
                  <c:v>40164</c:v>
                </c:pt>
                <c:pt idx="489">
                  <c:v>40165</c:v>
                </c:pt>
                <c:pt idx="490">
                  <c:v>40168</c:v>
                </c:pt>
                <c:pt idx="491">
                  <c:v>40169</c:v>
                </c:pt>
                <c:pt idx="492">
                  <c:v>40170</c:v>
                </c:pt>
                <c:pt idx="493">
                  <c:v>40171</c:v>
                </c:pt>
                <c:pt idx="494">
                  <c:v>40172</c:v>
                </c:pt>
                <c:pt idx="495">
                  <c:v>40175</c:v>
                </c:pt>
                <c:pt idx="496">
                  <c:v>40176</c:v>
                </c:pt>
                <c:pt idx="497">
                  <c:v>40177</c:v>
                </c:pt>
                <c:pt idx="498">
                  <c:v>40178</c:v>
                </c:pt>
                <c:pt idx="499">
                  <c:v>40189</c:v>
                </c:pt>
                <c:pt idx="500">
                  <c:v>40190</c:v>
                </c:pt>
                <c:pt idx="501">
                  <c:v>40191</c:v>
                </c:pt>
                <c:pt idx="502">
                  <c:v>40192</c:v>
                </c:pt>
                <c:pt idx="503">
                  <c:v>40193</c:v>
                </c:pt>
                <c:pt idx="504">
                  <c:v>40196</c:v>
                </c:pt>
                <c:pt idx="505">
                  <c:v>40197</c:v>
                </c:pt>
                <c:pt idx="506">
                  <c:v>40198</c:v>
                </c:pt>
                <c:pt idx="507">
                  <c:v>40199</c:v>
                </c:pt>
                <c:pt idx="508">
                  <c:v>40200</c:v>
                </c:pt>
                <c:pt idx="509">
                  <c:v>40203</c:v>
                </c:pt>
                <c:pt idx="510">
                  <c:v>40204</c:v>
                </c:pt>
                <c:pt idx="511">
                  <c:v>40205</c:v>
                </c:pt>
                <c:pt idx="512">
                  <c:v>40206</c:v>
                </c:pt>
                <c:pt idx="513">
                  <c:v>40207</c:v>
                </c:pt>
                <c:pt idx="514">
                  <c:v>40210</c:v>
                </c:pt>
                <c:pt idx="515">
                  <c:v>40211</c:v>
                </c:pt>
                <c:pt idx="516">
                  <c:v>40212</c:v>
                </c:pt>
                <c:pt idx="517">
                  <c:v>40213</c:v>
                </c:pt>
                <c:pt idx="518">
                  <c:v>40214</c:v>
                </c:pt>
                <c:pt idx="519">
                  <c:v>40217</c:v>
                </c:pt>
                <c:pt idx="520">
                  <c:v>40218</c:v>
                </c:pt>
                <c:pt idx="521">
                  <c:v>40219</c:v>
                </c:pt>
                <c:pt idx="522">
                  <c:v>40220</c:v>
                </c:pt>
                <c:pt idx="523">
                  <c:v>40221</c:v>
                </c:pt>
                <c:pt idx="524">
                  <c:v>40224</c:v>
                </c:pt>
                <c:pt idx="525">
                  <c:v>40225</c:v>
                </c:pt>
                <c:pt idx="526">
                  <c:v>40226</c:v>
                </c:pt>
                <c:pt idx="527">
                  <c:v>40227</c:v>
                </c:pt>
                <c:pt idx="528">
                  <c:v>40228</c:v>
                </c:pt>
                <c:pt idx="529">
                  <c:v>40233</c:v>
                </c:pt>
                <c:pt idx="530">
                  <c:v>40234</c:v>
                </c:pt>
                <c:pt idx="531">
                  <c:v>40235</c:v>
                </c:pt>
                <c:pt idx="532">
                  <c:v>40236</c:v>
                </c:pt>
                <c:pt idx="533">
                  <c:v>40238</c:v>
                </c:pt>
                <c:pt idx="534">
                  <c:v>40239</c:v>
                </c:pt>
                <c:pt idx="535">
                  <c:v>40240</c:v>
                </c:pt>
                <c:pt idx="536">
                  <c:v>40241</c:v>
                </c:pt>
                <c:pt idx="537">
                  <c:v>40242</c:v>
                </c:pt>
                <c:pt idx="538">
                  <c:v>40246</c:v>
                </c:pt>
                <c:pt idx="539">
                  <c:v>40247</c:v>
                </c:pt>
                <c:pt idx="540">
                  <c:v>40248</c:v>
                </c:pt>
                <c:pt idx="541">
                  <c:v>40249</c:v>
                </c:pt>
                <c:pt idx="542">
                  <c:v>40252</c:v>
                </c:pt>
                <c:pt idx="543">
                  <c:v>40253</c:v>
                </c:pt>
                <c:pt idx="544">
                  <c:v>40254</c:v>
                </c:pt>
                <c:pt idx="545">
                  <c:v>40255</c:v>
                </c:pt>
                <c:pt idx="546">
                  <c:v>40256</c:v>
                </c:pt>
                <c:pt idx="547">
                  <c:v>40259</c:v>
                </c:pt>
                <c:pt idx="548">
                  <c:v>40260</c:v>
                </c:pt>
                <c:pt idx="549">
                  <c:v>40261</c:v>
                </c:pt>
                <c:pt idx="550">
                  <c:v>40262</c:v>
                </c:pt>
                <c:pt idx="551">
                  <c:v>40263</c:v>
                </c:pt>
                <c:pt idx="552">
                  <c:v>40266</c:v>
                </c:pt>
                <c:pt idx="553">
                  <c:v>40267</c:v>
                </c:pt>
                <c:pt idx="554">
                  <c:v>40268</c:v>
                </c:pt>
                <c:pt idx="555">
                  <c:v>40269</c:v>
                </c:pt>
                <c:pt idx="556">
                  <c:v>40270</c:v>
                </c:pt>
                <c:pt idx="557">
                  <c:v>40273</c:v>
                </c:pt>
                <c:pt idx="558">
                  <c:v>40274</c:v>
                </c:pt>
                <c:pt idx="559">
                  <c:v>40275</c:v>
                </c:pt>
                <c:pt idx="560">
                  <c:v>40276</c:v>
                </c:pt>
                <c:pt idx="561">
                  <c:v>40277</c:v>
                </c:pt>
                <c:pt idx="562">
                  <c:v>40280</c:v>
                </c:pt>
                <c:pt idx="563">
                  <c:v>40281</c:v>
                </c:pt>
                <c:pt idx="564">
                  <c:v>40282</c:v>
                </c:pt>
                <c:pt idx="565">
                  <c:v>40283</c:v>
                </c:pt>
                <c:pt idx="566">
                  <c:v>40284</c:v>
                </c:pt>
                <c:pt idx="567">
                  <c:v>40287</c:v>
                </c:pt>
                <c:pt idx="568">
                  <c:v>40288</c:v>
                </c:pt>
                <c:pt idx="569">
                  <c:v>40289</c:v>
                </c:pt>
                <c:pt idx="570">
                  <c:v>40290</c:v>
                </c:pt>
                <c:pt idx="571">
                  <c:v>40291</c:v>
                </c:pt>
                <c:pt idx="572">
                  <c:v>40294</c:v>
                </c:pt>
                <c:pt idx="573">
                  <c:v>40295</c:v>
                </c:pt>
                <c:pt idx="574">
                  <c:v>40296</c:v>
                </c:pt>
                <c:pt idx="575">
                  <c:v>40297</c:v>
                </c:pt>
                <c:pt idx="576">
                  <c:v>40298</c:v>
                </c:pt>
                <c:pt idx="577">
                  <c:v>40302</c:v>
                </c:pt>
                <c:pt idx="578">
                  <c:v>40303</c:v>
                </c:pt>
                <c:pt idx="579">
                  <c:v>40304</c:v>
                </c:pt>
                <c:pt idx="580">
                  <c:v>40305</c:v>
                </c:pt>
                <c:pt idx="581">
                  <c:v>40309</c:v>
                </c:pt>
                <c:pt idx="582">
                  <c:v>40310</c:v>
                </c:pt>
                <c:pt idx="583">
                  <c:v>40311</c:v>
                </c:pt>
                <c:pt idx="584">
                  <c:v>40312</c:v>
                </c:pt>
                <c:pt idx="585">
                  <c:v>40315</c:v>
                </c:pt>
                <c:pt idx="586">
                  <c:v>40316</c:v>
                </c:pt>
                <c:pt idx="587">
                  <c:v>40317</c:v>
                </c:pt>
                <c:pt idx="588">
                  <c:v>40318</c:v>
                </c:pt>
                <c:pt idx="589">
                  <c:v>40319</c:v>
                </c:pt>
                <c:pt idx="590">
                  <c:v>40322</c:v>
                </c:pt>
                <c:pt idx="591">
                  <c:v>40323</c:v>
                </c:pt>
                <c:pt idx="592">
                  <c:v>40324</c:v>
                </c:pt>
                <c:pt idx="593">
                  <c:v>40325</c:v>
                </c:pt>
                <c:pt idx="594">
                  <c:v>40326</c:v>
                </c:pt>
                <c:pt idx="595">
                  <c:v>40329</c:v>
                </c:pt>
                <c:pt idx="596">
                  <c:v>40330</c:v>
                </c:pt>
                <c:pt idx="597">
                  <c:v>40331</c:v>
                </c:pt>
                <c:pt idx="598">
                  <c:v>40332</c:v>
                </c:pt>
                <c:pt idx="599">
                  <c:v>40333</c:v>
                </c:pt>
                <c:pt idx="600">
                  <c:v>40336</c:v>
                </c:pt>
                <c:pt idx="601">
                  <c:v>40337</c:v>
                </c:pt>
                <c:pt idx="602">
                  <c:v>40338</c:v>
                </c:pt>
                <c:pt idx="603">
                  <c:v>40339</c:v>
                </c:pt>
                <c:pt idx="604">
                  <c:v>40340</c:v>
                </c:pt>
                <c:pt idx="605">
                  <c:v>40344</c:v>
                </c:pt>
                <c:pt idx="606">
                  <c:v>40345</c:v>
                </c:pt>
                <c:pt idx="607">
                  <c:v>40346</c:v>
                </c:pt>
                <c:pt idx="608">
                  <c:v>40347</c:v>
                </c:pt>
                <c:pt idx="609">
                  <c:v>40350</c:v>
                </c:pt>
                <c:pt idx="610">
                  <c:v>40351</c:v>
                </c:pt>
                <c:pt idx="611">
                  <c:v>40352</c:v>
                </c:pt>
                <c:pt idx="612">
                  <c:v>40353</c:v>
                </c:pt>
                <c:pt idx="613">
                  <c:v>40354</c:v>
                </c:pt>
                <c:pt idx="614">
                  <c:v>40357</c:v>
                </c:pt>
                <c:pt idx="615">
                  <c:v>40358</c:v>
                </c:pt>
                <c:pt idx="616">
                  <c:v>40359</c:v>
                </c:pt>
                <c:pt idx="617">
                  <c:v>40360</c:v>
                </c:pt>
                <c:pt idx="618">
                  <c:v>40361</c:v>
                </c:pt>
                <c:pt idx="619">
                  <c:v>40364</c:v>
                </c:pt>
                <c:pt idx="620">
                  <c:v>40365</c:v>
                </c:pt>
                <c:pt idx="621">
                  <c:v>40366</c:v>
                </c:pt>
                <c:pt idx="622">
                  <c:v>40367</c:v>
                </c:pt>
                <c:pt idx="623">
                  <c:v>40368</c:v>
                </c:pt>
                <c:pt idx="624">
                  <c:v>40371</c:v>
                </c:pt>
                <c:pt idx="625">
                  <c:v>40372</c:v>
                </c:pt>
                <c:pt idx="626">
                  <c:v>40373</c:v>
                </c:pt>
                <c:pt idx="627">
                  <c:v>40374</c:v>
                </c:pt>
                <c:pt idx="628">
                  <c:v>40375</c:v>
                </c:pt>
                <c:pt idx="629">
                  <c:v>40378</c:v>
                </c:pt>
                <c:pt idx="630">
                  <c:v>40379</c:v>
                </c:pt>
                <c:pt idx="631">
                  <c:v>40380</c:v>
                </c:pt>
                <c:pt idx="632">
                  <c:v>40381</c:v>
                </c:pt>
                <c:pt idx="633">
                  <c:v>40382</c:v>
                </c:pt>
                <c:pt idx="634">
                  <c:v>40385</c:v>
                </c:pt>
                <c:pt idx="635">
                  <c:v>40386</c:v>
                </c:pt>
                <c:pt idx="636">
                  <c:v>40387</c:v>
                </c:pt>
                <c:pt idx="637">
                  <c:v>40388</c:v>
                </c:pt>
                <c:pt idx="638">
                  <c:v>40389</c:v>
                </c:pt>
                <c:pt idx="639">
                  <c:v>40392</c:v>
                </c:pt>
                <c:pt idx="640">
                  <c:v>40393</c:v>
                </c:pt>
                <c:pt idx="641">
                  <c:v>40394</c:v>
                </c:pt>
                <c:pt idx="642">
                  <c:v>40395</c:v>
                </c:pt>
                <c:pt idx="643">
                  <c:v>40396</c:v>
                </c:pt>
                <c:pt idx="644">
                  <c:v>40399</c:v>
                </c:pt>
                <c:pt idx="645">
                  <c:v>40400</c:v>
                </c:pt>
                <c:pt idx="646">
                  <c:v>40401</c:v>
                </c:pt>
                <c:pt idx="647">
                  <c:v>40402</c:v>
                </c:pt>
                <c:pt idx="648">
                  <c:v>40403</c:v>
                </c:pt>
                <c:pt idx="649">
                  <c:v>40406</c:v>
                </c:pt>
                <c:pt idx="650">
                  <c:v>40407</c:v>
                </c:pt>
                <c:pt idx="651">
                  <c:v>40408</c:v>
                </c:pt>
                <c:pt idx="652">
                  <c:v>40409</c:v>
                </c:pt>
                <c:pt idx="653">
                  <c:v>40410</c:v>
                </c:pt>
                <c:pt idx="654">
                  <c:v>40413</c:v>
                </c:pt>
                <c:pt idx="655">
                  <c:v>40414</c:v>
                </c:pt>
                <c:pt idx="656">
                  <c:v>40415</c:v>
                </c:pt>
                <c:pt idx="657">
                  <c:v>40416</c:v>
                </c:pt>
                <c:pt idx="658">
                  <c:v>40417</c:v>
                </c:pt>
                <c:pt idx="659">
                  <c:v>40420</c:v>
                </c:pt>
                <c:pt idx="660">
                  <c:v>40421</c:v>
                </c:pt>
                <c:pt idx="661">
                  <c:v>40422</c:v>
                </c:pt>
                <c:pt idx="662">
                  <c:v>40423</c:v>
                </c:pt>
                <c:pt idx="663">
                  <c:v>40424</c:v>
                </c:pt>
                <c:pt idx="664">
                  <c:v>40427</c:v>
                </c:pt>
                <c:pt idx="665">
                  <c:v>40428</c:v>
                </c:pt>
                <c:pt idx="666">
                  <c:v>40429</c:v>
                </c:pt>
                <c:pt idx="667">
                  <c:v>40430</c:v>
                </c:pt>
                <c:pt idx="668">
                  <c:v>40431</c:v>
                </c:pt>
                <c:pt idx="669">
                  <c:v>40434</c:v>
                </c:pt>
                <c:pt idx="670">
                  <c:v>40435</c:v>
                </c:pt>
                <c:pt idx="671">
                  <c:v>40436</c:v>
                </c:pt>
                <c:pt idx="672">
                  <c:v>40437</c:v>
                </c:pt>
                <c:pt idx="673">
                  <c:v>40438</c:v>
                </c:pt>
                <c:pt idx="674">
                  <c:v>40441</c:v>
                </c:pt>
                <c:pt idx="675">
                  <c:v>40442</c:v>
                </c:pt>
                <c:pt idx="676">
                  <c:v>40443</c:v>
                </c:pt>
                <c:pt idx="677">
                  <c:v>40444</c:v>
                </c:pt>
                <c:pt idx="678">
                  <c:v>40445</c:v>
                </c:pt>
                <c:pt idx="679">
                  <c:v>40448</c:v>
                </c:pt>
                <c:pt idx="680">
                  <c:v>40449</c:v>
                </c:pt>
                <c:pt idx="681">
                  <c:v>40450</c:v>
                </c:pt>
                <c:pt idx="682">
                  <c:v>40451</c:v>
                </c:pt>
                <c:pt idx="683">
                  <c:v>40452</c:v>
                </c:pt>
                <c:pt idx="684">
                  <c:v>40455</c:v>
                </c:pt>
                <c:pt idx="685">
                  <c:v>40456</c:v>
                </c:pt>
                <c:pt idx="686">
                  <c:v>40457</c:v>
                </c:pt>
                <c:pt idx="687">
                  <c:v>40458</c:v>
                </c:pt>
                <c:pt idx="688">
                  <c:v>40459</c:v>
                </c:pt>
                <c:pt idx="689">
                  <c:v>40462</c:v>
                </c:pt>
                <c:pt idx="690">
                  <c:v>40463</c:v>
                </c:pt>
                <c:pt idx="691">
                  <c:v>40464</c:v>
                </c:pt>
                <c:pt idx="692">
                  <c:v>40465</c:v>
                </c:pt>
                <c:pt idx="693">
                  <c:v>40466</c:v>
                </c:pt>
                <c:pt idx="694">
                  <c:v>40469</c:v>
                </c:pt>
                <c:pt idx="695">
                  <c:v>40470</c:v>
                </c:pt>
                <c:pt idx="696">
                  <c:v>40471</c:v>
                </c:pt>
                <c:pt idx="697">
                  <c:v>40472</c:v>
                </c:pt>
                <c:pt idx="698">
                  <c:v>40473</c:v>
                </c:pt>
                <c:pt idx="699">
                  <c:v>40476</c:v>
                </c:pt>
                <c:pt idx="700">
                  <c:v>40477</c:v>
                </c:pt>
                <c:pt idx="701">
                  <c:v>40478</c:v>
                </c:pt>
                <c:pt idx="702">
                  <c:v>40479</c:v>
                </c:pt>
                <c:pt idx="703">
                  <c:v>40480</c:v>
                </c:pt>
                <c:pt idx="704">
                  <c:v>40483</c:v>
                </c:pt>
                <c:pt idx="705">
                  <c:v>40484</c:v>
                </c:pt>
                <c:pt idx="706">
                  <c:v>40485</c:v>
                </c:pt>
                <c:pt idx="707">
                  <c:v>40490</c:v>
                </c:pt>
                <c:pt idx="708">
                  <c:v>40491</c:v>
                </c:pt>
                <c:pt idx="709">
                  <c:v>40492</c:v>
                </c:pt>
                <c:pt idx="710">
                  <c:v>40493</c:v>
                </c:pt>
                <c:pt idx="711">
                  <c:v>40494</c:v>
                </c:pt>
                <c:pt idx="712">
                  <c:v>40495</c:v>
                </c:pt>
                <c:pt idx="713">
                  <c:v>40497</c:v>
                </c:pt>
                <c:pt idx="714">
                  <c:v>40498</c:v>
                </c:pt>
                <c:pt idx="715">
                  <c:v>40499</c:v>
                </c:pt>
                <c:pt idx="716">
                  <c:v>40500</c:v>
                </c:pt>
                <c:pt idx="717">
                  <c:v>40501</c:v>
                </c:pt>
                <c:pt idx="718">
                  <c:v>40504</c:v>
                </c:pt>
                <c:pt idx="719">
                  <c:v>40505</c:v>
                </c:pt>
                <c:pt idx="720">
                  <c:v>40506</c:v>
                </c:pt>
                <c:pt idx="721">
                  <c:v>40507</c:v>
                </c:pt>
                <c:pt idx="722">
                  <c:v>40508</c:v>
                </c:pt>
                <c:pt idx="723">
                  <c:v>40511</c:v>
                </c:pt>
                <c:pt idx="724">
                  <c:v>40512</c:v>
                </c:pt>
                <c:pt idx="725">
                  <c:v>40513</c:v>
                </c:pt>
                <c:pt idx="726">
                  <c:v>40514</c:v>
                </c:pt>
                <c:pt idx="727">
                  <c:v>40515</c:v>
                </c:pt>
                <c:pt idx="728">
                  <c:v>40518</c:v>
                </c:pt>
                <c:pt idx="729">
                  <c:v>40519</c:v>
                </c:pt>
                <c:pt idx="730">
                  <c:v>40520</c:v>
                </c:pt>
                <c:pt idx="731">
                  <c:v>40521</c:v>
                </c:pt>
                <c:pt idx="732">
                  <c:v>40522</c:v>
                </c:pt>
                <c:pt idx="733">
                  <c:v>40525</c:v>
                </c:pt>
                <c:pt idx="734">
                  <c:v>40526</c:v>
                </c:pt>
                <c:pt idx="735">
                  <c:v>40527</c:v>
                </c:pt>
                <c:pt idx="736">
                  <c:v>40528</c:v>
                </c:pt>
                <c:pt idx="737">
                  <c:v>40529</c:v>
                </c:pt>
                <c:pt idx="738">
                  <c:v>40532</c:v>
                </c:pt>
                <c:pt idx="739">
                  <c:v>40533</c:v>
                </c:pt>
                <c:pt idx="740">
                  <c:v>40534</c:v>
                </c:pt>
                <c:pt idx="741">
                  <c:v>40535</c:v>
                </c:pt>
                <c:pt idx="742">
                  <c:v>40536</c:v>
                </c:pt>
                <c:pt idx="743">
                  <c:v>40539</c:v>
                </c:pt>
                <c:pt idx="744">
                  <c:v>40540</c:v>
                </c:pt>
                <c:pt idx="745">
                  <c:v>40541</c:v>
                </c:pt>
                <c:pt idx="746">
                  <c:v>40542</c:v>
                </c:pt>
                <c:pt idx="747">
                  <c:v>40543</c:v>
                </c:pt>
                <c:pt idx="748">
                  <c:v>40554</c:v>
                </c:pt>
                <c:pt idx="749">
                  <c:v>40555</c:v>
                </c:pt>
                <c:pt idx="750">
                  <c:v>40556</c:v>
                </c:pt>
                <c:pt idx="751">
                  <c:v>40557</c:v>
                </c:pt>
                <c:pt idx="752">
                  <c:v>40560</c:v>
                </c:pt>
                <c:pt idx="753">
                  <c:v>40561</c:v>
                </c:pt>
                <c:pt idx="754">
                  <c:v>40562</c:v>
                </c:pt>
                <c:pt idx="755">
                  <c:v>40563</c:v>
                </c:pt>
                <c:pt idx="756">
                  <c:v>40564</c:v>
                </c:pt>
                <c:pt idx="757">
                  <c:v>40567</c:v>
                </c:pt>
                <c:pt idx="758">
                  <c:v>40568</c:v>
                </c:pt>
                <c:pt idx="759">
                  <c:v>40569</c:v>
                </c:pt>
                <c:pt idx="760">
                  <c:v>40570</c:v>
                </c:pt>
                <c:pt idx="761">
                  <c:v>40571</c:v>
                </c:pt>
                <c:pt idx="762">
                  <c:v>40574</c:v>
                </c:pt>
                <c:pt idx="763">
                  <c:v>40575</c:v>
                </c:pt>
                <c:pt idx="764">
                  <c:v>40576</c:v>
                </c:pt>
                <c:pt idx="765">
                  <c:v>40577</c:v>
                </c:pt>
                <c:pt idx="766">
                  <c:v>40578</c:v>
                </c:pt>
                <c:pt idx="767">
                  <c:v>40581</c:v>
                </c:pt>
                <c:pt idx="768">
                  <c:v>40582</c:v>
                </c:pt>
                <c:pt idx="769">
                  <c:v>40583</c:v>
                </c:pt>
                <c:pt idx="770">
                  <c:v>40584</c:v>
                </c:pt>
                <c:pt idx="771">
                  <c:v>40585</c:v>
                </c:pt>
                <c:pt idx="772">
                  <c:v>40588</c:v>
                </c:pt>
                <c:pt idx="773">
                  <c:v>40589</c:v>
                </c:pt>
                <c:pt idx="774">
                  <c:v>40590</c:v>
                </c:pt>
                <c:pt idx="775">
                  <c:v>40591</c:v>
                </c:pt>
                <c:pt idx="776">
                  <c:v>40592</c:v>
                </c:pt>
                <c:pt idx="777">
                  <c:v>40595</c:v>
                </c:pt>
                <c:pt idx="778">
                  <c:v>40596</c:v>
                </c:pt>
                <c:pt idx="779">
                  <c:v>40598</c:v>
                </c:pt>
                <c:pt idx="780">
                  <c:v>40599</c:v>
                </c:pt>
                <c:pt idx="781">
                  <c:v>40602</c:v>
                </c:pt>
                <c:pt idx="782">
                  <c:v>40603</c:v>
                </c:pt>
                <c:pt idx="783">
                  <c:v>40604</c:v>
                </c:pt>
                <c:pt idx="784">
                  <c:v>40605</c:v>
                </c:pt>
                <c:pt idx="785">
                  <c:v>40606</c:v>
                </c:pt>
                <c:pt idx="786">
                  <c:v>40607</c:v>
                </c:pt>
                <c:pt idx="787">
                  <c:v>40611</c:v>
                </c:pt>
                <c:pt idx="788">
                  <c:v>40612</c:v>
                </c:pt>
                <c:pt idx="789">
                  <c:v>40613</c:v>
                </c:pt>
                <c:pt idx="790">
                  <c:v>40616</c:v>
                </c:pt>
                <c:pt idx="791">
                  <c:v>40617</c:v>
                </c:pt>
                <c:pt idx="792">
                  <c:v>40618</c:v>
                </c:pt>
                <c:pt idx="793">
                  <c:v>40619</c:v>
                </c:pt>
                <c:pt idx="794">
                  <c:v>40620</c:v>
                </c:pt>
                <c:pt idx="795">
                  <c:v>40623</c:v>
                </c:pt>
                <c:pt idx="796">
                  <c:v>40624</c:v>
                </c:pt>
                <c:pt idx="797">
                  <c:v>40625</c:v>
                </c:pt>
                <c:pt idx="798">
                  <c:v>40626</c:v>
                </c:pt>
                <c:pt idx="799">
                  <c:v>40627</c:v>
                </c:pt>
                <c:pt idx="800">
                  <c:v>40630</c:v>
                </c:pt>
                <c:pt idx="801">
                  <c:v>40631</c:v>
                </c:pt>
                <c:pt idx="802">
                  <c:v>40632</c:v>
                </c:pt>
                <c:pt idx="803">
                  <c:v>40633</c:v>
                </c:pt>
                <c:pt idx="804">
                  <c:v>40634</c:v>
                </c:pt>
                <c:pt idx="805">
                  <c:v>40637</c:v>
                </c:pt>
                <c:pt idx="806">
                  <c:v>40638</c:v>
                </c:pt>
                <c:pt idx="807">
                  <c:v>40639</c:v>
                </c:pt>
                <c:pt idx="808">
                  <c:v>40640</c:v>
                </c:pt>
                <c:pt idx="809">
                  <c:v>40641</c:v>
                </c:pt>
                <c:pt idx="810">
                  <c:v>40644</c:v>
                </c:pt>
                <c:pt idx="811">
                  <c:v>40645</c:v>
                </c:pt>
                <c:pt idx="812">
                  <c:v>40646</c:v>
                </c:pt>
                <c:pt idx="813">
                  <c:v>40647</c:v>
                </c:pt>
                <c:pt idx="814">
                  <c:v>40648</c:v>
                </c:pt>
                <c:pt idx="815">
                  <c:v>40651</c:v>
                </c:pt>
                <c:pt idx="816">
                  <c:v>40652</c:v>
                </c:pt>
                <c:pt idx="817">
                  <c:v>40653</c:v>
                </c:pt>
                <c:pt idx="818">
                  <c:v>40654</c:v>
                </c:pt>
                <c:pt idx="819">
                  <c:v>40655</c:v>
                </c:pt>
                <c:pt idx="820">
                  <c:v>40658</c:v>
                </c:pt>
                <c:pt idx="821">
                  <c:v>40659</c:v>
                </c:pt>
                <c:pt idx="822">
                  <c:v>40660</c:v>
                </c:pt>
                <c:pt idx="823">
                  <c:v>40661</c:v>
                </c:pt>
                <c:pt idx="824">
                  <c:v>40662</c:v>
                </c:pt>
                <c:pt idx="825">
                  <c:v>40666</c:v>
                </c:pt>
                <c:pt idx="826">
                  <c:v>40667</c:v>
                </c:pt>
                <c:pt idx="827">
                  <c:v>40668</c:v>
                </c:pt>
                <c:pt idx="828">
                  <c:v>40669</c:v>
                </c:pt>
                <c:pt idx="829">
                  <c:v>40673</c:v>
                </c:pt>
                <c:pt idx="830">
                  <c:v>40674</c:v>
                </c:pt>
                <c:pt idx="831">
                  <c:v>40675</c:v>
                </c:pt>
                <c:pt idx="832">
                  <c:v>40676</c:v>
                </c:pt>
                <c:pt idx="833">
                  <c:v>40679</c:v>
                </c:pt>
                <c:pt idx="834">
                  <c:v>40680</c:v>
                </c:pt>
                <c:pt idx="835">
                  <c:v>40681</c:v>
                </c:pt>
                <c:pt idx="836">
                  <c:v>40682</c:v>
                </c:pt>
                <c:pt idx="837">
                  <c:v>40683</c:v>
                </c:pt>
                <c:pt idx="838">
                  <c:v>40686</c:v>
                </c:pt>
                <c:pt idx="839">
                  <c:v>40687</c:v>
                </c:pt>
                <c:pt idx="840">
                  <c:v>40688</c:v>
                </c:pt>
                <c:pt idx="841">
                  <c:v>40689</c:v>
                </c:pt>
                <c:pt idx="842">
                  <c:v>40690</c:v>
                </c:pt>
                <c:pt idx="843">
                  <c:v>40693</c:v>
                </c:pt>
                <c:pt idx="844">
                  <c:v>40694</c:v>
                </c:pt>
                <c:pt idx="845">
                  <c:v>40695</c:v>
                </c:pt>
                <c:pt idx="846">
                  <c:v>40696</c:v>
                </c:pt>
                <c:pt idx="847">
                  <c:v>40697</c:v>
                </c:pt>
                <c:pt idx="848">
                  <c:v>40700</c:v>
                </c:pt>
                <c:pt idx="849">
                  <c:v>40701</c:v>
                </c:pt>
                <c:pt idx="850">
                  <c:v>40702</c:v>
                </c:pt>
                <c:pt idx="851">
                  <c:v>40703</c:v>
                </c:pt>
                <c:pt idx="852">
                  <c:v>40704</c:v>
                </c:pt>
                <c:pt idx="853">
                  <c:v>40708</c:v>
                </c:pt>
                <c:pt idx="854">
                  <c:v>40709</c:v>
                </c:pt>
                <c:pt idx="855">
                  <c:v>40710</c:v>
                </c:pt>
                <c:pt idx="856">
                  <c:v>40711</c:v>
                </c:pt>
                <c:pt idx="857">
                  <c:v>40714</c:v>
                </c:pt>
                <c:pt idx="858">
                  <c:v>40715</c:v>
                </c:pt>
                <c:pt idx="859">
                  <c:v>40716</c:v>
                </c:pt>
                <c:pt idx="860">
                  <c:v>40717</c:v>
                </c:pt>
                <c:pt idx="861">
                  <c:v>40718</c:v>
                </c:pt>
                <c:pt idx="862">
                  <c:v>40721</c:v>
                </c:pt>
                <c:pt idx="863">
                  <c:v>40722</c:v>
                </c:pt>
                <c:pt idx="864">
                  <c:v>40723</c:v>
                </c:pt>
                <c:pt idx="865">
                  <c:v>40724</c:v>
                </c:pt>
                <c:pt idx="866">
                  <c:v>40725</c:v>
                </c:pt>
                <c:pt idx="867">
                  <c:v>40728</c:v>
                </c:pt>
                <c:pt idx="868">
                  <c:v>40729</c:v>
                </c:pt>
                <c:pt idx="869">
                  <c:v>40730</c:v>
                </c:pt>
                <c:pt idx="870">
                  <c:v>40731</c:v>
                </c:pt>
                <c:pt idx="871">
                  <c:v>40732</c:v>
                </c:pt>
                <c:pt idx="872">
                  <c:v>40735</c:v>
                </c:pt>
                <c:pt idx="873">
                  <c:v>40736</c:v>
                </c:pt>
                <c:pt idx="874">
                  <c:v>40737</c:v>
                </c:pt>
                <c:pt idx="875">
                  <c:v>40738</c:v>
                </c:pt>
                <c:pt idx="876">
                  <c:v>40739</c:v>
                </c:pt>
                <c:pt idx="877">
                  <c:v>40742</c:v>
                </c:pt>
                <c:pt idx="878">
                  <c:v>40743</c:v>
                </c:pt>
                <c:pt idx="879">
                  <c:v>40744</c:v>
                </c:pt>
                <c:pt idx="880">
                  <c:v>40745</c:v>
                </c:pt>
                <c:pt idx="881">
                  <c:v>40746</c:v>
                </c:pt>
                <c:pt idx="882">
                  <c:v>40749</c:v>
                </c:pt>
                <c:pt idx="883">
                  <c:v>40750</c:v>
                </c:pt>
                <c:pt idx="884">
                  <c:v>40751</c:v>
                </c:pt>
                <c:pt idx="885">
                  <c:v>40752</c:v>
                </c:pt>
                <c:pt idx="886">
                  <c:v>40753</c:v>
                </c:pt>
                <c:pt idx="887">
                  <c:v>40756</c:v>
                </c:pt>
                <c:pt idx="888">
                  <c:v>40757</c:v>
                </c:pt>
                <c:pt idx="889">
                  <c:v>40758</c:v>
                </c:pt>
                <c:pt idx="890">
                  <c:v>40759</c:v>
                </c:pt>
                <c:pt idx="891">
                  <c:v>40760</c:v>
                </c:pt>
                <c:pt idx="892">
                  <c:v>40763</c:v>
                </c:pt>
                <c:pt idx="893">
                  <c:v>40764</c:v>
                </c:pt>
                <c:pt idx="894">
                  <c:v>40765</c:v>
                </c:pt>
                <c:pt idx="895">
                  <c:v>40766</c:v>
                </c:pt>
                <c:pt idx="896">
                  <c:v>40767</c:v>
                </c:pt>
                <c:pt idx="897">
                  <c:v>40770</c:v>
                </c:pt>
                <c:pt idx="898">
                  <c:v>40771</c:v>
                </c:pt>
                <c:pt idx="899">
                  <c:v>40772</c:v>
                </c:pt>
                <c:pt idx="900">
                  <c:v>40773</c:v>
                </c:pt>
                <c:pt idx="901">
                  <c:v>40774</c:v>
                </c:pt>
                <c:pt idx="902">
                  <c:v>40777</c:v>
                </c:pt>
                <c:pt idx="903">
                  <c:v>40778</c:v>
                </c:pt>
                <c:pt idx="904">
                  <c:v>40779</c:v>
                </c:pt>
                <c:pt idx="905">
                  <c:v>40780</c:v>
                </c:pt>
                <c:pt idx="906">
                  <c:v>40781</c:v>
                </c:pt>
                <c:pt idx="907">
                  <c:v>40784</c:v>
                </c:pt>
                <c:pt idx="908">
                  <c:v>40785</c:v>
                </c:pt>
                <c:pt idx="909">
                  <c:v>40786</c:v>
                </c:pt>
                <c:pt idx="910">
                  <c:v>40787</c:v>
                </c:pt>
                <c:pt idx="911">
                  <c:v>40788</c:v>
                </c:pt>
                <c:pt idx="912">
                  <c:v>40791</c:v>
                </c:pt>
                <c:pt idx="913">
                  <c:v>40792</c:v>
                </c:pt>
                <c:pt idx="914">
                  <c:v>40793</c:v>
                </c:pt>
                <c:pt idx="915">
                  <c:v>40794</c:v>
                </c:pt>
                <c:pt idx="916">
                  <c:v>40795</c:v>
                </c:pt>
                <c:pt idx="917">
                  <c:v>40798</c:v>
                </c:pt>
                <c:pt idx="918">
                  <c:v>40799</c:v>
                </c:pt>
                <c:pt idx="919">
                  <c:v>40800</c:v>
                </c:pt>
                <c:pt idx="920">
                  <c:v>40801</c:v>
                </c:pt>
                <c:pt idx="921">
                  <c:v>40802</c:v>
                </c:pt>
                <c:pt idx="922">
                  <c:v>40805</c:v>
                </c:pt>
                <c:pt idx="923">
                  <c:v>40806</c:v>
                </c:pt>
                <c:pt idx="924">
                  <c:v>40807</c:v>
                </c:pt>
                <c:pt idx="925">
                  <c:v>40808</c:v>
                </c:pt>
                <c:pt idx="926">
                  <c:v>40809</c:v>
                </c:pt>
                <c:pt idx="927">
                  <c:v>40812</c:v>
                </c:pt>
                <c:pt idx="928">
                  <c:v>40813</c:v>
                </c:pt>
                <c:pt idx="929">
                  <c:v>40814</c:v>
                </c:pt>
                <c:pt idx="930">
                  <c:v>40815</c:v>
                </c:pt>
                <c:pt idx="931">
                  <c:v>40816</c:v>
                </c:pt>
                <c:pt idx="932">
                  <c:v>40819</c:v>
                </c:pt>
                <c:pt idx="933">
                  <c:v>40820</c:v>
                </c:pt>
                <c:pt idx="934">
                  <c:v>40821</c:v>
                </c:pt>
                <c:pt idx="935">
                  <c:v>40822</c:v>
                </c:pt>
                <c:pt idx="936">
                  <c:v>40823</c:v>
                </c:pt>
                <c:pt idx="937">
                  <c:v>40826</c:v>
                </c:pt>
                <c:pt idx="938">
                  <c:v>40827</c:v>
                </c:pt>
                <c:pt idx="939">
                  <c:v>40828</c:v>
                </c:pt>
                <c:pt idx="940">
                  <c:v>40829</c:v>
                </c:pt>
                <c:pt idx="941">
                  <c:v>40830</c:v>
                </c:pt>
                <c:pt idx="942">
                  <c:v>40833</c:v>
                </c:pt>
                <c:pt idx="943">
                  <c:v>40834</c:v>
                </c:pt>
                <c:pt idx="944">
                  <c:v>40835</c:v>
                </c:pt>
                <c:pt idx="945">
                  <c:v>40836</c:v>
                </c:pt>
                <c:pt idx="946">
                  <c:v>40837</c:v>
                </c:pt>
                <c:pt idx="947">
                  <c:v>40840</c:v>
                </c:pt>
                <c:pt idx="948">
                  <c:v>40841</c:v>
                </c:pt>
                <c:pt idx="949">
                  <c:v>40842</c:v>
                </c:pt>
                <c:pt idx="950">
                  <c:v>40843</c:v>
                </c:pt>
                <c:pt idx="951">
                  <c:v>40844</c:v>
                </c:pt>
                <c:pt idx="952">
                  <c:v>40847</c:v>
                </c:pt>
                <c:pt idx="953">
                  <c:v>40848</c:v>
                </c:pt>
                <c:pt idx="954">
                  <c:v>40849</c:v>
                </c:pt>
                <c:pt idx="955">
                  <c:v>40850</c:v>
                </c:pt>
                <c:pt idx="956">
                  <c:v>40854</c:v>
                </c:pt>
                <c:pt idx="957">
                  <c:v>40855</c:v>
                </c:pt>
                <c:pt idx="958">
                  <c:v>40856</c:v>
                </c:pt>
                <c:pt idx="959">
                  <c:v>40857</c:v>
                </c:pt>
                <c:pt idx="960">
                  <c:v>40858</c:v>
                </c:pt>
                <c:pt idx="961">
                  <c:v>40861</c:v>
                </c:pt>
                <c:pt idx="962">
                  <c:v>40862</c:v>
                </c:pt>
                <c:pt idx="963">
                  <c:v>40863</c:v>
                </c:pt>
                <c:pt idx="964">
                  <c:v>40864</c:v>
                </c:pt>
                <c:pt idx="965">
                  <c:v>40865</c:v>
                </c:pt>
                <c:pt idx="966">
                  <c:v>40868</c:v>
                </c:pt>
                <c:pt idx="967">
                  <c:v>40869</c:v>
                </c:pt>
                <c:pt idx="968">
                  <c:v>40870</c:v>
                </c:pt>
                <c:pt idx="969">
                  <c:v>40871</c:v>
                </c:pt>
                <c:pt idx="970">
                  <c:v>40872</c:v>
                </c:pt>
                <c:pt idx="971">
                  <c:v>40875</c:v>
                </c:pt>
                <c:pt idx="972">
                  <c:v>40876</c:v>
                </c:pt>
                <c:pt idx="973">
                  <c:v>40877</c:v>
                </c:pt>
                <c:pt idx="974">
                  <c:v>40878</c:v>
                </c:pt>
                <c:pt idx="975">
                  <c:v>40879</c:v>
                </c:pt>
                <c:pt idx="976">
                  <c:v>40882</c:v>
                </c:pt>
                <c:pt idx="977">
                  <c:v>40883</c:v>
                </c:pt>
                <c:pt idx="978">
                  <c:v>40884</c:v>
                </c:pt>
                <c:pt idx="979">
                  <c:v>40885</c:v>
                </c:pt>
                <c:pt idx="980">
                  <c:v>40886</c:v>
                </c:pt>
                <c:pt idx="981">
                  <c:v>40889</c:v>
                </c:pt>
                <c:pt idx="982">
                  <c:v>40890</c:v>
                </c:pt>
                <c:pt idx="983">
                  <c:v>40891</c:v>
                </c:pt>
                <c:pt idx="984">
                  <c:v>40892</c:v>
                </c:pt>
                <c:pt idx="985">
                  <c:v>40893</c:v>
                </c:pt>
                <c:pt idx="986">
                  <c:v>40896</c:v>
                </c:pt>
                <c:pt idx="987">
                  <c:v>40897</c:v>
                </c:pt>
                <c:pt idx="988">
                  <c:v>40898</c:v>
                </c:pt>
                <c:pt idx="989">
                  <c:v>40899</c:v>
                </c:pt>
                <c:pt idx="990">
                  <c:v>40900</c:v>
                </c:pt>
                <c:pt idx="991">
                  <c:v>40903</c:v>
                </c:pt>
                <c:pt idx="992">
                  <c:v>40904</c:v>
                </c:pt>
                <c:pt idx="993">
                  <c:v>40905</c:v>
                </c:pt>
                <c:pt idx="994">
                  <c:v>40906</c:v>
                </c:pt>
                <c:pt idx="995">
                  <c:v>40907</c:v>
                </c:pt>
                <c:pt idx="996">
                  <c:v>40911</c:v>
                </c:pt>
                <c:pt idx="997">
                  <c:v>40912</c:v>
                </c:pt>
                <c:pt idx="998">
                  <c:v>40913</c:v>
                </c:pt>
                <c:pt idx="999">
                  <c:v>40914</c:v>
                </c:pt>
                <c:pt idx="1000">
                  <c:v>40917</c:v>
                </c:pt>
                <c:pt idx="1001">
                  <c:v>40918</c:v>
                </c:pt>
                <c:pt idx="1002">
                  <c:v>40919</c:v>
                </c:pt>
                <c:pt idx="1003">
                  <c:v>40920</c:v>
                </c:pt>
                <c:pt idx="1004">
                  <c:v>40921</c:v>
                </c:pt>
                <c:pt idx="1005">
                  <c:v>40924</c:v>
                </c:pt>
                <c:pt idx="1006">
                  <c:v>40925</c:v>
                </c:pt>
                <c:pt idx="1007">
                  <c:v>40926</c:v>
                </c:pt>
                <c:pt idx="1008">
                  <c:v>40927</c:v>
                </c:pt>
                <c:pt idx="1009">
                  <c:v>40928</c:v>
                </c:pt>
                <c:pt idx="1010">
                  <c:v>40931</c:v>
                </c:pt>
                <c:pt idx="1011">
                  <c:v>40932</c:v>
                </c:pt>
                <c:pt idx="1012">
                  <c:v>40933</c:v>
                </c:pt>
                <c:pt idx="1013">
                  <c:v>40934</c:v>
                </c:pt>
                <c:pt idx="1014">
                  <c:v>40935</c:v>
                </c:pt>
                <c:pt idx="1015">
                  <c:v>40938</c:v>
                </c:pt>
                <c:pt idx="1016">
                  <c:v>40939</c:v>
                </c:pt>
                <c:pt idx="1017">
                  <c:v>40940</c:v>
                </c:pt>
                <c:pt idx="1018">
                  <c:v>40941</c:v>
                </c:pt>
                <c:pt idx="1019">
                  <c:v>40942</c:v>
                </c:pt>
                <c:pt idx="1020">
                  <c:v>40945</c:v>
                </c:pt>
                <c:pt idx="1021">
                  <c:v>40946</c:v>
                </c:pt>
                <c:pt idx="1022">
                  <c:v>40947</c:v>
                </c:pt>
                <c:pt idx="1023">
                  <c:v>40948</c:v>
                </c:pt>
                <c:pt idx="1024">
                  <c:v>40949</c:v>
                </c:pt>
                <c:pt idx="1025">
                  <c:v>40952</c:v>
                </c:pt>
                <c:pt idx="1026">
                  <c:v>40953</c:v>
                </c:pt>
                <c:pt idx="1027">
                  <c:v>40954</c:v>
                </c:pt>
                <c:pt idx="1028">
                  <c:v>40955</c:v>
                </c:pt>
                <c:pt idx="1029">
                  <c:v>40956</c:v>
                </c:pt>
                <c:pt idx="1030">
                  <c:v>40959</c:v>
                </c:pt>
                <c:pt idx="1031">
                  <c:v>40960</c:v>
                </c:pt>
                <c:pt idx="1032">
                  <c:v>40961</c:v>
                </c:pt>
                <c:pt idx="1033">
                  <c:v>40963</c:v>
                </c:pt>
                <c:pt idx="1034">
                  <c:v>40966</c:v>
                </c:pt>
                <c:pt idx="1035">
                  <c:v>40967</c:v>
                </c:pt>
                <c:pt idx="1036">
                  <c:v>40968</c:v>
                </c:pt>
                <c:pt idx="1037">
                  <c:v>40969</c:v>
                </c:pt>
                <c:pt idx="1038">
                  <c:v>40970</c:v>
                </c:pt>
                <c:pt idx="1039">
                  <c:v>40973</c:v>
                </c:pt>
                <c:pt idx="1040">
                  <c:v>40974</c:v>
                </c:pt>
                <c:pt idx="1041">
                  <c:v>40975</c:v>
                </c:pt>
                <c:pt idx="1042">
                  <c:v>40979</c:v>
                </c:pt>
                <c:pt idx="1043">
                  <c:v>40980</c:v>
                </c:pt>
                <c:pt idx="1044">
                  <c:v>40981</c:v>
                </c:pt>
                <c:pt idx="1045">
                  <c:v>40982</c:v>
                </c:pt>
                <c:pt idx="1046">
                  <c:v>40983</c:v>
                </c:pt>
                <c:pt idx="1047">
                  <c:v>40984</c:v>
                </c:pt>
                <c:pt idx="1048">
                  <c:v>40987</c:v>
                </c:pt>
                <c:pt idx="1049">
                  <c:v>40988</c:v>
                </c:pt>
                <c:pt idx="1050">
                  <c:v>40989</c:v>
                </c:pt>
                <c:pt idx="1051">
                  <c:v>40990</c:v>
                </c:pt>
                <c:pt idx="1052">
                  <c:v>40991</c:v>
                </c:pt>
                <c:pt idx="1053">
                  <c:v>40994</c:v>
                </c:pt>
                <c:pt idx="1054">
                  <c:v>40995</c:v>
                </c:pt>
                <c:pt idx="1055">
                  <c:v>40996</c:v>
                </c:pt>
                <c:pt idx="1056">
                  <c:v>40997</c:v>
                </c:pt>
                <c:pt idx="1057">
                  <c:v>40998</c:v>
                </c:pt>
                <c:pt idx="1058">
                  <c:v>41001</c:v>
                </c:pt>
                <c:pt idx="1059">
                  <c:v>41002</c:v>
                </c:pt>
                <c:pt idx="1060">
                  <c:v>41003</c:v>
                </c:pt>
                <c:pt idx="1061">
                  <c:v>41004</c:v>
                </c:pt>
                <c:pt idx="1062">
                  <c:v>41005</c:v>
                </c:pt>
                <c:pt idx="1063">
                  <c:v>41008</c:v>
                </c:pt>
                <c:pt idx="1064">
                  <c:v>41009</c:v>
                </c:pt>
                <c:pt idx="1065">
                  <c:v>41010</c:v>
                </c:pt>
                <c:pt idx="1066">
                  <c:v>41011</c:v>
                </c:pt>
                <c:pt idx="1067">
                  <c:v>41012</c:v>
                </c:pt>
                <c:pt idx="1068">
                  <c:v>41015</c:v>
                </c:pt>
                <c:pt idx="1069">
                  <c:v>41016</c:v>
                </c:pt>
                <c:pt idx="1070">
                  <c:v>41017</c:v>
                </c:pt>
                <c:pt idx="1071">
                  <c:v>41018</c:v>
                </c:pt>
                <c:pt idx="1072">
                  <c:v>41019</c:v>
                </c:pt>
                <c:pt idx="1073">
                  <c:v>41022</c:v>
                </c:pt>
                <c:pt idx="1074">
                  <c:v>41023</c:v>
                </c:pt>
                <c:pt idx="1075">
                  <c:v>41024</c:v>
                </c:pt>
                <c:pt idx="1076">
                  <c:v>41025</c:v>
                </c:pt>
                <c:pt idx="1077">
                  <c:v>41026</c:v>
                </c:pt>
                <c:pt idx="1078">
                  <c:v>41027</c:v>
                </c:pt>
                <c:pt idx="1079">
                  <c:v>41031</c:v>
                </c:pt>
                <c:pt idx="1080">
                  <c:v>41032</c:v>
                </c:pt>
                <c:pt idx="1081">
                  <c:v>41033</c:v>
                </c:pt>
                <c:pt idx="1082">
                  <c:v>41034</c:v>
                </c:pt>
                <c:pt idx="1083">
                  <c:v>41039</c:v>
                </c:pt>
                <c:pt idx="1084">
                  <c:v>41040</c:v>
                </c:pt>
                <c:pt idx="1085">
                  <c:v>41041</c:v>
                </c:pt>
                <c:pt idx="1086">
                  <c:v>41043</c:v>
                </c:pt>
                <c:pt idx="1087">
                  <c:v>41044</c:v>
                </c:pt>
                <c:pt idx="1088">
                  <c:v>41045</c:v>
                </c:pt>
                <c:pt idx="1089">
                  <c:v>41046</c:v>
                </c:pt>
                <c:pt idx="1090">
                  <c:v>41047</c:v>
                </c:pt>
                <c:pt idx="1091">
                  <c:v>41050</c:v>
                </c:pt>
                <c:pt idx="1092">
                  <c:v>41051</c:v>
                </c:pt>
                <c:pt idx="1093">
                  <c:v>41052</c:v>
                </c:pt>
                <c:pt idx="1094">
                  <c:v>41053</c:v>
                </c:pt>
                <c:pt idx="1095">
                  <c:v>41054</c:v>
                </c:pt>
                <c:pt idx="1096">
                  <c:v>41057</c:v>
                </c:pt>
                <c:pt idx="1097">
                  <c:v>41058</c:v>
                </c:pt>
                <c:pt idx="1098">
                  <c:v>41059</c:v>
                </c:pt>
                <c:pt idx="1099">
                  <c:v>41060</c:v>
                </c:pt>
                <c:pt idx="1100">
                  <c:v>41061</c:v>
                </c:pt>
                <c:pt idx="1101">
                  <c:v>41064</c:v>
                </c:pt>
                <c:pt idx="1102">
                  <c:v>41065</c:v>
                </c:pt>
                <c:pt idx="1103">
                  <c:v>41066</c:v>
                </c:pt>
                <c:pt idx="1104">
                  <c:v>41067</c:v>
                </c:pt>
                <c:pt idx="1105">
                  <c:v>41068</c:v>
                </c:pt>
                <c:pt idx="1106">
                  <c:v>41069</c:v>
                </c:pt>
                <c:pt idx="1107">
                  <c:v>41073</c:v>
                </c:pt>
                <c:pt idx="1108">
                  <c:v>41074</c:v>
                </c:pt>
                <c:pt idx="1109">
                  <c:v>41075</c:v>
                </c:pt>
                <c:pt idx="1110">
                  <c:v>41078</c:v>
                </c:pt>
                <c:pt idx="1111">
                  <c:v>41079</c:v>
                </c:pt>
                <c:pt idx="1112">
                  <c:v>41080</c:v>
                </c:pt>
                <c:pt idx="1113">
                  <c:v>41081</c:v>
                </c:pt>
                <c:pt idx="1114">
                  <c:v>41082</c:v>
                </c:pt>
                <c:pt idx="1115">
                  <c:v>41085</c:v>
                </c:pt>
                <c:pt idx="1116">
                  <c:v>41086</c:v>
                </c:pt>
                <c:pt idx="1117">
                  <c:v>41087</c:v>
                </c:pt>
                <c:pt idx="1118">
                  <c:v>41088</c:v>
                </c:pt>
                <c:pt idx="1119">
                  <c:v>41089</c:v>
                </c:pt>
                <c:pt idx="1120">
                  <c:v>41092</c:v>
                </c:pt>
                <c:pt idx="1121">
                  <c:v>41093</c:v>
                </c:pt>
                <c:pt idx="1122">
                  <c:v>41094</c:v>
                </c:pt>
                <c:pt idx="1123">
                  <c:v>41095</c:v>
                </c:pt>
                <c:pt idx="1124">
                  <c:v>41096</c:v>
                </c:pt>
                <c:pt idx="1125">
                  <c:v>41099</c:v>
                </c:pt>
                <c:pt idx="1126">
                  <c:v>41100</c:v>
                </c:pt>
                <c:pt idx="1127">
                  <c:v>41101</c:v>
                </c:pt>
                <c:pt idx="1128">
                  <c:v>41102</c:v>
                </c:pt>
                <c:pt idx="1129">
                  <c:v>41103</c:v>
                </c:pt>
                <c:pt idx="1130">
                  <c:v>41106</c:v>
                </c:pt>
                <c:pt idx="1131">
                  <c:v>41107</c:v>
                </c:pt>
                <c:pt idx="1132">
                  <c:v>41108</c:v>
                </c:pt>
                <c:pt idx="1133">
                  <c:v>41109</c:v>
                </c:pt>
                <c:pt idx="1134">
                  <c:v>41110</c:v>
                </c:pt>
                <c:pt idx="1135">
                  <c:v>41113</c:v>
                </c:pt>
                <c:pt idx="1136">
                  <c:v>41114</c:v>
                </c:pt>
                <c:pt idx="1137">
                  <c:v>41115</c:v>
                </c:pt>
                <c:pt idx="1138">
                  <c:v>41116</c:v>
                </c:pt>
                <c:pt idx="1139">
                  <c:v>41117</c:v>
                </c:pt>
                <c:pt idx="1140">
                  <c:v>41120</c:v>
                </c:pt>
                <c:pt idx="1141">
                  <c:v>41121</c:v>
                </c:pt>
                <c:pt idx="1142">
                  <c:v>41122</c:v>
                </c:pt>
                <c:pt idx="1143">
                  <c:v>41123</c:v>
                </c:pt>
                <c:pt idx="1144">
                  <c:v>41124</c:v>
                </c:pt>
                <c:pt idx="1145">
                  <c:v>41127</c:v>
                </c:pt>
                <c:pt idx="1146">
                  <c:v>41128</c:v>
                </c:pt>
                <c:pt idx="1147">
                  <c:v>41129</c:v>
                </c:pt>
                <c:pt idx="1148">
                  <c:v>41130</c:v>
                </c:pt>
                <c:pt idx="1149">
                  <c:v>41131</c:v>
                </c:pt>
                <c:pt idx="1150">
                  <c:v>41134</c:v>
                </c:pt>
                <c:pt idx="1151">
                  <c:v>41135</c:v>
                </c:pt>
                <c:pt idx="1152">
                  <c:v>41136</c:v>
                </c:pt>
                <c:pt idx="1153">
                  <c:v>41137</c:v>
                </c:pt>
                <c:pt idx="1154">
                  <c:v>41138</c:v>
                </c:pt>
                <c:pt idx="1155">
                  <c:v>41141</c:v>
                </c:pt>
                <c:pt idx="1156">
                  <c:v>41142</c:v>
                </c:pt>
                <c:pt idx="1157">
                  <c:v>41143</c:v>
                </c:pt>
                <c:pt idx="1158">
                  <c:v>41144</c:v>
                </c:pt>
                <c:pt idx="1159">
                  <c:v>41145</c:v>
                </c:pt>
                <c:pt idx="1160">
                  <c:v>41148</c:v>
                </c:pt>
                <c:pt idx="1161">
                  <c:v>41149</c:v>
                </c:pt>
                <c:pt idx="1162">
                  <c:v>41150</c:v>
                </c:pt>
                <c:pt idx="1163">
                  <c:v>41151</c:v>
                </c:pt>
                <c:pt idx="1164">
                  <c:v>41152</c:v>
                </c:pt>
                <c:pt idx="1165">
                  <c:v>41155</c:v>
                </c:pt>
                <c:pt idx="1166">
                  <c:v>41156</c:v>
                </c:pt>
                <c:pt idx="1167">
                  <c:v>41157</c:v>
                </c:pt>
                <c:pt idx="1168">
                  <c:v>41158</c:v>
                </c:pt>
                <c:pt idx="1169">
                  <c:v>41159</c:v>
                </c:pt>
                <c:pt idx="1170">
                  <c:v>41162</c:v>
                </c:pt>
                <c:pt idx="1171">
                  <c:v>41163</c:v>
                </c:pt>
                <c:pt idx="1172">
                  <c:v>41164</c:v>
                </c:pt>
                <c:pt idx="1173">
                  <c:v>41165</c:v>
                </c:pt>
                <c:pt idx="1174">
                  <c:v>41166</c:v>
                </c:pt>
                <c:pt idx="1175">
                  <c:v>41169</c:v>
                </c:pt>
                <c:pt idx="1176">
                  <c:v>41170</c:v>
                </c:pt>
                <c:pt idx="1177">
                  <c:v>41171</c:v>
                </c:pt>
                <c:pt idx="1178">
                  <c:v>41172</c:v>
                </c:pt>
                <c:pt idx="1179">
                  <c:v>41173</c:v>
                </c:pt>
                <c:pt idx="1180">
                  <c:v>41176</c:v>
                </c:pt>
                <c:pt idx="1181">
                  <c:v>41177</c:v>
                </c:pt>
                <c:pt idx="1182">
                  <c:v>41178</c:v>
                </c:pt>
                <c:pt idx="1183">
                  <c:v>41179</c:v>
                </c:pt>
                <c:pt idx="1184">
                  <c:v>41180</c:v>
                </c:pt>
                <c:pt idx="1185">
                  <c:v>41183</c:v>
                </c:pt>
                <c:pt idx="1186">
                  <c:v>41184</c:v>
                </c:pt>
                <c:pt idx="1187">
                  <c:v>41185</c:v>
                </c:pt>
                <c:pt idx="1188">
                  <c:v>41186</c:v>
                </c:pt>
                <c:pt idx="1189">
                  <c:v>41187</c:v>
                </c:pt>
                <c:pt idx="1190">
                  <c:v>41190</c:v>
                </c:pt>
                <c:pt idx="1191">
                  <c:v>41191</c:v>
                </c:pt>
                <c:pt idx="1192">
                  <c:v>41192</c:v>
                </c:pt>
                <c:pt idx="1193">
                  <c:v>41193</c:v>
                </c:pt>
                <c:pt idx="1194">
                  <c:v>41194</c:v>
                </c:pt>
                <c:pt idx="1195">
                  <c:v>41197</c:v>
                </c:pt>
                <c:pt idx="1196">
                  <c:v>41198</c:v>
                </c:pt>
                <c:pt idx="1197">
                  <c:v>41199</c:v>
                </c:pt>
                <c:pt idx="1198">
                  <c:v>41200</c:v>
                </c:pt>
                <c:pt idx="1199">
                  <c:v>41201</c:v>
                </c:pt>
                <c:pt idx="1200">
                  <c:v>41204</c:v>
                </c:pt>
                <c:pt idx="1201">
                  <c:v>41205</c:v>
                </c:pt>
                <c:pt idx="1202">
                  <c:v>41206</c:v>
                </c:pt>
                <c:pt idx="1203">
                  <c:v>41207</c:v>
                </c:pt>
                <c:pt idx="1204">
                  <c:v>41208</c:v>
                </c:pt>
                <c:pt idx="1205">
                  <c:v>41211</c:v>
                </c:pt>
                <c:pt idx="1206">
                  <c:v>41212</c:v>
                </c:pt>
                <c:pt idx="1207">
                  <c:v>41213</c:v>
                </c:pt>
                <c:pt idx="1208">
                  <c:v>41214</c:v>
                </c:pt>
                <c:pt idx="1209">
                  <c:v>41215</c:v>
                </c:pt>
                <c:pt idx="1210">
                  <c:v>41219</c:v>
                </c:pt>
                <c:pt idx="1211">
                  <c:v>41220</c:v>
                </c:pt>
                <c:pt idx="1212">
                  <c:v>41221</c:v>
                </c:pt>
                <c:pt idx="1213">
                  <c:v>41222</c:v>
                </c:pt>
                <c:pt idx="1214">
                  <c:v>41225</c:v>
                </c:pt>
                <c:pt idx="1215">
                  <c:v>41226</c:v>
                </c:pt>
                <c:pt idx="1216">
                  <c:v>41227</c:v>
                </c:pt>
                <c:pt idx="1217">
                  <c:v>41228</c:v>
                </c:pt>
                <c:pt idx="1218">
                  <c:v>41229</c:v>
                </c:pt>
                <c:pt idx="1219">
                  <c:v>41232</c:v>
                </c:pt>
                <c:pt idx="1220">
                  <c:v>41233</c:v>
                </c:pt>
                <c:pt idx="1221">
                  <c:v>41234</c:v>
                </c:pt>
                <c:pt idx="1222">
                  <c:v>41235</c:v>
                </c:pt>
                <c:pt idx="1223">
                  <c:v>41236</c:v>
                </c:pt>
                <c:pt idx="1224">
                  <c:v>41239</c:v>
                </c:pt>
                <c:pt idx="1225">
                  <c:v>41240</c:v>
                </c:pt>
                <c:pt idx="1226">
                  <c:v>41241</c:v>
                </c:pt>
                <c:pt idx="1227">
                  <c:v>41242</c:v>
                </c:pt>
                <c:pt idx="1228">
                  <c:v>41243</c:v>
                </c:pt>
                <c:pt idx="1229">
                  <c:v>41246</c:v>
                </c:pt>
                <c:pt idx="1230">
                  <c:v>41247</c:v>
                </c:pt>
                <c:pt idx="1231">
                  <c:v>41248</c:v>
                </c:pt>
                <c:pt idx="1232">
                  <c:v>41249</c:v>
                </c:pt>
                <c:pt idx="1233">
                  <c:v>41250</c:v>
                </c:pt>
                <c:pt idx="1234">
                  <c:v>41253</c:v>
                </c:pt>
                <c:pt idx="1235">
                  <c:v>41254</c:v>
                </c:pt>
                <c:pt idx="1236">
                  <c:v>41255</c:v>
                </c:pt>
                <c:pt idx="1237">
                  <c:v>41256</c:v>
                </c:pt>
                <c:pt idx="1238">
                  <c:v>41257</c:v>
                </c:pt>
                <c:pt idx="1239">
                  <c:v>41260</c:v>
                </c:pt>
                <c:pt idx="1240">
                  <c:v>41261</c:v>
                </c:pt>
                <c:pt idx="1241">
                  <c:v>41262</c:v>
                </c:pt>
                <c:pt idx="1242">
                  <c:v>41263</c:v>
                </c:pt>
                <c:pt idx="1243">
                  <c:v>41264</c:v>
                </c:pt>
                <c:pt idx="1244">
                  <c:v>41267</c:v>
                </c:pt>
                <c:pt idx="1245">
                  <c:v>41268</c:v>
                </c:pt>
                <c:pt idx="1246">
                  <c:v>41269</c:v>
                </c:pt>
                <c:pt idx="1247">
                  <c:v>41270</c:v>
                </c:pt>
                <c:pt idx="1248">
                  <c:v>41271</c:v>
                </c:pt>
                <c:pt idx="1249">
                  <c:v>41272</c:v>
                </c:pt>
                <c:pt idx="1250">
                  <c:v>41282</c:v>
                </c:pt>
                <c:pt idx="1251">
                  <c:v>41283</c:v>
                </c:pt>
                <c:pt idx="1252">
                  <c:v>41284</c:v>
                </c:pt>
                <c:pt idx="1253">
                  <c:v>41285</c:v>
                </c:pt>
                <c:pt idx="1254">
                  <c:v>41288</c:v>
                </c:pt>
                <c:pt idx="1255">
                  <c:v>41289</c:v>
                </c:pt>
                <c:pt idx="1256">
                  <c:v>41290</c:v>
                </c:pt>
                <c:pt idx="1257">
                  <c:v>41291</c:v>
                </c:pt>
                <c:pt idx="1258">
                  <c:v>41292</c:v>
                </c:pt>
                <c:pt idx="1259">
                  <c:v>41295</c:v>
                </c:pt>
                <c:pt idx="1260">
                  <c:v>41296</c:v>
                </c:pt>
                <c:pt idx="1261">
                  <c:v>41297</c:v>
                </c:pt>
                <c:pt idx="1262">
                  <c:v>41298</c:v>
                </c:pt>
                <c:pt idx="1263">
                  <c:v>41299</c:v>
                </c:pt>
                <c:pt idx="1264">
                  <c:v>41302</c:v>
                </c:pt>
                <c:pt idx="1265">
                  <c:v>41303</c:v>
                </c:pt>
                <c:pt idx="1266">
                  <c:v>41304</c:v>
                </c:pt>
                <c:pt idx="1267">
                  <c:v>41305</c:v>
                </c:pt>
                <c:pt idx="1268">
                  <c:v>41306</c:v>
                </c:pt>
                <c:pt idx="1269">
                  <c:v>41309</c:v>
                </c:pt>
                <c:pt idx="1270">
                  <c:v>41310</c:v>
                </c:pt>
                <c:pt idx="1271">
                  <c:v>41311</c:v>
                </c:pt>
                <c:pt idx="1272">
                  <c:v>41312</c:v>
                </c:pt>
                <c:pt idx="1273">
                  <c:v>41313</c:v>
                </c:pt>
                <c:pt idx="1274">
                  <c:v>41316</c:v>
                </c:pt>
                <c:pt idx="1275">
                  <c:v>41317</c:v>
                </c:pt>
                <c:pt idx="1276">
                  <c:v>41318</c:v>
                </c:pt>
                <c:pt idx="1277">
                  <c:v>41319</c:v>
                </c:pt>
                <c:pt idx="1278">
                  <c:v>41320</c:v>
                </c:pt>
                <c:pt idx="1279">
                  <c:v>41323</c:v>
                </c:pt>
                <c:pt idx="1280">
                  <c:v>41324</c:v>
                </c:pt>
                <c:pt idx="1281">
                  <c:v>41325</c:v>
                </c:pt>
                <c:pt idx="1282">
                  <c:v>41326</c:v>
                </c:pt>
                <c:pt idx="1283">
                  <c:v>41327</c:v>
                </c:pt>
                <c:pt idx="1284">
                  <c:v>41330</c:v>
                </c:pt>
                <c:pt idx="1285">
                  <c:v>41331</c:v>
                </c:pt>
                <c:pt idx="1286">
                  <c:v>41332</c:v>
                </c:pt>
                <c:pt idx="1287">
                  <c:v>41333</c:v>
                </c:pt>
                <c:pt idx="1288">
                  <c:v>41334</c:v>
                </c:pt>
                <c:pt idx="1289">
                  <c:v>41337</c:v>
                </c:pt>
                <c:pt idx="1290">
                  <c:v>41338</c:v>
                </c:pt>
                <c:pt idx="1291">
                  <c:v>41339</c:v>
                </c:pt>
                <c:pt idx="1292">
                  <c:v>41340</c:v>
                </c:pt>
                <c:pt idx="1293">
                  <c:v>41344</c:v>
                </c:pt>
                <c:pt idx="1294">
                  <c:v>41345</c:v>
                </c:pt>
                <c:pt idx="1295">
                  <c:v>41346</c:v>
                </c:pt>
                <c:pt idx="1296">
                  <c:v>41347</c:v>
                </c:pt>
                <c:pt idx="1297">
                  <c:v>41348</c:v>
                </c:pt>
                <c:pt idx="1298">
                  <c:v>41351</c:v>
                </c:pt>
                <c:pt idx="1299">
                  <c:v>41352</c:v>
                </c:pt>
                <c:pt idx="1300">
                  <c:v>41353</c:v>
                </c:pt>
                <c:pt idx="1301">
                  <c:v>41354</c:v>
                </c:pt>
                <c:pt idx="1302">
                  <c:v>41355</c:v>
                </c:pt>
                <c:pt idx="1303">
                  <c:v>41358</c:v>
                </c:pt>
                <c:pt idx="1304">
                  <c:v>41359</c:v>
                </c:pt>
                <c:pt idx="1305">
                  <c:v>41360</c:v>
                </c:pt>
                <c:pt idx="1306">
                  <c:v>41361</c:v>
                </c:pt>
                <c:pt idx="1307">
                  <c:v>41362</c:v>
                </c:pt>
                <c:pt idx="1308">
                  <c:v>41365</c:v>
                </c:pt>
                <c:pt idx="1309">
                  <c:v>41366</c:v>
                </c:pt>
                <c:pt idx="1310">
                  <c:v>41367</c:v>
                </c:pt>
                <c:pt idx="1311">
                  <c:v>41368</c:v>
                </c:pt>
                <c:pt idx="1312">
                  <c:v>41369</c:v>
                </c:pt>
                <c:pt idx="1313">
                  <c:v>41372</c:v>
                </c:pt>
                <c:pt idx="1314">
                  <c:v>41373</c:v>
                </c:pt>
                <c:pt idx="1315">
                  <c:v>41374</c:v>
                </c:pt>
                <c:pt idx="1316">
                  <c:v>41375</c:v>
                </c:pt>
                <c:pt idx="1317">
                  <c:v>41376</c:v>
                </c:pt>
                <c:pt idx="1318">
                  <c:v>41379</c:v>
                </c:pt>
                <c:pt idx="1319">
                  <c:v>41380</c:v>
                </c:pt>
                <c:pt idx="1320">
                  <c:v>41381</c:v>
                </c:pt>
                <c:pt idx="1321">
                  <c:v>41382</c:v>
                </c:pt>
                <c:pt idx="1322">
                  <c:v>41383</c:v>
                </c:pt>
                <c:pt idx="1323">
                  <c:v>41386</c:v>
                </c:pt>
                <c:pt idx="1324">
                  <c:v>41387</c:v>
                </c:pt>
                <c:pt idx="1325">
                  <c:v>41388</c:v>
                </c:pt>
                <c:pt idx="1326">
                  <c:v>41389</c:v>
                </c:pt>
                <c:pt idx="1327">
                  <c:v>41390</c:v>
                </c:pt>
                <c:pt idx="1328">
                  <c:v>41393</c:v>
                </c:pt>
                <c:pt idx="1329">
                  <c:v>41394</c:v>
                </c:pt>
                <c:pt idx="1330">
                  <c:v>41396</c:v>
                </c:pt>
                <c:pt idx="1331">
                  <c:v>41397</c:v>
                </c:pt>
                <c:pt idx="1332">
                  <c:v>41400</c:v>
                </c:pt>
                <c:pt idx="1333">
                  <c:v>41401</c:v>
                </c:pt>
                <c:pt idx="1334">
                  <c:v>41402</c:v>
                </c:pt>
                <c:pt idx="1335">
                  <c:v>41404</c:v>
                </c:pt>
                <c:pt idx="1336">
                  <c:v>41407</c:v>
                </c:pt>
                <c:pt idx="1337">
                  <c:v>41408</c:v>
                </c:pt>
                <c:pt idx="1338">
                  <c:v>41409</c:v>
                </c:pt>
                <c:pt idx="1339">
                  <c:v>41410</c:v>
                </c:pt>
                <c:pt idx="1340">
                  <c:v>41411</c:v>
                </c:pt>
                <c:pt idx="1341">
                  <c:v>41414</c:v>
                </c:pt>
                <c:pt idx="1342">
                  <c:v>41415</c:v>
                </c:pt>
                <c:pt idx="1343">
                  <c:v>41416</c:v>
                </c:pt>
                <c:pt idx="1344">
                  <c:v>41417</c:v>
                </c:pt>
                <c:pt idx="1345">
                  <c:v>41418</c:v>
                </c:pt>
                <c:pt idx="1346">
                  <c:v>41421</c:v>
                </c:pt>
                <c:pt idx="1347">
                  <c:v>41422</c:v>
                </c:pt>
                <c:pt idx="1348">
                  <c:v>41423</c:v>
                </c:pt>
                <c:pt idx="1349">
                  <c:v>41424</c:v>
                </c:pt>
                <c:pt idx="1350">
                  <c:v>41425</c:v>
                </c:pt>
                <c:pt idx="1351">
                  <c:v>41428</c:v>
                </c:pt>
                <c:pt idx="1352">
                  <c:v>41429</c:v>
                </c:pt>
                <c:pt idx="1353">
                  <c:v>41430</c:v>
                </c:pt>
                <c:pt idx="1354">
                  <c:v>41431</c:v>
                </c:pt>
                <c:pt idx="1355">
                  <c:v>41432</c:v>
                </c:pt>
                <c:pt idx="1356">
                  <c:v>41435</c:v>
                </c:pt>
                <c:pt idx="1357">
                  <c:v>41436</c:v>
                </c:pt>
                <c:pt idx="1358">
                  <c:v>41438</c:v>
                </c:pt>
                <c:pt idx="1359">
                  <c:v>41439</c:v>
                </c:pt>
                <c:pt idx="1360">
                  <c:v>41442</c:v>
                </c:pt>
                <c:pt idx="1361">
                  <c:v>41443</c:v>
                </c:pt>
                <c:pt idx="1362">
                  <c:v>41444</c:v>
                </c:pt>
                <c:pt idx="1363">
                  <c:v>41445</c:v>
                </c:pt>
                <c:pt idx="1364">
                  <c:v>41446</c:v>
                </c:pt>
                <c:pt idx="1365">
                  <c:v>41449</c:v>
                </c:pt>
                <c:pt idx="1366">
                  <c:v>41450</c:v>
                </c:pt>
                <c:pt idx="1367">
                  <c:v>41451</c:v>
                </c:pt>
                <c:pt idx="1368">
                  <c:v>41452</c:v>
                </c:pt>
                <c:pt idx="1369">
                  <c:v>41453</c:v>
                </c:pt>
                <c:pt idx="1370">
                  <c:v>41456</c:v>
                </c:pt>
                <c:pt idx="1371">
                  <c:v>41457</c:v>
                </c:pt>
                <c:pt idx="1372">
                  <c:v>41458</c:v>
                </c:pt>
                <c:pt idx="1373">
                  <c:v>41459</c:v>
                </c:pt>
                <c:pt idx="1374">
                  <c:v>41460</c:v>
                </c:pt>
                <c:pt idx="1375">
                  <c:v>41463</c:v>
                </c:pt>
                <c:pt idx="1376">
                  <c:v>41464</c:v>
                </c:pt>
                <c:pt idx="1377">
                  <c:v>41465</c:v>
                </c:pt>
                <c:pt idx="1378">
                  <c:v>41466</c:v>
                </c:pt>
                <c:pt idx="1379">
                  <c:v>41467</c:v>
                </c:pt>
                <c:pt idx="1380">
                  <c:v>41470</c:v>
                </c:pt>
                <c:pt idx="1381">
                  <c:v>41471</c:v>
                </c:pt>
                <c:pt idx="1382">
                  <c:v>41472</c:v>
                </c:pt>
                <c:pt idx="1383">
                  <c:v>41473</c:v>
                </c:pt>
                <c:pt idx="1384">
                  <c:v>41474</c:v>
                </c:pt>
                <c:pt idx="1385">
                  <c:v>41477</c:v>
                </c:pt>
                <c:pt idx="1386">
                  <c:v>41478</c:v>
                </c:pt>
                <c:pt idx="1387">
                  <c:v>41479</c:v>
                </c:pt>
                <c:pt idx="1388">
                  <c:v>41480</c:v>
                </c:pt>
                <c:pt idx="1389">
                  <c:v>41481</c:v>
                </c:pt>
                <c:pt idx="1390">
                  <c:v>41484</c:v>
                </c:pt>
                <c:pt idx="1391">
                  <c:v>41485</c:v>
                </c:pt>
                <c:pt idx="1392">
                  <c:v>41486</c:v>
                </c:pt>
                <c:pt idx="1393">
                  <c:v>41487</c:v>
                </c:pt>
                <c:pt idx="1394">
                  <c:v>41488</c:v>
                </c:pt>
                <c:pt idx="1395">
                  <c:v>41491</c:v>
                </c:pt>
                <c:pt idx="1396">
                  <c:v>41492</c:v>
                </c:pt>
                <c:pt idx="1397">
                  <c:v>41493</c:v>
                </c:pt>
                <c:pt idx="1398">
                  <c:v>41494</c:v>
                </c:pt>
                <c:pt idx="1399">
                  <c:v>41495</c:v>
                </c:pt>
                <c:pt idx="1400">
                  <c:v>41498</c:v>
                </c:pt>
                <c:pt idx="1401">
                  <c:v>41499</c:v>
                </c:pt>
                <c:pt idx="1402">
                  <c:v>41500</c:v>
                </c:pt>
                <c:pt idx="1403">
                  <c:v>41501</c:v>
                </c:pt>
                <c:pt idx="1404">
                  <c:v>41502</c:v>
                </c:pt>
                <c:pt idx="1405">
                  <c:v>41505</c:v>
                </c:pt>
                <c:pt idx="1406">
                  <c:v>41506</c:v>
                </c:pt>
                <c:pt idx="1407">
                  <c:v>41507</c:v>
                </c:pt>
                <c:pt idx="1408">
                  <c:v>41508</c:v>
                </c:pt>
                <c:pt idx="1409">
                  <c:v>41509</c:v>
                </c:pt>
                <c:pt idx="1410">
                  <c:v>41512</c:v>
                </c:pt>
                <c:pt idx="1411">
                  <c:v>41513</c:v>
                </c:pt>
                <c:pt idx="1412">
                  <c:v>41514</c:v>
                </c:pt>
                <c:pt idx="1413">
                  <c:v>41515</c:v>
                </c:pt>
                <c:pt idx="1414">
                  <c:v>41516</c:v>
                </c:pt>
                <c:pt idx="1415">
                  <c:v>41519</c:v>
                </c:pt>
                <c:pt idx="1416">
                  <c:v>41520</c:v>
                </c:pt>
                <c:pt idx="1417">
                  <c:v>41521</c:v>
                </c:pt>
                <c:pt idx="1418">
                  <c:v>41522</c:v>
                </c:pt>
                <c:pt idx="1419">
                  <c:v>41523</c:v>
                </c:pt>
                <c:pt idx="1420">
                  <c:v>41526</c:v>
                </c:pt>
                <c:pt idx="1421">
                  <c:v>41527</c:v>
                </c:pt>
                <c:pt idx="1422">
                  <c:v>41528</c:v>
                </c:pt>
                <c:pt idx="1423">
                  <c:v>41529</c:v>
                </c:pt>
                <c:pt idx="1424">
                  <c:v>41530</c:v>
                </c:pt>
                <c:pt idx="1425">
                  <c:v>41533</c:v>
                </c:pt>
                <c:pt idx="1426">
                  <c:v>41534</c:v>
                </c:pt>
                <c:pt idx="1427">
                  <c:v>41535</c:v>
                </c:pt>
                <c:pt idx="1428">
                  <c:v>41536</c:v>
                </c:pt>
                <c:pt idx="1429">
                  <c:v>41537</c:v>
                </c:pt>
                <c:pt idx="1430">
                  <c:v>41540</c:v>
                </c:pt>
                <c:pt idx="1431">
                  <c:v>41541</c:v>
                </c:pt>
                <c:pt idx="1432">
                  <c:v>41542</c:v>
                </c:pt>
                <c:pt idx="1433">
                  <c:v>41543</c:v>
                </c:pt>
                <c:pt idx="1434">
                  <c:v>41544</c:v>
                </c:pt>
                <c:pt idx="1435">
                  <c:v>41547</c:v>
                </c:pt>
                <c:pt idx="1436">
                  <c:v>41548</c:v>
                </c:pt>
                <c:pt idx="1437">
                  <c:v>41549</c:v>
                </c:pt>
                <c:pt idx="1438">
                  <c:v>41550</c:v>
                </c:pt>
                <c:pt idx="1439">
                  <c:v>41551</c:v>
                </c:pt>
                <c:pt idx="1440">
                  <c:v>41554</c:v>
                </c:pt>
                <c:pt idx="1441">
                  <c:v>41555</c:v>
                </c:pt>
                <c:pt idx="1442">
                  <c:v>41556</c:v>
                </c:pt>
                <c:pt idx="1443">
                  <c:v>41557</c:v>
                </c:pt>
                <c:pt idx="1444">
                  <c:v>41558</c:v>
                </c:pt>
                <c:pt idx="1445">
                  <c:v>41561</c:v>
                </c:pt>
                <c:pt idx="1446">
                  <c:v>41562</c:v>
                </c:pt>
                <c:pt idx="1447">
                  <c:v>41563</c:v>
                </c:pt>
                <c:pt idx="1448">
                  <c:v>41564</c:v>
                </c:pt>
                <c:pt idx="1449">
                  <c:v>41565</c:v>
                </c:pt>
                <c:pt idx="1450">
                  <c:v>41568</c:v>
                </c:pt>
                <c:pt idx="1451">
                  <c:v>41569</c:v>
                </c:pt>
                <c:pt idx="1452">
                  <c:v>41570</c:v>
                </c:pt>
                <c:pt idx="1453">
                  <c:v>41571</c:v>
                </c:pt>
                <c:pt idx="1454">
                  <c:v>41572</c:v>
                </c:pt>
                <c:pt idx="1455">
                  <c:v>41575</c:v>
                </c:pt>
                <c:pt idx="1456">
                  <c:v>41576</c:v>
                </c:pt>
                <c:pt idx="1457">
                  <c:v>41577</c:v>
                </c:pt>
                <c:pt idx="1458">
                  <c:v>41578</c:v>
                </c:pt>
                <c:pt idx="1459">
                  <c:v>41579</c:v>
                </c:pt>
                <c:pt idx="1460">
                  <c:v>41583</c:v>
                </c:pt>
                <c:pt idx="1461">
                  <c:v>41584</c:v>
                </c:pt>
                <c:pt idx="1462">
                  <c:v>41585</c:v>
                </c:pt>
                <c:pt idx="1463">
                  <c:v>41586</c:v>
                </c:pt>
                <c:pt idx="1464">
                  <c:v>41589</c:v>
                </c:pt>
                <c:pt idx="1465">
                  <c:v>41590</c:v>
                </c:pt>
                <c:pt idx="1466">
                  <c:v>41591</c:v>
                </c:pt>
                <c:pt idx="1467">
                  <c:v>41592</c:v>
                </c:pt>
                <c:pt idx="1468">
                  <c:v>41593</c:v>
                </c:pt>
                <c:pt idx="1469">
                  <c:v>41596</c:v>
                </c:pt>
                <c:pt idx="1470">
                  <c:v>41597</c:v>
                </c:pt>
                <c:pt idx="1471">
                  <c:v>41598</c:v>
                </c:pt>
                <c:pt idx="1472">
                  <c:v>41599</c:v>
                </c:pt>
                <c:pt idx="1473">
                  <c:v>41600</c:v>
                </c:pt>
                <c:pt idx="1474">
                  <c:v>41603</c:v>
                </c:pt>
                <c:pt idx="1475">
                  <c:v>41604</c:v>
                </c:pt>
                <c:pt idx="1476">
                  <c:v>41605</c:v>
                </c:pt>
                <c:pt idx="1477">
                  <c:v>41606</c:v>
                </c:pt>
                <c:pt idx="1478">
                  <c:v>41607</c:v>
                </c:pt>
                <c:pt idx="1479">
                  <c:v>41610</c:v>
                </c:pt>
                <c:pt idx="1480">
                  <c:v>41611</c:v>
                </c:pt>
                <c:pt idx="1481">
                  <c:v>41612</c:v>
                </c:pt>
                <c:pt idx="1482">
                  <c:v>41613</c:v>
                </c:pt>
                <c:pt idx="1483">
                  <c:v>41614</c:v>
                </c:pt>
                <c:pt idx="1484">
                  <c:v>41617</c:v>
                </c:pt>
                <c:pt idx="1485">
                  <c:v>41618</c:v>
                </c:pt>
                <c:pt idx="1486">
                  <c:v>41619</c:v>
                </c:pt>
                <c:pt idx="1487">
                  <c:v>41620</c:v>
                </c:pt>
                <c:pt idx="1488">
                  <c:v>41621</c:v>
                </c:pt>
                <c:pt idx="1489">
                  <c:v>41624</c:v>
                </c:pt>
                <c:pt idx="1490">
                  <c:v>41625</c:v>
                </c:pt>
                <c:pt idx="1491">
                  <c:v>41626</c:v>
                </c:pt>
                <c:pt idx="1492">
                  <c:v>41627</c:v>
                </c:pt>
                <c:pt idx="1493">
                  <c:v>41628</c:v>
                </c:pt>
                <c:pt idx="1494">
                  <c:v>41631</c:v>
                </c:pt>
                <c:pt idx="1495">
                  <c:v>41632</c:v>
                </c:pt>
                <c:pt idx="1496">
                  <c:v>41633</c:v>
                </c:pt>
                <c:pt idx="1497">
                  <c:v>41634</c:v>
                </c:pt>
                <c:pt idx="1498">
                  <c:v>41635</c:v>
                </c:pt>
                <c:pt idx="1499">
                  <c:v>41638</c:v>
                </c:pt>
                <c:pt idx="1500">
                  <c:v>41639</c:v>
                </c:pt>
                <c:pt idx="1501">
                  <c:v>41645</c:v>
                </c:pt>
                <c:pt idx="1502">
                  <c:v>41647</c:v>
                </c:pt>
                <c:pt idx="1503">
                  <c:v>41648</c:v>
                </c:pt>
                <c:pt idx="1504">
                  <c:v>41649</c:v>
                </c:pt>
                <c:pt idx="1505">
                  <c:v>41652</c:v>
                </c:pt>
                <c:pt idx="1506">
                  <c:v>41653</c:v>
                </c:pt>
                <c:pt idx="1507">
                  <c:v>41654</c:v>
                </c:pt>
                <c:pt idx="1508">
                  <c:v>41655</c:v>
                </c:pt>
                <c:pt idx="1509">
                  <c:v>41656</c:v>
                </c:pt>
                <c:pt idx="1510">
                  <c:v>41659</c:v>
                </c:pt>
                <c:pt idx="1511">
                  <c:v>41660</c:v>
                </c:pt>
                <c:pt idx="1512">
                  <c:v>41661</c:v>
                </c:pt>
                <c:pt idx="1513">
                  <c:v>41662</c:v>
                </c:pt>
                <c:pt idx="1514">
                  <c:v>41663</c:v>
                </c:pt>
                <c:pt idx="1515">
                  <c:v>41666</c:v>
                </c:pt>
                <c:pt idx="1516">
                  <c:v>41667</c:v>
                </c:pt>
                <c:pt idx="1517">
                  <c:v>41668</c:v>
                </c:pt>
                <c:pt idx="1518">
                  <c:v>41669</c:v>
                </c:pt>
                <c:pt idx="1519">
                  <c:v>41670</c:v>
                </c:pt>
                <c:pt idx="1520">
                  <c:v>41673</c:v>
                </c:pt>
                <c:pt idx="1521">
                  <c:v>41674</c:v>
                </c:pt>
                <c:pt idx="1522">
                  <c:v>41675</c:v>
                </c:pt>
                <c:pt idx="1523">
                  <c:v>41676</c:v>
                </c:pt>
                <c:pt idx="1524">
                  <c:v>41677</c:v>
                </c:pt>
                <c:pt idx="1525">
                  <c:v>41680</c:v>
                </c:pt>
                <c:pt idx="1526">
                  <c:v>41681</c:v>
                </c:pt>
                <c:pt idx="1527">
                  <c:v>41682</c:v>
                </c:pt>
                <c:pt idx="1528">
                  <c:v>41683</c:v>
                </c:pt>
                <c:pt idx="1529">
                  <c:v>41684</c:v>
                </c:pt>
                <c:pt idx="1530">
                  <c:v>41687</c:v>
                </c:pt>
                <c:pt idx="1531">
                  <c:v>41688</c:v>
                </c:pt>
                <c:pt idx="1532">
                  <c:v>41689</c:v>
                </c:pt>
                <c:pt idx="1533">
                  <c:v>41690</c:v>
                </c:pt>
                <c:pt idx="1534">
                  <c:v>41691</c:v>
                </c:pt>
                <c:pt idx="1535">
                  <c:v>41694</c:v>
                </c:pt>
                <c:pt idx="1536">
                  <c:v>41695</c:v>
                </c:pt>
                <c:pt idx="1537">
                  <c:v>41696</c:v>
                </c:pt>
                <c:pt idx="1538">
                  <c:v>41697</c:v>
                </c:pt>
                <c:pt idx="1539">
                  <c:v>41698</c:v>
                </c:pt>
                <c:pt idx="1540">
                  <c:v>41701</c:v>
                </c:pt>
                <c:pt idx="1541">
                  <c:v>41702</c:v>
                </c:pt>
                <c:pt idx="1542">
                  <c:v>41703</c:v>
                </c:pt>
                <c:pt idx="1543">
                  <c:v>41704</c:v>
                </c:pt>
                <c:pt idx="1544">
                  <c:v>41705</c:v>
                </c:pt>
                <c:pt idx="1545">
                  <c:v>41709</c:v>
                </c:pt>
                <c:pt idx="1546">
                  <c:v>41710</c:v>
                </c:pt>
                <c:pt idx="1547">
                  <c:v>41711</c:v>
                </c:pt>
                <c:pt idx="1548">
                  <c:v>41712</c:v>
                </c:pt>
                <c:pt idx="1549">
                  <c:v>41715</c:v>
                </c:pt>
                <c:pt idx="1550">
                  <c:v>41716</c:v>
                </c:pt>
                <c:pt idx="1551">
                  <c:v>41717</c:v>
                </c:pt>
                <c:pt idx="1552">
                  <c:v>41718</c:v>
                </c:pt>
                <c:pt idx="1553">
                  <c:v>41719</c:v>
                </c:pt>
                <c:pt idx="1554">
                  <c:v>41722</c:v>
                </c:pt>
                <c:pt idx="1555">
                  <c:v>41723</c:v>
                </c:pt>
                <c:pt idx="1556">
                  <c:v>41724</c:v>
                </c:pt>
                <c:pt idx="1557">
                  <c:v>41725</c:v>
                </c:pt>
                <c:pt idx="1558">
                  <c:v>41726</c:v>
                </c:pt>
                <c:pt idx="1559">
                  <c:v>41729</c:v>
                </c:pt>
                <c:pt idx="1560">
                  <c:v>41730</c:v>
                </c:pt>
                <c:pt idx="1561">
                  <c:v>41731</c:v>
                </c:pt>
                <c:pt idx="1562">
                  <c:v>41732</c:v>
                </c:pt>
                <c:pt idx="1563">
                  <c:v>41733</c:v>
                </c:pt>
                <c:pt idx="1564">
                  <c:v>41736</c:v>
                </c:pt>
                <c:pt idx="1565">
                  <c:v>41737</c:v>
                </c:pt>
                <c:pt idx="1566">
                  <c:v>41738</c:v>
                </c:pt>
                <c:pt idx="1567">
                  <c:v>41739</c:v>
                </c:pt>
                <c:pt idx="1568">
                  <c:v>41740</c:v>
                </c:pt>
                <c:pt idx="1569">
                  <c:v>41743</c:v>
                </c:pt>
                <c:pt idx="1570">
                  <c:v>41744</c:v>
                </c:pt>
                <c:pt idx="1571">
                  <c:v>41745</c:v>
                </c:pt>
                <c:pt idx="1572">
                  <c:v>41746</c:v>
                </c:pt>
                <c:pt idx="1573">
                  <c:v>41747</c:v>
                </c:pt>
                <c:pt idx="1574">
                  <c:v>41750</c:v>
                </c:pt>
                <c:pt idx="1575">
                  <c:v>41751</c:v>
                </c:pt>
                <c:pt idx="1576">
                  <c:v>41752</c:v>
                </c:pt>
                <c:pt idx="1577">
                  <c:v>41753</c:v>
                </c:pt>
                <c:pt idx="1578">
                  <c:v>41754</c:v>
                </c:pt>
                <c:pt idx="1579">
                  <c:v>41757</c:v>
                </c:pt>
                <c:pt idx="1580">
                  <c:v>41758</c:v>
                </c:pt>
                <c:pt idx="1581">
                  <c:v>41759</c:v>
                </c:pt>
                <c:pt idx="1582">
                  <c:v>41761</c:v>
                </c:pt>
                <c:pt idx="1583">
                  <c:v>41764</c:v>
                </c:pt>
                <c:pt idx="1584">
                  <c:v>41765</c:v>
                </c:pt>
                <c:pt idx="1585">
                  <c:v>41766</c:v>
                </c:pt>
                <c:pt idx="1586">
                  <c:v>41767</c:v>
                </c:pt>
                <c:pt idx="1587">
                  <c:v>41771</c:v>
                </c:pt>
                <c:pt idx="1588">
                  <c:v>41772</c:v>
                </c:pt>
                <c:pt idx="1589">
                  <c:v>41773</c:v>
                </c:pt>
                <c:pt idx="1590">
                  <c:v>41774</c:v>
                </c:pt>
                <c:pt idx="1591">
                  <c:v>41775</c:v>
                </c:pt>
                <c:pt idx="1592">
                  <c:v>41778</c:v>
                </c:pt>
                <c:pt idx="1593">
                  <c:v>41779</c:v>
                </c:pt>
                <c:pt idx="1594">
                  <c:v>41780</c:v>
                </c:pt>
                <c:pt idx="1595">
                  <c:v>41781</c:v>
                </c:pt>
                <c:pt idx="1596">
                  <c:v>41782</c:v>
                </c:pt>
                <c:pt idx="1597">
                  <c:v>41785</c:v>
                </c:pt>
                <c:pt idx="1598">
                  <c:v>41786</c:v>
                </c:pt>
                <c:pt idx="1599">
                  <c:v>41787</c:v>
                </c:pt>
                <c:pt idx="1600">
                  <c:v>41788</c:v>
                </c:pt>
                <c:pt idx="1601">
                  <c:v>41789</c:v>
                </c:pt>
                <c:pt idx="1602">
                  <c:v>41792</c:v>
                </c:pt>
                <c:pt idx="1603">
                  <c:v>41793</c:v>
                </c:pt>
                <c:pt idx="1604">
                  <c:v>41794</c:v>
                </c:pt>
                <c:pt idx="1605">
                  <c:v>41795</c:v>
                </c:pt>
                <c:pt idx="1606">
                  <c:v>41796</c:v>
                </c:pt>
                <c:pt idx="1607">
                  <c:v>41799</c:v>
                </c:pt>
                <c:pt idx="1608">
                  <c:v>41800</c:v>
                </c:pt>
                <c:pt idx="1609">
                  <c:v>41801</c:v>
                </c:pt>
                <c:pt idx="1610">
                  <c:v>41805</c:v>
                </c:pt>
                <c:pt idx="1611">
                  <c:v>41806</c:v>
                </c:pt>
                <c:pt idx="1612">
                  <c:v>41807</c:v>
                </c:pt>
                <c:pt idx="1613">
                  <c:v>41808</c:v>
                </c:pt>
                <c:pt idx="1614">
                  <c:v>41809</c:v>
                </c:pt>
                <c:pt idx="1615">
                  <c:v>41810</c:v>
                </c:pt>
                <c:pt idx="1616">
                  <c:v>41813</c:v>
                </c:pt>
                <c:pt idx="1617">
                  <c:v>41814</c:v>
                </c:pt>
                <c:pt idx="1618">
                  <c:v>41815</c:v>
                </c:pt>
                <c:pt idx="1619">
                  <c:v>41816</c:v>
                </c:pt>
                <c:pt idx="1620">
                  <c:v>41817</c:v>
                </c:pt>
                <c:pt idx="1621">
                  <c:v>41820</c:v>
                </c:pt>
                <c:pt idx="1622">
                  <c:v>41821</c:v>
                </c:pt>
                <c:pt idx="1623">
                  <c:v>41822</c:v>
                </c:pt>
                <c:pt idx="1624">
                  <c:v>41823</c:v>
                </c:pt>
                <c:pt idx="1625">
                  <c:v>41824</c:v>
                </c:pt>
                <c:pt idx="1626">
                  <c:v>41827</c:v>
                </c:pt>
                <c:pt idx="1627">
                  <c:v>41828</c:v>
                </c:pt>
                <c:pt idx="1628">
                  <c:v>41829</c:v>
                </c:pt>
                <c:pt idx="1629">
                  <c:v>41830</c:v>
                </c:pt>
                <c:pt idx="1630">
                  <c:v>41831</c:v>
                </c:pt>
                <c:pt idx="1631">
                  <c:v>41834</c:v>
                </c:pt>
                <c:pt idx="1632">
                  <c:v>41835</c:v>
                </c:pt>
                <c:pt idx="1633">
                  <c:v>41836</c:v>
                </c:pt>
                <c:pt idx="1634">
                  <c:v>41837</c:v>
                </c:pt>
                <c:pt idx="1635">
                  <c:v>41838</c:v>
                </c:pt>
                <c:pt idx="1636">
                  <c:v>41841</c:v>
                </c:pt>
                <c:pt idx="1637">
                  <c:v>41842</c:v>
                </c:pt>
                <c:pt idx="1638">
                  <c:v>41843</c:v>
                </c:pt>
                <c:pt idx="1639">
                  <c:v>41844</c:v>
                </c:pt>
                <c:pt idx="1640">
                  <c:v>41845</c:v>
                </c:pt>
                <c:pt idx="1641">
                  <c:v>41848</c:v>
                </c:pt>
                <c:pt idx="1642">
                  <c:v>41849</c:v>
                </c:pt>
                <c:pt idx="1643">
                  <c:v>41850</c:v>
                </c:pt>
                <c:pt idx="1644">
                  <c:v>41851</c:v>
                </c:pt>
                <c:pt idx="1645">
                  <c:v>41852</c:v>
                </c:pt>
                <c:pt idx="1646">
                  <c:v>41855</c:v>
                </c:pt>
                <c:pt idx="1647">
                  <c:v>41856</c:v>
                </c:pt>
                <c:pt idx="1648">
                  <c:v>41857</c:v>
                </c:pt>
                <c:pt idx="1649">
                  <c:v>41858</c:v>
                </c:pt>
                <c:pt idx="1650">
                  <c:v>41859</c:v>
                </c:pt>
                <c:pt idx="1651">
                  <c:v>41862</c:v>
                </c:pt>
                <c:pt idx="1652">
                  <c:v>41863</c:v>
                </c:pt>
                <c:pt idx="1653">
                  <c:v>41864</c:v>
                </c:pt>
                <c:pt idx="1654">
                  <c:v>41865</c:v>
                </c:pt>
                <c:pt idx="1655">
                  <c:v>41866</c:v>
                </c:pt>
                <c:pt idx="1656">
                  <c:v>41869</c:v>
                </c:pt>
                <c:pt idx="1657">
                  <c:v>41870</c:v>
                </c:pt>
                <c:pt idx="1658">
                  <c:v>41871</c:v>
                </c:pt>
                <c:pt idx="1659">
                  <c:v>41872</c:v>
                </c:pt>
                <c:pt idx="1660">
                  <c:v>41873</c:v>
                </c:pt>
                <c:pt idx="1661">
                  <c:v>41876</c:v>
                </c:pt>
                <c:pt idx="1662">
                  <c:v>41877</c:v>
                </c:pt>
                <c:pt idx="1663">
                  <c:v>41878</c:v>
                </c:pt>
                <c:pt idx="1664">
                  <c:v>41879</c:v>
                </c:pt>
                <c:pt idx="1665">
                  <c:v>41880</c:v>
                </c:pt>
                <c:pt idx="1666">
                  <c:v>41883</c:v>
                </c:pt>
                <c:pt idx="1667">
                  <c:v>41884</c:v>
                </c:pt>
                <c:pt idx="1668">
                  <c:v>41885</c:v>
                </c:pt>
                <c:pt idx="1669">
                  <c:v>41886</c:v>
                </c:pt>
                <c:pt idx="1670">
                  <c:v>41887</c:v>
                </c:pt>
                <c:pt idx="1671">
                  <c:v>41890</c:v>
                </c:pt>
                <c:pt idx="1672">
                  <c:v>41891</c:v>
                </c:pt>
                <c:pt idx="1673">
                  <c:v>41892</c:v>
                </c:pt>
                <c:pt idx="1674">
                  <c:v>41893</c:v>
                </c:pt>
                <c:pt idx="1675">
                  <c:v>41894</c:v>
                </c:pt>
                <c:pt idx="1676">
                  <c:v>41897</c:v>
                </c:pt>
                <c:pt idx="1677">
                  <c:v>41898</c:v>
                </c:pt>
                <c:pt idx="1678">
                  <c:v>41899</c:v>
                </c:pt>
                <c:pt idx="1679">
                  <c:v>41900</c:v>
                </c:pt>
                <c:pt idx="1680">
                  <c:v>41901</c:v>
                </c:pt>
                <c:pt idx="1681">
                  <c:v>41904</c:v>
                </c:pt>
                <c:pt idx="1682">
                  <c:v>41905</c:v>
                </c:pt>
                <c:pt idx="1683">
                  <c:v>41906</c:v>
                </c:pt>
                <c:pt idx="1684">
                  <c:v>41907</c:v>
                </c:pt>
                <c:pt idx="1685">
                  <c:v>41908</c:v>
                </c:pt>
                <c:pt idx="1686">
                  <c:v>41911</c:v>
                </c:pt>
                <c:pt idx="1687">
                  <c:v>41912</c:v>
                </c:pt>
                <c:pt idx="1688">
                  <c:v>41913</c:v>
                </c:pt>
                <c:pt idx="1689">
                  <c:v>41914</c:v>
                </c:pt>
                <c:pt idx="1690">
                  <c:v>41915</c:v>
                </c:pt>
                <c:pt idx="1691">
                  <c:v>41918</c:v>
                </c:pt>
                <c:pt idx="1692">
                  <c:v>41919</c:v>
                </c:pt>
                <c:pt idx="1693">
                  <c:v>41920</c:v>
                </c:pt>
                <c:pt idx="1694">
                  <c:v>41921</c:v>
                </c:pt>
                <c:pt idx="1695">
                  <c:v>41922</c:v>
                </c:pt>
                <c:pt idx="1696">
                  <c:v>41925</c:v>
                </c:pt>
                <c:pt idx="1697">
                  <c:v>41926</c:v>
                </c:pt>
                <c:pt idx="1698">
                  <c:v>41927</c:v>
                </c:pt>
                <c:pt idx="1699">
                  <c:v>41928</c:v>
                </c:pt>
                <c:pt idx="1700">
                  <c:v>41929</c:v>
                </c:pt>
                <c:pt idx="1701">
                  <c:v>41932</c:v>
                </c:pt>
                <c:pt idx="1702">
                  <c:v>41933</c:v>
                </c:pt>
                <c:pt idx="1703">
                  <c:v>41934</c:v>
                </c:pt>
                <c:pt idx="1704">
                  <c:v>41935</c:v>
                </c:pt>
                <c:pt idx="1705">
                  <c:v>41936</c:v>
                </c:pt>
                <c:pt idx="1706">
                  <c:v>41939</c:v>
                </c:pt>
                <c:pt idx="1707">
                  <c:v>41940</c:v>
                </c:pt>
                <c:pt idx="1708">
                  <c:v>41941</c:v>
                </c:pt>
                <c:pt idx="1709">
                  <c:v>41942</c:v>
                </c:pt>
                <c:pt idx="1710">
                  <c:v>41943</c:v>
                </c:pt>
                <c:pt idx="1711">
                  <c:v>41946</c:v>
                </c:pt>
                <c:pt idx="1712">
                  <c:v>41948</c:v>
                </c:pt>
                <c:pt idx="1713">
                  <c:v>41949</c:v>
                </c:pt>
                <c:pt idx="1714">
                  <c:v>41950</c:v>
                </c:pt>
                <c:pt idx="1715">
                  <c:v>41953</c:v>
                </c:pt>
                <c:pt idx="1716">
                  <c:v>41954</c:v>
                </c:pt>
                <c:pt idx="1717">
                  <c:v>41955</c:v>
                </c:pt>
                <c:pt idx="1718">
                  <c:v>41956</c:v>
                </c:pt>
                <c:pt idx="1719">
                  <c:v>41957</c:v>
                </c:pt>
                <c:pt idx="1720">
                  <c:v>41960</c:v>
                </c:pt>
                <c:pt idx="1721">
                  <c:v>41961</c:v>
                </c:pt>
                <c:pt idx="1722">
                  <c:v>41962</c:v>
                </c:pt>
                <c:pt idx="1723">
                  <c:v>41963</c:v>
                </c:pt>
                <c:pt idx="1724">
                  <c:v>41964</c:v>
                </c:pt>
                <c:pt idx="1725">
                  <c:v>41967</c:v>
                </c:pt>
                <c:pt idx="1726">
                  <c:v>41968</c:v>
                </c:pt>
                <c:pt idx="1727">
                  <c:v>41969</c:v>
                </c:pt>
                <c:pt idx="1728">
                  <c:v>41970</c:v>
                </c:pt>
                <c:pt idx="1729">
                  <c:v>41971</c:v>
                </c:pt>
                <c:pt idx="1730">
                  <c:v>41974</c:v>
                </c:pt>
                <c:pt idx="1731">
                  <c:v>41975</c:v>
                </c:pt>
                <c:pt idx="1732">
                  <c:v>41976</c:v>
                </c:pt>
                <c:pt idx="1733">
                  <c:v>41977</c:v>
                </c:pt>
                <c:pt idx="1734">
                  <c:v>41978</c:v>
                </c:pt>
                <c:pt idx="1735">
                  <c:v>41981</c:v>
                </c:pt>
                <c:pt idx="1736">
                  <c:v>41982</c:v>
                </c:pt>
                <c:pt idx="1737">
                  <c:v>41983</c:v>
                </c:pt>
                <c:pt idx="1738">
                  <c:v>41984</c:v>
                </c:pt>
                <c:pt idx="1739">
                  <c:v>41985</c:v>
                </c:pt>
                <c:pt idx="1740">
                  <c:v>41988</c:v>
                </c:pt>
                <c:pt idx="1741">
                  <c:v>41989</c:v>
                </c:pt>
                <c:pt idx="1742">
                  <c:v>41990</c:v>
                </c:pt>
                <c:pt idx="1743">
                  <c:v>41991</c:v>
                </c:pt>
                <c:pt idx="1744">
                  <c:v>41992</c:v>
                </c:pt>
                <c:pt idx="1745">
                  <c:v>41995</c:v>
                </c:pt>
                <c:pt idx="1746">
                  <c:v>41996</c:v>
                </c:pt>
                <c:pt idx="1747">
                  <c:v>41997</c:v>
                </c:pt>
                <c:pt idx="1748">
                  <c:v>41998</c:v>
                </c:pt>
                <c:pt idx="1749">
                  <c:v>41999</c:v>
                </c:pt>
                <c:pt idx="1750">
                  <c:v>42002</c:v>
                </c:pt>
                <c:pt idx="1751">
                  <c:v>42003</c:v>
                </c:pt>
                <c:pt idx="1752">
                  <c:v>42004</c:v>
                </c:pt>
                <c:pt idx="1753">
                  <c:v>42009</c:v>
                </c:pt>
                <c:pt idx="1754">
                  <c:v>42010</c:v>
                </c:pt>
                <c:pt idx="1755">
                  <c:v>42012</c:v>
                </c:pt>
                <c:pt idx="1756">
                  <c:v>42013</c:v>
                </c:pt>
                <c:pt idx="1757">
                  <c:v>42016</c:v>
                </c:pt>
                <c:pt idx="1758">
                  <c:v>42017</c:v>
                </c:pt>
                <c:pt idx="1759">
                  <c:v>42018</c:v>
                </c:pt>
                <c:pt idx="1760">
                  <c:v>42019</c:v>
                </c:pt>
                <c:pt idx="1761">
                  <c:v>42020</c:v>
                </c:pt>
                <c:pt idx="1762">
                  <c:v>42023</c:v>
                </c:pt>
                <c:pt idx="1763">
                  <c:v>42024</c:v>
                </c:pt>
                <c:pt idx="1764">
                  <c:v>42025</c:v>
                </c:pt>
                <c:pt idx="1765">
                  <c:v>42026</c:v>
                </c:pt>
                <c:pt idx="1766">
                  <c:v>42027</c:v>
                </c:pt>
                <c:pt idx="1767">
                  <c:v>42030</c:v>
                </c:pt>
                <c:pt idx="1768">
                  <c:v>42031</c:v>
                </c:pt>
                <c:pt idx="1769">
                  <c:v>42032</c:v>
                </c:pt>
                <c:pt idx="1770">
                  <c:v>42033</c:v>
                </c:pt>
                <c:pt idx="1771">
                  <c:v>42034</c:v>
                </c:pt>
                <c:pt idx="1772">
                  <c:v>42037</c:v>
                </c:pt>
                <c:pt idx="1773">
                  <c:v>42038</c:v>
                </c:pt>
                <c:pt idx="1774">
                  <c:v>42039</c:v>
                </c:pt>
                <c:pt idx="1775">
                  <c:v>42040</c:v>
                </c:pt>
                <c:pt idx="1776">
                  <c:v>42041</c:v>
                </c:pt>
                <c:pt idx="1777">
                  <c:v>42044</c:v>
                </c:pt>
                <c:pt idx="1778">
                  <c:v>42045</c:v>
                </c:pt>
                <c:pt idx="1779">
                  <c:v>42046</c:v>
                </c:pt>
                <c:pt idx="1780">
                  <c:v>42047</c:v>
                </c:pt>
                <c:pt idx="1781">
                  <c:v>42048</c:v>
                </c:pt>
                <c:pt idx="1782">
                  <c:v>42051</c:v>
                </c:pt>
                <c:pt idx="1783">
                  <c:v>42052</c:v>
                </c:pt>
                <c:pt idx="1784">
                  <c:v>42053</c:v>
                </c:pt>
                <c:pt idx="1785">
                  <c:v>42054</c:v>
                </c:pt>
                <c:pt idx="1786">
                  <c:v>42055</c:v>
                </c:pt>
                <c:pt idx="1787">
                  <c:v>42059</c:v>
                </c:pt>
                <c:pt idx="1788">
                  <c:v>42060</c:v>
                </c:pt>
                <c:pt idx="1789">
                  <c:v>42061</c:v>
                </c:pt>
                <c:pt idx="1790">
                  <c:v>42062</c:v>
                </c:pt>
                <c:pt idx="1791">
                  <c:v>42065</c:v>
                </c:pt>
                <c:pt idx="1792">
                  <c:v>42066</c:v>
                </c:pt>
                <c:pt idx="1793">
                  <c:v>42067</c:v>
                </c:pt>
                <c:pt idx="1794">
                  <c:v>42068</c:v>
                </c:pt>
                <c:pt idx="1795">
                  <c:v>42069</c:v>
                </c:pt>
                <c:pt idx="1796">
                  <c:v>42073</c:v>
                </c:pt>
                <c:pt idx="1797">
                  <c:v>42074</c:v>
                </c:pt>
                <c:pt idx="1798">
                  <c:v>42075</c:v>
                </c:pt>
                <c:pt idx="1799">
                  <c:v>42076</c:v>
                </c:pt>
                <c:pt idx="1800">
                  <c:v>42079</c:v>
                </c:pt>
                <c:pt idx="1801">
                  <c:v>42080</c:v>
                </c:pt>
                <c:pt idx="1802">
                  <c:v>42081</c:v>
                </c:pt>
                <c:pt idx="1803">
                  <c:v>42082</c:v>
                </c:pt>
                <c:pt idx="1804">
                  <c:v>42083</c:v>
                </c:pt>
                <c:pt idx="1805">
                  <c:v>42086</c:v>
                </c:pt>
                <c:pt idx="1806">
                  <c:v>42087</c:v>
                </c:pt>
                <c:pt idx="1807">
                  <c:v>42088</c:v>
                </c:pt>
                <c:pt idx="1808">
                  <c:v>42089</c:v>
                </c:pt>
                <c:pt idx="1809">
                  <c:v>42090</c:v>
                </c:pt>
                <c:pt idx="1810">
                  <c:v>42093</c:v>
                </c:pt>
                <c:pt idx="1811">
                  <c:v>42094</c:v>
                </c:pt>
                <c:pt idx="1812">
                  <c:v>42095</c:v>
                </c:pt>
                <c:pt idx="1813">
                  <c:v>42096</c:v>
                </c:pt>
                <c:pt idx="1814">
                  <c:v>42097</c:v>
                </c:pt>
                <c:pt idx="1815">
                  <c:v>42100</c:v>
                </c:pt>
                <c:pt idx="1816">
                  <c:v>42101</c:v>
                </c:pt>
                <c:pt idx="1817">
                  <c:v>42102</c:v>
                </c:pt>
                <c:pt idx="1818">
                  <c:v>42103</c:v>
                </c:pt>
                <c:pt idx="1819">
                  <c:v>42104</c:v>
                </c:pt>
                <c:pt idx="1820">
                  <c:v>42107</c:v>
                </c:pt>
                <c:pt idx="1821">
                  <c:v>42108</c:v>
                </c:pt>
                <c:pt idx="1822">
                  <c:v>42109</c:v>
                </c:pt>
                <c:pt idx="1823">
                  <c:v>42110</c:v>
                </c:pt>
                <c:pt idx="1824">
                  <c:v>42111</c:v>
                </c:pt>
                <c:pt idx="1825">
                  <c:v>42114</c:v>
                </c:pt>
                <c:pt idx="1826">
                  <c:v>42115</c:v>
                </c:pt>
                <c:pt idx="1827">
                  <c:v>42116</c:v>
                </c:pt>
                <c:pt idx="1828">
                  <c:v>42117</c:v>
                </c:pt>
                <c:pt idx="1829">
                  <c:v>42118</c:v>
                </c:pt>
                <c:pt idx="1830">
                  <c:v>42121</c:v>
                </c:pt>
                <c:pt idx="1831">
                  <c:v>42122</c:v>
                </c:pt>
                <c:pt idx="1832">
                  <c:v>42123</c:v>
                </c:pt>
                <c:pt idx="1833">
                  <c:v>42124</c:v>
                </c:pt>
                <c:pt idx="1834">
                  <c:v>42129</c:v>
                </c:pt>
                <c:pt idx="1835">
                  <c:v>42130</c:v>
                </c:pt>
                <c:pt idx="1836">
                  <c:v>42131</c:v>
                </c:pt>
                <c:pt idx="1837">
                  <c:v>42132</c:v>
                </c:pt>
                <c:pt idx="1838">
                  <c:v>42136</c:v>
                </c:pt>
                <c:pt idx="1839">
                  <c:v>42137</c:v>
                </c:pt>
                <c:pt idx="1840">
                  <c:v>42138</c:v>
                </c:pt>
                <c:pt idx="1841">
                  <c:v>42139</c:v>
                </c:pt>
                <c:pt idx="1842">
                  <c:v>42142</c:v>
                </c:pt>
                <c:pt idx="1843">
                  <c:v>42143</c:v>
                </c:pt>
                <c:pt idx="1844">
                  <c:v>42144</c:v>
                </c:pt>
                <c:pt idx="1845">
                  <c:v>42145</c:v>
                </c:pt>
                <c:pt idx="1846">
                  <c:v>42146</c:v>
                </c:pt>
                <c:pt idx="1847">
                  <c:v>42149</c:v>
                </c:pt>
                <c:pt idx="1848">
                  <c:v>42150</c:v>
                </c:pt>
                <c:pt idx="1849">
                  <c:v>42151</c:v>
                </c:pt>
                <c:pt idx="1850">
                  <c:v>42152</c:v>
                </c:pt>
                <c:pt idx="1851">
                  <c:v>42153</c:v>
                </c:pt>
                <c:pt idx="1852">
                  <c:v>42156</c:v>
                </c:pt>
                <c:pt idx="1853">
                  <c:v>42157</c:v>
                </c:pt>
                <c:pt idx="1854">
                  <c:v>42158</c:v>
                </c:pt>
                <c:pt idx="1855">
                  <c:v>42159</c:v>
                </c:pt>
                <c:pt idx="1856">
                  <c:v>42160</c:v>
                </c:pt>
                <c:pt idx="1857">
                  <c:v>42163</c:v>
                </c:pt>
                <c:pt idx="1858">
                  <c:v>42164</c:v>
                </c:pt>
                <c:pt idx="1859">
                  <c:v>42165</c:v>
                </c:pt>
                <c:pt idx="1860">
                  <c:v>42166</c:v>
                </c:pt>
                <c:pt idx="1861">
                  <c:v>42170</c:v>
                </c:pt>
                <c:pt idx="1862">
                  <c:v>42171</c:v>
                </c:pt>
                <c:pt idx="1863">
                  <c:v>42172</c:v>
                </c:pt>
                <c:pt idx="1864">
                  <c:v>42173</c:v>
                </c:pt>
                <c:pt idx="1865">
                  <c:v>42174</c:v>
                </c:pt>
                <c:pt idx="1866">
                  <c:v>42177</c:v>
                </c:pt>
                <c:pt idx="1867">
                  <c:v>42178</c:v>
                </c:pt>
                <c:pt idx="1868">
                  <c:v>42179</c:v>
                </c:pt>
                <c:pt idx="1869">
                  <c:v>42180</c:v>
                </c:pt>
                <c:pt idx="1870">
                  <c:v>42181</c:v>
                </c:pt>
                <c:pt idx="1871">
                  <c:v>42184</c:v>
                </c:pt>
                <c:pt idx="1872">
                  <c:v>42185</c:v>
                </c:pt>
                <c:pt idx="1873">
                  <c:v>42186</c:v>
                </c:pt>
                <c:pt idx="1874">
                  <c:v>42187</c:v>
                </c:pt>
                <c:pt idx="1875">
                  <c:v>42188</c:v>
                </c:pt>
                <c:pt idx="1876">
                  <c:v>42191</c:v>
                </c:pt>
                <c:pt idx="1877">
                  <c:v>42192</c:v>
                </c:pt>
                <c:pt idx="1878">
                  <c:v>42193</c:v>
                </c:pt>
                <c:pt idx="1879">
                  <c:v>42194</c:v>
                </c:pt>
                <c:pt idx="1880">
                  <c:v>42195</c:v>
                </c:pt>
                <c:pt idx="1881">
                  <c:v>42198</c:v>
                </c:pt>
                <c:pt idx="1882">
                  <c:v>42199</c:v>
                </c:pt>
                <c:pt idx="1883">
                  <c:v>42200</c:v>
                </c:pt>
                <c:pt idx="1884">
                  <c:v>42201</c:v>
                </c:pt>
                <c:pt idx="1885">
                  <c:v>42202</c:v>
                </c:pt>
                <c:pt idx="1886">
                  <c:v>42205</c:v>
                </c:pt>
                <c:pt idx="1887">
                  <c:v>42206</c:v>
                </c:pt>
                <c:pt idx="1888">
                  <c:v>42207</c:v>
                </c:pt>
                <c:pt idx="1889">
                  <c:v>42208</c:v>
                </c:pt>
                <c:pt idx="1890">
                  <c:v>42209</c:v>
                </c:pt>
                <c:pt idx="1891">
                  <c:v>42212</c:v>
                </c:pt>
                <c:pt idx="1892">
                  <c:v>42213</c:v>
                </c:pt>
                <c:pt idx="1893">
                  <c:v>42214</c:v>
                </c:pt>
                <c:pt idx="1894">
                  <c:v>42215</c:v>
                </c:pt>
                <c:pt idx="1895">
                  <c:v>42216</c:v>
                </c:pt>
                <c:pt idx="1896">
                  <c:v>42219</c:v>
                </c:pt>
                <c:pt idx="1897">
                  <c:v>42220</c:v>
                </c:pt>
                <c:pt idx="1898">
                  <c:v>42221</c:v>
                </c:pt>
                <c:pt idx="1899">
                  <c:v>42222</c:v>
                </c:pt>
                <c:pt idx="1900">
                  <c:v>42223</c:v>
                </c:pt>
                <c:pt idx="1901">
                  <c:v>42226</c:v>
                </c:pt>
                <c:pt idx="1902">
                  <c:v>42227</c:v>
                </c:pt>
                <c:pt idx="1903">
                  <c:v>42228</c:v>
                </c:pt>
                <c:pt idx="1904">
                  <c:v>42229</c:v>
                </c:pt>
                <c:pt idx="1905">
                  <c:v>42230</c:v>
                </c:pt>
                <c:pt idx="1906">
                  <c:v>42233</c:v>
                </c:pt>
                <c:pt idx="1907">
                  <c:v>42234</c:v>
                </c:pt>
                <c:pt idx="1908">
                  <c:v>42235</c:v>
                </c:pt>
                <c:pt idx="1909">
                  <c:v>42236</c:v>
                </c:pt>
                <c:pt idx="1910">
                  <c:v>42237</c:v>
                </c:pt>
                <c:pt idx="1911">
                  <c:v>42240</c:v>
                </c:pt>
                <c:pt idx="1912">
                  <c:v>42241</c:v>
                </c:pt>
                <c:pt idx="1913">
                  <c:v>42242</c:v>
                </c:pt>
                <c:pt idx="1914">
                  <c:v>42243</c:v>
                </c:pt>
                <c:pt idx="1915">
                  <c:v>42244</c:v>
                </c:pt>
                <c:pt idx="1916">
                  <c:v>42247</c:v>
                </c:pt>
                <c:pt idx="1917">
                  <c:v>42248</c:v>
                </c:pt>
                <c:pt idx="1918">
                  <c:v>42249</c:v>
                </c:pt>
                <c:pt idx="1919">
                  <c:v>42250</c:v>
                </c:pt>
                <c:pt idx="1920">
                  <c:v>42251</c:v>
                </c:pt>
                <c:pt idx="1921">
                  <c:v>42254</c:v>
                </c:pt>
                <c:pt idx="1922">
                  <c:v>42255</c:v>
                </c:pt>
                <c:pt idx="1923">
                  <c:v>42256</c:v>
                </c:pt>
                <c:pt idx="1924">
                  <c:v>42257</c:v>
                </c:pt>
                <c:pt idx="1925">
                  <c:v>42258</c:v>
                </c:pt>
                <c:pt idx="1926">
                  <c:v>42261</c:v>
                </c:pt>
                <c:pt idx="1927">
                  <c:v>42262</c:v>
                </c:pt>
                <c:pt idx="1928">
                  <c:v>42263</c:v>
                </c:pt>
                <c:pt idx="1929">
                  <c:v>42264</c:v>
                </c:pt>
                <c:pt idx="1930">
                  <c:v>42265</c:v>
                </c:pt>
                <c:pt idx="1931">
                  <c:v>42268</c:v>
                </c:pt>
                <c:pt idx="1932">
                  <c:v>42269</c:v>
                </c:pt>
                <c:pt idx="1933">
                  <c:v>42270</c:v>
                </c:pt>
                <c:pt idx="1934">
                  <c:v>42271</c:v>
                </c:pt>
              </c:numCache>
            </c:numRef>
          </c:cat>
          <c:val>
            <c:numRef>
              <c:f>Лист2!$C$2:$C$1936</c:f>
              <c:numCache>
                <c:formatCode>_-* #,##0_р_._-;\-* #,##0_р_._-;_-* "-"??_р_._-;_-@_-</c:formatCode>
                <c:ptCount val="1935"/>
                <c:pt idx="0">
                  <c:v>32534.5</c:v>
                </c:pt>
                <c:pt idx="1">
                  <c:v>39534.5</c:v>
                </c:pt>
                <c:pt idx="2">
                  <c:v>39534.5</c:v>
                </c:pt>
                <c:pt idx="3">
                  <c:v>39534.5</c:v>
                </c:pt>
                <c:pt idx="4">
                  <c:v>39534.5</c:v>
                </c:pt>
                <c:pt idx="5">
                  <c:v>39534.5</c:v>
                </c:pt>
                <c:pt idx="6">
                  <c:v>41834.5</c:v>
                </c:pt>
                <c:pt idx="7">
                  <c:v>41834.5</c:v>
                </c:pt>
                <c:pt idx="8">
                  <c:v>41834.5</c:v>
                </c:pt>
                <c:pt idx="9">
                  <c:v>41834.5</c:v>
                </c:pt>
                <c:pt idx="10">
                  <c:v>41834.5</c:v>
                </c:pt>
                <c:pt idx="11">
                  <c:v>42834.5</c:v>
                </c:pt>
                <c:pt idx="12">
                  <c:v>42834.5</c:v>
                </c:pt>
                <c:pt idx="13">
                  <c:v>42834.5</c:v>
                </c:pt>
                <c:pt idx="14">
                  <c:v>42834.5</c:v>
                </c:pt>
                <c:pt idx="15">
                  <c:v>42834.5</c:v>
                </c:pt>
                <c:pt idx="16">
                  <c:v>42834.5</c:v>
                </c:pt>
                <c:pt idx="17">
                  <c:v>42834.5</c:v>
                </c:pt>
                <c:pt idx="18">
                  <c:v>42834.5</c:v>
                </c:pt>
                <c:pt idx="19">
                  <c:v>42834.5</c:v>
                </c:pt>
                <c:pt idx="20">
                  <c:v>42834.5</c:v>
                </c:pt>
                <c:pt idx="21">
                  <c:v>42834.5</c:v>
                </c:pt>
                <c:pt idx="22">
                  <c:v>42834.5</c:v>
                </c:pt>
                <c:pt idx="23">
                  <c:v>42834.5</c:v>
                </c:pt>
                <c:pt idx="24">
                  <c:v>42834.5</c:v>
                </c:pt>
                <c:pt idx="25">
                  <c:v>42834.5</c:v>
                </c:pt>
                <c:pt idx="26">
                  <c:v>42834.5</c:v>
                </c:pt>
                <c:pt idx="27">
                  <c:v>42834.5</c:v>
                </c:pt>
                <c:pt idx="28">
                  <c:v>42834.5</c:v>
                </c:pt>
                <c:pt idx="29">
                  <c:v>42834.5</c:v>
                </c:pt>
                <c:pt idx="30">
                  <c:v>42834.5</c:v>
                </c:pt>
                <c:pt idx="31">
                  <c:v>42834.5</c:v>
                </c:pt>
                <c:pt idx="32">
                  <c:v>34134.5</c:v>
                </c:pt>
                <c:pt idx="33">
                  <c:v>34134.5</c:v>
                </c:pt>
                <c:pt idx="34">
                  <c:v>34134.5</c:v>
                </c:pt>
                <c:pt idx="35">
                  <c:v>34134.5</c:v>
                </c:pt>
                <c:pt idx="36">
                  <c:v>34134.5</c:v>
                </c:pt>
                <c:pt idx="37">
                  <c:v>34134.5</c:v>
                </c:pt>
                <c:pt idx="38">
                  <c:v>34134.5</c:v>
                </c:pt>
                <c:pt idx="39">
                  <c:v>34134.5</c:v>
                </c:pt>
                <c:pt idx="40">
                  <c:v>34134.5</c:v>
                </c:pt>
                <c:pt idx="41">
                  <c:v>34134.5</c:v>
                </c:pt>
                <c:pt idx="42">
                  <c:v>34134.5</c:v>
                </c:pt>
                <c:pt idx="43">
                  <c:v>34134.5</c:v>
                </c:pt>
                <c:pt idx="44">
                  <c:v>34134.5</c:v>
                </c:pt>
                <c:pt idx="45">
                  <c:v>34134.5</c:v>
                </c:pt>
                <c:pt idx="46">
                  <c:v>34134.5</c:v>
                </c:pt>
                <c:pt idx="47">
                  <c:v>34134.5</c:v>
                </c:pt>
                <c:pt idx="48">
                  <c:v>34134.5</c:v>
                </c:pt>
                <c:pt idx="49">
                  <c:v>34134.5</c:v>
                </c:pt>
                <c:pt idx="50">
                  <c:v>36134.5</c:v>
                </c:pt>
                <c:pt idx="51">
                  <c:v>36134.5</c:v>
                </c:pt>
                <c:pt idx="52">
                  <c:v>36134.5</c:v>
                </c:pt>
                <c:pt idx="53">
                  <c:v>36134.5</c:v>
                </c:pt>
                <c:pt idx="54">
                  <c:v>36134.5</c:v>
                </c:pt>
                <c:pt idx="55">
                  <c:v>36134.5</c:v>
                </c:pt>
                <c:pt idx="56">
                  <c:v>36334.5</c:v>
                </c:pt>
                <c:pt idx="57">
                  <c:v>36334.5</c:v>
                </c:pt>
                <c:pt idx="58">
                  <c:v>36334.5</c:v>
                </c:pt>
                <c:pt idx="59">
                  <c:v>36334.5</c:v>
                </c:pt>
                <c:pt idx="60">
                  <c:v>36334.5</c:v>
                </c:pt>
                <c:pt idx="61">
                  <c:v>29614.5</c:v>
                </c:pt>
                <c:pt idx="62">
                  <c:v>29614.5</c:v>
                </c:pt>
                <c:pt idx="63">
                  <c:v>29614.5</c:v>
                </c:pt>
                <c:pt idx="64">
                  <c:v>29614.5</c:v>
                </c:pt>
                <c:pt idx="65">
                  <c:v>29614.5</c:v>
                </c:pt>
                <c:pt idx="66">
                  <c:v>29614.5</c:v>
                </c:pt>
                <c:pt idx="67">
                  <c:v>29614.5</c:v>
                </c:pt>
                <c:pt idx="68">
                  <c:v>29614.5</c:v>
                </c:pt>
                <c:pt idx="69">
                  <c:v>30089.5</c:v>
                </c:pt>
                <c:pt idx="70">
                  <c:v>30089.5</c:v>
                </c:pt>
                <c:pt idx="71">
                  <c:v>30089.5</c:v>
                </c:pt>
                <c:pt idx="72">
                  <c:v>30089.5</c:v>
                </c:pt>
                <c:pt idx="73">
                  <c:v>30089.5</c:v>
                </c:pt>
                <c:pt idx="74">
                  <c:v>28189.5</c:v>
                </c:pt>
                <c:pt idx="75">
                  <c:v>36489.5</c:v>
                </c:pt>
                <c:pt idx="76">
                  <c:v>36489.5</c:v>
                </c:pt>
                <c:pt idx="77">
                  <c:v>35475</c:v>
                </c:pt>
                <c:pt idx="78">
                  <c:v>35475</c:v>
                </c:pt>
                <c:pt idx="79">
                  <c:v>35475</c:v>
                </c:pt>
                <c:pt idx="80">
                  <c:v>33475</c:v>
                </c:pt>
                <c:pt idx="81">
                  <c:v>33475</c:v>
                </c:pt>
                <c:pt idx="82">
                  <c:v>33475</c:v>
                </c:pt>
                <c:pt idx="83">
                  <c:v>33950</c:v>
                </c:pt>
                <c:pt idx="84">
                  <c:v>33950</c:v>
                </c:pt>
                <c:pt idx="85">
                  <c:v>33950</c:v>
                </c:pt>
                <c:pt idx="86">
                  <c:v>33950</c:v>
                </c:pt>
                <c:pt idx="87">
                  <c:v>33950</c:v>
                </c:pt>
                <c:pt idx="88">
                  <c:v>33950</c:v>
                </c:pt>
                <c:pt idx="89">
                  <c:v>33950</c:v>
                </c:pt>
                <c:pt idx="90">
                  <c:v>30450</c:v>
                </c:pt>
                <c:pt idx="91">
                  <c:v>30450</c:v>
                </c:pt>
                <c:pt idx="92">
                  <c:v>34450</c:v>
                </c:pt>
                <c:pt idx="93">
                  <c:v>34450</c:v>
                </c:pt>
                <c:pt idx="94">
                  <c:v>35450</c:v>
                </c:pt>
                <c:pt idx="95">
                  <c:v>35450</c:v>
                </c:pt>
                <c:pt idx="96">
                  <c:v>35450</c:v>
                </c:pt>
                <c:pt idx="97">
                  <c:v>33450</c:v>
                </c:pt>
                <c:pt idx="98">
                  <c:v>39450</c:v>
                </c:pt>
                <c:pt idx="99">
                  <c:v>40950</c:v>
                </c:pt>
                <c:pt idx="100">
                  <c:v>40950</c:v>
                </c:pt>
                <c:pt idx="101">
                  <c:v>34250</c:v>
                </c:pt>
                <c:pt idx="102">
                  <c:v>36195</c:v>
                </c:pt>
                <c:pt idx="103">
                  <c:v>36195</c:v>
                </c:pt>
                <c:pt idx="104">
                  <c:v>38195</c:v>
                </c:pt>
                <c:pt idx="105">
                  <c:v>38195</c:v>
                </c:pt>
                <c:pt idx="106">
                  <c:v>41279</c:v>
                </c:pt>
                <c:pt idx="107">
                  <c:v>41279</c:v>
                </c:pt>
                <c:pt idx="108">
                  <c:v>41279</c:v>
                </c:pt>
                <c:pt idx="109">
                  <c:v>41279</c:v>
                </c:pt>
                <c:pt idx="110">
                  <c:v>41279</c:v>
                </c:pt>
                <c:pt idx="111">
                  <c:v>39279</c:v>
                </c:pt>
                <c:pt idx="112">
                  <c:v>38979</c:v>
                </c:pt>
                <c:pt idx="113">
                  <c:v>40829</c:v>
                </c:pt>
                <c:pt idx="114">
                  <c:v>40829</c:v>
                </c:pt>
                <c:pt idx="115">
                  <c:v>40829</c:v>
                </c:pt>
                <c:pt idx="116">
                  <c:v>42309</c:v>
                </c:pt>
                <c:pt idx="117">
                  <c:v>42309</c:v>
                </c:pt>
                <c:pt idx="118">
                  <c:v>42309</c:v>
                </c:pt>
                <c:pt idx="119">
                  <c:v>42309</c:v>
                </c:pt>
                <c:pt idx="120">
                  <c:v>42309</c:v>
                </c:pt>
                <c:pt idx="121">
                  <c:v>43739</c:v>
                </c:pt>
                <c:pt idx="122">
                  <c:v>49739</c:v>
                </c:pt>
                <c:pt idx="123">
                  <c:v>49739</c:v>
                </c:pt>
                <c:pt idx="124">
                  <c:v>42739</c:v>
                </c:pt>
                <c:pt idx="125">
                  <c:v>42739</c:v>
                </c:pt>
                <c:pt idx="126">
                  <c:v>42739</c:v>
                </c:pt>
                <c:pt idx="127">
                  <c:v>42739</c:v>
                </c:pt>
                <c:pt idx="128">
                  <c:v>42739</c:v>
                </c:pt>
                <c:pt idx="129">
                  <c:v>42739</c:v>
                </c:pt>
                <c:pt idx="130">
                  <c:v>42739</c:v>
                </c:pt>
                <c:pt idx="131">
                  <c:v>42739</c:v>
                </c:pt>
                <c:pt idx="132">
                  <c:v>42739</c:v>
                </c:pt>
                <c:pt idx="133">
                  <c:v>42739</c:v>
                </c:pt>
                <c:pt idx="134">
                  <c:v>39739</c:v>
                </c:pt>
                <c:pt idx="135">
                  <c:v>39793.800000000003</c:v>
                </c:pt>
                <c:pt idx="136">
                  <c:v>39793.800000000003</c:v>
                </c:pt>
                <c:pt idx="137">
                  <c:v>39793.800000000003</c:v>
                </c:pt>
                <c:pt idx="138">
                  <c:v>39793.800000000003</c:v>
                </c:pt>
                <c:pt idx="139">
                  <c:v>39793.800000000003</c:v>
                </c:pt>
                <c:pt idx="140">
                  <c:v>39793.800000000003</c:v>
                </c:pt>
                <c:pt idx="141">
                  <c:v>39793.800000000003</c:v>
                </c:pt>
                <c:pt idx="142">
                  <c:v>39793.800000000003</c:v>
                </c:pt>
                <c:pt idx="143">
                  <c:v>39793.800000000003</c:v>
                </c:pt>
                <c:pt idx="144">
                  <c:v>39793.800000000003</c:v>
                </c:pt>
                <c:pt idx="145">
                  <c:v>39793.800000000003</c:v>
                </c:pt>
                <c:pt idx="146">
                  <c:v>39793.800000000003</c:v>
                </c:pt>
                <c:pt idx="147">
                  <c:v>39908.800000000003</c:v>
                </c:pt>
                <c:pt idx="148">
                  <c:v>39908.800000000003</c:v>
                </c:pt>
                <c:pt idx="149">
                  <c:v>39908.800000000003</c:v>
                </c:pt>
                <c:pt idx="150">
                  <c:v>39908.800000000003</c:v>
                </c:pt>
                <c:pt idx="151">
                  <c:v>39908.800000000003</c:v>
                </c:pt>
                <c:pt idx="152">
                  <c:v>39908.800000000003</c:v>
                </c:pt>
                <c:pt idx="153">
                  <c:v>39908.800000000003</c:v>
                </c:pt>
                <c:pt idx="154">
                  <c:v>39908.800000000003</c:v>
                </c:pt>
                <c:pt idx="155">
                  <c:v>39908.800000000003</c:v>
                </c:pt>
                <c:pt idx="156">
                  <c:v>39908.800000000003</c:v>
                </c:pt>
                <c:pt idx="157">
                  <c:v>39907.800000000003</c:v>
                </c:pt>
                <c:pt idx="158">
                  <c:v>47407.8</c:v>
                </c:pt>
                <c:pt idx="159">
                  <c:v>47407.8</c:v>
                </c:pt>
                <c:pt idx="160">
                  <c:v>47407.8</c:v>
                </c:pt>
                <c:pt idx="161">
                  <c:v>47407.8</c:v>
                </c:pt>
                <c:pt idx="162">
                  <c:v>47407.8</c:v>
                </c:pt>
                <c:pt idx="163">
                  <c:v>47407.8</c:v>
                </c:pt>
                <c:pt idx="164">
                  <c:v>47407.8</c:v>
                </c:pt>
                <c:pt idx="165">
                  <c:v>47407.8</c:v>
                </c:pt>
                <c:pt idx="166">
                  <c:v>47407.8</c:v>
                </c:pt>
                <c:pt idx="167">
                  <c:v>47407.8</c:v>
                </c:pt>
                <c:pt idx="168">
                  <c:v>47407.8</c:v>
                </c:pt>
                <c:pt idx="169">
                  <c:v>47407.8</c:v>
                </c:pt>
                <c:pt idx="170">
                  <c:v>47407.8</c:v>
                </c:pt>
                <c:pt idx="171">
                  <c:v>47407.8</c:v>
                </c:pt>
                <c:pt idx="172">
                  <c:v>55327.8</c:v>
                </c:pt>
                <c:pt idx="173">
                  <c:v>55327.8</c:v>
                </c:pt>
                <c:pt idx="174">
                  <c:v>55327.8</c:v>
                </c:pt>
                <c:pt idx="175">
                  <c:v>55327.8</c:v>
                </c:pt>
                <c:pt idx="176">
                  <c:v>55327.8</c:v>
                </c:pt>
                <c:pt idx="177">
                  <c:v>59327.8</c:v>
                </c:pt>
                <c:pt idx="178">
                  <c:v>59326</c:v>
                </c:pt>
                <c:pt idx="179">
                  <c:v>61126</c:v>
                </c:pt>
                <c:pt idx="180">
                  <c:v>61126</c:v>
                </c:pt>
                <c:pt idx="181">
                  <c:v>60993</c:v>
                </c:pt>
                <c:pt idx="182">
                  <c:v>60993</c:v>
                </c:pt>
                <c:pt idx="183">
                  <c:v>61693</c:v>
                </c:pt>
                <c:pt idx="184">
                  <c:v>61693</c:v>
                </c:pt>
                <c:pt idx="185">
                  <c:v>61693</c:v>
                </c:pt>
                <c:pt idx="186">
                  <c:v>61943</c:v>
                </c:pt>
                <c:pt idx="187">
                  <c:v>62643</c:v>
                </c:pt>
                <c:pt idx="188">
                  <c:v>63343</c:v>
                </c:pt>
                <c:pt idx="189">
                  <c:v>71343</c:v>
                </c:pt>
                <c:pt idx="190">
                  <c:v>71343</c:v>
                </c:pt>
                <c:pt idx="191">
                  <c:v>71343</c:v>
                </c:pt>
                <c:pt idx="192">
                  <c:v>72385</c:v>
                </c:pt>
                <c:pt idx="193">
                  <c:v>72735</c:v>
                </c:pt>
                <c:pt idx="194">
                  <c:v>72281</c:v>
                </c:pt>
                <c:pt idx="195">
                  <c:v>87495.5</c:v>
                </c:pt>
                <c:pt idx="196">
                  <c:v>87549.61</c:v>
                </c:pt>
                <c:pt idx="197">
                  <c:v>87549.61</c:v>
                </c:pt>
                <c:pt idx="198">
                  <c:v>87595.61</c:v>
                </c:pt>
                <c:pt idx="199">
                  <c:v>91772.409999999989</c:v>
                </c:pt>
                <c:pt idx="200">
                  <c:v>89296.670000000027</c:v>
                </c:pt>
                <c:pt idx="201">
                  <c:v>93508.92</c:v>
                </c:pt>
                <c:pt idx="202">
                  <c:v>98324.120000000024</c:v>
                </c:pt>
                <c:pt idx="203">
                  <c:v>98717.870000000024</c:v>
                </c:pt>
                <c:pt idx="204">
                  <c:v>99558.170000000027</c:v>
                </c:pt>
                <c:pt idx="205">
                  <c:v>99936.170000000027</c:v>
                </c:pt>
                <c:pt idx="206">
                  <c:v>102684.73999999999</c:v>
                </c:pt>
                <c:pt idx="207">
                  <c:v>104195.23999999999</c:v>
                </c:pt>
                <c:pt idx="208">
                  <c:v>104480.73</c:v>
                </c:pt>
                <c:pt idx="209">
                  <c:v>104119.8</c:v>
                </c:pt>
                <c:pt idx="210">
                  <c:v>104677.47</c:v>
                </c:pt>
                <c:pt idx="211">
                  <c:v>112174.8</c:v>
                </c:pt>
                <c:pt idx="212">
                  <c:v>112763.61</c:v>
                </c:pt>
                <c:pt idx="213">
                  <c:v>112768.23</c:v>
                </c:pt>
                <c:pt idx="214">
                  <c:v>113048.73</c:v>
                </c:pt>
                <c:pt idx="215">
                  <c:v>113984.92</c:v>
                </c:pt>
                <c:pt idx="216">
                  <c:v>114325.62000000002</c:v>
                </c:pt>
                <c:pt idx="217">
                  <c:v>114446.57</c:v>
                </c:pt>
                <c:pt idx="218">
                  <c:v>117579.83</c:v>
                </c:pt>
                <c:pt idx="219">
                  <c:v>125421.08</c:v>
                </c:pt>
                <c:pt idx="220">
                  <c:v>135323.57999999999</c:v>
                </c:pt>
                <c:pt idx="221">
                  <c:v>136879.94999999998</c:v>
                </c:pt>
                <c:pt idx="222">
                  <c:v>140881.1</c:v>
                </c:pt>
                <c:pt idx="223">
                  <c:v>151135.19</c:v>
                </c:pt>
                <c:pt idx="224">
                  <c:v>159508.91999999998</c:v>
                </c:pt>
                <c:pt idx="225">
                  <c:v>172468.94</c:v>
                </c:pt>
                <c:pt idx="226">
                  <c:v>172310.88999999964</c:v>
                </c:pt>
                <c:pt idx="227">
                  <c:v>193003.2</c:v>
                </c:pt>
                <c:pt idx="228">
                  <c:v>192892.75</c:v>
                </c:pt>
                <c:pt idx="229">
                  <c:v>193145.58</c:v>
                </c:pt>
                <c:pt idx="230">
                  <c:v>195158.52</c:v>
                </c:pt>
                <c:pt idx="231">
                  <c:v>195207.1</c:v>
                </c:pt>
                <c:pt idx="232">
                  <c:v>188507.94999999998</c:v>
                </c:pt>
                <c:pt idx="233">
                  <c:v>189959.26</c:v>
                </c:pt>
                <c:pt idx="234">
                  <c:v>190333.06</c:v>
                </c:pt>
                <c:pt idx="235">
                  <c:v>199109.17</c:v>
                </c:pt>
                <c:pt idx="236">
                  <c:v>202425.23</c:v>
                </c:pt>
                <c:pt idx="237">
                  <c:v>202246.87</c:v>
                </c:pt>
                <c:pt idx="238">
                  <c:v>240600.87999999998</c:v>
                </c:pt>
                <c:pt idx="239">
                  <c:v>273720.2</c:v>
                </c:pt>
                <c:pt idx="240">
                  <c:v>287090.21999999997</c:v>
                </c:pt>
                <c:pt idx="241">
                  <c:v>295407.53999999998</c:v>
                </c:pt>
                <c:pt idx="242">
                  <c:v>311159.83</c:v>
                </c:pt>
                <c:pt idx="243">
                  <c:v>314888.76</c:v>
                </c:pt>
                <c:pt idx="244">
                  <c:v>325622.49000000022</c:v>
                </c:pt>
                <c:pt idx="245">
                  <c:v>345681.74</c:v>
                </c:pt>
                <c:pt idx="246">
                  <c:v>354345.08</c:v>
                </c:pt>
                <c:pt idx="247">
                  <c:v>356814.37</c:v>
                </c:pt>
                <c:pt idx="248">
                  <c:v>366061.23000000021</c:v>
                </c:pt>
                <c:pt idx="249">
                  <c:v>390453.31</c:v>
                </c:pt>
                <c:pt idx="250">
                  <c:v>390523.87</c:v>
                </c:pt>
                <c:pt idx="251">
                  <c:v>389831.39</c:v>
                </c:pt>
                <c:pt idx="252">
                  <c:v>389507.2200000002</c:v>
                </c:pt>
                <c:pt idx="253">
                  <c:v>389621.03</c:v>
                </c:pt>
                <c:pt idx="254">
                  <c:v>389242.32</c:v>
                </c:pt>
                <c:pt idx="255">
                  <c:v>388631.07</c:v>
                </c:pt>
                <c:pt idx="256">
                  <c:v>387892.1</c:v>
                </c:pt>
                <c:pt idx="257">
                  <c:v>437502.11</c:v>
                </c:pt>
                <c:pt idx="258">
                  <c:v>438923.06</c:v>
                </c:pt>
                <c:pt idx="259">
                  <c:v>446854.68</c:v>
                </c:pt>
                <c:pt idx="260">
                  <c:v>448316.48000000021</c:v>
                </c:pt>
                <c:pt idx="261">
                  <c:v>448082.67</c:v>
                </c:pt>
                <c:pt idx="262">
                  <c:v>447831.44</c:v>
                </c:pt>
                <c:pt idx="263">
                  <c:v>447881.79000000021</c:v>
                </c:pt>
                <c:pt idx="264">
                  <c:v>447887.87</c:v>
                </c:pt>
                <c:pt idx="265">
                  <c:v>448029.83999999997</c:v>
                </c:pt>
                <c:pt idx="266">
                  <c:v>447906.33999999997</c:v>
                </c:pt>
                <c:pt idx="267">
                  <c:v>447620.09</c:v>
                </c:pt>
                <c:pt idx="268">
                  <c:v>447691.06</c:v>
                </c:pt>
                <c:pt idx="269">
                  <c:v>448685.71</c:v>
                </c:pt>
                <c:pt idx="270">
                  <c:v>448153.31</c:v>
                </c:pt>
                <c:pt idx="271">
                  <c:v>448647.12</c:v>
                </c:pt>
                <c:pt idx="272">
                  <c:v>448947.83</c:v>
                </c:pt>
                <c:pt idx="273">
                  <c:v>449073.98000000021</c:v>
                </c:pt>
                <c:pt idx="274">
                  <c:v>449674.71</c:v>
                </c:pt>
                <c:pt idx="275">
                  <c:v>449753.62</c:v>
                </c:pt>
                <c:pt idx="276">
                  <c:v>445697.5</c:v>
                </c:pt>
                <c:pt idx="277">
                  <c:v>443093.61</c:v>
                </c:pt>
                <c:pt idx="278">
                  <c:v>445855.51</c:v>
                </c:pt>
                <c:pt idx="279">
                  <c:v>446304.85</c:v>
                </c:pt>
                <c:pt idx="280">
                  <c:v>447300.85</c:v>
                </c:pt>
                <c:pt idx="281">
                  <c:v>446817.62</c:v>
                </c:pt>
                <c:pt idx="282">
                  <c:v>493625.26</c:v>
                </c:pt>
                <c:pt idx="283">
                  <c:v>569498.06000000041</c:v>
                </c:pt>
                <c:pt idx="284">
                  <c:v>556901.77999999782</c:v>
                </c:pt>
                <c:pt idx="285">
                  <c:v>556864.96000000043</c:v>
                </c:pt>
                <c:pt idx="286">
                  <c:v>558112.67999999796</c:v>
                </c:pt>
                <c:pt idx="287">
                  <c:v>558057.68999999797</c:v>
                </c:pt>
                <c:pt idx="288">
                  <c:v>558820.76999999897</c:v>
                </c:pt>
                <c:pt idx="289">
                  <c:v>565301.82999999996</c:v>
                </c:pt>
                <c:pt idx="290">
                  <c:v>564943.84000000043</c:v>
                </c:pt>
                <c:pt idx="291">
                  <c:v>556219.6</c:v>
                </c:pt>
                <c:pt idx="292">
                  <c:v>558186.43999999936</c:v>
                </c:pt>
                <c:pt idx="293">
                  <c:v>720617.27999999782</c:v>
                </c:pt>
                <c:pt idx="294">
                  <c:v>719760.02</c:v>
                </c:pt>
                <c:pt idx="295">
                  <c:v>723970.63</c:v>
                </c:pt>
                <c:pt idx="296">
                  <c:v>732288.51</c:v>
                </c:pt>
                <c:pt idx="297">
                  <c:v>732081.23</c:v>
                </c:pt>
                <c:pt idx="298">
                  <c:v>731643.82000000041</c:v>
                </c:pt>
                <c:pt idx="299">
                  <c:v>726061.69</c:v>
                </c:pt>
                <c:pt idx="300">
                  <c:v>764424.06</c:v>
                </c:pt>
                <c:pt idx="301">
                  <c:v>767867.96000000043</c:v>
                </c:pt>
                <c:pt idx="302">
                  <c:v>769678.21</c:v>
                </c:pt>
                <c:pt idx="303">
                  <c:v>771090.82000000041</c:v>
                </c:pt>
                <c:pt idx="304">
                  <c:v>768942.19</c:v>
                </c:pt>
                <c:pt idx="305">
                  <c:v>758133.02</c:v>
                </c:pt>
                <c:pt idx="306">
                  <c:v>760638.76999999897</c:v>
                </c:pt>
                <c:pt idx="307">
                  <c:v>762868.52</c:v>
                </c:pt>
                <c:pt idx="308">
                  <c:v>758554.82000000041</c:v>
                </c:pt>
                <c:pt idx="309">
                  <c:v>750497.4</c:v>
                </c:pt>
                <c:pt idx="310">
                  <c:v>760753.9</c:v>
                </c:pt>
                <c:pt idx="311">
                  <c:v>879693.23</c:v>
                </c:pt>
                <c:pt idx="312">
                  <c:v>879991.63</c:v>
                </c:pt>
                <c:pt idx="313">
                  <c:v>879255.67999999796</c:v>
                </c:pt>
                <c:pt idx="314">
                  <c:v>872582.65</c:v>
                </c:pt>
                <c:pt idx="315">
                  <c:v>895149.39</c:v>
                </c:pt>
                <c:pt idx="316">
                  <c:v>911484.33000000042</c:v>
                </c:pt>
                <c:pt idx="317">
                  <c:v>921842.16</c:v>
                </c:pt>
                <c:pt idx="318">
                  <c:v>921623.91</c:v>
                </c:pt>
                <c:pt idx="319">
                  <c:v>893212.19</c:v>
                </c:pt>
                <c:pt idx="320">
                  <c:v>889410.3</c:v>
                </c:pt>
                <c:pt idx="321">
                  <c:v>883716.19</c:v>
                </c:pt>
                <c:pt idx="322">
                  <c:v>886373.76999999897</c:v>
                </c:pt>
                <c:pt idx="323">
                  <c:v>889019.43</c:v>
                </c:pt>
                <c:pt idx="324">
                  <c:v>897466.43</c:v>
                </c:pt>
                <c:pt idx="325">
                  <c:v>896897.86000000045</c:v>
                </c:pt>
                <c:pt idx="326">
                  <c:v>856566.36000000045</c:v>
                </c:pt>
                <c:pt idx="327">
                  <c:v>851000.03</c:v>
                </c:pt>
                <c:pt idx="328">
                  <c:v>849969.16</c:v>
                </c:pt>
                <c:pt idx="329">
                  <c:v>879780</c:v>
                </c:pt>
                <c:pt idx="330">
                  <c:v>819889.31</c:v>
                </c:pt>
                <c:pt idx="331">
                  <c:v>885160.89</c:v>
                </c:pt>
                <c:pt idx="332">
                  <c:v>814409.95000000042</c:v>
                </c:pt>
                <c:pt idx="333">
                  <c:v>813876.03</c:v>
                </c:pt>
                <c:pt idx="334">
                  <c:v>855710.76999999897</c:v>
                </c:pt>
                <c:pt idx="335">
                  <c:v>862260.14</c:v>
                </c:pt>
                <c:pt idx="336">
                  <c:v>804098.96000000043</c:v>
                </c:pt>
                <c:pt idx="337">
                  <c:v>758250.85000000044</c:v>
                </c:pt>
                <c:pt idx="338">
                  <c:v>764675.8</c:v>
                </c:pt>
                <c:pt idx="339">
                  <c:v>761276.61</c:v>
                </c:pt>
                <c:pt idx="340">
                  <c:v>792634.83000000042</c:v>
                </c:pt>
                <c:pt idx="341">
                  <c:v>725980.74</c:v>
                </c:pt>
                <c:pt idx="342">
                  <c:v>702062.64</c:v>
                </c:pt>
                <c:pt idx="343">
                  <c:v>699995.19</c:v>
                </c:pt>
                <c:pt idx="344">
                  <c:v>695049.19</c:v>
                </c:pt>
                <c:pt idx="345">
                  <c:v>685380.32000000041</c:v>
                </c:pt>
                <c:pt idx="346">
                  <c:v>685915.62</c:v>
                </c:pt>
                <c:pt idx="347">
                  <c:v>670308.30000000005</c:v>
                </c:pt>
                <c:pt idx="348">
                  <c:v>650151.35000000044</c:v>
                </c:pt>
                <c:pt idx="349">
                  <c:v>650187.74</c:v>
                </c:pt>
                <c:pt idx="350">
                  <c:v>654709.22</c:v>
                </c:pt>
                <c:pt idx="351">
                  <c:v>650011.61</c:v>
                </c:pt>
                <c:pt idx="352">
                  <c:v>646506.05000000005</c:v>
                </c:pt>
                <c:pt idx="353">
                  <c:v>680397.28999999806</c:v>
                </c:pt>
                <c:pt idx="354">
                  <c:v>638896.30000000005</c:v>
                </c:pt>
                <c:pt idx="355">
                  <c:v>674440.24</c:v>
                </c:pt>
                <c:pt idx="356">
                  <c:v>628565.66999999899</c:v>
                </c:pt>
                <c:pt idx="357">
                  <c:v>645471.76999999897</c:v>
                </c:pt>
                <c:pt idx="358">
                  <c:v>640873.47</c:v>
                </c:pt>
                <c:pt idx="359">
                  <c:v>654685.22</c:v>
                </c:pt>
                <c:pt idx="360">
                  <c:v>655322.76999999897</c:v>
                </c:pt>
                <c:pt idx="361">
                  <c:v>649991.44999999937</c:v>
                </c:pt>
                <c:pt idx="362">
                  <c:v>639538.30000000005</c:v>
                </c:pt>
                <c:pt idx="363">
                  <c:v>639084.80000000005</c:v>
                </c:pt>
                <c:pt idx="364">
                  <c:v>629381.98</c:v>
                </c:pt>
                <c:pt idx="365">
                  <c:v>628947.23</c:v>
                </c:pt>
                <c:pt idx="366">
                  <c:v>608208.23</c:v>
                </c:pt>
                <c:pt idx="367">
                  <c:v>609530.32999999996</c:v>
                </c:pt>
                <c:pt idx="368">
                  <c:v>607910.44999999937</c:v>
                </c:pt>
                <c:pt idx="369">
                  <c:v>611410</c:v>
                </c:pt>
                <c:pt idx="370">
                  <c:v>611972.1</c:v>
                </c:pt>
                <c:pt idx="371">
                  <c:v>606752</c:v>
                </c:pt>
                <c:pt idx="372">
                  <c:v>606801.42000000004</c:v>
                </c:pt>
                <c:pt idx="373">
                  <c:v>606764.05000000005</c:v>
                </c:pt>
                <c:pt idx="374">
                  <c:v>651036.88</c:v>
                </c:pt>
                <c:pt idx="375">
                  <c:v>621017.76999999897</c:v>
                </c:pt>
                <c:pt idx="376">
                  <c:v>586166.82999999996</c:v>
                </c:pt>
                <c:pt idx="377">
                  <c:v>581991.82999999996</c:v>
                </c:pt>
                <c:pt idx="378">
                  <c:v>583526.53</c:v>
                </c:pt>
                <c:pt idx="379">
                  <c:v>588122.37</c:v>
                </c:pt>
                <c:pt idx="380">
                  <c:v>607037.06999999937</c:v>
                </c:pt>
                <c:pt idx="381">
                  <c:v>589165.72</c:v>
                </c:pt>
                <c:pt idx="382">
                  <c:v>614611.22</c:v>
                </c:pt>
                <c:pt idx="383">
                  <c:v>600292.92000000004</c:v>
                </c:pt>
                <c:pt idx="384">
                  <c:v>630444.48</c:v>
                </c:pt>
                <c:pt idx="385">
                  <c:v>592032.62</c:v>
                </c:pt>
                <c:pt idx="386">
                  <c:v>629339.76999999897</c:v>
                </c:pt>
                <c:pt idx="387">
                  <c:v>635280.31000000041</c:v>
                </c:pt>
                <c:pt idx="388">
                  <c:v>638669.84000000043</c:v>
                </c:pt>
                <c:pt idx="389">
                  <c:v>617675.76</c:v>
                </c:pt>
                <c:pt idx="390">
                  <c:v>607579.98</c:v>
                </c:pt>
                <c:pt idx="391">
                  <c:v>609893.75</c:v>
                </c:pt>
                <c:pt idx="392">
                  <c:v>600809.56999999937</c:v>
                </c:pt>
                <c:pt idx="393">
                  <c:v>600854.26</c:v>
                </c:pt>
                <c:pt idx="394">
                  <c:v>561306.61</c:v>
                </c:pt>
                <c:pt idx="395">
                  <c:v>581736.17999999796</c:v>
                </c:pt>
                <c:pt idx="396">
                  <c:v>561024.26999999897</c:v>
                </c:pt>
                <c:pt idx="397">
                  <c:v>561241.63</c:v>
                </c:pt>
                <c:pt idx="398">
                  <c:v>565486.77999999782</c:v>
                </c:pt>
                <c:pt idx="399">
                  <c:v>529045.49</c:v>
                </c:pt>
                <c:pt idx="400">
                  <c:v>550309.93999999936</c:v>
                </c:pt>
                <c:pt idx="401">
                  <c:v>524088.04</c:v>
                </c:pt>
                <c:pt idx="402">
                  <c:v>541046.98</c:v>
                </c:pt>
                <c:pt idx="403">
                  <c:v>517071.31</c:v>
                </c:pt>
                <c:pt idx="404">
                  <c:v>542469.27999999782</c:v>
                </c:pt>
                <c:pt idx="405">
                  <c:v>527463.21</c:v>
                </c:pt>
                <c:pt idx="406">
                  <c:v>498147.24</c:v>
                </c:pt>
                <c:pt idx="407">
                  <c:v>515265.54</c:v>
                </c:pt>
                <c:pt idx="408">
                  <c:v>591780.09</c:v>
                </c:pt>
                <c:pt idx="409">
                  <c:v>577743.99</c:v>
                </c:pt>
                <c:pt idx="410">
                  <c:v>552832.14</c:v>
                </c:pt>
                <c:pt idx="411">
                  <c:v>563842.39</c:v>
                </c:pt>
                <c:pt idx="412">
                  <c:v>585224.24</c:v>
                </c:pt>
                <c:pt idx="413">
                  <c:v>558263.98</c:v>
                </c:pt>
                <c:pt idx="414">
                  <c:v>549393.17999999796</c:v>
                </c:pt>
                <c:pt idx="415">
                  <c:v>480219.28</c:v>
                </c:pt>
                <c:pt idx="416">
                  <c:v>432418.88</c:v>
                </c:pt>
                <c:pt idx="417">
                  <c:v>433544.28</c:v>
                </c:pt>
                <c:pt idx="418">
                  <c:v>432103.58</c:v>
                </c:pt>
                <c:pt idx="419">
                  <c:v>430097.85</c:v>
                </c:pt>
                <c:pt idx="420">
                  <c:v>428553.27</c:v>
                </c:pt>
                <c:pt idx="421">
                  <c:v>425048.27</c:v>
                </c:pt>
                <c:pt idx="422">
                  <c:v>422072.33999999997</c:v>
                </c:pt>
                <c:pt idx="423">
                  <c:v>428804.24</c:v>
                </c:pt>
                <c:pt idx="424">
                  <c:v>410228.94</c:v>
                </c:pt>
                <c:pt idx="425">
                  <c:v>406581.11</c:v>
                </c:pt>
                <c:pt idx="426">
                  <c:v>401568.13</c:v>
                </c:pt>
                <c:pt idx="427">
                  <c:v>396668.29000000021</c:v>
                </c:pt>
                <c:pt idx="428">
                  <c:v>403672.78</c:v>
                </c:pt>
                <c:pt idx="429">
                  <c:v>397798.38</c:v>
                </c:pt>
                <c:pt idx="430">
                  <c:v>434410.23000000021</c:v>
                </c:pt>
                <c:pt idx="431">
                  <c:v>448438.76</c:v>
                </c:pt>
                <c:pt idx="432">
                  <c:v>429032.1</c:v>
                </c:pt>
                <c:pt idx="433">
                  <c:v>452473.78</c:v>
                </c:pt>
                <c:pt idx="434">
                  <c:v>452207.17</c:v>
                </c:pt>
                <c:pt idx="435">
                  <c:v>446437.12</c:v>
                </c:pt>
                <c:pt idx="436">
                  <c:v>435167.07</c:v>
                </c:pt>
                <c:pt idx="437">
                  <c:v>436422.18</c:v>
                </c:pt>
                <c:pt idx="438">
                  <c:v>486477.6</c:v>
                </c:pt>
                <c:pt idx="439">
                  <c:v>484354.8</c:v>
                </c:pt>
                <c:pt idx="440">
                  <c:v>481428.2</c:v>
                </c:pt>
                <c:pt idx="441">
                  <c:v>474126.9</c:v>
                </c:pt>
                <c:pt idx="442">
                  <c:v>467544.64999999985</c:v>
                </c:pt>
                <c:pt idx="443">
                  <c:v>472262.18</c:v>
                </c:pt>
                <c:pt idx="444">
                  <c:v>445921.93000000028</c:v>
                </c:pt>
                <c:pt idx="445">
                  <c:v>462957.83</c:v>
                </c:pt>
                <c:pt idx="446">
                  <c:v>477410.04</c:v>
                </c:pt>
                <c:pt idx="447">
                  <c:v>469174.33999999997</c:v>
                </c:pt>
                <c:pt idx="448">
                  <c:v>458709.86</c:v>
                </c:pt>
                <c:pt idx="449">
                  <c:v>458024.86</c:v>
                </c:pt>
                <c:pt idx="450">
                  <c:v>451561.61</c:v>
                </c:pt>
                <c:pt idx="451">
                  <c:v>428825.04</c:v>
                </c:pt>
                <c:pt idx="452">
                  <c:v>429015.66</c:v>
                </c:pt>
                <c:pt idx="453">
                  <c:v>443833.26</c:v>
                </c:pt>
                <c:pt idx="454">
                  <c:v>442543.21</c:v>
                </c:pt>
                <c:pt idx="455">
                  <c:v>439323.26</c:v>
                </c:pt>
                <c:pt idx="456">
                  <c:v>424294.19</c:v>
                </c:pt>
                <c:pt idx="457">
                  <c:v>422040.69</c:v>
                </c:pt>
                <c:pt idx="458">
                  <c:v>371249.08</c:v>
                </c:pt>
                <c:pt idx="459">
                  <c:v>370718.58</c:v>
                </c:pt>
                <c:pt idx="460">
                  <c:v>345168.78</c:v>
                </c:pt>
                <c:pt idx="461">
                  <c:v>346298.13</c:v>
                </c:pt>
                <c:pt idx="462">
                  <c:v>335212.0300000002</c:v>
                </c:pt>
                <c:pt idx="463">
                  <c:v>332409.5300000002</c:v>
                </c:pt>
                <c:pt idx="464">
                  <c:v>329419.7800000002</c:v>
                </c:pt>
                <c:pt idx="465">
                  <c:v>328940.48000000021</c:v>
                </c:pt>
                <c:pt idx="466">
                  <c:v>330124.56</c:v>
                </c:pt>
                <c:pt idx="467">
                  <c:v>328913.26</c:v>
                </c:pt>
                <c:pt idx="468">
                  <c:v>327351.31</c:v>
                </c:pt>
                <c:pt idx="469">
                  <c:v>327971.11</c:v>
                </c:pt>
                <c:pt idx="470">
                  <c:v>326091.34000000003</c:v>
                </c:pt>
                <c:pt idx="471">
                  <c:v>325571.84000000003</c:v>
                </c:pt>
                <c:pt idx="472">
                  <c:v>322825.31</c:v>
                </c:pt>
                <c:pt idx="473">
                  <c:v>322698.13</c:v>
                </c:pt>
                <c:pt idx="474">
                  <c:v>330463.7</c:v>
                </c:pt>
                <c:pt idx="475">
                  <c:v>338013.83999999997</c:v>
                </c:pt>
                <c:pt idx="476">
                  <c:v>391432.04</c:v>
                </c:pt>
                <c:pt idx="477">
                  <c:v>408286.51</c:v>
                </c:pt>
                <c:pt idx="478">
                  <c:v>404749.13</c:v>
                </c:pt>
                <c:pt idx="479">
                  <c:v>405564.33999999997</c:v>
                </c:pt>
                <c:pt idx="480">
                  <c:v>405220.13999999996</c:v>
                </c:pt>
                <c:pt idx="481">
                  <c:v>406769.33999999997</c:v>
                </c:pt>
                <c:pt idx="482">
                  <c:v>406534.33999999997</c:v>
                </c:pt>
                <c:pt idx="483">
                  <c:v>407676.29000000021</c:v>
                </c:pt>
                <c:pt idx="484">
                  <c:v>417838.89</c:v>
                </c:pt>
                <c:pt idx="485">
                  <c:v>418961.56</c:v>
                </c:pt>
                <c:pt idx="486">
                  <c:v>434654.2</c:v>
                </c:pt>
                <c:pt idx="487">
                  <c:v>461810.9</c:v>
                </c:pt>
                <c:pt idx="488">
                  <c:v>462441.95</c:v>
                </c:pt>
                <c:pt idx="489">
                  <c:v>484409.62</c:v>
                </c:pt>
                <c:pt idx="490">
                  <c:v>486032.95</c:v>
                </c:pt>
                <c:pt idx="491">
                  <c:v>485624.62</c:v>
                </c:pt>
                <c:pt idx="492">
                  <c:v>485797.88</c:v>
                </c:pt>
                <c:pt idx="493">
                  <c:v>490042.57</c:v>
                </c:pt>
                <c:pt idx="494">
                  <c:v>490542.03</c:v>
                </c:pt>
                <c:pt idx="495">
                  <c:v>450776.78</c:v>
                </c:pt>
                <c:pt idx="496">
                  <c:v>476150.07</c:v>
                </c:pt>
                <c:pt idx="497">
                  <c:v>461184.88</c:v>
                </c:pt>
                <c:pt idx="498">
                  <c:v>440183.59</c:v>
                </c:pt>
                <c:pt idx="499">
                  <c:v>439125.27</c:v>
                </c:pt>
                <c:pt idx="500">
                  <c:v>438928.37</c:v>
                </c:pt>
                <c:pt idx="501">
                  <c:v>439579.2200000002</c:v>
                </c:pt>
                <c:pt idx="502">
                  <c:v>439418.36</c:v>
                </c:pt>
                <c:pt idx="503">
                  <c:v>392987.12</c:v>
                </c:pt>
                <c:pt idx="504">
                  <c:v>392893.2</c:v>
                </c:pt>
                <c:pt idx="505">
                  <c:v>391120.7</c:v>
                </c:pt>
                <c:pt idx="506">
                  <c:v>380397.52</c:v>
                </c:pt>
                <c:pt idx="507">
                  <c:v>378135.9700000002</c:v>
                </c:pt>
                <c:pt idx="508">
                  <c:v>358869.05</c:v>
                </c:pt>
                <c:pt idx="509">
                  <c:v>344059.02</c:v>
                </c:pt>
                <c:pt idx="510">
                  <c:v>342193.37</c:v>
                </c:pt>
                <c:pt idx="511">
                  <c:v>372912.02</c:v>
                </c:pt>
                <c:pt idx="512">
                  <c:v>369741.4700000002</c:v>
                </c:pt>
                <c:pt idx="513">
                  <c:v>363781.33</c:v>
                </c:pt>
                <c:pt idx="514">
                  <c:v>363569.95</c:v>
                </c:pt>
                <c:pt idx="515">
                  <c:v>362735.83</c:v>
                </c:pt>
                <c:pt idx="516">
                  <c:v>362729.33</c:v>
                </c:pt>
                <c:pt idx="517">
                  <c:v>362774.14999999985</c:v>
                </c:pt>
                <c:pt idx="518">
                  <c:v>361738.4</c:v>
                </c:pt>
                <c:pt idx="519">
                  <c:v>337331.61</c:v>
                </c:pt>
                <c:pt idx="520">
                  <c:v>329010.11</c:v>
                </c:pt>
                <c:pt idx="521">
                  <c:v>328532.56</c:v>
                </c:pt>
                <c:pt idx="522">
                  <c:v>328236.77</c:v>
                </c:pt>
                <c:pt idx="523">
                  <c:v>330986.67</c:v>
                </c:pt>
                <c:pt idx="524">
                  <c:v>328265.90000000002</c:v>
                </c:pt>
                <c:pt idx="525">
                  <c:v>328047.90000000002</c:v>
                </c:pt>
                <c:pt idx="526">
                  <c:v>320678.25</c:v>
                </c:pt>
                <c:pt idx="527">
                  <c:v>319253.40000000002</c:v>
                </c:pt>
                <c:pt idx="528">
                  <c:v>291266.77</c:v>
                </c:pt>
                <c:pt idx="529">
                  <c:v>286758.53999999998</c:v>
                </c:pt>
                <c:pt idx="530">
                  <c:v>286279.14999999985</c:v>
                </c:pt>
                <c:pt idx="531">
                  <c:v>277802.27</c:v>
                </c:pt>
                <c:pt idx="532">
                  <c:v>251551.41999999998</c:v>
                </c:pt>
                <c:pt idx="533">
                  <c:v>251551.41999999998</c:v>
                </c:pt>
                <c:pt idx="534">
                  <c:v>251222.41999999998</c:v>
                </c:pt>
                <c:pt idx="535">
                  <c:v>251436.73</c:v>
                </c:pt>
                <c:pt idx="536">
                  <c:v>251272.93</c:v>
                </c:pt>
                <c:pt idx="537">
                  <c:v>252224.59</c:v>
                </c:pt>
                <c:pt idx="538">
                  <c:v>191819.29</c:v>
                </c:pt>
                <c:pt idx="539">
                  <c:v>189047.37999999998</c:v>
                </c:pt>
                <c:pt idx="540">
                  <c:v>192680.04</c:v>
                </c:pt>
                <c:pt idx="541">
                  <c:v>185107.24000000011</c:v>
                </c:pt>
                <c:pt idx="542">
                  <c:v>179515.74000000011</c:v>
                </c:pt>
                <c:pt idx="543">
                  <c:v>172228.24000000011</c:v>
                </c:pt>
                <c:pt idx="544">
                  <c:v>166331.94</c:v>
                </c:pt>
                <c:pt idx="545">
                  <c:v>150041.38999999964</c:v>
                </c:pt>
                <c:pt idx="546">
                  <c:v>136591.37</c:v>
                </c:pt>
                <c:pt idx="547">
                  <c:v>136468.22</c:v>
                </c:pt>
                <c:pt idx="548">
                  <c:v>137333.17000000001</c:v>
                </c:pt>
                <c:pt idx="549">
                  <c:v>92332.01</c:v>
                </c:pt>
                <c:pt idx="550">
                  <c:v>88214.870000000024</c:v>
                </c:pt>
                <c:pt idx="551">
                  <c:v>83688.98</c:v>
                </c:pt>
                <c:pt idx="552">
                  <c:v>83649.02</c:v>
                </c:pt>
                <c:pt idx="553">
                  <c:v>82810.989999999991</c:v>
                </c:pt>
                <c:pt idx="554">
                  <c:v>81673.820000000007</c:v>
                </c:pt>
                <c:pt idx="555">
                  <c:v>81186.720000000001</c:v>
                </c:pt>
                <c:pt idx="556">
                  <c:v>81123.64</c:v>
                </c:pt>
                <c:pt idx="557">
                  <c:v>57316.55</c:v>
                </c:pt>
                <c:pt idx="558">
                  <c:v>57438.450000000012</c:v>
                </c:pt>
                <c:pt idx="559">
                  <c:v>56840.56</c:v>
                </c:pt>
                <c:pt idx="560">
                  <c:v>56753.689999999995</c:v>
                </c:pt>
                <c:pt idx="561">
                  <c:v>56831.54</c:v>
                </c:pt>
                <c:pt idx="562">
                  <c:v>56314.82</c:v>
                </c:pt>
                <c:pt idx="563">
                  <c:v>56076.71</c:v>
                </c:pt>
                <c:pt idx="564">
                  <c:v>55816.729999999996</c:v>
                </c:pt>
                <c:pt idx="565">
                  <c:v>55642.65</c:v>
                </c:pt>
                <c:pt idx="566">
                  <c:v>46989.65</c:v>
                </c:pt>
                <c:pt idx="567">
                  <c:v>46426.58</c:v>
                </c:pt>
                <c:pt idx="568">
                  <c:v>46438.98</c:v>
                </c:pt>
                <c:pt idx="569">
                  <c:v>44898.13</c:v>
                </c:pt>
                <c:pt idx="570">
                  <c:v>44939.87</c:v>
                </c:pt>
                <c:pt idx="571">
                  <c:v>45480.42</c:v>
                </c:pt>
                <c:pt idx="572">
                  <c:v>41716.659999999996</c:v>
                </c:pt>
                <c:pt idx="573">
                  <c:v>82464.709999999992</c:v>
                </c:pt>
                <c:pt idx="574">
                  <c:v>82827.399999999994</c:v>
                </c:pt>
                <c:pt idx="575">
                  <c:v>79284.88</c:v>
                </c:pt>
                <c:pt idx="576">
                  <c:v>77601.59</c:v>
                </c:pt>
                <c:pt idx="577">
                  <c:v>56002.14</c:v>
                </c:pt>
                <c:pt idx="578">
                  <c:v>55836.44</c:v>
                </c:pt>
                <c:pt idx="579">
                  <c:v>56903.13</c:v>
                </c:pt>
                <c:pt idx="580">
                  <c:v>57761.41</c:v>
                </c:pt>
                <c:pt idx="581">
                  <c:v>56568.719999999994</c:v>
                </c:pt>
                <c:pt idx="582">
                  <c:v>56585.189999999995</c:v>
                </c:pt>
                <c:pt idx="583">
                  <c:v>56565.24</c:v>
                </c:pt>
                <c:pt idx="584">
                  <c:v>56390.43</c:v>
                </c:pt>
                <c:pt idx="585">
                  <c:v>56234.48</c:v>
                </c:pt>
                <c:pt idx="586">
                  <c:v>56153.789999999994</c:v>
                </c:pt>
                <c:pt idx="587">
                  <c:v>56180.75</c:v>
                </c:pt>
                <c:pt idx="588">
                  <c:v>56173.02</c:v>
                </c:pt>
                <c:pt idx="589">
                  <c:v>56186.380000000012</c:v>
                </c:pt>
                <c:pt idx="590">
                  <c:v>55774.54</c:v>
                </c:pt>
                <c:pt idx="591">
                  <c:v>55850.54</c:v>
                </c:pt>
                <c:pt idx="592">
                  <c:v>56047.33</c:v>
                </c:pt>
                <c:pt idx="593">
                  <c:v>56027.49</c:v>
                </c:pt>
                <c:pt idx="594">
                  <c:v>55995.99</c:v>
                </c:pt>
                <c:pt idx="595">
                  <c:v>55621.64</c:v>
                </c:pt>
                <c:pt idx="596">
                  <c:v>55622.729999999996</c:v>
                </c:pt>
                <c:pt idx="597">
                  <c:v>55554.51</c:v>
                </c:pt>
                <c:pt idx="598">
                  <c:v>55500.32</c:v>
                </c:pt>
                <c:pt idx="599">
                  <c:v>54844.14</c:v>
                </c:pt>
                <c:pt idx="600">
                  <c:v>55126.02</c:v>
                </c:pt>
                <c:pt idx="601">
                  <c:v>54989.68</c:v>
                </c:pt>
                <c:pt idx="602">
                  <c:v>54728.719999999994</c:v>
                </c:pt>
                <c:pt idx="603">
                  <c:v>54421.65</c:v>
                </c:pt>
                <c:pt idx="604">
                  <c:v>53924.57</c:v>
                </c:pt>
                <c:pt idx="605">
                  <c:v>155388.67000000001</c:v>
                </c:pt>
                <c:pt idx="606">
                  <c:v>156041.5</c:v>
                </c:pt>
                <c:pt idx="607">
                  <c:v>156042.14000000001</c:v>
                </c:pt>
                <c:pt idx="608">
                  <c:v>155552.31999999998</c:v>
                </c:pt>
                <c:pt idx="609">
                  <c:v>155405.57999999999</c:v>
                </c:pt>
                <c:pt idx="610">
                  <c:v>155317.47</c:v>
                </c:pt>
                <c:pt idx="611">
                  <c:v>155513.19</c:v>
                </c:pt>
                <c:pt idx="612">
                  <c:v>154766.19</c:v>
                </c:pt>
                <c:pt idx="613">
                  <c:v>154708.51999999999</c:v>
                </c:pt>
                <c:pt idx="614">
                  <c:v>153882.81999999998</c:v>
                </c:pt>
                <c:pt idx="615">
                  <c:v>153906.79</c:v>
                </c:pt>
                <c:pt idx="616">
                  <c:v>153860.44</c:v>
                </c:pt>
                <c:pt idx="617">
                  <c:v>133748.06</c:v>
                </c:pt>
                <c:pt idx="618">
                  <c:v>134229.79999999999</c:v>
                </c:pt>
                <c:pt idx="619">
                  <c:v>104154.29</c:v>
                </c:pt>
                <c:pt idx="620">
                  <c:v>104036.29</c:v>
                </c:pt>
                <c:pt idx="621">
                  <c:v>104010.37000000002</c:v>
                </c:pt>
                <c:pt idx="622">
                  <c:v>84037.709999999992</c:v>
                </c:pt>
                <c:pt idx="623">
                  <c:v>64121.5</c:v>
                </c:pt>
                <c:pt idx="624">
                  <c:v>64215.51</c:v>
                </c:pt>
                <c:pt idx="625">
                  <c:v>64062.61</c:v>
                </c:pt>
                <c:pt idx="626">
                  <c:v>64318.36</c:v>
                </c:pt>
                <c:pt idx="627">
                  <c:v>64342.86</c:v>
                </c:pt>
                <c:pt idx="628">
                  <c:v>64348.59</c:v>
                </c:pt>
                <c:pt idx="629">
                  <c:v>64328.09</c:v>
                </c:pt>
                <c:pt idx="630">
                  <c:v>64313.289999999994</c:v>
                </c:pt>
                <c:pt idx="631">
                  <c:v>64308.74</c:v>
                </c:pt>
                <c:pt idx="632">
                  <c:v>34396.050000000003</c:v>
                </c:pt>
                <c:pt idx="633">
                  <c:v>34124.350000000013</c:v>
                </c:pt>
                <c:pt idx="634">
                  <c:v>33965.800000000003</c:v>
                </c:pt>
                <c:pt idx="635">
                  <c:v>33889.440000000002</c:v>
                </c:pt>
                <c:pt idx="636">
                  <c:v>33676.050000000003</c:v>
                </c:pt>
                <c:pt idx="637">
                  <c:v>32863.350000000013</c:v>
                </c:pt>
                <c:pt idx="638">
                  <c:v>32816.350000000013</c:v>
                </c:pt>
                <c:pt idx="639">
                  <c:v>32459.30999999995</c:v>
                </c:pt>
                <c:pt idx="640">
                  <c:v>32163.80999999995</c:v>
                </c:pt>
                <c:pt idx="641">
                  <c:v>32045.99</c:v>
                </c:pt>
                <c:pt idx="642">
                  <c:v>32150.89</c:v>
                </c:pt>
                <c:pt idx="643">
                  <c:v>31126.22</c:v>
                </c:pt>
                <c:pt idx="644">
                  <c:v>31138.95</c:v>
                </c:pt>
                <c:pt idx="645">
                  <c:v>31099.149999999954</c:v>
                </c:pt>
                <c:pt idx="646">
                  <c:v>31108.29</c:v>
                </c:pt>
                <c:pt idx="647">
                  <c:v>30920.17</c:v>
                </c:pt>
                <c:pt idx="648">
                  <c:v>30529.439999999959</c:v>
                </c:pt>
                <c:pt idx="649">
                  <c:v>29529.460000000021</c:v>
                </c:pt>
                <c:pt idx="650">
                  <c:v>29611.759999999955</c:v>
                </c:pt>
                <c:pt idx="651">
                  <c:v>29788.760000000009</c:v>
                </c:pt>
                <c:pt idx="652">
                  <c:v>29785.51</c:v>
                </c:pt>
                <c:pt idx="653">
                  <c:v>29777.30999999995</c:v>
                </c:pt>
                <c:pt idx="654">
                  <c:v>26872.82</c:v>
                </c:pt>
                <c:pt idx="655">
                  <c:v>26835.80999999995</c:v>
                </c:pt>
                <c:pt idx="656">
                  <c:v>26884.91</c:v>
                </c:pt>
                <c:pt idx="657">
                  <c:v>26785.89</c:v>
                </c:pt>
                <c:pt idx="658">
                  <c:v>26785.10999999995</c:v>
                </c:pt>
                <c:pt idx="659">
                  <c:v>26697.360000000001</c:v>
                </c:pt>
                <c:pt idx="660">
                  <c:v>26712.400000000001</c:v>
                </c:pt>
                <c:pt idx="661">
                  <c:v>23514.9</c:v>
                </c:pt>
                <c:pt idx="662">
                  <c:v>23483.4</c:v>
                </c:pt>
                <c:pt idx="663">
                  <c:v>23478.91</c:v>
                </c:pt>
                <c:pt idx="664">
                  <c:v>22473.329999999958</c:v>
                </c:pt>
                <c:pt idx="665">
                  <c:v>22518.329999999958</c:v>
                </c:pt>
                <c:pt idx="666">
                  <c:v>22586.68</c:v>
                </c:pt>
                <c:pt idx="667">
                  <c:v>22607.68</c:v>
                </c:pt>
                <c:pt idx="668">
                  <c:v>22632.080000000005</c:v>
                </c:pt>
                <c:pt idx="669">
                  <c:v>21647.829999999958</c:v>
                </c:pt>
                <c:pt idx="670">
                  <c:v>21666.18</c:v>
                </c:pt>
                <c:pt idx="671">
                  <c:v>21687.95</c:v>
                </c:pt>
                <c:pt idx="672">
                  <c:v>21764.799999999996</c:v>
                </c:pt>
                <c:pt idx="673">
                  <c:v>21679.12999999995</c:v>
                </c:pt>
                <c:pt idx="674">
                  <c:v>20922.830000000002</c:v>
                </c:pt>
                <c:pt idx="675">
                  <c:v>20929.53</c:v>
                </c:pt>
                <c:pt idx="676">
                  <c:v>20900.34</c:v>
                </c:pt>
                <c:pt idx="677">
                  <c:v>20589.62</c:v>
                </c:pt>
                <c:pt idx="678">
                  <c:v>20655.960000000021</c:v>
                </c:pt>
                <c:pt idx="679">
                  <c:v>20572.149999999954</c:v>
                </c:pt>
                <c:pt idx="680">
                  <c:v>20560.47</c:v>
                </c:pt>
                <c:pt idx="681">
                  <c:v>20546.689999999959</c:v>
                </c:pt>
                <c:pt idx="682">
                  <c:v>20457.349999999955</c:v>
                </c:pt>
                <c:pt idx="683">
                  <c:v>19855.460000000021</c:v>
                </c:pt>
                <c:pt idx="684">
                  <c:v>19335.53</c:v>
                </c:pt>
                <c:pt idx="685">
                  <c:v>19099.38</c:v>
                </c:pt>
                <c:pt idx="686">
                  <c:v>19105.79</c:v>
                </c:pt>
                <c:pt idx="687">
                  <c:v>19223.990000000005</c:v>
                </c:pt>
                <c:pt idx="688">
                  <c:v>19284.490000000005</c:v>
                </c:pt>
                <c:pt idx="689">
                  <c:v>19186.95</c:v>
                </c:pt>
                <c:pt idx="690">
                  <c:v>19263.649999999954</c:v>
                </c:pt>
                <c:pt idx="691">
                  <c:v>19323.05</c:v>
                </c:pt>
                <c:pt idx="692">
                  <c:v>18715.849999999955</c:v>
                </c:pt>
                <c:pt idx="693">
                  <c:v>18460.88</c:v>
                </c:pt>
                <c:pt idx="694">
                  <c:v>18458.18</c:v>
                </c:pt>
                <c:pt idx="695">
                  <c:v>18762.30999999995</c:v>
                </c:pt>
                <c:pt idx="696">
                  <c:v>18732.60999999995</c:v>
                </c:pt>
                <c:pt idx="697">
                  <c:v>18699.29</c:v>
                </c:pt>
                <c:pt idx="698">
                  <c:v>17648.64</c:v>
                </c:pt>
                <c:pt idx="699">
                  <c:v>17833.740000000005</c:v>
                </c:pt>
                <c:pt idx="700">
                  <c:v>17796.97</c:v>
                </c:pt>
                <c:pt idx="701">
                  <c:v>17965.240000000005</c:v>
                </c:pt>
                <c:pt idx="702">
                  <c:v>18005.060000000001</c:v>
                </c:pt>
                <c:pt idx="703">
                  <c:v>18069.32</c:v>
                </c:pt>
                <c:pt idx="704">
                  <c:v>17990.30999999995</c:v>
                </c:pt>
                <c:pt idx="705">
                  <c:v>17685.52</c:v>
                </c:pt>
                <c:pt idx="706">
                  <c:v>18006.68</c:v>
                </c:pt>
                <c:pt idx="707">
                  <c:v>17823.099999999955</c:v>
                </c:pt>
                <c:pt idx="708">
                  <c:v>18220.189999999959</c:v>
                </c:pt>
                <c:pt idx="709">
                  <c:v>18075.45</c:v>
                </c:pt>
                <c:pt idx="710">
                  <c:v>18020.740000000005</c:v>
                </c:pt>
                <c:pt idx="711">
                  <c:v>17803.740000000005</c:v>
                </c:pt>
                <c:pt idx="712">
                  <c:v>17779.39</c:v>
                </c:pt>
                <c:pt idx="713">
                  <c:v>17773.21</c:v>
                </c:pt>
                <c:pt idx="714">
                  <c:v>17839.89</c:v>
                </c:pt>
                <c:pt idx="715">
                  <c:v>17822.89</c:v>
                </c:pt>
                <c:pt idx="716">
                  <c:v>17824.939999999959</c:v>
                </c:pt>
                <c:pt idx="717">
                  <c:v>17834.169999999955</c:v>
                </c:pt>
                <c:pt idx="718">
                  <c:v>17773.82</c:v>
                </c:pt>
                <c:pt idx="719">
                  <c:v>17928.830000000002</c:v>
                </c:pt>
                <c:pt idx="720">
                  <c:v>17950.62999999995</c:v>
                </c:pt>
                <c:pt idx="721">
                  <c:v>17892.12999999995</c:v>
                </c:pt>
                <c:pt idx="722">
                  <c:v>17313.060000000001</c:v>
                </c:pt>
                <c:pt idx="723">
                  <c:v>16035.7</c:v>
                </c:pt>
                <c:pt idx="724">
                  <c:v>16218.5</c:v>
                </c:pt>
                <c:pt idx="725">
                  <c:v>15672.98</c:v>
                </c:pt>
                <c:pt idx="726">
                  <c:v>15674.88</c:v>
                </c:pt>
                <c:pt idx="727">
                  <c:v>20241.980000000021</c:v>
                </c:pt>
                <c:pt idx="728">
                  <c:v>19633.73</c:v>
                </c:pt>
                <c:pt idx="729">
                  <c:v>19684.07</c:v>
                </c:pt>
                <c:pt idx="730">
                  <c:v>19889.169999999955</c:v>
                </c:pt>
                <c:pt idx="731">
                  <c:v>19262.560000000001</c:v>
                </c:pt>
                <c:pt idx="732">
                  <c:v>19043.259999999955</c:v>
                </c:pt>
                <c:pt idx="733">
                  <c:v>19038.16</c:v>
                </c:pt>
                <c:pt idx="734">
                  <c:v>18995.919999999955</c:v>
                </c:pt>
                <c:pt idx="735">
                  <c:v>18890.77</c:v>
                </c:pt>
                <c:pt idx="736">
                  <c:v>18825.77</c:v>
                </c:pt>
                <c:pt idx="737">
                  <c:v>18835.740000000005</c:v>
                </c:pt>
                <c:pt idx="738">
                  <c:v>20070.240000000005</c:v>
                </c:pt>
                <c:pt idx="739">
                  <c:v>18325.37</c:v>
                </c:pt>
                <c:pt idx="740">
                  <c:v>18182.669999999955</c:v>
                </c:pt>
                <c:pt idx="741">
                  <c:v>18167.759999999955</c:v>
                </c:pt>
                <c:pt idx="742">
                  <c:v>18637.66</c:v>
                </c:pt>
                <c:pt idx="743">
                  <c:v>18404.39</c:v>
                </c:pt>
                <c:pt idx="744">
                  <c:v>14088.34999999998</c:v>
                </c:pt>
                <c:pt idx="745">
                  <c:v>13530.23000000001</c:v>
                </c:pt>
                <c:pt idx="746">
                  <c:v>12429.18</c:v>
                </c:pt>
                <c:pt idx="747">
                  <c:v>12500.14000000001</c:v>
                </c:pt>
                <c:pt idx="748">
                  <c:v>12177.26</c:v>
                </c:pt>
                <c:pt idx="749">
                  <c:v>12001.16</c:v>
                </c:pt>
                <c:pt idx="750">
                  <c:v>11717.16</c:v>
                </c:pt>
                <c:pt idx="751">
                  <c:v>11711.359999999964</c:v>
                </c:pt>
                <c:pt idx="752">
                  <c:v>11411.359999999964</c:v>
                </c:pt>
                <c:pt idx="753">
                  <c:v>10974.26</c:v>
                </c:pt>
                <c:pt idx="754">
                  <c:v>11085.359999999964</c:v>
                </c:pt>
                <c:pt idx="755">
                  <c:v>11075.359999999964</c:v>
                </c:pt>
                <c:pt idx="756">
                  <c:v>11035.210000000006</c:v>
                </c:pt>
                <c:pt idx="757">
                  <c:v>10561.57</c:v>
                </c:pt>
                <c:pt idx="758">
                  <c:v>10485.25</c:v>
                </c:pt>
                <c:pt idx="759">
                  <c:v>10210.16</c:v>
                </c:pt>
                <c:pt idx="760">
                  <c:v>10309.25</c:v>
                </c:pt>
                <c:pt idx="761">
                  <c:v>10210.530000000002</c:v>
                </c:pt>
                <c:pt idx="762">
                  <c:v>9429.629999999981</c:v>
                </c:pt>
                <c:pt idx="763">
                  <c:v>9420.98</c:v>
                </c:pt>
                <c:pt idx="764">
                  <c:v>9457.52</c:v>
                </c:pt>
                <c:pt idx="765">
                  <c:v>9457.52</c:v>
                </c:pt>
                <c:pt idx="766">
                  <c:v>7442.52</c:v>
                </c:pt>
                <c:pt idx="767">
                  <c:v>6761.4699999999993</c:v>
                </c:pt>
                <c:pt idx="768">
                  <c:v>6633.07</c:v>
                </c:pt>
                <c:pt idx="769">
                  <c:v>6595.56</c:v>
                </c:pt>
                <c:pt idx="770">
                  <c:v>6781.76</c:v>
                </c:pt>
                <c:pt idx="771">
                  <c:v>6737.1200000000044</c:v>
                </c:pt>
                <c:pt idx="772">
                  <c:v>6276.1100000000024</c:v>
                </c:pt>
                <c:pt idx="773">
                  <c:v>6266.6100000000024</c:v>
                </c:pt>
                <c:pt idx="774">
                  <c:v>6266.6100000000024</c:v>
                </c:pt>
                <c:pt idx="775">
                  <c:v>4984.45</c:v>
                </c:pt>
                <c:pt idx="776">
                  <c:v>4085</c:v>
                </c:pt>
                <c:pt idx="777">
                  <c:v>3792.3300000000022</c:v>
                </c:pt>
                <c:pt idx="778">
                  <c:v>3757.2799999999997</c:v>
                </c:pt>
                <c:pt idx="779">
                  <c:v>3601.53</c:v>
                </c:pt>
                <c:pt idx="780">
                  <c:v>3550.15</c:v>
                </c:pt>
                <c:pt idx="781">
                  <c:v>3514.8500000000022</c:v>
                </c:pt>
                <c:pt idx="782">
                  <c:v>3478.7</c:v>
                </c:pt>
                <c:pt idx="783">
                  <c:v>3431.8</c:v>
                </c:pt>
                <c:pt idx="784">
                  <c:v>3421.63</c:v>
                </c:pt>
                <c:pt idx="785">
                  <c:v>3367.4100000000012</c:v>
                </c:pt>
                <c:pt idx="786">
                  <c:v>3333.3100000000022</c:v>
                </c:pt>
                <c:pt idx="787">
                  <c:v>3333.3100000000022</c:v>
                </c:pt>
                <c:pt idx="788">
                  <c:v>3269.56</c:v>
                </c:pt>
                <c:pt idx="789">
                  <c:v>3169.21</c:v>
                </c:pt>
                <c:pt idx="790">
                  <c:v>3158.3100000000022</c:v>
                </c:pt>
                <c:pt idx="791">
                  <c:v>3145.01</c:v>
                </c:pt>
                <c:pt idx="792">
                  <c:v>3138.88</c:v>
                </c:pt>
                <c:pt idx="793">
                  <c:v>2729.38</c:v>
                </c:pt>
                <c:pt idx="794">
                  <c:v>2729.38</c:v>
                </c:pt>
                <c:pt idx="795">
                  <c:v>2855.38</c:v>
                </c:pt>
                <c:pt idx="796">
                  <c:v>3763.07</c:v>
                </c:pt>
                <c:pt idx="797">
                  <c:v>3749.07</c:v>
                </c:pt>
                <c:pt idx="798">
                  <c:v>2715.8700000000022</c:v>
                </c:pt>
                <c:pt idx="799">
                  <c:v>2703.3700000000022</c:v>
                </c:pt>
                <c:pt idx="800">
                  <c:v>2692.2799999999997</c:v>
                </c:pt>
                <c:pt idx="801">
                  <c:v>2623.56</c:v>
                </c:pt>
                <c:pt idx="802">
                  <c:v>2593.5300000000002</c:v>
                </c:pt>
                <c:pt idx="803">
                  <c:v>2950.03</c:v>
                </c:pt>
                <c:pt idx="804">
                  <c:v>2442.34</c:v>
                </c:pt>
                <c:pt idx="805">
                  <c:v>2442.34</c:v>
                </c:pt>
                <c:pt idx="806">
                  <c:v>2442.34</c:v>
                </c:pt>
                <c:pt idx="807">
                  <c:v>2085.84</c:v>
                </c:pt>
                <c:pt idx="808">
                  <c:v>2080.6999999999998</c:v>
                </c:pt>
                <c:pt idx="809">
                  <c:v>2080.6999999999998</c:v>
                </c:pt>
                <c:pt idx="810">
                  <c:v>2062.88</c:v>
                </c:pt>
                <c:pt idx="811">
                  <c:v>2057.48</c:v>
                </c:pt>
                <c:pt idx="812">
                  <c:v>1992.28</c:v>
                </c:pt>
                <c:pt idx="813">
                  <c:v>1992.28</c:v>
                </c:pt>
                <c:pt idx="814">
                  <c:v>1992.28</c:v>
                </c:pt>
                <c:pt idx="815">
                  <c:v>1992.28</c:v>
                </c:pt>
                <c:pt idx="816">
                  <c:v>1967.3799999999999</c:v>
                </c:pt>
                <c:pt idx="817">
                  <c:v>1938.3799999999999</c:v>
                </c:pt>
                <c:pt idx="818">
                  <c:v>1936.53</c:v>
                </c:pt>
                <c:pt idx="819">
                  <c:v>1936.53</c:v>
                </c:pt>
                <c:pt idx="820">
                  <c:v>1987.06</c:v>
                </c:pt>
                <c:pt idx="821">
                  <c:v>1982.06</c:v>
                </c:pt>
                <c:pt idx="822">
                  <c:v>2002.76</c:v>
                </c:pt>
                <c:pt idx="823">
                  <c:v>1469.76</c:v>
                </c:pt>
                <c:pt idx="824">
                  <c:v>1499.76</c:v>
                </c:pt>
                <c:pt idx="825">
                  <c:v>1549.76</c:v>
                </c:pt>
                <c:pt idx="826">
                  <c:v>1549.76</c:v>
                </c:pt>
                <c:pt idx="827">
                  <c:v>1545.26</c:v>
                </c:pt>
                <c:pt idx="828">
                  <c:v>1545.26</c:v>
                </c:pt>
                <c:pt idx="829">
                  <c:v>1527.56</c:v>
                </c:pt>
                <c:pt idx="830">
                  <c:v>1486.6599999999999</c:v>
                </c:pt>
                <c:pt idx="831">
                  <c:v>1747.96</c:v>
                </c:pt>
                <c:pt idx="832">
                  <c:v>1692.96</c:v>
                </c:pt>
                <c:pt idx="833">
                  <c:v>1692.96</c:v>
                </c:pt>
                <c:pt idx="834">
                  <c:v>1687.41</c:v>
                </c:pt>
                <c:pt idx="835">
                  <c:v>1687.41</c:v>
                </c:pt>
                <c:pt idx="836">
                  <c:v>1700.91</c:v>
                </c:pt>
                <c:pt idx="837">
                  <c:v>1773.21</c:v>
                </c:pt>
                <c:pt idx="838">
                  <c:v>1773.21</c:v>
                </c:pt>
                <c:pt idx="839">
                  <c:v>1773.21</c:v>
                </c:pt>
                <c:pt idx="840">
                  <c:v>1773.21</c:v>
                </c:pt>
                <c:pt idx="841">
                  <c:v>1736.71</c:v>
                </c:pt>
                <c:pt idx="842">
                  <c:v>1808.31</c:v>
                </c:pt>
                <c:pt idx="843">
                  <c:v>1771.86</c:v>
                </c:pt>
                <c:pt idx="844">
                  <c:v>1721.86</c:v>
                </c:pt>
                <c:pt idx="845">
                  <c:v>1677.26</c:v>
                </c:pt>
                <c:pt idx="846">
                  <c:v>1656.56</c:v>
                </c:pt>
                <c:pt idx="847">
                  <c:v>1656.56</c:v>
                </c:pt>
                <c:pt idx="848">
                  <c:v>1370.56</c:v>
                </c:pt>
                <c:pt idx="849">
                  <c:v>1370.25</c:v>
                </c:pt>
                <c:pt idx="850">
                  <c:v>1370.25</c:v>
                </c:pt>
                <c:pt idx="851">
                  <c:v>1370.25</c:v>
                </c:pt>
                <c:pt idx="852">
                  <c:v>1370.25</c:v>
                </c:pt>
                <c:pt idx="853">
                  <c:v>1370.25</c:v>
                </c:pt>
                <c:pt idx="854">
                  <c:v>1356.25</c:v>
                </c:pt>
                <c:pt idx="855">
                  <c:v>1508.8799999999999</c:v>
                </c:pt>
                <c:pt idx="856">
                  <c:v>1487.8799999999999</c:v>
                </c:pt>
                <c:pt idx="857">
                  <c:v>1427.58</c:v>
                </c:pt>
                <c:pt idx="858">
                  <c:v>1427.58</c:v>
                </c:pt>
                <c:pt idx="859">
                  <c:v>1427.58</c:v>
                </c:pt>
                <c:pt idx="860">
                  <c:v>1421.58</c:v>
                </c:pt>
                <c:pt idx="861">
                  <c:v>1410.1699999999998</c:v>
                </c:pt>
                <c:pt idx="862">
                  <c:v>1403.47</c:v>
                </c:pt>
                <c:pt idx="863">
                  <c:v>1401.97</c:v>
                </c:pt>
                <c:pt idx="864">
                  <c:v>1395.97</c:v>
                </c:pt>
                <c:pt idx="865">
                  <c:v>1395.97</c:v>
                </c:pt>
                <c:pt idx="866">
                  <c:v>1395.97</c:v>
                </c:pt>
                <c:pt idx="867">
                  <c:v>1386.2</c:v>
                </c:pt>
                <c:pt idx="868">
                  <c:v>1406.6</c:v>
                </c:pt>
                <c:pt idx="869">
                  <c:v>986.82999999999947</c:v>
                </c:pt>
                <c:pt idx="870">
                  <c:v>986.82999999999947</c:v>
                </c:pt>
                <c:pt idx="871">
                  <c:v>986.82999999999947</c:v>
                </c:pt>
                <c:pt idx="872">
                  <c:v>986.82999999999947</c:v>
                </c:pt>
                <c:pt idx="873">
                  <c:v>1374.03</c:v>
                </c:pt>
                <c:pt idx="874">
                  <c:v>1361.35</c:v>
                </c:pt>
                <c:pt idx="875">
                  <c:v>1361.35</c:v>
                </c:pt>
                <c:pt idx="876">
                  <c:v>1361.35</c:v>
                </c:pt>
                <c:pt idx="877">
                  <c:v>1361.35</c:v>
                </c:pt>
                <c:pt idx="878">
                  <c:v>1361.35</c:v>
                </c:pt>
                <c:pt idx="879">
                  <c:v>1358.97</c:v>
                </c:pt>
                <c:pt idx="880">
                  <c:v>1358.97</c:v>
                </c:pt>
                <c:pt idx="881">
                  <c:v>1358.97</c:v>
                </c:pt>
                <c:pt idx="882">
                  <c:v>1358.97</c:v>
                </c:pt>
                <c:pt idx="883">
                  <c:v>1350.37</c:v>
                </c:pt>
                <c:pt idx="884">
                  <c:v>1297.8699999999999</c:v>
                </c:pt>
                <c:pt idx="885">
                  <c:v>1215.6699999999998</c:v>
                </c:pt>
                <c:pt idx="886">
                  <c:v>1245.43</c:v>
                </c:pt>
                <c:pt idx="887">
                  <c:v>1228.23</c:v>
                </c:pt>
                <c:pt idx="888">
                  <c:v>1228.23</c:v>
                </c:pt>
                <c:pt idx="889">
                  <c:v>1228.23</c:v>
                </c:pt>
                <c:pt idx="890">
                  <c:v>478.22999999999939</c:v>
                </c:pt>
                <c:pt idx="891">
                  <c:v>483.56</c:v>
                </c:pt>
                <c:pt idx="892">
                  <c:v>216.16</c:v>
                </c:pt>
                <c:pt idx="893">
                  <c:v>188.16</c:v>
                </c:pt>
                <c:pt idx="894">
                  <c:v>188.16</c:v>
                </c:pt>
                <c:pt idx="895">
                  <c:v>459.19</c:v>
                </c:pt>
                <c:pt idx="896">
                  <c:v>459.19</c:v>
                </c:pt>
                <c:pt idx="897">
                  <c:v>459.19</c:v>
                </c:pt>
                <c:pt idx="898">
                  <c:v>459.19</c:v>
                </c:pt>
                <c:pt idx="899">
                  <c:v>445.69</c:v>
                </c:pt>
                <c:pt idx="900">
                  <c:v>174.66</c:v>
                </c:pt>
                <c:pt idx="901">
                  <c:v>174.66</c:v>
                </c:pt>
                <c:pt idx="902">
                  <c:v>174.66</c:v>
                </c:pt>
                <c:pt idx="903">
                  <c:v>174.66</c:v>
                </c:pt>
                <c:pt idx="904">
                  <c:v>174.66</c:v>
                </c:pt>
                <c:pt idx="905">
                  <c:v>147.66</c:v>
                </c:pt>
                <c:pt idx="906">
                  <c:v>190.16</c:v>
                </c:pt>
                <c:pt idx="907">
                  <c:v>190.16</c:v>
                </c:pt>
                <c:pt idx="908">
                  <c:v>190.16</c:v>
                </c:pt>
                <c:pt idx="909">
                  <c:v>190.16</c:v>
                </c:pt>
                <c:pt idx="910">
                  <c:v>190.16</c:v>
                </c:pt>
                <c:pt idx="911">
                  <c:v>190.16</c:v>
                </c:pt>
                <c:pt idx="912">
                  <c:v>190.16</c:v>
                </c:pt>
                <c:pt idx="913">
                  <c:v>177.93</c:v>
                </c:pt>
                <c:pt idx="914">
                  <c:v>177.93</c:v>
                </c:pt>
                <c:pt idx="915">
                  <c:v>177.93</c:v>
                </c:pt>
                <c:pt idx="916">
                  <c:v>177.93</c:v>
                </c:pt>
                <c:pt idx="917">
                  <c:v>177.93</c:v>
                </c:pt>
                <c:pt idx="918">
                  <c:v>177.93</c:v>
                </c:pt>
                <c:pt idx="919">
                  <c:v>177.93</c:v>
                </c:pt>
                <c:pt idx="920">
                  <c:v>177.93</c:v>
                </c:pt>
                <c:pt idx="921">
                  <c:v>177.93</c:v>
                </c:pt>
                <c:pt idx="922">
                  <c:v>177.93</c:v>
                </c:pt>
                <c:pt idx="923">
                  <c:v>191.43</c:v>
                </c:pt>
                <c:pt idx="924">
                  <c:v>191.43</c:v>
                </c:pt>
                <c:pt idx="925">
                  <c:v>191.43</c:v>
                </c:pt>
                <c:pt idx="926">
                  <c:v>191.43</c:v>
                </c:pt>
                <c:pt idx="927">
                  <c:v>191.43</c:v>
                </c:pt>
                <c:pt idx="928">
                  <c:v>191.43</c:v>
                </c:pt>
                <c:pt idx="929">
                  <c:v>509.12</c:v>
                </c:pt>
                <c:pt idx="930">
                  <c:v>509.12</c:v>
                </c:pt>
                <c:pt idx="931">
                  <c:v>526.30999999999949</c:v>
                </c:pt>
                <c:pt idx="932">
                  <c:v>1267.81</c:v>
                </c:pt>
                <c:pt idx="933">
                  <c:v>1267.81</c:v>
                </c:pt>
                <c:pt idx="934">
                  <c:v>932.93</c:v>
                </c:pt>
                <c:pt idx="935">
                  <c:v>932.93</c:v>
                </c:pt>
                <c:pt idx="936">
                  <c:v>932.93</c:v>
                </c:pt>
                <c:pt idx="937">
                  <c:v>917.93</c:v>
                </c:pt>
                <c:pt idx="938">
                  <c:v>907.93</c:v>
                </c:pt>
                <c:pt idx="939">
                  <c:v>922.93</c:v>
                </c:pt>
                <c:pt idx="940">
                  <c:v>922.93</c:v>
                </c:pt>
                <c:pt idx="941">
                  <c:v>922.93</c:v>
                </c:pt>
                <c:pt idx="942">
                  <c:v>922.93</c:v>
                </c:pt>
                <c:pt idx="943">
                  <c:v>922.93</c:v>
                </c:pt>
                <c:pt idx="944">
                  <c:v>21941.93</c:v>
                </c:pt>
                <c:pt idx="945">
                  <c:v>21941.93</c:v>
                </c:pt>
                <c:pt idx="946">
                  <c:v>21941.93</c:v>
                </c:pt>
                <c:pt idx="947">
                  <c:v>21928.43</c:v>
                </c:pt>
                <c:pt idx="948">
                  <c:v>21928.43</c:v>
                </c:pt>
                <c:pt idx="949">
                  <c:v>79893.429999999993</c:v>
                </c:pt>
                <c:pt idx="950">
                  <c:v>81943.429999999993</c:v>
                </c:pt>
                <c:pt idx="951">
                  <c:v>81943.429999999993</c:v>
                </c:pt>
                <c:pt idx="952">
                  <c:v>81943.429999999993</c:v>
                </c:pt>
                <c:pt idx="953">
                  <c:v>82446.429999999993</c:v>
                </c:pt>
                <c:pt idx="954">
                  <c:v>92852.43</c:v>
                </c:pt>
                <c:pt idx="955">
                  <c:v>93010.43</c:v>
                </c:pt>
                <c:pt idx="956">
                  <c:v>93036.43</c:v>
                </c:pt>
                <c:pt idx="957">
                  <c:v>93036.43</c:v>
                </c:pt>
                <c:pt idx="958">
                  <c:v>93036.43</c:v>
                </c:pt>
                <c:pt idx="959">
                  <c:v>93036.43</c:v>
                </c:pt>
                <c:pt idx="960">
                  <c:v>93036.43</c:v>
                </c:pt>
                <c:pt idx="961">
                  <c:v>92971.43</c:v>
                </c:pt>
                <c:pt idx="962">
                  <c:v>92971.43</c:v>
                </c:pt>
                <c:pt idx="963">
                  <c:v>92971.43</c:v>
                </c:pt>
                <c:pt idx="964">
                  <c:v>93466.93</c:v>
                </c:pt>
                <c:pt idx="965">
                  <c:v>93526.93</c:v>
                </c:pt>
                <c:pt idx="966">
                  <c:v>93526.93</c:v>
                </c:pt>
                <c:pt idx="967">
                  <c:v>93526.93</c:v>
                </c:pt>
                <c:pt idx="968">
                  <c:v>93526.93</c:v>
                </c:pt>
                <c:pt idx="969">
                  <c:v>100920.93</c:v>
                </c:pt>
                <c:pt idx="970">
                  <c:v>100950.93</c:v>
                </c:pt>
                <c:pt idx="971">
                  <c:v>101460.93</c:v>
                </c:pt>
                <c:pt idx="972">
                  <c:v>101662.93</c:v>
                </c:pt>
                <c:pt idx="973">
                  <c:v>101674.93</c:v>
                </c:pt>
                <c:pt idx="974">
                  <c:v>104274.93</c:v>
                </c:pt>
                <c:pt idx="975">
                  <c:v>110333.93</c:v>
                </c:pt>
                <c:pt idx="976">
                  <c:v>110393.93</c:v>
                </c:pt>
                <c:pt idx="977">
                  <c:v>110543.93</c:v>
                </c:pt>
                <c:pt idx="978">
                  <c:v>113035.93</c:v>
                </c:pt>
                <c:pt idx="979">
                  <c:v>82035.929999999993</c:v>
                </c:pt>
                <c:pt idx="980">
                  <c:v>82035.929999999993</c:v>
                </c:pt>
                <c:pt idx="981">
                  <c:v>82035.929999999993</c:v>
                </c:pt>
                <c:pt idx="982">
                  <c:v>84146.63</c:v>
                </c:pt>
                <c:pt idx="983">
                  <c:v>96646.63</c:v>
                </c:pt>
                <c:pt idx="984">
                  <c:v>99621.63</c:v>
                </c:pt>
                <c:pt idx="985">
                  <c:v>301801.63</c:v>
                </c:pt>
                <c:pt idx="986">
                  <c:v>299801.63</c:v>
                </c:pt>
                <c:pt idx="987">
                  <c:v>319801.63</c:v>
                </c:pt>
                <c:pt idx="988">
                  <c:v>328091.63</c:v>
                </c:pt>
                <c:pt idx="989">
                  <c:v>335591.63</c:v>
                </c:pt>
                <c:pt idx="990">
                  <c:v>334632.63</c:v>
                </c:pt>
                <c:pt idx="991">
                  <c:v>335369.43000000028</c:v>
                </c:pt>
                <c:pt idx="992">
                  <c:v>343186.43000000028</c:v>
                </c:pt>
                <c:pt idx="993">
                  <c:v>343507.83</c:v>
                </c:pt>
                <c:pt idx="994">
                  <c:v>376025.83</c:v>
                </c:pt>
                <c:pt idx="995">
                  <c:v>375217.83</c:v>
                </c:pt>
                <c:pt idx="996">
                  <c:v>382046.63</c:v>
                </c:pt>
                <c:pt idx="997">
                  <c:v>382046.63</c:v>
                </c:pt>
                <c:pt idx="998">
                  <c:v>382046.63</c:v>
                </c:pt>
                <c:pt idx="999">
                  <c:v>382046.63</c:v>
                </c:pt>
                <c:pt idx="1000">
                  <c:v>382046.63</c:v>
                </c:pt>
                <c:pt idx="1001">
                  <c:v>382046.63</c:v>
                </c:pt>
                <c:pt idx="1002">
                  <c:v>382179.83</c:v>
                </c:pt>
                <c:pt idx="1003">
                  <c:v>381953.93000000028</c:v>
                </c:pt>
                <c:pt idx="1004">
                  <c:v>381564.93000000028</c:v>
                </c:pt>
                <c:pt idx="1005">
                  <c:v>381468.93000000028</c:v>
                </c:pt>
                <c:pt idx="1006">
                  <c:v>381436.93000000028</c:v>
                </c:pt>
                <c:pt idx="1007">
                  <c:v>404436.93000000028</c:v>
                </c:pt>
                <c:pt idx="1008">
                  <c:v>404486.93000000028</c:v>
                </c:pt>
                <c:pt idx="1009">
                  <c:v>461252.63</c:v>
                </c:pt>
                <c:pt idx="1010">
                  <c:v>458984.93000000028</c:v>
                </c:pt>
                <c:pt idx="1011">
                  <c:v>455984.93000000028</c:v>
                </c:pt>
                <c:pt idx="1012">
                  <c:v>455984.93000000028</c:v>
                </c:pt>
                <c:pt idx="1013">
                  <c:v>456617.93000000028</c:v>
                </c:pt>
                <c:pt idx="1014">
                  <c:v>462617.93000000028</c:v>
                </c:pt>
                <c:pt idx="1015">
                  <c:v>475144.43000000028</c:v>
                </c:pt>
                <c:pt idx="1016">
                  <c:v>556156.43000000005</c:v>
                </c:pt>
                <c:pt idx="1017">
                  <c:v>558156.43000000005</c:v>
                </c:pt>
                <c:pt idx="1018">
                  <c:v>559162.43000000005</c:v>
                </c:pt>
                <c:pt idx="1019">
                  <c:v>558882.43000000005</c:v>
                </c:pt>
                <c:pt idx="1020">
                  <c:v>558762.43000000005</c:v>
                </c:pt>
                <c:pt idx="1021">
                  <c:v>578862.43000000005</c:v>
                </c:pt>
                <c:pt idx="1022">
                  <c:v>578862.43000000005</c:v>
                </c:pt>
                <c:pt idx="1023">
                  <c:v>578987.43000000005</c:v>
                </c:pt>
                <c:pt idx="1024">
                  <c:v>578999.43000000005</c:v>
                </c:pt>
                <c:pt idx="1025">
                  <c:v>578999.43000000005</c:v>
                </c:pt>
                <c:pt idx="1026">
                  <c:v>578999.43000000005</c:v>
                </c:pt>
                <c:pt idx="1027">
                  <c:v>526999.43000000005</c:v>
                </c:pt>
                <c:pt idx="1028">
                  <c:v>526967.32999999996</c:v>
                </c:pt>
                <c:pt idx="1029">
                  <c:v>526887.43000000005</c:v>
                </c:pt>
                <c:pt idx="1030">
                  <c:v>496887.43000000028</c:v>
                </c:pt>
                <c:pt idx="1031">
                  <c:v>497012.43000000028</c:v>
                </c:pt>
                <c:pt idx="1032">
                  <c:v>497030.43000000028</c:v>
                </c:pt>
                <c:pt idx="1033">
                  <c:v>497244.43000000028</c:v>
                </c:pt>
                <c:pt idx="1034">
                  <c:v>497244.43000000028</c:v>
                </c:pt>
                <c:pt idx="1035">
                  <c:v>497244.43000000028</c:v>
                </c:pt>
                <c:pt idx="1036">
                  <c:v>496290.43000000028</c:v>
                </c:pt>
                <c:pt idx="1037">
                  <c:v>496375.43000000028</c:v>
                </c:pt>
                <c:pt idx="1038">
                  <c:v>495118.43000000028</c:v>
                </c:pt>
                <c:pt idx="1039">
                  <c:v>495118.43000000028</c:v>
                </c:pt>
                <c:pt idx="1040">
                  <c:v>495810.43000000028</c:v>
                </c:pt>
                <c:pt idx="1041">
                  <c:v>495810.43000000028</c:v>
                </c:pt>
                <c:pt idx="1042">
                  <c:v>495620.43000000028</c:v>
                </c:pt>
                <c:pt idx="1043">
                  <c:v>495602.43000000028</c:v>
                </c:pt>
                <c:pt idx="1044">
                  <c:v>497412.43000000028</c:v>
                </c:pt>
                <c:pt idx="1045">
                  <c:v>497412.43000000028</c:v>
                </c:pt>
                <c:pt idx="1046">
                  <c:v>502602.43000000028</c:v>
                </c:pt>
                <c:pt idx="1047">
                  <c:v>483102.43000000028</c:v>
                </c:pt>
                <c:pt idx="1048">
                  <c:v>484015.13</c:v>
                </c:pt>
                <c:pt idx="1049">
                  <c:v>488715.13</c:v>
                </c:pt>
                <c:pt idx="1050">
                  <c:v>488715.13</c:v>
                </c:pt>
                <c:pt idx="1051">
                  <c:v>488748.2</c:v>
                </c:pt>
                <c:pt idx="1052">
                  <c:v>489021.2</c:v>
                </c:pt>
                <c:pt idx="1053">
                  <c:v>470004.3</c:v>
                </c:pt>
                <c:pt idx="1054">
                  <c:v>469904.3</c:v>
                </c:pt>
                <c:pt idx="1055">
                  <c:v>492775.3</c:v>
                </c:pt>
                <c:pt idx="1056">
                  <c:v>491859.8</c:v>
                </c:pt>
                <c:pt idx="1057">
                  <c:v>491802</c:v>
                </c:pt>
                <c:pt idx="1058">
                  <c:v>488986.28</c:v>
                </c:pt>
                <c:pt idx="1059">
                  <c:v>488837.78</c:v>
                </c:pt>
                <c:pt idx="1060">
                  <c:v>488687.78</c:v>
                </c:pt>
                <c:pt idx="1061">
                  <c:v>488636.38</c:v>
                </c:pt>
                <c:pt idx="1062">
                  <c:v>488623.88</c:v>
                </c:pt>
                <c:pt idx="1063">
                  <c:v>488578.54</c:v>
                </c:pt>
                <c:pt idx="1064">
                  <c:v>488578.54</c:v>
                </c:pt>
                <c:pt idx="1065">
                  <c:v>490454.44</c:v>
                </c:pt>
                <c:pt idx="1066">
                  <c:v>491208.94</c:v>
                </c:pt>
                <c:pt idx="1067">
                  <c:v>493715.13999999996</c:v>
                </c:pt>
                <c:pt idx="1068">
                  <c:v>493649.33999999997</c:v>
                </c:pt>
                <c:pt idx="1069">
                  <c:v>493718.29000000021</c:v>
                </c:pt>
                <c:pt idx="1070">
                  <c:v>489853.29000000021</c:v>
                </c:pt>
                <c:pt idx="1071">
                  <c:v>491953.29000000021</c:v>
                </c:pt>
                <c:pt idx="1072">
                  <c:v>492653.29000000021</c:v>
                </c:pt>
                <c:pt idx="1073">
                  <c:v>492653.29000000021</c:v>
                </c:pt>
                <c:pt idx="1074">
                  <c:v>492718.29000000021</c:v>
                </c:pt>
                <c:pt idx="1075">
                  <c:v>492718.29000000021</c:v>
                </c:pt>
                <c:pt idx="1076">
                  <c:v>493189.39</c:v>
                </c:pt>
                <c:pt idx="1077">
                  <c:v>495143.89</c:v>
                </c:pt>
                <c:pt idx="1078">
                  <c:v>415638.19</c:v>
                </c:pt>
                <c:pt idx="1079">
                  <c:v>415841.19</c:v>
                </c:pt>
                <c:pt idx="1080">
                  <c:v>413643.29000000021</c:v>
                </c:pt>
                <c:pt idx="1081">
                  <c:v>413518.29000000021</c:v>
                </c:pt>
                <c:pt idx="1082">
                  <c:v>413509.79000000021</c:v>
                </c:pt>
                <c:pt idx="1083">
                  <c:v>413309.79000000021</c:v>
                </c:pt>
                <c:pt idx="1084">
                  <c:v>413271.39</c:v>
                </c:pt>
                <c:pt idx="1085">
                  <c:v>413291.39</c:v>
                </c:pt>
                <c:pt idx="1086">
                  <c:v>413141.39</c:v>
                </c:pt>
                <c:pt idx="1087">
                  <c:v>413041.39</c:v>
                </c:pt>
                <c:pt idx="1088">
                  <c:v>414063.39</c:v>
                </c:pt>
                <c:pt idx="1089">
                  <c:v>384389.89</c:v>
                </c:pt>
                <c:pt idx="1090">
                  <c:v>349406.89</c:v>
                </c:pt>
                <c:pt idx="1091">
                  <c:v>321367.89</c:v>
                </c:pt>
                <c:pt idx="1092">
                  <c:v>315369.89</c:v>
                </c:pt>
                <c:pt idx="1093">
                  <c:v>315613.78999999998</c:v>
                </c:pt>
                <c:pt idx="1094">
                  <c:v>315647.78999999998</c:v>
                </c:pt>
                <c:pt idx="1095">
                  <c:v>315696.78999999998</c:v>
                </c:pt>
                <c:pt idx="1096">
                  <c:v>316063.78999999998</c:v>
                </c:pt>
                <c:pt idx="1097">
                  <c:v>316044.78999999998</c:v>
                </c:pt>
                <c:pt idx="1098">
                  <c:v>340113.59</c:v>
                </c:pt>
                <c:pt idx="1099">
                  <c:v>344413.59</c:v>
                </c:pt>
                <c:pt idx="1100">
                  <c:v>344293.75</c:v>
                </c:pt>
                <c:pt idx="1101">
                  <c:v>344076.75</c:v>
                </c:pt>
                <c:pt idx="1102">
                  <c:v>346076.75</c:v>
                </c:pt>
                <c:pt idx="1103">
                  <c:v>346488.75</c:v>
                </c:pt>
                <c:pt idx="1104">
                  <c:v>347488.75</c:v>
                </c:pt>
                <c:pt idx="1105">
                  <c:v>361279.59</c:v>
                </c:pt>
                <c:pt idx="1106">
                  <c:v>261598.84999999998</c:v>
                </c:pt>
                <c:pt idx="1107">
                  <c:v>259548.84999999998</c:v>
                </c:pt>
                <c:pt idx="1108">
                  <c:v>261192.87999999998</c:v>
                </c:pt>
                <c:pt idx="1109">
                  <c:v>245897.16</c:v>
                </c:pt>
                <c:pt idx="1110">
                  <c:v>316561.15999999986</c:v>
                </c:pt>
                <c:pt idx="1111">
                  <c:v>312598.13999999996</c:v>
                </c:pt>
                <c:pt idx="1112">
                  <c:v>333065.13999999996</c:v>
                </c:pt>
                <c:pt idx="1113">
                  <c:v>433918.61</c:v>
                </c:pt>
                <c:pt idx="1114">
                  <c:v>433697.51</c:v>
                </c:pt>
                <c:pt idx="1115">
                  <c:v>535978.01</c:v>
                </c:pt>
                <c:pt idx="1116">
                  <c:v>525915.81000000041</c:v>
                </c:pt>
                <c:pt idx="1117">
                  <c:v>525464.76</c:v>
                </c:pt>
                <c:pt idx="1118">
                  <c:v>532544.1</c:v>
                </c:pt>
                <c:pt idx="1119">
                  <c:v>534898.92000000004</c:v>
                </c:pt>
                <c:pt idx="1120">
                  <c:v>541428.52</c:v>
                </c:pt>
                <c:pt idx="1121">
                  <c:v>541026.72</c:v>
                </c:pt>
                <c:pt idx="1122">
                  <c:v>540926.71999999834</c:v>
                </c:pt>
                <c:pt idx="1123">
                  <c:v>540880.12</c:v>
                </c:pt>
                <c:pt idx="1124">
                  <c:v>540879.12</c:v>
                </c:pt>
                <c:pt idx="1125">
                  <c:v>540131.97</c:v>
                </c:pt>
                <c:pt idx="1126">
                  <c:v>540468.16999999899</c:v>
                </c:pt>
                <c:pt idx="1127">
                  <c:v>550468.16999999899</c:v>
                </c:pt>
                <c:pt idx="1128">
                  <c:v>550468.16999999899</c:v>
                </c:pt>
                <c:pt idx="1129">
                  <c:v>550468.16999999899</c:v>
                </c:pt>
                <c:pt idx="1130">
                  <c:v>551465.16999999899</c:v>
                </c:pt>
                <c:pt idx="1131">
                  <c:v>551503.16999999899</c:v>
                </c:pt>
                <c:pt idx="1132">
                  <c:v>500032.9700000002</c:v>
                </c:pt>
                <c:pt idx="1133">
                  <c:v>500760.17</c:v>
                </c:pt>
                <c:pt idx="1134">
                  <c:v>500714.17</c:v>
                </c:pt>
                <c:pt idx="1135">
                  <c:v>500691.67</c:v>
                </c:pt>
                <c:pt idx="1136">
                  <c:v>498972.07</c:v>
                </c:pt>
                <c:pt idx="1137">
                  <c:v>483324.87</c:v>
                </c:pt>
                <c:pt idx="1138">
                  <c:v>470826.11</c:v>
                </c:pt>
                <c:pt idx="1139">
                  <c:v>471366.11</c:v>
                </c:pt>
                <c:pt idx="1140">
                  <c:v>543336.76</c:v>
                </c:pt>
                <c:pt idx="1141">
                  <c:v>538914.63</c:v>
                </c:pt>
                <c:pt idx="1142">
                  <c:v>534321.01</c:v>
                </c:pt>
                <c:pt idx="1143">
                  <c:v>535815.59</c:v>
                </c:pt>
                <c:pt idx="1144">
                  <c:v>542279.18999999797</c:v>
                </c:pt>
                <c:pt idx="1145">
                  <c:v>542679.18999999797</c:v>
                </c:pt>
                <c:pt idx="1146">
                  <c:v>542652.71</c:v>
                </c:pt>
                <c:pt idx="1147">
                  <c:v>544585.51</c:v>
                </c:pt>
                <c:pt idx="1148">
                  <c:v>524624.96000000043</c:v>
                </c:pt>
                <c:pt idx="1149">
                  <c:v>524797.66</c:v>
                </c:pt>
                <c:pt idx="1150">
                  <c:v>524751.56000000041</c:v>
                </c:pt>
                <c:pt idx="1151">
                  <c:v>524793.56000000041</c:v>
                </c:pt>
                <c:pt idx="1152">
                  <c:v>524778.56000000041</c:v>
                </c:pt>
                <c:pt idx="1153">
                  <c:v>525219.46000000043</c:v>
                </c:pt>
                <c:pt idx="1154">
                  <c:v>670378.46000000043</c:v>
                </c:pt>
                <c:pt idx="1155">
                  <c:v>670262.76</c:v>
                </c:pt>
                <c:pt idx="1156">
                  <c:v>670262.76</c:v>
                </c:pt>
                <c:pt idx="1157">
                  <c:v>670328.76</c:v>
                </c:pt>
                <c:pt idx="1158">
                  <c:v>670277.96000000043</c:v>
                </c:pt>
                <c:pt idx="1159">
                  <c:v>670200.96000000043</c:v>
                </c:pt>
                <c:pt idx="1160">
                  <c:v>672565.08</c:v>
                </c:pt>
                <c:pt idx="1161">
                  <c:v>670581.07999999821</c:v>
                </c:pt>
                <c:pt idx="1162">
                  <c:v>669360.13</c:v>
                </c:pt>
                <c:pt idx="1163">
                  <c:v>669468.03</c:v>
                </c:pt>
                <c:pt idx="1164">
                  <c:v>671802.73</c:v>
                </c:pt>
                <c:pt idx="1165">
                  <c:v>671783.53</c:v>
                </c:pt>
                <c:pt idx="1166">
                  <c:v>671438.93</c:v>
                </c:pt>
                <c:pt idx="1167">
                  <c:v>673133.43</c:v>
                </c:pt>
                <c:pt idx="1168">
                  <c:v>673005.83000000042</c:v>
                </c:pt>
                <c:pt idx="1169">
                  <c:v>672863.93</c:v>
                </c:pt>
                <c:pt idx="1170">
                  <c:v>672770.93</c:v>
                </c:pt>
                <c:pt idx="1171">
                  <c:v>670580.93000000005</c:v>
                </c:pt>
                <c:pt idx="1172">
                  <c:v>676160.33000000042</c:v>
                </c:pt>
                <c:pt idx="1173">
                  <c:v>654374.73</c:v>
                </c:pt>
                <c:pt idx="1174">
                  <c:v>658433.23</c:v>
                </c:pt>
                <c:pt idx="1175">
                  <c:v>639269.23</c:v>
                </c:pt>
                <c:pt idx="1176">
                  <c:v>638837.39</c:v>
                </c:pt>
                <c:pt idx="1177">
                  <c:v>640571.43999999936</c:v>
                </c:pt>
                <c:pt idx="1178">
                  <c:v>645120.43999999936</c:v>
                </c:pt>
                <c:pt idx="1179">
                  <c:v>647075.09</c:v>
                </c:pt>
                <c:pt idx="1180">
                  <c:v>646269.59</c:v>
                </c:pt>
                <c:pt idx="1181">
                  <c:v>635145.59</c:v>
                </c:pt>
                <c:pt idx="1182">
                  <c:v>642093.59</c:v>
                </c:pt>
                <c:pt idx="1183">
                  <c:v>649622.59</c:v>
                </c:pt>
                <c:pt idx="1184">
                  <c:v>649246.59</c:v>
                </c:pt>
                <c:pt idx="1185">
                  <c:v>651095.59</c:v>
                </c:pt>
                <c:pt idx="1186">
                  <c:v>651618.91</c:v>
                </c:pt>
                <c:pt idx="1187">
                  <c:v>651618.91</c:v>
                </c:pt>
                <c:pt idx="1188">
                  <c:v>651791.91</c:v>
                </c:pt>
                <c:pt idx="1189">
                  <c:v>651772.91</c:v>
                </c:pt>
                <c:pt idx="1190">
                  <c:v>651747.91</c:v>
                </c:pt>
                <c:pt idx="1191">
                  <c:v>640779.51</c:v>
                </c:pt>
                <c:pt idx="1192">
                  <c:v>640707.51</c:v>
                </c:pt>
                <c:pt idx="1193">
                  <c:v>640612.86000000045</c:v>
                </c:pt>
                <c:pt idx="1194">
                  <c:v>639612.86000000045</c:v>
                </c:pt>
                <c:pt idx="1195">
                  <c:v>639543.91</c:v>
                </c:pt>
                <c:pt idx="1196">
                  <c:v>637479.28999999806</c:v>
                </c:pt>
                <c:pt idx="1197">
                  <c:v>637649.28999999806</c:v>
                </c:pt>
                <c:pt idx="1198">
                  <c:v>639149.28999999806</c:v>
                </c:pt>
                <c:pt idx="1199">
                  <c:v>638618.99</c:v>
                </c:pt>
                <c:pt idx="1200">
                  <c:v>638618.99</c:v>
                </c:pt>
                <c:pt idx="1201">
                  <c:v>637248.89</c:v>
                </c:pt>
                <c:pt idx="1202">
                  <c:v>636223.68999999797</c:v>
                </c:pt>
                <c:pt idx="1203">
                  <c:v>636198.26999999897</c:v>
                </c:pt>
                <c:pt idx="1204">
                  <c:v>635551.76999999897</c:v>
                </c:pt>
                <c:pt idx="1205">
                  <c:v>635849.06999999937</c:v>
                </c:pt>
                <c:pt idx="1206">
                  <c:v>635907.47</c:v>
                </c:pt>
                <c:pt idx="1207">
                  <c:v>725046.26999999897</c:v>
                </c:pt>
                <c:pt idx="1208">
                  <c:v>727859.76999999897</c:v>
                </c:pt>
                <c:pt idx="1209">
                  <c:v>717481.76999999897</c:v>
                </c:pt>
                <c:pt idx="1210">
                  <c:v>717663.02</c:v>
                </c:pt>
                <c:pt idx="1211">
                  <c:v>716813.02</c:v>
                </c:pt>
                <c:pt idx="1212">
                  <c:v>717359.82000000041</c:v>
                </c:pt>
                <c:pt idx="1213">
                  <c:v>717451.72</c:v>
                </c:pt>
                <c:pt idx="1214">
                  <c:v>721551.72</c:v>
                </c:pt>
                <c:pt idx="1215">
                  <c:v>721354.32000000041</c:v>
                </c:pt>
                <c:pt idx="1216">
                  <c:v>721139.92</c:v>
                </c:pt>
                <c:pt idx="1217">
                  <c:v>719120.42</c:v>
                </c:pt>
                <c:pt idx="1218">
                  <c:v>720130.42</c:v>
                </c:pt>
                <c:pt idx="1219">
                  <c:v>719286.67999999796</c:v>
                </c:pt>
                <c:pt idx="1220">
                  <c:v>729253.88</c:v>
                </c:pt>
                <c:pt idx="1221">
                  <c:v>778936.88</c:v>
                </c:pt>
                <c:pt idx="1222">
                  <c:v>788840.98</c:v>
                </c:pt>
                <c:pt idx="1223">
                  <c:v>790035.98</c:v>
                </c:pt>
                <c:pt idx="1224">
                  <c:v>760291.59</c:v>
                </c:pt>
                <c:pt idx="1225">
                  <c:v>760291.59</c:v>
                </c:pt>
                <c:pt idx="1226">
                  <c:v>758018.59</c:v>
                </c:pt>
                <c:pt idx="1227">
                  <c:v>758458.78999999806</c:v>
                </c:pt>
                <c:pt idx="1228">
                  <c:v>770994.49</c:v>
                </c:pt>
                <c:pt idx="1229">
                  <c:v>771148.49</c:v>
                </c:pt>
                <c:pt idx="1230">
                  <c:v>777395.99</c:v>
                </c:pt>
                <c:pt idx="1231">
                  <c:v>879966.49</c:v>
                </c:pt>
                <c:pt idx="1232">
                  <c:v>883972.49</c:v>
                </c:pt>
                <c:pt idx="1233">
                  <c:v>884972.49</c:v>
                </c:pt>
                <c:pt idx="1234">
                  <c:v>885262.49</c:v>
                </c:pt>
                <c:pt idx="1235">
                  <c:v>905262.49</c:v>
                </c:pt>
                <c:pt idx="1236">
                  <c:v>903340.99</c:v>
                </c:pt>
                <c:pt idx="1237">
                  <c:v>758424.98</c:v>
                </c:pt>
                <c:pt idx="1238">
                  <c:v>759767.77999999782</c:v>
                </c:pt>
                <c:pt idx="1239">
                  <c:v>735218.13</c:v>
                </c:pt>
                <c:pt idx="1240">
                  <c:v>712160.13</c:v>
                </c:pt>
                <c:pt idx="1241">
                  <c:v>712491.26</c:v>
                </c:pt>
                <c:pt idx="1242">
                  <c:v>691419.33000000042</c:v>
                </c:pt>
                <c:pt idx="1243">
                  <c:v>673299.13</c:v>
                </c:pt>
                <c:pt idx="1244">
                  <c:v>673796.22</c:v>
                </c:pt>
                <c:pt idx="1245">
                  <c:v>659259.02</c:v>
                </c:pt>
                <c:pt idx="1246">
                  <c:v>667819.02</c:v>
                </c:pt>
                <c:pt idx="1247">
                  <c:v>659093.42000000004</c:v>
                </c:pt>
                <c:pt idx="1248">
                  <c:v>668472.72</c:v>
                </c:pt>
                <c:pt idx="1249">
                  <c:v>649770.93999999936</c:v>
                </c:pt>
                <c:pt idx="1250">
                  <c:v>649770.93999999936</c:v>
                </c:pt>
                <c:pt idx="1251">
                  <c:v>649928.74</c:v>
                </c:pt>
                <c:pt idx="1252">
                  <c:v>649928.74</c:v>
                </c:pt>
                <c:pt idx="1253">
                  <c:v>645907.49</c:v>
                </c:pt>
                <c:pt idx="1254">
                  <c:v>644945.59</c:v>
                </c:pt>
                <c:pt idx="1255">
                  <c:v>634589.59</c:v>
                </c:pt>
                <c:pt idx="1256">
                  <c:v>630688.59</c:v>
                </c:pt>
                <c:pt idx="1257">
                  <c:v>629614.59</c:v>
                </c:pt>
                <c:pt idx="1258">
                  <c:v>630634.59</c:v>
                </c:pt>
                <c:pt idx="1259">
                  <c:v>626114.59</c:v>
                </c:pt>
                <c:pt idx="1260">
                  <c:v>626089.28999999806</c:v>
                </c:pt>
                <c:pt idx="1261">
                  <c:v>623249.28999999806</c:v>
                </c:pt>
                <c:pt idx="1262">
                  <c:v>546152.28999999806</c:v>
                </c:pt>
                <c:pt idx="1263">
                  <c:v>546188.18999999797</c:v>
                </c:pt>
                <c:pt idx="1264">
                  <c:v>546188.18999999797</c:v>
                </c:pt>
                <c:pt idx="1265">
                  <c:v>537516.89</c:v>
                </c:pt>
                <c:pt idx="1266">
                  <c:v>539315.89</c:v>
                </c:pt>
                <c:pt idx="1267">
                  <c:v>540309.89</c:v>
                </c:pt>
                <c:pt idx="1268">
                  <c:v>540204.89</c:v>
                </c:pt>
                <c:pt idx="1269">
                  <c:v>540418.09</c:v>
                </c:pt>
                <c:pt idx="1270">
                  <c:v>539765.78999999806</c:v>
                </c:pt>
                <c:pt idx="1271">
                  <c:v>533165.78999999806</c:v>
                </c:pt>
                <c:pt idx="1272">
                  <c:v>521729.69</c:v>
                </c:pt>
                <c:pt idx="1273">
                  <c:v>520878.89</c:v>
                </c:pt>
                <c:pt idx="1274">
                  <c:v>521002.89</c:v>
                </c:pt>
                <c:pt idx="1275">
                  <c:v>521002.89</c:v>
                </c:pt>
                <c:pt idx="1276">
                  <c:v>450514.89</c:v>
                </c:pt>
                <c:pt idx="1277">
                  <c:v>450597.39</c:v>
                </c:pt>
                <c:pt idx="1278">
                  <c:v>450477.19</c:v>
                </c:pt>
                <c:pt idx="1279">
                  <c:v>450226.03</c:v>
                </c:pt>
                <c:pt idx="1280">
                  <c:v>400157.73000000021</c:v>
                </c:pt>
                <c:pt idx="1281">
                  <c:v>389857.73000000021</c:v>
                </c:pt>
                <c:pt idx="1282">
                  <c:v>389363.93000000028</c:v>
                </c:pt>
                <c:pt idx="1283">
                  <c:v>389563.93000000028</c:v>
                </c:pt>
                <c:pt idx="1284">
                  <c:v>389405.98000000021</c:v>
                </c:pt>
                <c:pt idx="1285">
                  <c:v>390259.98000000021</c:v>
                </c:pt>
                <c:pt idx="1286">
                  <c:v>388318.38</c:v>
                </c:pt>
                <c:pt idx="1287">
                  <c:v>390318.38</c:v>
                </c:pt>
                <c:pt idx="1288">
                  <c:v>390122.74</c:v>
                </c:pt>
                <c:pt idx="1289">
                  <c:v>383147.74</c:v>
                </c:pt>
                <c:pt idx="1290">
                  <c:v>381166.74</c:v>
                </c:pt>
                <c:pt idx="1291">
                  <c:v>381140.44</c:v>
                </c:pt>
                <c:pt idx="1292">
                  <c:v>382130.44</c:v>
                </c:pt>
                <c:pt idx="1293">
                  <c:v>381118.44</c:v>
                </c:pt>
                <c:pt idx="1294">
                  <c:v>382705.63999999996</c:v>
                </c:pt>
                <c:pt idx="1295">
                  <c:v>381609.63999999996</c:v>
                </c:pt>
                <c:pt idx="1296">
                  <c:v>382306.39</c:v>
                </c:pt>
                <c:pt idx="1297">
                  <c:v>381669.69</c:v>
                </c:pt>
                <c:pt idx="1298">
                  <c:v>382348.16</c:v>
                </c:pt>
                <c:pt idx="1299">
                  <c:v>382366.86</c:v>
                </c:pt>
                <c:pt idx="1300">
                  <c:v>378666.86</c:v>
                </c:pt>
                <c:pt idx="1301">
                  <c:v>377823.09</c:v>
                </c:pt>
                <c:pt idx="1302">
                  <c:v>377333.09</c:v>
                </c:pt>
                <c:pt idx="1303">
                  <c:v>376007.59</c:v>
                </c:pt>
                <c:pt idx="1304">
                  <c:v>375404.19</c:v>
                </c:pt>
                <c:pt idx="1305">
                  <c:v>374778.19</c:v>
                </c:pt>
                <c:pt idx="1306">
                  <c:v>373047.19</c:v>
                </c:pt>
                <c:pt idx="1307">
                  <c:v>370569.36</c:v>
                </c:pt>
                <c:pt idx="1308">
                  <c:v>373958.16</c:v>
                </c:pt>
                <c:pt idx="1309">
                  <c:v>373958.16</c:v>
                </c:pt>
                <c:pt idx="1310">
                  <c:v>373923.16</c:v>
                </c:pt>
                <c:pt idx="1311">
                  <c:v>373447.26</c:v>
                </c:pt>
                <c:pt idx="1312">
                  <c:v>373347.76</c:v>
                </c:pt>
                <c:pt idx="1313">
                  <c:v>372102.26</c:v>
                </c:pt>
                <c:pt idx="1314">
                  <c:v>372152.26</c:v>
                </c:pt>
                <c:pt idx="1315">
                  <c:v>372173.26</c:v>
                </c:pt>
                <c:pt idx="1316">
                  <c:v>222428.26</c:v>
                </c:pt>
                <c:pt idx="1317">
                  <c:v>222532.96</c:v>
                </c:pt>
                <c:pt idx="1318">
                  <c:v>220580.76</c:v>
                </c:pt>
                <c:pt idx="1319">
                  <c:v>220580.76</c:v>
                </c:pt>
                <c:pt idx="1320">
                  <c:v>195574.46</c:v>
                </c:pt>
                <c:pt idx="1321">
                  <c:v>197067.46</c:v>
                </c:pt>
                <c:pt idx="1322">
                  <c:v>173125.46</c:v>
                </c:pt>
                <c:pt idx="1323">
                  <c:v>173047.86</c:v>
                </c:pt>
                <c:pt idx="1324">
                  <c:v>173125.26</c:v>
                </c:pt>
                <c:pt idx="1325">
                  <c:v>148231.12</c:v>
                </c:pt>
                <c:pt idx="1326">
                  <c:v>148306.62</c:v>
                </c:pt>
                <c:pt idx="1327">
                  <c:v>123283.62000000002</c:v>
                </c:pt>
                <c:pt idx="1328">
                  <c:v>122688.79</c:v>
                </c:pt>
                <c:pt idx="1329">
                  <c:v>121005.79</c:v>
                </c:pt>
                <c:pt idx="1330">
                  <c:v>111216.19</c:v>
                </c:pt>
                <c:pt idx="1331">
                  <c:v>111216.19</c:v>
                </c:pt>
                <c:pt idx="1332">
                  <c:v>111216.19</c:v>
                </c:pt>
                <c:pt idx="1333">
                  <c:v>111466.19</c:v>
                </c:pt>
                <c:pt idx="1334">
                  <c:v>110039.89</c:v>
                </c:pt>
                <c:pt idx="1335">
                  <c:v>109910.59</c:v>
                </c:pt>
                <c:pt idx="1336">
                  <c:v>109910.59</c:v>
                </c:pt>
                <c:pt idx="1337">
                  <c:v>109910.59</c:v>
                </c:pt>
                <c:pt idx="1338">
                  <c:v>109808.59</c:v>
                </c:pt>
                <c:pt idx="1339">
                  <c:v>110808.59</c:v>
                </c:pt>
                <c:pt idx="1340">
                  <c:v>105534.09</c:v>
                </c:pt>
                <c:pt idx="1341">
                  <c:v>105716.81</c:v>
                </c:pt>
                <c:pt idx="1342">
                  <c:v>206735.71000000011</c:v>
                </c:pt>
                <c:pt idx="1343">
                  <c:v>207203.71000000011</c:v>
                </c:pt>
                <c:pt idx="1344">
                  <c:v>205950.71000000011</c:v>
                </c:pt>
                <c:pt idx="1345">
                  <c:v>205969.71000000011</c:v>
                </c:pt>
                <c:pt idx="1346">
                  <c:v>206070.54</c:v>
                </c:pt>
                <c:pt idx="1347">
                  <c:v>204226.54</c:v>
                </c:pt>
                <c:pt idx="1348">
                  <c:v>203234.97</c:v>
                </c:pt>
                <c:pt idx="1349">
                  <c:v>204812.57</c:v>
                </c:pt>
                <c:pt idx="1350">
                  <c:v>204801.57</c:v>
                </c:pt>
                <c:pt idx="1351">
                  <c:v>204783.57</c:v>
                </c:pt>
                <c:pt idx="1352">
                  <c:v>204727.57</c:v>
                </c:pt>
                <c:pt idx="1353">
                  <c:v>202783.57</c:v>
                </c:pt>
                <c:pt idx="1354">
                  <c:v>178108.57</c:v>
                </c:pt>
                <c:pt idx="1355">
                  <c:v>153025.57</c:v>
                </c:pt>
                <c:pt idx="1356">
                  <c:v>123977.27</c:v>
                </c:pt>
                <c:pt idx="1357">
                  <c:v>123611.13</c:v>
                </c:pt>
                <c:pt idx="1358">
                  <c:v>87604.63</c:v>
                </c:pt>
                <c:pt idx="1359">
                  <c:v>89661.13</c:v>
                </c:pt>
                <c:pt idx="1360">
                  <c:v>86531.13</c:v>
                </c:pt>
                <c:pt idx="1361">
                  <c:v>86631.13</c:v>
                </c:pt>
                <c:pt idx="1362">
                  <c:v>86462.53</c:v>
                </c:pt>
                <c:pt idx="1363">
                  <c:v>88212.53</c:v>
                </c:pt>
                <c:pt idx="1364">
                  <c:v>86176.83</c:v>
                </c:pt>
                <c:pt idx="1365">
                  <c:v>85400.63</c:v>
                </c:pt>
                <c:pt idx="1366">
                  <c:v>86785.03</c:v>
                </c:pt>
                <c:pt idx="1367">
                  <c:v>81860.03</c:v>
                </c:pt>
                <c:pt idx="1368">
                  <c:v>83038.03</c:v>
                </c:pt>
                <c:pt idx="1369">
                  <c:v>77182.83</c:v>
                </c:pt>
                <c:pt idx="1370">
                  <c:v>78300.63</c:v>
                </c:pt>
                <c:pt idx="1371">
                  <c:v>78244.13</c:v>
                </c:pt>
                <c:pt idx="1372">
                  <c:v>81058.33</c:v>
                </c:pt>
                <c:pt idx="1373">
                  <c:v>82947.039999999994</c:v>
                </c:pt>
                <c:pt idx="1374">
                  <c:v>82920.439999999988</c:v>
                </c:pt>
                <c:pt idx="1375">
                  <c:v>82817.789999999994</c:v>
                </c:pt>
                <c:pt idx="1376">
                  <c:v>82911.05</c:v>
                </c:pt>
                <c:pt idx="1377">
                  <c:v>79556.209999999992</c:v>
                </c:pt>
                <c:pt idx="1378">
                  <c:v>81100.709999999992</c:v>
                </c:pt>
                <c:pt idx="1379">
                  <c:v>80607.709999999992</c:v>
                </c:pt>
                <c:pt idx="1380">
                  <c:v>80559.209999999992</c:v>
                </c:pt>
                <c:pt idx="1381">
                  <c:v>80459.959999999992</c:v>
                </c:pt>
                <c:pt idx="1382">
                  <c:v>84166.989999999991</c:v>
                </c:pt>
                <c:pt idx="1383">
                  <c:v>86283.709999999992</c:v>
                </c:pt>
                <c:pt idx="1384">
                  <c:v>86257.709999999992</c:v>
                </c:pt>
                <c:pt idx="1385">
                  <c:v>87163.31</c:v>
                </c:pt>
                <c:pt idx="1386">
                  <c:v>87210.11</c:v>
                </c:pt>
                <c:pt idx="1387">
                  <c:v>87030.209999999992</c:v>
                </c:pt>
                <c:pt idx="1388">
                  <c:v>90857.409999999989</c:v>
                </c:pt>
                <c:pt idx="1389">
                  <c:v>87580.409999999989</c:v>
                </c:pt>
                <c:pt idx="1390">
                  <c:v>83634.47</c:v>
                </c:pt>
                <c:pt idx="1391">
                  <c:v>81606.47</c:v>
                </c:pt>
                <c:pt idx="1392">
                  <c:v>388371.9700000002</c:v>
                </c:pt>
                <c:pt idx="1393">
                  <c:v>396105.9700000002</c:v>
                </c:pt>
                <c:pt idx="1394">
                  <c:v>396105.9700000002</c:v>
                </c:pt>
                <c:pt idx="1395">
                  <c:v>390105.9700000002</c:v>
                </c:pt>
                <c:pt idx="1396">
                  <c:v>390352.2200000002</c:v>
                </c:pt>
                <c:pt idx="1397">
                  <c:v>390824.2200000002</c:v>
                </c:pt>
                <c:pt idx="1398">
                  <c:v>390821.2200000002</c:v>
                </c:pt>
                <c:pt idx="1399">
                  <c:v>390818.2200000002</c:v>
                </c:pt>
                <c:pt idx="1400">
                  <c:v>391620.73000000021</c:v>
                </c:pt>
                <c:pt idx="1401">
                  <c:v>391588.43000000028</c:v>
                </c:pt>
                <c:pt idx="1402">
                  <c:v>392685.43000000028</c:v>
                </c:pt>
                <c:pt idx="1403">
                  <c:v>392227.7200000002</c:v>
                </c:pt>
                <c:pt idx="1404">
                  <c:v>392008.7200000002</c:v>
                </c:pt>
                <c:pt idx="1405">
                  <c:v>390603.7200000002</c:v>
                </c:pt>
                <c:pt idx="1406">
                  <c:v>389899.7200000002</c:v>
                </c:pt>
                <c:pt idx="1407">
                  <c:v>390379.7200000002</c:v>
                </c:pt>
                <c:pt idx="1408">
                  <c:v>390379.7200000002</c:v>
                </c:pt>
                <c:pt idx="1409">
                  <c:v>390640.7200000002</c:v>
                </c:pt>
                <c:pt idx="1410">
                  <c:v>389998.82</c:v>
                </c:pt>
                <c:pt idx="1411">
                  <c:v>387538.82</c:v>
                </c:pt>
                <c:pt idx="1412">
                  <c:v>386038.82</c:v>
                </c:pt>
                <c:pt idx="1413">
                  <c:v>386030.32</c:v>
                </c:pt>
                <c:pt idx="1414">
                  <c:v>385161.62</c:v>
                </c:pt>
                <c:pt idx="1415">
                  <c:v>385152.62</c:v>
                </c:pt>
                <c:pt idx="1416">
                  <c:v>384137.62</c:v>
                </c:pt>
                <c:pt idx="1417">
                  <c:v>383882.52</c:v>
                </c:pt>
                <c:pt idx="1418">
                  <c:v>383514.92000000022</c:v>
                </c:pt>
                <c:pt idx="1419">
                  <c:v>383093.92000000022</c:v>
                </c:pt>
                <c:pt idx="1420">
                  <c:v>382115.92000000022</c:v>
                </c:pt>
                <c:pt idx="1421">
                  <c:v>386115.92000000022</c:v>
                </c:pt>
                <c:pt idx="1422">
                  <c:v>379637.92000000022</c:v>
                </c:pt>
                <c:pt idx="1423">
                  <c:v>378517.32</c:v>
                </c:pt>
                <c:pt idx="1424">
                  <c:v>378396.32</c:v>
                </c:pt>
                <c:pt idx="1425">
                  <c:v>376352.62</c:v>
                </c:pt>
                <c:pt idx="1426">
                  <c:v>375593.92000000022</c:v>
                </c:pt>
                <c:pt idx="1427">
                  <c:v>377118.92000000022</c:v>
                </c:pt>
                <c:pt idx="1428">
                  <c:v>379656.92000000022</c:v>
                </c:pt>
                <c:pt idx="1429">
                  <c:v>376086.55</c:v>
                </c:pt>
                <c:pt idx="1430">
                  <c:v>376401.05</c:v>
                </c:pt>
                <c:pt idx="1431">
                  <c:v>375813.55</c:v>
                </c:pt>
                <c:pt idx="1432">
                  <c:v>375511.35</c:v>
                </c:pt>
                <c:pt idx="1433">
                  <c:v>378668.80000000005</c:v>
                </c:pt>
                <c:pt idx="1434">
                  <c:v>378612.8</c:v>
                </c:pt>
                <c:pt idx="1435">
                  <c:v>382553.5</c:v>
                </c:pt>
                <c:pt idx="1436">
                  <c:v>512707.6</c:v>
                </c:pt>
                <c:pt idx="1437">
                  <c:v>510711.2</c:v>
                </c:pt>
                <c:pt idx="1438">
                  <c:v>512481.2</c:v>
                </c:pt>
                <c:pt idx="1439">
                  <c:v>512373.1</c:v>
                </c:pt>
                <c:pt idx="1440">
                  <c:v>486961.8</c:v>
                </c:pt>
                <c:pt idx="1441">
                  <c:v>486821.7</c:v>
                </c:pt>
                <c:pt idx="1442">
                  <c:v>459869.3</c:v>
                </c:pt>
                <c:pt idx="1443">
                  <c:v>434669.3</c:v>
                </c:pt>
                <c:pt idx="1444">
                  <c:v>405954.3</c:v>
                </c:pt>
                <c:pt idx="1445">
                  <c:v>406079.1</c:v>
                </c:pt>
                <c:pt idx="1446">
                  <c:v>406079.1</c:v>
                </c:pt>
                <c:pt idx="1447">
                  <c:v>873904.03</c:v>
                </c:pt>
                <c:pt idx="1448">
                  <c:v>874981.1</c:v>
                </c:pt>
                <c:pt idx="1449">
                  <c:v>874002.5</c:v>
                </c:pt>
                <c:pt idx="1450">
                  <c:v>874074.6</c:v>
                </c:pt>
                <c:pt idx="1451">
                  <c:v>873623.45000000042</c:v>
                </c:pt>
                <c:pt idx="1452">
                  <c:v>872431.05</c:v>
                </c:pt>
                <c:pt idx="1453">
                  <c:v>872680.65</c:v>
                </c:pt>
                <c:pt idx="1454">
                  <c:v>872723.81</c:v>
                </c:pt>
                <c:pt idx="1455">
                  <c:v>871672.91</c:v>
                </c:pt>
                <c:pt idx="1456">
                  <c:v>872142.91</c:v>
                </c:pt>
                <c:pt idx="1457">
                  <c:v>863692.91</c:v>
                </c:pt>
                <c:pt idx="1458">
                  <c:v>864652.91</c:v>
                </c:pt>
                <c:pt idx="1459">
                  <c:v>864042.91</c:v>
                </c:pt>
                <c:pt idx="1460">
                  <c:v>863196.91</c:v>
                </c:pt>
                <c:pt idx="1461">
                  <c:v>864096.36000000045</c:v>
                </c:pt>
                <c:pt idx="1462">
                  <c:v>862277.86000000045</c:v>
                </c:pt>
                <c:pt idx="1463">
                  <c:v>952777.86000000045</c:v>
                </c:pt>
                <c:pt idx="1464">
                  <c:v>951510.86000000045</c:v>
                </c:pt>
                <c:pt idx="1465">
                  <c:v>951248.13</c:v>
                </c:pt>
                <c:pt idx="1466">
                  <c:v>950946.84000000043</c:v>
                </c:pt>
                <c:pt idx="1467">
                  <c:v>952688.44000000041</c:v>
                </c:pt>
                <c:pt idx="1468">
                  <c:v>953755.78999999806</c:v>
                </c:pt>
                <c:pt idx="1469">
                  <c:v>952784.78999999806</c:v>
                </c:pt>
                <c:pt idx="1470">
                  <c:v>954378.14</c:v>
                </c:pt>
                <c:pt idx="1471">
                  <c:v>954328.69</c:v>
                </c:pt>
                <c:pt idx="1472">
                  <c:v>955615.01</c:v>
                </c:pt>
                <c:pt idx="1473">
                  <c:v>955972.91</c:v>
                </c:pt>
                <c:pt idx="1474">
                  <c:v>956112.91</c:v>
                </c:pt>
                <c:pt idx="1475">
                  <c:v>957656.31</c:v>
                </c:pt>
                <c:pt idx="1476">
                  <c:v>957653.31</c:v>
                </c:pt>
                <c:pt idx="1477">
                  <c:v>956735.11</c:v>
                </c:pt>
                <c:pt idx="1478">
                  <c:v>956822.01</c:v>
                </c:pt>
                <c:pt idx="1479">
                  <c:v>957148.11</c:v>
                </c:pt>
                <c:pt idx="1480">
                  <c:v>957375.66</c:v>
                </c:pt>
                <c:pt idx="1481">
                  <c:v>959647.86000000045</c:v>
                </c:pt>
                <c:pt idx="1482">
                  <c:v>962223.86000000045</c:v>
                </c:pt>
                <c:pt idx="1483">
                  <c:v>959966.16</c:v>
                </c:pt>
                <c:pt idx="1484">
                  <c:v>959560.66</c:v>
                </c:pt>
                <c:pt idx="1485">
                  <c:v>965148.54</c:v>
                </c:pt>
                <c:pt idx="1486">
                  <c:v>965761.49</c:v>
                </c:pt>
                <c:pt idx="1487">
                  <c:v>1019791.03</c:v>
                </c:pt>
                <c:pt idx="1488">
                  <c:v>1082983.0900000001</c:v>
                </c:pt>
                <c:pt idx="1489">
                  <c:v>1085628.92</c:v>
                </c:pt>
                <c:pt idx="1490">
                  <c:v>1137530.6700000011</c:v>
                </c:pt>
                <c:pt idx="1491">
                  <c:v>1143653.42</c:v>
                </c:pt>
                <c:pt idx="1492">
                  <c:v>1144819.8600000001</c:v>
                </c:pt>
                <c:pt idx="1493">
                  <c:v>1131364.06</c:v>
                </c:pt>
                <c:pt idx="1494">
                  <c:v>1128287.54</c:v>
                </c:pt>
                <c:pt idx="1495">
                  <c:v>1147620.74</c:v>
                </c:pt>
                <c:pt idx="1496">
                  <c:v>1152512.74</c:v>
                </c:pt>
                <c:pt idx="1497">
                  <c:v>1162105.99</c:v>
                </c:pt>
                <c:pt idx="1498">
                  <c:v>1184957.49</c:v>
                </c:pt>
                <c:pt idx="1499">
                  <c:v>1277329.99</c:v>
                </c:pt>
                <c:pt idx="1500">
                  <c:v>1270174.49</c:v>
                </c:pt>
                <c:pt idx="1501">
                  <c:v>1270174.49</c:v>
                </c:pt>
                <c:pt idx="1502">
                  <c:v>1270174.49</c:v>
                </c:pt>
                <c:pt idx="1503">
                  <c:v>1292274.1600000008</c:v>
                </c:pt>
                <c:pt idx="1504">
                  <c:v>1291774.06</c:v>
                </c:pt>
                <c:pt idx="1505">
                  <c:v>1192667.77</c:v>
                </c:pt>
                <c:pt idx="1506">
                  <c:v>1189792.52</c:v>
                </c:pt>
                <c:pt idx="1507">
                  <c:v>1390059.6700000011</c:v>
                </c:pt>
                <c:pt idx="1508">
                  <c:v>1388713.07</c:v>
                </c:pt>
                <c:pt idx="1509">
                  <c:v>1388469.92</c:v>
                </c:pt>
                <c:pt idx="1510">
                  <c:v>1367012.22</c:v>
                </c:pt>
                <c:pt idx="1511">
                  <c:v>1367135.56</c:v>
                </c:pt>
                <c:pt idx="1512">
                  <c:v>1367409.6600000001</c:v>
                </c:pt>
                <c:pt idx="1513">
                  <c:v>1375668.87</c:v>
                </c:pt>
                <c:pt idx="1514">
                  <c:v>1375790.47</c:v>
                </c:pt>
                <c:pt idx="1515">
                  <c:v>1375336.12</c:v>
                </c:pt>
                <c:pt idx="1516">
                  <c:v>1377556.1800000011</c:v>
                </c:pt>
                <c:pt idx="1517">
                  <c:v>1376043.98</c:v>
                </c:pt>
                <c:pt idx="1518">
                  <c:v>1371980.78</c:v>
                </c:pt>
                <c:pt idx="1519">
                  <c:v>1373276.48</c:v>
                </c:pt>
                <c:pt idx="1520">
                  <c:v>1380402.37</c:v>
                </c:pt>
                <c:pt idx="1521">
                  <c:v>1380431.87</c:v>
                </c:pt>
                <c:pt idx="1522">
                  <c:v>1380431.87</c:v>
                </c:pt>
                <c:pt idx="1523">
                  <c:v>1379597.87</c:v>
                </c:pt>
                <c:pt idx="1524">
                  <c:v>1316594.8700000001</c:v>
                </c:pt>
                <c:pt idx="1525">
                  <c:v>1266152.6200000001</c:v>
                </c:pt>
                <c:pt idx="1526">
                  <c:v>1266238.22</c:v>
                </c:pt>
                <c:pt idx="1527">
                  <c:v>1266227.44</c:v>
                </c:pt>
                <c:pt idx="1528">
                  <c:v>1466286.49</c:v>
                </c:pt>
                <c:pt idx="1529">
                  <c:v>1466129.49</c:v>
                </c:pt>
                <c:pt idx="1530">
                  <c:v>1465127.99</c:v>
                </c:pt>
                <c:pt idx="1531">
                  <c:v>1465320.79</c:v>
                </c:pt>
                <c:pt idx="1532">
                  <c:v>1465336.59</c:v>
                </c:pt>
                <c:pt idx="1533">
                  <c:v>1462451.1900000011</c:v>
                </c:pt>
                <c:pt idx="1534">
                  <c:v>1462109.1900000011</c:v>
                </c:pt>
                <c:pt idx="1535">
                  <c:v>1462230.1900000011</c:v>
                </c:pt>
                <c:pt idx="1536">
                  <c:v>1462215.1900000011</c:v>
                </c:pt>
                <c:pt idx="1537">
                  <c:v>1460509.04</c:v>
                </c:pt>
                <c:pt idx="1538">
                  <c:v>1460961.61</c:v>
                </c:pt>
                <c:pt idx="1539">
                  <c:v>1460924.61</c:v>
                </c:pt>
                <c:pt idx="1540">
                  <c:v>1459851.1600000001</c:v>
                </c:pt>
                <c:pt idx="1541">
                  <c:v>1459649.45</c:v>
                </c:pt>
                <c:pt idx="1542">
                  <c:v>1463646.8900000001</c:v>
                </c:pt>
                <c:pt idx="1543">
                  <c:v>1462827.59</c:v>
                </c:pt>
                <c:pt idx="1544">
                  <c:v>1466988.34</c:v>
                </c:pt>
                <c:pt idx="1545">
                  <c:v>1471063.47</c:v>
                </c:pt>
                <c:pt idx="1546">
                  <c:v>1471061.87</c:v>
                </c:pt>
                <c:pt idx="1547">
                  <c:v>1668533.87</c:v>
                </c:pt>
                <c:pt idx="1548">
                  <c:v>1672312.61</c:v>
                </c:pt>
                <c:pt idx="1549">
                  <c:v>1668357.34</c:v>
                </c:pt>
                <c:pt idx="1550">
                  <c:v>1668131.29</c:v>
                </c:pt>
                <c:pt idx="1551">
                  <c:v>1643007.99</c:v>
                </c:pt>
                <c:pt idx="1552">
                  <c:v>1558442.1900000011</c:v>
                </c:pt>
                <c:pt idx="1553">
                  <c:v>1559252.99</c:v>
                </c:pt>
                <c:pt idx="1554">
                  <c:v>1555977.49</c:v>
                </c:pt>
                <c:pt idx="1555">
                  <c:v>1555738.04</c:v>
                </c:pt>
                <c:pt idx="1556">
                  <c:v>1555313.34</c:v>
                </c:pt>
                <c:pt idx="1557">
                  <c:v>1558477.84</c:v>
                </c:pt>
                <c:pt idx="1558">
                  <c:v>1467380.84</c:v>
                </c:pt>
                <c:pt idx="1559">
                  <c:v>1471493.1900000011</c:v>
                </c:pt>
                <c:pt idx="1560">
                  <c:v>1555446.1900000011</c:v>
                </c:pt>
                <c:pt idx="1561">
                  <c:v>1556207.49</c:v>
                </c:pt>
                <c:pt idx="1562">
                  <c:v>1556165.24</c:v>
                </c:pt>
                <c:pt idx="1563">
                  <c:v>1555530.99</c:v>
                </c:pt>
                <c:pt idx="1564">
                  <c:v>1556948.99</c:v>
                </c:pt>
                <c:pt idx="1565">
                  <c:v>1557752.49</c:v>
                </c:pt>
                <c:pt idx="1566">
                  <c:v>1559840.48</c:v>
                </c:pt>
                <c:pt idx="1567">
                  <c:v>1559327.6800000011</c:v>
                </c:pt>
                <c:pt idx="1568">
                  <c:v>1560219.8800000001</c:v>
                </c:pt>
                <c:pt idx="1569">
                  <c:v>1477727.22</c:v>
                </c:pt>
                <c:pt idx="1570">
                  <c:v>1478614.22</c:v>
                </c:pt>
                <c:pt idx="1571">
                  <c:v>1478911.6</c:v>
                </c:pt>
                <c:pt idx="1572">
                  <c:v>1701723.23</c:v>
                </c:pt>
                <c:pt idx="1573">
                  <c:v>1702427.34</c:v>
                </c:pt>
                <c:pt idx="1574">
                  <c:v>1702581.41</c:v>
                </c:pt>
                <c:pt idx="1575">
                  <c:v>1702437.71</c:v>
                </c:pt>
                <c:pt idx="1576">
                  <c:v>1703254.06</c:v>
                </c:pt>
                <c:pt idx="1577">
                  <c:v>1702221.24</c:v>
                </c:pt>
                <c:pt idx="1578">
                  <c:v>1705450.74</c:v>
                </c:pt>
                <c:pt idx="1579">
                  <c:v>1708066.74</c:v>
                </c:pt>
                <c:pt idx="1580">
                  <c:v>1707909.83</c:v>
                </c:pt>
                <c:pt idx="1581">
                  <c:v>1711140.93</c:v>
                </c:pt>
                <c:pt idx="1582">
                  <c:v>1711140.93</c:v>
                </c:pt>
                <c:pt idx="1583">
                  <c:v>1708665.51</c:v>
                </c:pt>
                <c:pt idx="1584">
                  <c:v>1709678.51</c:v>
                </c:pt>
                <c:pt idx="1585">
                  <c:v>1708746.23</c:v>
                </c:pt>
                <c:pt idx="1586">
                  <c:v>1701051.91</c:v>
                </c:pt>
                <c:pt idx="1587">
                  <c:v>1700176.26</c:v>
                </c:pt>
                <c:pt idx="1588">
                  <c:v>1697745.01</c:v>
                </c:pt>
                <c:pt idx="1589">
                  <c:v>1698661.21</c:v>
                </c:pt>
                <c:pt idx="1590">
                  <c:v>1993197.71</c:v>
                </c:pt>
                <c:pt idx="1591">
                  <c:v>1993428.01</c:v>
                </c:pt>
                <c:pt idx="1592">
                  <c:v>1993287.81</c:v>
                </c:pt>
                <c:pt idx="1593">
                  <c:v>1993550.99</c:v>
                </c:pt>
                <c:pt idx="1594">
                  <c:v>1989652.7</c:v>
                </c:pt>
                <c:pt idx="1595">
                  <c:v>1991755.7</c:v>
                </c:pt>
                <c:pt idx="1596">
                  <c:v>1990715.3</c:v>
                </c:pt>
                <c:pt idx="1597">
                  <c:v>1990594.12</c:v>
                </c:pt>
                <c:pt idx="1598">
                  <c:v>1988474.72</c:v>
                </c:pt>
                <c:pt idx="1599">
                  <c:v>1988085.82</c:v>
                </c:pt>
                <c:pt idx="1600">
                  <c:v>2072940.32</c:v>
                </c:pt>
                <c:pt idx="1601">
                  <c:v>2079326.82</c:v>
                </c:pt>
                <c:pt idx="1602">
                  <c:v>2079402.28</c:v>
                </c:pt>
                <c:pt idx="1603">
                  <c:v>2081974.6</c:v>
                </c:pt>
                <c:pt idx="1604">
                  <c:v>2076747.7</c:v>
                </c:pt>
                <c:pt idx="1605">
                  <c:v>2076769.5</c:v>
                </c:pt>
                <c:pt idx="1606">
                  <c:v>2073630.1</c:v>
                </c:pt>
                <c:pt idx="1607">
                  <c:v>2066756.3</c:v>
                </c:pt>
                <c:pt idx="1608">
                  <c:v>2064919.8800000001</c:v>
                </c:pt>
                <c:pt idx="1609">
                  <c:v>2068856.2</c:v>
                </c:pt>
                <c:pt idx="1610">
                  <c:v>2068856.2</c:v>
                </c:pt>
                <c:pt idx="1611">
                  <c:v>2372841.92</c:v>
                </c:pt>
                <c:pt idx="1612">
                  <c:v>2372841.92</c:v>
                </c:pt>
                <c:pt idx="1613">
                  <c:v>2374014.66</c:v>
                </c:pt>
                <c:pt idx="1614">
                  <c:v>2378382.16</c:v>
                </c:pt>
                <c:pt idx="1615">
                  <c:v>2377787.0099999998</c:v>
                </c:pt>
                <c:pt idx="1616">
                  <c:v>2377443.65</c:v>
                </c:pt>
                <c:pt idx="1617">
                  <c:v>2376948.7400000002</c:v>
                </c:pt>
                <c:pt idx="1618">
                  <c:v>2375471.7400000002</c:v>
                </c:pt>
                <c:pt idx="1619">
                  <c:v>2379781.7400000002</c:v>
                </c:pt>
                <c:pt idx="1620">
                  <c:v>2380081.7400000002</c:v>
                </c:pt>
                <c:pt idx="1621">
                  <c:v>2401273.64</c:v>
                </c:pt>
                <c:pt idx="1622">
                  <c:v>2403035.79</c:v>
                </c:pt>
                <c:pt idx="1623">
                  <c:v>2442979.79</c:v>
                </c:pt>
                <c:pt idx="1624">
                  <c:v>2442824.3899999997</c:v>
                </c:pt>
                <c:pt idx="1625">
                  <c:v>2442479.66</c:v>
                </c:pt>
                <c:pt idx="1626">
                  <c:v>2309578.61</c:v>
                </c:pt>
                <c:pt idx="1627">
                  <c:v>2316634.7799999998</c:v>
                </c:pt>
                <c:pt idx="1628">
                  <c:v>2318350.9699999997</c:v>
                </c:pt>
                <c:pt idx="1629">
                  <c:v>2316597.17</c:v>
                </c:pt>
                <c:pt idx="1630">
                  <c:v>2316118.3299999987</c:v>
                </c:pt>
                <c:pt idx="1631">
                  <c:v>2276464.3299999987</c:v>
                </c:pt>
                <c:pt idx="1632">
                  <c:v>2345487.8299999987</c:v>
                </c:pt>
                <c:pt idx="1633">
                  <c:v>2345264.8299999987</c:v>
                </c:pt>
                <c:pt idx="1634">
                  <c:v>2404033.71</c:v>
                </c:pt>
                <c:pt idx="1635">
                  <c:v>2334945.2999999998</c:v>
                </c:pt>
                <c:pt idx="1636">
                  <c:v>2335992</c:v>
                </c:pt>
                <c:pt idx="1637">
                  <c:v>2385102.9</c:v>
                </c:pt>
                <c:pt idx="1638">
                  <c:v>2381788.25</c:v>
                </c:pt>
                <c:pt idx="1639">
                  <c:v>2332720.25</c:v>
                </c:pt>
                <c:pt idx="1640">
                  <c:v>2333520.5499999998</c:v>
                </c:pt>
                <c:pt idx="1641">
                  <c:v>2268640.79</c:v>
                </c:pt>
                <c:pt idx="1642">
                  <c:v>2283094.29</c:v>
                </c:pt>
                <c:pt idx="1643">
                  <c:v>2272689.8199999947</c:v>
                </c:pt>
                <c:pt idx="1644">
                  <c:v>2541946.13</c:v>
                </c:pt>
                <c:pt idx="1645">
                  <c:v>2546912.63</c:v>
                </c:pt>
                <c:pt idx="1646">
                  <c:v>2509209.13</c:v>
                </c:pt>
                <c:pt idx="1647">
                  <c:v>2502036.09</c:v>
                </c:pt>
                <c:pt idx="1648">
                  <c:v>2501755.59</c:v>
                </c:pt>
                <c:pt idx="1649">
                  <c:v>2505626.58</c:v>
                </c:pt>
                <c:pt idx="1650">
                  <c:v>2520572.58</c:v>
                </c:pt>
                <c:pt idx="1651">
                  <c:v>2520955.84</c:v>
                </c:pt>
                <c:pt idx="1652">
                  <c:v>2520856.34</c:v>
                </c:pt>
                <c:pt idx="1653">
                  <c:v>2523848.44</c:v>
                </c:pt>
                <c:pt idx="1654">
                  <c:v>2644626.54</c:v>
                </c:pt>
                <c:pt idx="1655">
                  <c:v>2646854.0099999998</c:v>
                </c:pt>
                <c:pt idx="1656">
                  <c:v>2647667.9099999997</c:v>
                </c:pt>
                <c:pt idx="1657">
                  <c:v>2717564.1</c:v>
                </c:pt>
                <c:pt idx="1658">
                  <c:v>2741990.77</c:v>
                </c:pt>
                <c:pt idx="1659">
                  <c:v>2705370.8299999987</c:v>
                </c:pt>
                <c:pt idx="1660">
                  <c:v>2666120.38</c:v>
                </c:pt>
                <c:pt idx="1661">
                  <c:v>2683563.38</c:v>
                </c:pt>
                <c:pt idx="1662">
                  <c:v>2685411.68</c:v>
                </c:pt>
                <c:pt idx="1663">
                  <c:v>2652591.58</c:v>
                </c:pt>
                <c:pt idx="1664">
                  <c:v>2710081.18</c:v>
                </c:pt>
                <c:pt idx="1665">
                  <c:v>2727585.7800000012</c:v>
                </c:pt>
                <c:pt idx="1666">
                  <c:v>2727543.2800000012</c:v>
                </c:pt>
                <c:pt idx="1667">
                  <c:v>2727407.7800000012</c:v>
                </c:pt>
                <c:pt idx="1668">
                  <c:v>2726600.48</c:v>
                </c:pt>
                <c:pt idx="1669">
                  <c:v>2728406.08</c:v>
                </c:pt>
                <c:pt idx="1670">
                  <c:v>2722266.08</c:v>
                </c:pt>
                <c:pt idx="1671">
                  <c:v>2724964.48</c:v>
                </c:pt>
                <c:pt idx="1672">
                  <c:v>2720766.48</c:v>
                </c:pt>
                <c:pt idx="1673">
                  <c:v>2722524.48</c:v>
                </c:pt>
                <c:pt idx="1674">
                  <c:v>2826819.03</c:v>
                </c:pt>
                <c:pt idx="1675">
                  <c:v>2829064.4299999997</c:v>
                </c:pt>
                <c:pt idx="1676">
                  <c:v>2878870.58</c:v>
                </c:pt>
                <c:pt idx="1677">
                  <c:v>2885731.2800000012</c:v>
                </c:pt>
                <c:pt idx="1678">
                  <c:v>2901465.68</c:v>
                </c:pt>
                <c:pt idx="1679">
                  <c:v>2910460.18</c:v>
                </c:pt>
                <c:pt idx="1680">
                  <c:v>2907460.18</c:v>
                </c:pt>
                <c:pt idx="1681">
                  <c:v>2882949.08</c:v>
                </c:pt>
                <c:pt idx="1682">
                  <c:v>2836958.08</c:v>
                </c:pt>
                <c:pt idx="1683">
                  <c:v>2838658.08</c:v>
                </c:pt>
                <c:pt idx="1684">
                  <c:v>2787738.08</c:v>
                </c:pt>
                <c:pt idx="1685">
                  <c:v>2787228.68</c:v>
                </c:pt>
                <c:pt idx="1686">
                  <c:v>2786461.5</c:v>
                </c:pt>
                <c:pt idx="1687">
                  <c:v>2918145.94</c:v>
                </c:pt>
                <c:pt idx="1688">
                  <c:v>2790900.96</c:v>
                </c:pt>
                <c:pt idx="1689">
                  <c:v>2757098.84</c:v>
                </c:pt>
                <c:pt idx="1690">
                  <c:v>2757737.3099999987</c:v>
                </c:pt>
                <c:pt idx="1691">
                  <c:v>2778272.44</c:v>
                </c:pt>
                <c:pt idx="1692">
                  <c:v>2777122.94</c:v>
                </c:pt>
                <c:pt idx="1693">
                  <c:v>2776335.94</c:v>
                </c:pt>
                <c:pt idx="1694">
                  <c:v>2766471.8899999997</c:v>
                </c:pt>
                <c:pt idx="1695">
                  <c:v>2765493.8899999997</c:v>
                </c:pt>
                <c:pt idx="1696">
                  <c:v>2757482.86</c:v>
                </c:pt>
                <c:pt idx="1697">
                  <c:v>2829524.03</c:v>
                </c:pt>
                <c:pt idx="1698">
                  <c:v>2830414.07</c:v>
                </c:pt>
                <c:pt idx="1699">
                  <c:v>2917505.82</c:v>
                </c:pt>
                <c:pt idx="1700">
                  <c:v>2946872.32</c:v>
                </c:pt>
                <c:pt idx="1701">
                  <c:v>2945920.82</c:v>
                </c:pt>
                <c:pt idx="1702">
                  <c:v>2920643.8699999987</c:v>
                </c:pt>
                <c:pt idx="1703">
                  <c:v>2870102.9699999997</c:v>
                </c:pt>
                <c:pt idx="1704">
                  <c:v>2876974.62</c:v>
                </c:pt>
                <c:pt idx="1705">
                  <c:v>2875527.51</c:v>
                </c:pt>
                <c:pt idx="1706">
                  <c:v>2881927.51</c:v>
                </c:pt>
                <c:pt idx="1707">
                  <c:v>2888543.82</c:v>
                </c:pt>
                <c:pt idx="1708">
                  <c:v>2891490.82</c:v>
                </c:pt>
                <c:pt idx="1709">
                  <c:v>2985030.82</c:v>
                </c:pt>
                <c:pt idx="1710">
                  <c:v>2990023.82</c:v>
                </c:pt>
                <c:pt idx="1711">
                  <c:v>2990023.82</c:v>
                </c:pt>
                <c:pt idx="1712">
                  <c:v>2915651.82</c:v>
                </c:pt>
                <c:pt idx="1713">
                  <c:v>2996269.02</c:v>
                </c:pt>
                <c:pt idx="1714">
                  <c:v>2897319.18</c:v>
                </c:pt>
                <c:pt idx="1715">
                  <c:v>2802581.2600000002</c:v>
                </c:pt>
                <c:pt idx="1716">
                  <c:v>2788859.65</c:v>
                </c:pt>
                <c:pt idx="1717">
                  <c:v>2786111.9</c:v>
                </c:pt>
                <c:pt idx="1718">
                  <c:v>2923922.07</c:v>
                </c:pt>
                <c:pt idx="1719">
                  <c:v>2923887.07</c:v>
                </c:pt>
                <c:pt idx="1720">
                  <c:v>2922560.17</c:v>
                </c:pt>
                <c:pt idx="1721">
                  <c:v>2972789.8699999987</c:v>
                </c:pt>
                <c:pt idx="1722">
                  <c:v>2958491.67</c:v>
                </c:pt>
                <c:pt idx="1723">
                  <c:v>2965763.67</c:v>
                </c:pt>
                <c:pt idx="1724">
                  <c:v>2965479.02</c:v>
                </c:pt>
                <c:pt idx="1725">
                  <c:v>3009060.67</c:v>
                </c:pt>
                <c:pt idx="1726">
                  <c:v>3012615.67</c:v>
                </c:pt>
                <c:pt idx="1727">
                  <c:v>3002582.24</c:v>
                </c:pt>
                <c:pt idx="1728">
                  <c:v>2982063.24</c:v>
                </c:pt>
                <c:pt idx="1729">
                  <c:v>3033651.84</c:v>
                </c:pt>
                <c:pt idx="1730">
                  <c:v>3093598.04</c:v>
                </c:pt>
                <c:pt idx="1731">
                  <c:v>3038330.68</c:v>
                </c:pt>
                <c:pt idx="1732">
                  <c:v>3141199.3299999987</c:v>
                </c:pt>
                <c:pt idx="1733">
                  <c:v>3130964.19</c:v>
                </c:pt>
                <c:pt idx="1734">
                  <c:v>3112695.84</c:v>
                </c:pt>
                <c:pt idx="1735">
                  <c:v>2977700.34</c:v>
                </c:pt>
                <c:pt idx="1736">
                  <c:v>2975137.15</c:v>
                </c:pt>
                <c:pt idx="1737">
                  <c:v>3166924.25</c:v>
                </c:pt>
                <c:pt idx="1738">
                  <c:v>3404215.96</c:v>
                </c:pt>
                <c:pt idx="1739">
                  <c:v>3454764.4099999997</c:v>
                </c:pt>
                <c:pt idx="1740">
                  <c:v>3462130.4699999997</c:v>
                </c:pt>
                <c:pt idx="1741">
                  <c:v>3461662.4699999997</c:v>
                </c:pt>
                <c:pt idx="1742">
                  <c:v>3560752</c:v>
                </c:pt>
                <c:pt idx="1743">
                  <c:v>3640473.61</c:v>
                </c:pt>
                <c:pt idx="1744">
                  <c:v>3666422.4899999998</c:v>
                </c:pt>
                <c:pt idx="1745">
                  <c:v>3973381.8899999997</c:v>
                </c:pt>
                <c:pt idx="1746">
                  <c:v>4026662.9899999998</c:v>
                </c:pt>
                <c:pt idx="1747">
                  <c:v>4080064.44</c:v>
                </c:pt>
                <c:pt idx="1748">
                  <c:v>4413249.1099999994</c:v>
                </c:pt>
                <c:pt idx="1749">
                  <c:v>4458825.7</c:v>
                </c:pt>
                <c:pt idx="1750">
                  <c:v>4457403.38</c:v>
                </c:pt>
                <c:pt idx="1751">
                  <c:v>4521983.13</c:v>
                </c:pt>
                <c:pt idx="1752">
                  <c:v>4534304.63</c:v>
                </c:pt>
                <c:pt idx="1753">
                  <c:v>4534304.63</c:v>
                </c:pt>
                <c:pt idx="1754">
                  <c:v>4534304.63</c:v>
                </c:pt>
                <c:pt idx="1755">
                  <c:v>4534304.63</c:v>
                </c:pt>
                <c:pt idx="1756">
                  <c:v>4534304.63</c:v>
                </c:pt>
                <c:pt idx="1757">
                  <c:v>4426757.78</c:v>
                </c:pt>
                <c:pt idx="1758">
                  <c:v>4453635.78</c:v>
                </c:pt>
                <c:pt idx="1759">
                  <c:v>4416760.18</c:v>
                </c:pt>
                <c:pt idx="1760">
                  <c:v>4545380.28</c:v>
                </c:pt>
                <c:pt idx="1761">
                  <c:v>4494672.96</c:v>
                </c:pt>
                <c:pt idx="1762">
                  <c:v>4458326.6000000006</c:v>
                </c:pt>
                <c:pt idx="1763">
                  <c:v>4434770.3500000006</c:v>
                </c:pt>
                <c:pt idx="1764">
                  <c:v>4433218.3500000006</c:v>
                </c:pt>
                <c:pt idx="1765">
                  <c:v>4418412.1499999994</c:v>
                </c:pt>
                <c:pt idx="1766">
                  <c:v>4309076.49</c:v>
                </c:pt>
                <c:pt idx="1767">
                  <c:v>4142650.84</c:v>
                </c:pt>
                <c:pt idx="1768">
                  <c:v>4119920.84</c:v>
                </c:pt>
                <c:pt idx="1769">
                  <c:v>4110920.84</c:v>
                </c:pt>
                <c:pt idx="1770">
                  <c:v>4085152.6</c:v>
                </c:pt>
                <c:pt idx="1771">
                  <c:v>4030127.16</c:v>
                </c:pt>
                <c:pt idx="1772">
                  <c:v>3841672.16</c:v>
                </c:pt>
                <c:pt idx="1773">
                  <c:v>3782301.65</c:v>
                </c:pt>
                <c:pt idx="1774">
                  <c:v>3779400.3</c:v>
                </c:pt>
                <c:pt idx="1775">
                  <c:v>3732810.3</c:v>
                </c:pt>
                <c:pt idx="1776">
                  <c:v>3677417.8</c:v>
                </c:pt>
                <c:pt idx="1777">
                  <c:v>3649658.1</c:v>
                </c:pt>
                <c:pt idx="1778">
                  <c:v>3644808.1</c:v>
                </c:pt>
                <c:pt idx="1779">
                  <c:v>3642596.1</c:v>
                </c:pt>
                <c:pt idx="1780">
                  <c:v>3929958.63</c:v>
                </c:pt>
                <c:pt idx="1781">
                  <c:v>3909138.63</c:v>
                </c:pt>
                <c:pt idx="1782">
                  <c:v>3902390.63</c:v>
                </c:pt>
                <c:pt idx="1783">
                  <c:v>3875050.11</c:v>
                </c:pt>
                <c:pt idx="1784">
                  <c:v>3878772.9099999997</c:v>
                </c:pt>
                <c:pt idx="1785">
                  <c:v>3878783.9099999997</c:v>
                </c:pt>
                <c:pt idx="1786">
                  <c:v>3877006.86</c:v>
                </c:pt>
                <c:pt idx="1787">
                  <c:v>3880969.9299999997</c:v>
                </c:pt>
                <c:pt idx="1788">
                  <c:v>3871719.9299999997</c:v>
                </c:pt>
                <c:pt idx="1789">
                  <c:v>3861258.9299999997</c:v>
                </c:pt>
                <c:pt idx="1790">
                  <c:v>3862453.9299999997</c:v>
                </c:pt>
                <c:pt idx="1791">
                  <c:v>3862494.58</c:v>
                </c:pt>
                <c:pt idx="1792">
                  <c:v>3851072.58</c:v>
                </c:pt>
                <c:pt idx="1793">
                  <c:v>3838141.58</c:v>
                </c:pt>
                <c:pt idx="1794">
                  <c:v>3416395.9299999997</c:v>
                </c:pt>
                <c:pt idx="1795">
                  <c:v>3398853.9299999997</c:v>
                </c:pt>
                <c:pt idx="1796">
                  <c:v>3342426.9299999997</c:v>
                </c:pt>
                <c:pt idx="1797">
                  <c:v>3341830.27</c:v>
                </c:pt>
                <c:pt idx="1798">
                  <c:v>3587243.01</c:v>
                </c:pt>
                <c:pt idx="1799">
                  <c:v>3588500.9099999997</c:v>
                </c:pt>
                <c:pt idx="1800">
                  <c:v>3588978.4099999997</c:v>
                </c:pt>
                <c:pt idx="1801">
                  <c:v>3570807.3299999987</c:v>
                </c:pt>
                <c:pt idx="1802">
                  <c:v>3558157.3299999987</c:v>
                </c:pt>
                <c:pt idx="1803">
                  <c:v>3527585.7</c:v>
                </c:pt>
                <c:pt idx="1804">
                  <c:v>3534409.4</c:v>
                </c:pt>
                <c:pt idx="1805">
                  <c:v>3533489.4</c:v>
                </c:pt>
                <c:pt idx="1806">
                  <c:v>3529622.3699999987</c:v>
                </c:pt>
                <c:pt idx="1807">
                  <c:v>3521305.9699999997</c:v>
                </c:pt>
                <c:pt idx="1808">
                  <c:v>3516845.57</c:v>
                </c:pt>
                <c:pt idx="1809">
                  <c:v>3504667.57</c:v>
                </c:pt>
                <c:pt idx="1810">
                  <c:v>3500526.3699999987</c:v>
                </c:pt>
                <c:pt idx="1811">
                  <c:v>3512222.67</c:v>
                </c:pt>
                <c:pt idx="1812">
                  <c:v>3515062.67</c:v>
                </c:pt>
                <c:pt idx="1813">
                  <c:v>3503769.77</c:v>
                </c:pt>
                <c:pt idx="1814">
                  <c:v>3409822.9699999997</c:v>
                </c:pt>
                <c:pt idx="1815">
                  <c:v>3395210.04</c:v>
                </c:pt>
                <c:pt idx="1816">
                  <c:v>3393944.9299999997</c:v>
                </c:pt>
                <c:pt idx="1817">
                  <c:v>3382536.9299999997</c:v>
                </c:pt>
                <c:pt idx="1818">
                  <c:v>3333705.9299999997</c:v>
                </c:pt>
                <c:pt idx="1819" formatCode="#,##0.00">
                  <c:v>3338073.4299999997</c:v>
                </c:pt>
                <c:pt idx="1820" formatCode="#,##0.00">
                  <c:v>3330100.4299999997</c:v>
                </c:pt>
                <c:pt idx="1821" formatCode="#,##0.00">
                  <c:v>3322936.63</c:v>
                </c:pt>
                <c:pt idx="1822" formatCode="#,##0.00">
                  <c:v>3321854.73</c:v>
                </c:pt>
                <c:pt idx="1823" formatCode="#,##0.00">
                  <c:v>3226670.23</c:v>
                </c:pt>
                <c:pt idx="1824" formatCode="#,##0.00">
                  <c:v>3222032.23</c:v>
                </c:pt>
                <c:pt idx="1825" formatCode="#,##0.00">
                  <c:v>3246328.23</c:v>
                </c:pt>
                <c:pt idx="1826" formatCode="#,##0.00">
                  <c:v>3301066.42</c:v>
                </c:pt>
                <c:pt idx="1827" formatCode="#,##0.00">
                  <c:v>3230293.52</c:v>
                </c:pt>
                <c:pt idx="1828" formatCode="#,##0.00">
                  <c:v>3160893.52</c:v>
                </c:pt>
                <c:pt idx="1829" formatCode="#,##0.00">
                  <c:v>3156816.52</c:v>
                </c:pt>
                <c:pt idx="1830" formatCode="#,##0.00">
                  <c:v>3154819.52</c:v>
                </c:pt>
                <c:pt idx="1831" formatCode="#,##0.00">
                  <c:v>3157113.52</c:v>
                </c:pt>
                <c:pt idx="1832" formatCode="#,##0.00">
                  <c:v>3157677.62</c:v>
                </c:pt>
                <c:pt idx="1833" formatCode="#,##0.00">
                  <c:v>3259231.62</c:v>
                </c:pt>
                <c:pt idx="1834" formatCode="#,##0.00">
                  <c:v>3304763.3</c:v>
                </c:pt>
                <c:pt idx="1835" formatCode="#,##0.00">
                  <c:v>3268200.9299999997</c:v>
                </c:pt>
                <c:pt idx="1836" formatCode="#,##0.00">
                  <c:v>3125810.9299999997</c:v>
                </c:pt>
                <c:pt idx="1837" formatCode="#,##0.00">
                  <c:v>3121335.9299999997</c:v>
                </c:pt>
                <c:pt idx="1838" formatCode="#,##0.00">
                  <c:v>3116670.29</c:v>
                </c:pt>
                <c:pt idx="1839" formatCode="#,##0.00">
                  <c:v>3100355.04</c:v>
                </c:pt>
                <c:pt idx="1840" formatCode="#,##0.00">
                  <c:v>3238490.8899999997</c:v>
                </c:pt>
                <c:pt idx="1841" formatCode="#,##0.00">
                  <c:v>3237026.04</c:v>
                </c:pt>
                <c:pt idx="1842" formatCode="#,##0.00">
                  <c:v>3198817.4499999997</c:v>
                </c:pt>
                <c:pt idx="1843" formatCode="#,##0.00">
                  <c:v>3186117.01</c:v>
                </c:pt>
                <c:pt idx="1844" formatCode="#,##0.00">
                  <c:v>3186372.38</c:v>
                </c:pt>
                <c:pt idx="1845" formatCode="#,##0.00">
                  <c:v>3086018.63</c:v>
                </c:pt>
                <c:pt idx="1846" formatCode="#,##0.00">
                  <c:v>3085754.66</c:v>
                </c:pt>
                <c:pt idx="1847" formatCode="#,##0.00">
                  <c:v>3085466.66</c:v>
                </c:pt>
                <c:pt idx="1848" formatCode="#,##0.00">
                  <c:v>3083086.66</c:v>
                </c:pt>
                <c:pt idx="1849" formatCode="#,##0.00">
                  <c:v>3058461.66</c:v>
                </c:pt>
                <c:pt idx="1850" formatCode="#,##0.00">
                  <c:v>3059439.16</c:v>
                </c:pt>
                <c:pt idx="1851" formatCode="#,##0.00">
                  <c:v>3046637.46</c:v>
                </c:pt>
                <c:pt idx="1852" formatCode="#,##0.00">
                  <c:v>3045592.2600000002</c:v>
                </c:pt>
                <c:pt idx="1853" formatCode="#,##0.00">
                  <c:v>3041041.7800000012</c:v>
                </c:pt>
                <c:pt idx="1854" formatCode="#,##0.00">
                  <c:v>3001764.8099999987</c:v>
                </c:pt>
                <c:pt idx="1855" formatCode="#,##0.00">
                  <c:v>2976228.8099999987</c:v>
                </c:pt>
                <c:pt idx="1856" formatCode="#,##0.00">
                  <c:v>2968972.55</c:v>
                </c:pt>
                <c:pt idx="1857" formatCode="#,##0.00">
                  <c:v>2966941.8899999997</c:v>
                </c:pt>
                <c:pt idx="1858" formatCode="#,##0.00">
                  <c:v>2953325.69</c:v>
                </c:pt>
                <c:pt idx="1859" formatCode="#,##0.00">
                  <c:v>2951770.69</c:v>
                </c:pt>
                <c:pt idx="1860" formatCode="#,##0.00">
                  <c:v>3088293.98</c:v>
                </c:pt>
                <c:pt idx="1861" formatCode="#,##0.00">
                  <c:v>3088095.38</c:v>
                </c:pt>
                <c:pt idx="1862" formatCode="#,##0.00">
                  <c:v>3089213.8499999987</c:v>
                </c:pt>
                <c:pt idx="1863" formatCode="#,##0.00">
                  <c:v>3083778.8499999987</c:v>
                </c:pt>
                <c:pt idx="1864" formatCode="#,##0.00">
                  <c:v>3085339.3499999987</c:v>
                </c:pt>
                <c:pt idx="1865" formatCode="#,##0.00">
                  <c:v>3077915.54</c:v>
                </c:pt>
                <c:pt idx="1866" formatCode="#,##0.00">
                  <c:v>3074967.77</c:v>
                </c:pt>
                <c:pt idx="1867" formatCode="#,##0.00">
                  <c:v>3073096.34</c:v>
                </c:pt>
                <c:pt idx="1868" formatCode="#,##0.00">
                  <c:v>3071569.79</c:v>
                </c:pt>
                <c:pt idx="1869" formatCode="#,##0.00">
                  <c:v>3071509.9899999998</c:v>
                </c:pt>
                <c:pt idx="1870" formatCode="#,##0.00">
                  <c:v>3071982.09</c:v>
                </c:pt>
                <c:pt idx="1871" formatCode="#,##0.00">
                  <c:v>3073621.1</c:v>
                </c:pt>
                <c:pt idx="1872" formatCode="#,##0.00">
                  <c:v>3076220.58</c:v>
                </c:pt>
                <c:pt idx="1873" formatCode="#,##0.00">
                  <c:v>3076332.08</c:v>
                </c:pt>
                <c:pt idx="1874" formatCode="#,##0.00">
                  <c:v>3053619.2800000012</c:v>
                </c:pt>
                <c:pt idx="1875" formatCode="#,##0.00">
                  <c:v>3040532.73</c:v>
                </c:pt>
                <c:pt idx="1876" formatCode="#,##0.00">
                  <c:v>3041844.07</c:v>
                </c:pt>
                <c:pt idx="1877" formatCode="#,##0.00">
                  <c:v>3044973.77</c:v>
                </c:pt>
                <c:pt idx="1878" formatCode="#,##0.00">
                  <c:v>3037259.9899999998</c:v>
                </c:pt>
                <c:pt idx="1879" formatCode="#,##0.00">
                  <c:v>3037159.08</c:v>
                </c:pt>
                <c:pt idx="1880" formatCode="#,##0.00">
                  <c:v>3036359.08</c:v>
                </c:pt>
                <c:pt idx="1881" formatCode="#,##0.00">
                  <c:v>3034430.58</c:v>
                </c:pt>
                <c:pt idx="1882" formatCode="#,##0.00">
                  <c:v>3034887.2800000012</c:v>
                </c:pt>
                <c:pt idx="1883" formatCode="#,##0.00">
                  <c:v>3037062.18</c:v>
                </c:pt>
                <c:pt idx="1884" formatCode="#,##0.00">
                  <c:v>3013530.19</c:v>
                </c:pt>
                <c:pt idx="1885" formatCode="#,##0.00">
                  <c:v>3014521.19</c:v>
                </c:pt>
                <c:pt idx="1886" formatCode="#,##0.00">
                  <c:v>3003635.17</c:v>
                </c:pt>
                <c:pt idx="1887" formatCode="#,##0.00">
                  <c:v>3003117.07</c:v>
                </c:pt>
                <c:pt idx="1888" formatCode="#,##0.00">
                  <c:v>3001352.8099999987</c:v>
                </c:pt>
                <c:pt idx="1889" formatCode="#,##0.00">
                  <c:v>3002724.4099999997</c:v>
                </c:pt>
                <c:pt idx="1890" formatCode="#,##0.00">
                  <c:v>2999214.4499999997</c:v>
                </c:pt>
                <c:pt idx="1891" formatCode="#,##0.00">
                  <c:v>2947867.9499999997</c:v>
                </c:pt>
                <c:pt idx="1892" formatCode="#,##0.00">
                  <c:v>2947546.9499999997</c:v>
                </c:pt>
                <c:pt idx="1893" formatCode="#,##0.00">
                  <c:v>2946991.05</c:v>
                </c:pt>
                <c:pt idx="1894" formatCode="#,##0.00">
                  <c:v>3020863.05</c:v>
                </c:pt>
                <c:pt idx="1895" formatCode="#,##0.00">
                  <c:v>3021108.05</c:v>
                </c:pt>
                <c:pt idx="1896" formatCode="#,##0.00">
                  <c:v>3014242.3499999987</c:v>
                </c:pt>
                <c:pt idx="1897" formatCode="#,##0.00">
                  <c:v>3018290.3499999987</c:v>
                </c:pt>
                <c:pt idx="1898" formatCode="#,##0.00">
                  <c:v>3018545.3499999987</c:v>
                </c:pt>
                <c:pt idx="1899" formatCode="#,##0.00">
                  <c:v>3019287.3</c:v>
                </c:pt>
                <c:pt idx="1900" formatCode="#,##0.00">
                  <c:v>3001072.19</c:v>
                </c:pt>
                <c:pt idx="1901" formatCode="#,##0.00">
                  <c:v>3001341.3</c:v>
                </c:pt>
                <c:pt idx="1902" formatCode="#,##0.00">
                  <c:v>2974650.54</c:v>
                </c:pt>
                <c:pt idx="1903" formatCode="#,##0.00">
                  <c:v>2977445.98</c:v>
                </c:pt>
                <c:pt idx="1904" formatCode="#,##0.00">
                  <c:v>2999300.46</c:v>
                </c:pt>
                <c:pt idx="1905" formatCode="#,##0.00">
                  <c:v>2996726.96</c:v>
                </c:pt>
                <c:pt idx="1906" formatCode="#,##0.00">
                  <c:v>2998684.4099999997</c:v>
                </c:pt>
                <c:pt idx="1907" formatCode="#,##0.00">
                  <c:v>2998187.15</c:v>
                </c:pt>
                <c:pt idx="1908" formatCode="#,##0.00">
                  <c:v>2997392.15</c:v>
                </c:pt>
                <c:pt idx="1909" formatCode="#,##0.00">
                  <c:v>3005454.3899999997</c:v>
                </c:pt>
                <c:pt idx="1910" formatCode="#,##0.00">
                  <c:v>3006571.59</c:v>
                </c:pt>
                <c:pt idx="1911" formatCode="#,##0.00">
                  <c:v>3006504.48</c:v>
                </c:pt>
                <c:pt idx="1912" formatCode="#,##0.00">
                  <c:v>3009321.48</c:v>
                </c:pt>
                <c:pt idx="1913" formatCode="#,##0.00">
                  <c:v>3009416.48</c:v>
                </c:pt>
                <c:pt idx="1914" formatCode="#,##0.00">
                  <c:v>3009607.96</c:v>
                </c:pt>
                <c:pt idx="1915" formatCode="#,##0.00">
                  <c:v>3009902.96</c:v>
                </c:pt>
                <c:pt idx="1916" formatCode="#,##0.00">
                  <c:v>3010279.25</c:v>
                </c:pt>
                <c:pt idx="1917" formatCode="#,##0.00">
                  <c:v>3013792.9299999997</c:v>
                </c:pt>
                <c:pt idx="1918" formatCode="#,##0.00">
                  <c:v>3020634.3899999997</c:v>
                </c:pt>
                <c:pt idx="1919" formatCode="#,##0.00">
                  <c:v>3020533.8899999997</c:v>
                </c:pt>
                <c:pt idx="1920" formatCode="#,##0.00">
                  <c:v>3011340.05</c:v>
                </c:pt>
                <c:pt idx="1921" formatCode="#,##0.00">
                  <c:v>2961260.36</c:v>
                </c:pt>
                <c:pt idx="1922" formatCode="#,##0.00">
                  <c:v>2959691.51</c:v>
                </c:pt>
                <c:pt idx="1923" formatCode="#,##0.00">
                  <c:v>2932139.15</c:v>
                </c:pt>
                <c:pt idx="1924" formatCode="#,##0.00">
                  <c:v>2896616.29</c:v>
                </c:pt>
                <c:pt idx="1925" formatCode="#,##0.00">
                  <c:v>2888276.29</c:v>
                </c:pt>
                <c:pt idx="1926" formatCode="#,##0.00">
                  <c:v>2768741.3299999987</c:v>
                </c:pt>
                <c:pt idx="1927" formatCode="#,##0.00">
                  <c:v>2708788.8499999987</c:v>
                </c:pt>
                <c:pt idx="1928" formatCode="#,##0.00">
                  <c:v>2709785.4</c:v>
                </c:pt>
                <c:pt idx="1929" formatCode="#,##0.00">
                  <c:v>2710053.24</c:v>
                </c:pt>
                <c:pt idx="1930" formatCode="#,##0.00">
                  <c:v>2710338.86</c:v>
                </c:pt>
                <c:pt idx="1931" formatCode="#,##0.00">
                  <c:v>2709421.8899999997</c:v>
                </c:pt>
                <c:pt idx="1932" formatCode="#,##0.00">
                  <c:v>2706566.8899999997</c:v>
                </c:pt>
                <c:pt idx="1933" formatCode="#,##0.00">
                  <c:v>2706616.8899999997</c:v>
                </c:pt>
                <c:pt idx="1934" formatCode="#,##0.00">
                  <c:v>2706960.4699999997</c:v>
                </c:pt>
              </c:numCache>
            </c:numRef>
          </c:val>
        </c:ser>
        <c:ser>
          <c:idx val="2"/>
          <c:order val="2"/>
          <c:tx>
            <c:strRef>
              <c:f>Лист2!$D$1</c:f>
              <c:strCache>
                <c:ptCount val="1"/>
                <c:pt idx="0">
                  <c:v>Задолженность по кредитам без обеспечения</c:v>
                </c:pt>
              </c:strCache>
            </c:strRef>
          </c:tx>
          <c:spPr>
            <a:solidFill>
              <a:srgbClr val="00B0F0"/>
            </a:solidFill>
          </c:spPr>
          <c:cat>
            <c:numRef>
              <c:f>Лист2!$A$2:$A$1936</c:f>
              <c:numCache>
                <c:formatCode>dd/mm/yyyy</c:formatCode>
                <c:ptCount val="1935"/>
                <c:pt idx="0">
                  <c:v>39456</c:v>
                </c:pt>
                <c:pt idx="1">
                  <c:v>39457</c:v>
                </c:pt>
                <c:pt idx="2">
                  <c:v>39458</c:v>
                </c:pt>
                <c:pt idx="3">
                  <c:v>39461</c:v>
                </c:pt>
                <c:pt idx="4">
                  <c:v>39462</c:v>
                </c:pt>
                <c:pt idx="5">
                  <c:v>39463</c:v>
                </c:pt>
                <c:pt idx="6">
                  <c:v>39464</c:v>
                </c:pt>
                <c:pt idx="7">
                  <c:v>39465</c:v>
                </c:pt>
                <c:pt idx="8">
                  <c:v>39468</c:v>
                </c:pt>
                <c:pt idx="9">
                  <c:v>39469</c:v>
                </c:pt>
                <c:pt idx="10">
                  <c:v>39470</c:v>
                </c:pt>
                <c:pt idx="11">
                  <c:v>39471</c:v>
                </c:pt>
                <c:pt idx="12">
                  <c:v>39472</c:v>
                </c:pt>
                <c:pt idx="13">
                  <c:v>39475</c:v>
                </c:pt>
                <c:pt idx="14">
                  <c:v>39476</c:v>
                </c:pt>
                <c:pt idx="15">
                  <c:v>39477</c:v>
                </c:pt>
                <c:pt idx="16">
                  <c:v>39478</c:v>
                </c:pt>
                <c:pt idx="17">
                  <c:v>39479</c:v>
                </c:pt>
                <c:pt idx="18">
                  <c:v>39482</c:v>
                </c:pt>
                <c:pt idx="19">
                  <c:v>39483</c:v>
                </c:pt>
                <c:pt idx="20">
                  <c:v>39484</c:v>
                </c:pt>
                <c:pt idx="21">
                  <c:v>39485</c:v>
                </c:pt>
                <c:pt idx="22">
                  <c:v>39486</c:v>
                </c:pt>
                <c:pt idx="23">
                  <c:v>39489</c:v>
                </c:pt>
                <c:pt idx="24">
                  <c:v>39490</c:v>
                </c:pt>
                <c:pt idx="25">
                  <c:v>39491</c:v>
                </c:pt>
                <c:pt idx="26">
                  <c:v>39492</c:v>
                </c:pt>
                <c:pt idx="27">
                  <c:v>39493</c:v>
                </c:pt>
                <c:pt idx="28">
                  <c:v>39496</c:v>
                </c:pt>
                <c:pt idx="29">
                  <c:v>39497</c:v>
                </c:pt>
                <c:pt idx="30">
                  <c:v>39498</c:v>
                </c:pt>
                <c:pt idx="31">
                  <c:v>39499</c:v>
                </c:pt>
                <c:pt idx="32">
                  <c:v>39500</c:v>
                </c:pt>
                <c:pt idx="33">
                  <c:v>39504</c:v>
                </c:pt>
                <c:pt idx="34">
                  <c:v>39505</c:v>
                </c:pt>
                <c:pt idx="35">
                  <c:v>39506</c:v>
                </c:pt>
                <c:pt idx="36">
                  <c:v>39507</c:v>
                </c:pt>
                <c:pt idx="37">
                  <c:v>39510</c:v>
                </c:pt>
                <c:pt idx="38">
                  <c:v>39511</c:v>
                </c:pt>
                <c:pt idx="39">
                  <c:v>39512</c:v>
                </c:pt>
                <c:pt idx="40">
                  <c:v>39513</c:v>
                </c:pt>
                <c:pt idx="41">
                  <c:v>39514</c:v>
                </c:pt>
                <c:pt idx="42">
                  <c:v>39518</c:v>
                </c:pt>
                <c:pt idx="43">
                  <c:v>39519</c:v>
                </c:pt>
                <c:pt idx="44">
                  <c:v>39520</c:v>
                </c:pt>
                <c:pt idx="45">
                  <c:v>39521</c:v>
                </c:pt>
                <c:pt idx="46">
                  <c:v>39524</c:v>
                </c:pt>
                <c:pt idx="47">
                  <c:v>39525</c:v>
                </c:pt>
                <c:pt idx="48">
                  <c:v>39526</c:v>
                </c:pt>
                <c:pt idx="49">
                  <c:v>39527</c:v>
                </c:pt>
                <c:pt idx="50">
                  <c:v>39528</c:v>
                </c:pt>
                <c:pt idx="51">
                  <c:v>39531</c:v>
                </c:pt>
                <c:pt idx="52">
                  <c:v>39532</c:v>
                </c:pt>
                <c:pt idx="53">
                  <c:v>39533</c:v>
                </c:pt>
                <c:pt idx="54">
                  <c:v>39534</c:v>
                </c:pt>
                <c:pt idx="55">
                  <c:v>39535</c:v>
                </c:pt>
                <c:pt idx="56">
                  <c:v>39538</c:v>
                </c:pt>
                <c:pt idx="57">
                  <c:v>39539</c:v>
                </c:pt>
                <c:pt idx="58">
                  <c:v>39540</c:v>
                </c:pt>
                <c:pt idx="59">
                  <c:v>39541</c:v>
                </c:pt>
                <c:pt idx="60">
                  <c:v>39542</c:v>
                </c:pt>
                <c:pt idx="61">
                  <c:v>39545</c:v>
                </c:pt>
                <c:pt idx="62">
                  <c:v>39546</c:v>
                </c:pt>
                <c:pt idx="63">
                  <c:v>39547</c:v>
                </c:pt>
                <c:pt idx="64">
                  <c:v>39548</c:v>
                </c:pt>
                <c:pt idx="65">
                  <c:v>39549</c:v>
                </c:pt>
                <c:pt idx="66">
                  <c:v>39552</c:v>
                </c:pt>
                <c:pt idx="67">
                  <c:v>39553</c:v>
                </c:pt>
                <c:pt idx="68">
                  <c:v>39554</c:v>
                </c:pt>
                <c:pt idx="69">
                  <c:v>39555</c:v>
                </c:pt>
                <c:pt idx="70">
                  <c:v>39556</c:v>
                </c:pt>
                <c:pt idx="71">
                  <c:v>39559</c:v>
                </c:pt>
                <c:pt idx="72">
                  <c:v>39560</c:v>
                </c:pt>
                <c:pt idx="73">
                  <c:v>39561</c:v>
                </c:pt>
                <c:pt idx="74">
                  <c:v>39562</c:v>
                </c:pt>
                <c:pt idx="75">
                  <c:v>39563</c:v>
                </c:pt>
                <c:pt idx="76">
                  <c:v>39566</c:v>
                </c:pt>
                <c:pt idx="77">
                  <c:v>39567</c:v>
                </c:pt>
                <c:pt idx="78">
                  <c:v>39568</c:v>
                </c:pt>
                <c:pt idx="79">
                  <c:v>39572</c:v>
                </c:pt>
                <c:pt idx="80">
                  <c:v>39573</c:v>
                </c:pt>
                <c:pt idx="81">
                  <c:v>39574</c:v>
                </c:pt>
                <c:pt idx="82">
                  <c:v>39575</c:v>
                </c:pt>
                <c:pt idx="83">
                  <c:v>39576</c:v>
                </c:pt>
                <c:pt idx="84">
                  <c:v>39580</c:v>
                </c:pt>
                <c:pt idx="85">
                  <c:v>39581</c:v>
                </c:pt>
                <c:pt idx="86">
                  <c:v>39582</c:v>
                </c:pt>
                <c:pt idx="87">
                  <c:v>39583</c:v>
                </c:pt>
                <c:pt idx="88">
                  <c:v>39584</c:v>
                </c:pt>
                <c:pt idx="89">
                  <c:v>39587</c:v>
                </c:pt>
                <c:pt idx="90">
                  <c:v>39588</c:v>
                </c:pt>
                <c:pt idx="91">
                  <c:v>39589</c:v>
                </c:pt>
                <c:pt idx="92">
                  <c:v>39590</c:v>
                </c:pt>
                <c:pt idx="93">
                  <c:v>39591</c:v>
                </c:pt>
                <c:pt idx="94">
                  <c:v>39594</c:v>
                </c:pt>
                <c:pt idx="95">
                  <c:v>39595</c:v>
                </c:pt>
                <c:pt idx="96">
                  <c:v>39596</c:v>
                </c:pt>
                <c:pt idx="97">
                  <c:v>39597</c:v>
                </c:pt>
                <c:pt idx="98">
                  <c:v>39598</c:v>
                </c:pt>
                <c:pt idx="99">
                  <c:v>39601</c:v>
                </c:pt>
                <c:pt idx="100">
                  <c:v>39602</c:v>
                </c:pt>
                <c:pt idx="101">
                  <c:v>39603</c:v>
                </c:pt>
                <c:pt idx="102">
                  <c:v>39604</c:v>
                </c:pt>
                <c:pt idx="103">
                  <c:v>39605</c:v>
                </c:pt>
                <c:pt idx="104">
                  <c:v>39606</c:v>
                </c:pt>
                <c:pt idx="105">
                  <c:v>39608</c:v>
                </c:pt>
                <c:pt idx="106">
                  <c:v>39609</c:v>
                </c:pt>
                <c:pt idx="107">
                  <c:v>39610</c:v>
                </c:pt>
                <c:pt idx="108">
                  <c:v>39615</c:v>
                </c:pt>
                <c:pt idx="109">
                  <c:v>39616</c:v>
                </c:pt>
                <c:pt idx="110">
                  <c:v>39617</c:v>
                </c:pt>
                <c:pt idx="111">
                  <c:v>39618</c:v>
                </c:pt>
                <c:pt idx="112">
                  <c:v>39619</c:v>
                </c:pt>
                <c:pt idx="113">
                  <c:v>39622</c:v>
                </c:pt>
                <c:pt idx="114">
                  <c:v>39623</c:v>
                </c:pt>
                <c:pt idx="115">
                  <c:v>39624</c:v>
                </c:pt>
                <c:pt idx="116">
                  <c:v>39625</c:v>
                </c:pt>
                <c:pt idx="117">
                  <c:v>39626</c:v>
                </c:pt>
                <c:pt idx="118">
                  <c:v>39629</c:v>
                </c:pt>
                <c:pt idx="119">
                  <c:v>39630</c:v>
                </c:pt>
                <c:pt idx="120">
                  <c:v>39631</c:v>
                </c:pt>
                <c:pt idx="121">
                  <c:v>39632</c:v>
                </c:pt>
                <c:pt idx="122">
                  <c:v>39633</c:v>
                </c:pt>
                <c:pt idx="123">
                  <c:v>39636</c:v>
                </c:pt>
                <c:pt idx="124">
                  <c:v>39637</c:v>
                </c:pt>
                <c:pt idx="125">
                  <c:v>39638</c:v>
                </c:pt>
                <c:pt idx="126">
                  <c:v>39639</c:v>
                </c:pt>
                <c:pt idx="127">
                  <c:v>39640</c:v>
                </c:pt>
                <c:pt idx="128">
                  <c:v>39643</c:v>
                </c:pt>
                <c:pt idx="129">
                  <c:v>39644</c:v>
                </c:pt>
                <c:pt idx="130">
                  <c:v>39645</c:v>
                </c:pt>
                <c:pt idx="131">
                  <c:v>39646</c:v>
                </c:pt>
                <c:pt idx="132">
                  <c:v>39647</c:v>
                </c:pt>
                <c:pt idx="133">
                  <c:v>39650</c:v>
                </c:pt>
                <c:pt idx="134">
                  <c:v>39651</c:v>
                </c:pt>
                <c:pt idx="135">
                  <c:v>39652</c:v>
                </c:pt>
                <c:pt idx="136">
                  <c:v>39653</c:v>
                </c:pt>
                <c:pt idx="137">
                  <c:v>39654</c:v>
                </c:pt>
                <c:pt idx="138">
                  <c:v>39657</c:v>
                </c:pt>
                <c:pt idx="139">
                  <c:v>39658</c:v>
                </c:pt>
                <c:pt idx="140">
                  <c:v>39659</c:v>
                </c:pt>
                <c:pt idx="141">
                  <c:v>39660</c:v>
                </c:pt>
                <c:pt idx="142">
                  <c:v>39661</c:v>
                </c:pt>
                <c:pt idx="143">
                  <c:v>39664</c:v>
                </c:pt>
                <c:pt idx="144">
                  <c:v>39665</c:v>
                </c:pt>
                <c:pt idx="145">
                  <c:v>39666</c:v>
                </c:pt>
                <c:pt idx="146">
                  <c:v>39667</c:v>
                </c:pt>
                <c:pt idx="147">
                  <c:v>39668</c:v>
                </c:pt>
                <c:pt idx="148">
                  <c:v>39671</c:v>
                </c:pt>
                <c:pt idx="149">
                  <c:v>39672</c:v>
                </c:pt>
                <c:pt idx="150">
                  <c:v>39673</c:v>
                </c:pt>
                <c:pt idx="151">
                  <c:v>39674</c:v>
                </c:pt>
                <c:pt idx="152">
                  <c:v>39675</c:v>
                </c:pt>
                <c:pt idx="153">
                  <c:v>39678</c:v>
                </c:pt>
                <c:pt idx="154">
                  <c:v>39679</c:v>
                </c:pt>
                <c:pt idx="155">
                  <c:v>39680</c:v>
                </c:pt>
                <c:pt idx="156">
                  <c:v>39681</c:v>
                </c:pt>
                <c:pt idx="157">
                  <c:v>39682</c:v>
                </c:pt>
                <c:pt idx="158">
                  <c:v>39685</c:v>
                </c:pt>
                <c:pt idx="159">
                  <c:v>39686</c:v>
                </c:pt>
                <c:pt idx="160">
                  <c:v>39687</c:v>
                </c:pt>
                <c:pt idx="161">
                  <c:v>39688</c:v>
                </c:pt>
                <c:pt idx="162">
                  <c:v>39689</c:v>
                </c:pt>
                <c:pt idx="163">
                  <c:v>39692</c:v>
                </c:pt>
                <c:pt idx="164">
                  <c:v>39693</c:v>
                </c:pt>
                <c:pt idx="165">
                  <c:v>39694</c:v>
                </c:pt>
                <c:pt idx="166">
                  <c:v>39695</c:v>
                </c:pt>
                <c:pt idx="167">
                  <c:v>39696</c:v>
                </c:pt>
                <c:pt idx="168">
                  <c:v>39699</c:v>
                </c:pt>
                <c:pt idx="169">
                  <c:v>39700</c:v>
                </c:pt>
                <c:pt idx="170">
                  <c:v>39701</c:v>
                </c:pt>
                <c:pt idx="171">
                  <c:v>39702</c:v>
                </c:pt>
                <c:pt idx="172">
                  <c:v>39703</c:v>
                </c:pt>
                <c:pt idx="173">
                  <c:v>39706</c:v>
                </c:pt>
                <c:pt idx="174">
                  <c:v>39707</c:v>
                </c:pt>
                <c:pt idx="175">
                  <c:v>39708</c:v>
                </c:pt>
                <c:pt idx="176">
                  <c:v>39709</c:v>
                </c:pt>
                <c:pt idx="177">
                  <c:v>39710</c:v>
                </c:pt>
                <c:pt idx="178">
                  <c:v>39713</c:v>
                </c:pt>
                <c:pt idx="179">
                  <c:v>39714</c:v>
                </c:pt>
                <c:pt idx="180">
                  <c:v>39715</c:v>
                </c:pt>
                <c:pt idx="181">
                  <c:v>39716</c:v>
                </c:pt>
                <c:pt idx="182">
                  <c:v>39717</c:v>
                </c:pt>
                <c:pt idx="183">
                  <c:v>39720</c:v>
                </c:pt>
                <c:pt idx="184">
                  <c:v>39721</c:v>
                </c:pt>
                <c:pt idx="185">
                  <c:v>39722</c:v>
                </c:pt>
                <c:pt idx="186">
                  <c:v>39723</c:v>
                </c:pt>
                <c:pt idx="187">
                  <c:v>39724</c:v>
                </c:pt>
                <c:pt idx="188">
                  <c:v>39727</c:v>
                </c:pt>
                <c:pt idx="189">
                  <c:v>39728</c:v>
                </c:pt>
                <c:pt idx="190">
                  <c:v>39729</c:v>
                </c:pt>
                <c:pt idx="191">
                  <c:v>39730</c:v>
                </c:pt>
                <c:pt idx="192">
                  <c:v>39731</c:v>
                </c:pt>
                <c:pt idx="193">
                  <c:v>39734</c:v>
                </c:pt>
                <c:pt idx="194">
                  <c:v>39735</c:v>
                </c:pt>
                <c:pt idx="195">
                  <c:v>39736</c:v>
                </c:pt>
                <c:pt idx="196">
                  <c:v>39737</c:v>
                </c:pt>
                <c:pt idx="197">
                  <c:v>39738</c:v>
                </c:pt>
                <c:pt idx="198">
                  <c:v>39741</c:v>
                </c:pt>
                <c:pt idx="199">
                  <c:v>39742</c:v>
                </c:pt>
                <c:pt idx="200">
                  <c:v>39743</c:v>
                </c:pt>
                <c:pt idx="201">
                  <c:v>39744</c:v>
                </c:pt>
                <c:pt idx="202">
                  <c:v>39745</c:v>
                </c:pt>
                <c:pt idx="203">
                  <c:v>39748</c:v>
                </c:pt>
                <c:pt idx="204">
                  <c:v>39749</c:v>
                </c:pt>
                <c:pt idx="205">
                  <c:v>39750</c:v>
                </c:pt>
                <c:pt idx="206">
                  <c:v>39751</c:v>
                </c:pt>
                <c:pt idx="207">
                  <c:v>39752</c:v>
                </c:pt>
                <c:pt idx="208">
                  <c:v>39753</c:v>
                </c:pt>
                <c:pt idx="209">
                  <c:v>39757</c:v>
                </c:pt>
                <c:pt idx="210">
                  <c:v>39758</c:v>
                </c:pt>
                <c:pt idx="211">
                  <c:v>39759</c:v>
                </c:pt>
                <c:pt idx="212">
                  <c:v>39762</c:v>
                </c:pt>
                <c:pt idx="213">
                  <c:v>39763</c:v>
                </c:pt>
                <c:pt idx="214">
                  <c:v>39764</c:v>
                </c:pt>
                <c:pt idx="215">
                  <c:v>39765</c:v>
                </c:pt>
                <c:pt idx="216">
                  <c:v>39766</c:v>
                </c:pt>
                <c:pt idx="217">
                  <c:v>39769</c:v>
                </c:pt>
                <c:pt idx="218">
                  <c:v>39770</c:v>
                </c:pt>
                <c:pt idx="219">
                  <c:v>39771</c:v>
                </c:pt>
                <c:pt idx="220">
                  <c:v>39772</c:v>
                </c:pt>
                <c:pt idx="221">
                  <c:v>39773</c:v>
                </c:pt>
                <c:pt idx="222">
                  <c:v>39776</c:v>
                </c:pt>
                <c:pt idx="223">
                  <c:v>39777</c:v>
                </c:pt>
                <c:pt idx="224">
                  <c:v>39778</c:v>
                </c:pt>
                <c:pt idx="225">
                  <c:v>39779</c:v>
                </c:pt>
                <c:pt idx="226">
                  <c:v>39780</c:v>
                </c:pt>
                <c:pt idx="227">
                  <c:v>39783</c:v>
                </c:pt>
                <c:pt idx="228">
                  <c:v>39784</c:v>
                </c:pt>
                <c:pt idx="229">
                  <c:v>39785</c:v>
                </c:pt>
                <c:pt idx="230">
                  <c:v>39786</c:v>
                </c:pt>
                <c:pt idx="231">
                  <c:v>39787</c:v>
                </c:pt>
                <c:pt idx="232">
                  <c:v>39790</c:v>
                </c:pt>
                <c:pt idx="233">
                  <c:v>39791</c:v>
                </c:pt>
                <c:pt idx="234">
                  <c:v>39792</c:v>
                </c:pt>
                <c:pt idx="235">
                  <c:v>39793</c:v>
                </c:pt>
                <c:pt idx="236">
                  <c:v>39794</c:v>
                </c:pt>
                <c:pt idx="237">
                  <c:v>39797</c:v>
                </c:pt>
                <c:pt idx="238">
                  <c:v>39798</c:v>
                </c:pt>
                <c:pt idx="239">
                  <c:v>39799</c:v>
                </c:pt>
                <c:pt idx="240">
                  <c:v>39800</c:v>
                </c:pt>
                <c:pt idx="241">
                  <c:v>39801</c:v>
                </c:pt>
                <c:pt idx="242">
                  <c:v>39804</c:v>
                </c:pt>
                <c:pt idx="243">
                  <c:v>39805</c:v>
                </c:pt>
                <c:pt idx="244">
                  <c:v>39806</c:v>
                </c:pt>
                <c:pt idx="245">
                  <c:v>39807</c:v>
                </c:pt>
                <c:pt idx="246">
                  <c:v>39808</c:v>
                </c:pt>
                <c:pt idx="247">
                  <c:v>39811</c:v>
                </c:pt>
                <c:pt idx="248">
                  <c:v>39812</c:v>
                </c:pt>
                <c:pt idx="249">
                  <c:v>39813</c:v>
                </c:pt>
                <c:pt idx="250">
                  <c:v>39824</c:v>
                </c:pt>
                <c:pt idx="251">
                  <c:v>39825</c:v>
                </c:pt>
                <c:pt idx="252">
                  <c:v>39826</c:v>
                </c:pt>
                <c:pt idx="253">
                  <c:v>39827</c:v>
                </c:pt>
                <c:pt idx="254">
                  <c:v>39828</c:v>
                </c:pt>
                <c:pt idx="255">
                  <c:v>39829</c:v>
                </c:pt>
                <c:pt idx="256">
                  <c:v>39832</c:v>
                </c:pt>
                <c:pt idx="257">
                  <c:v>39833</c:v>
                </c:pt>
                <c:pt idx="258">
                  <c:v>39834</c:v>
                </c:pt>
                <c:pt idx="259">
                  <c:v>39835</c:v>
                </c:pt>
                <c:pt idx="260">
                  <c:v>39836</c:v>
                </c:pt>
                <c:pt idx="261">
                  <c:v>39839</c:v>
                </c:pt>
                <c:pt idx="262">
                  <c:v>39840</c:v>
                </c:pt>
                <c:pt idx="263">
                  <c:v>39841</c:v>
                </c:pt>
                <c:pt idx="264">
                  <c:v>39842</c:v>
                </c:pt>
                <c:pt idx="265">
                  <c:v>39843</c:v>
                </c:pt>
                <c:pt idx="266">
                  <c:v>39846</c:v>
                </c:pt>
                <c:pt idx="267">
                  <c:v>39847</c:v>
                </c:pt>
                <c:pt idx="268">
                  <c:v>39848</c:v>
                </c:pt>
                <c:pt idx="269">
                  <c:v>39849</c:v>
                </c:pt>
                <c:pt idx="270">
                  <c:v>39850</c:v>
                </c:pt>
                <c:pt idx="271">
                  <c:v>39853</c:v>
                </c:pt>
                <c:pt idx="272">
                  <c:v>39854</c:v>
                </c:pt>
                <c:pt idx="273">
                  <c:v>39855</c:v>
                </c:pt>
                <c:pt idx="274">
                  <c:v>39856</c:v>
                </c:pt>
                <c:pt idx="275">
                  <c:v>39857</c:v>
                </c:pt>
                <c:pt idx="276">
                  <c:v>39860</c:v>
                </c:pt>
                <c:pt idx="277">
                  <c:v>39861</c:v>
                </c:pt>
                <c:pt idx="278">
                  <c:v>39862</c:v>
                </c:pt>
                <c:pt idx="279">
                  <c:v>39863</c:v>
                </c:pt>
                <c:pt idx="280">
                  <c:v>39864</c:v>
                </c:pt>
                <c:pt idx="281">
                  <c:v>39868</c:v>
                </c:pt>
                <c:pt idx="282">
                  <c:v>39869</c:v>
                </c:pt>
                <c:pt idx="283">
                  <c:v>39870</c:v>
                </c:pt>
                <c:pt idx="284">
                  <c:v>39871</c:v>
                </c:pt>
                <c:pt idx="285">
                  <c:v>39874</c:v>
                </c:pt>
                <c:pt idx="286">
                  <c:v>39875</c:v>
                </c:pt>
                <c:pt idx="287">
                  <c:v>39876</c:v>
                </c:pt>
                <c:pt idx="288">
                  <c:v>39877</c:v>
                </c:pt>
                <c:pt idx="289">
                  <c:v>39878</c:v>
                </c:pt>
                <c:pt idx="290">
                  <c:v>39882</c:v>
                </c:pt>
                <c:pt idx="291">
                  <c:v>39883</c:v>
                </c:pt>
                <c:pt idx="292">
                  <c:v>39884</c:v>
                </c:pt>
                <c:pt idx="293">
                  <c:v>39885</c:v>
                </c:pt>
                <c:pt idx="294">
                  <c:v>39888</c:v>
                </c:pt>
                <c:pt idx="295">
                  <c:v>39889</c:v>
                </c:pt>
                <c:pt idx="296">
                  <c:v>39890</c:v>
                </c:pt>
                <c:pt idx="297">
                  <c:v>39891</c:v>
                </c:pt>
                <c:pt idx="298">
                  <c:v>39892</c:v>
                </c:pt>
                <c:pt idx="299">
                  <c:v>39895</c:v>
                </c:pt>
                <c:pt idx="300">
                  <c:v>39896</c:v>
                </c:pt>
                <c:pt idx="301">
                  <c:v>39897</c:v>
                </c:pt>
                <c:pt idx="302">
                  <c:v>39898</c:v>
                </c:pt>
                <c:pt idx="303">
                  <c:v>39899</c:v>
                </c:pt>
                <c:pt idx="304">
                  <c:v>39902</c:v>
                </c:pt>
                <c:pt idx="305">
                  <c:v>39903</c:v>
                </c:pt>
                <c:pt idx="306">
                  <c:v>39904</c:v>
                </c:pt>
                <c:pt idx="307">
                  <c:v>39905</c:v>
                </c:pt>
                <c:pt idx="308">
                  <c:v>39906</c:v>
                </c:pt>
                <c:pt idx="309">
                  <c:v>39909</c:v>
                </c:pt>
                <c:pt idx="310">
                  <c:v>39910</c:v>
                </c:pt>
                <c:pt idx="311">
                  <c:v>39911</c:v>
                </c:pt>
                <c:pt idx="312">
                  <c:v>39912</c:v>
                </c:pt>
                <c:pt idx="313">
                  <c:v>39913</c:v>
                </c:pt>
                <c:pt idx="314">
                  <c:v>39916</c:v>
                </c:pt>
                <c:pt idx="315">
                  <c:v>39917</c:v>
                </c:pt>
                <c:pt idx="316">
                  <c:v>39918</c:v>
                </c:pt>
                <c:pt idx="317">
                  <c:v>39919</c:v>
                </c:pt>
                <c:pt idx="318">
                  <c:v>39920</c:v>
                </c:pt>
                <c:pt idx="319">
                  <c:v>39923</c:v>
                </c:pt>
                <c:pt idx="320">
                  <c:v>39924</c:v>
                </c:pt>
                <c:pt idx="321">
                  <c:v>39925</c:v>
                </c:pt>
                <c:pt idx="322">
                  <c:v>39926</c:v>
                </c:pt>
                <c:pt idx="323">
                  <c:v>39927</c:v>
                </c:pt>
                <c:pt idx="324">
                  <c:v>39930</c:v>
                </c:pt>
                <c:pt idx="325">
                  <c:v>39931</c:v>
                </c:pt>
                <c:pt idx="326">
                  <c:v>39932</c:v>
                </c:pt>
                <c:pt idx="327">
                  <c:v>39933</c:v>
                </c:pt>
                <c:pt idx="328">
                  <c:v>39937</c:v>
                </c:pt>
                <c:pt idx="329">
                  <c:v>39938</c:v>
                </c:pt>
                <c:pt idx="330">
                  <c:v>39939</c:v>
                </c:pt>
                <c:pt idx="331">
                  <c:v>39940</c:v>
                </c:pt>
                <c:pt idx="332">
                  <c:v>39941</c:v>
                </c:pt>
                <c:pt idx="333">
                  <c:v>39945</c:v>
                </c:pt>
                <c:pt idx="334">
                  <c:v>39946</c:v>
                </c:pt>
                <c:pt idx="335">
                  <c:v>39947</c:v>
                </c:pt>
                <c:pt idx="336">
                  <c:v>39948</c:v>
                </c:pt>
                <c:pt idx="337">
                  <c:v>39951</c:v>
                </c:pt>
                <c:pt idx="338">
                  <c:v>39952</c:v>
                </c:pt>
                <c:pt idx="339">
                  <c:v>39953</c:v>
                </c:pt>
                <c:pt idx="340">
                  <c:v>39954</c:v>
                </c:pt>
                <c:pt idx="341">
                  <c:v>39955</c:v>
                </c:pt>
                <c:pt idx="342">
                  <c:v>39958</c:v>
                </c:pt>
                <c:pt idx="343">
                  <c:v>39959</c:v>
                </c:pt>
                <c:pt idx="344">
                  <c:v>39960</c:v>
                </c:pt>
                <c:pt idx="345">
                  <c:v>39961</c:v>
                </c:pt>
                <c:pt idx="346">
                  <c:v>39962</c:v>
                </c:pt>
                <c:pt idx="347">
                  <c:v>39965</c:v>
                </c:pt>
                <c:pt idx="348">
                  <c:v>39966</c:v>
                </c:pt>
                <c:pt idx="349">
                  <c:v>39967</c:v>
                </c:pt>
                <c:pt idx="350">
                  <c:v>39968</c:v>
                </c:pt>
                <c:pt idx="351">
                  <c:v>39969</c:v>
                </c:pt>
                <c:pt idx="352">
                  <c:v>39972</c:v>
                </c:pt>
                <c:pt idx="353">
                  <c:v>39973</c:v>
                </c:pt>
                <c:pt idx="354">
                  <c:v>39974</c:v>
                </c:pt>
                <c:pt idx="355">
                  <c:v>39975</c:v>
                </c:pt>
                <c:pt idx="356">
                  <c:v>39979</c:v>
                </c:pt>
                <c:pt idx="357">
                  <c:v>39980</c:v>
                </c:pt>
                <c:pt idx="358">
                  <c:v>39981</c:v>
                </c:pt>
                <c:pt idx="359">
                  <c:v>39982</c:v>
                </c:pt>
                <c:pt idx="360">
                  <c:v>39983</c:v>
                </c:pt>
                <c:pt idx="361">
                  <c:v>39986</c:v>
                </c:pt>
                <c:pt idx="362">
                  <c:v>39987</c:v>
                </c:pt>
                <c:pt idx="363">
                  <c:v>39988</c:v>
                </c:pt>
                <c:pt idx="364">
                  <c:v>39989</c:v>
                </c:pt>
                <c:pt idx="365">
                  <c:v>39990</c:v>
                </c:pt>
                <c:pt idx="366">
                  <c:v>39993</c:v>
                </c:pt>
                <c:pt idx="367">
                  <c:v>39994</c:v>
                </c:pt>
                <c:pt idx="368">
                  <c:v>39995</c:v>
                </c:pt>
                <c:pt idx="369">
                  <c:v>39996</c:v>
                </c:pt>
                <c:pt idx="370">
                  <c:v>39997</c:v>
                </c:pt>
                <c:pt idx="371">
                  <c:v>40000</c:v>
                </c:pt>
                <c:pt idx="372">
                  <c:v>40001</c:v>
                </c:pt>
                <c:pt idx="373">
                  <c:v>40002</c:v>
                </c:pt>
                <c:pt idx="374">
                  <c:v>40003</c:v>
                </c:pt>
                <c:pt idx="375">
                  <c:v>40004</c:v>
                </c:pt>
                <c:pt idx="376">
                  <c:v>40007</c:v>
                </c:pt>
                <c:pt idx="377">
                  <c:v>40008</c:v>
                </c:pt>
                <c:pt idx="378">
                  <c:v>40009</c:v>
                </c:pt>
                <c:pt idx="379">
                  <c:v>40010</c:v>
                </c:pt>
                <c:pt idx="380">
                  <c:v>40011</c:v>
                </c:pt>
                <c:pt idx="381">
                  <c:v>40014</c:v>
                </c:pt>
                <c:pt idx="382">
                  <c:v>40015</c:v>
                </c:pt>
                <c:pt idx="383">
                  <c:v>40016</c:v>
                </c:pt>
                <c:pt idx="384">
                  <c:v>40017</c:v>
                </c:pt>
                <c:pt idx="385">
                  <c:v>40018</c:v>
                </c:pt>
                <c:pt idx="386">
                  <c:v>40021</c:v>
                </c:pt>
                <c:pt idx="387">
                  <c:v>40022</c:v>
                </c:pt>
                <c:pt idx="388">
                  <c:v>40023</c:v>
                </c:pt>
                <c:pt idx="389">
                  <c:v>40024</c:v>
                </c:pt>
                <c:pt idx="390">
                  <c:v>40025</c:v>
                </c:pt>
                <c:pt idx="391">
                  <c:v>40028</c:v>
                </c:pt>
                <c:pt idx="392">
                  <c:v>40029</c:v>
                </c:pt>
                <c:pt idx="393">
                  <c:v>40030</c:v>
                </c:pt>
                <c:pt idx="394">
                  <c:v>40031</c:v>
                </c:pt>
                <c:pt idx="395">
                  <c:v>40032</c:v>
                </c:pt>
                <c:pt idx="396">
                  <c:v>40035</c:v>
                </c:pt>
                <c:pt idx="397">
                  <c:v>40036</c:v>
                </c:pt>
                <c:pt idx="398">
                  <c:v>40037</c:v>
                </c:pt>
                <c:pt idx="399">
                  <c:v>40038</c:v>
                </c:pt>
                <c:pt idx="400">
                  <c:v>40039</c:v>
                </c:pt>
                <c:pt idx="401">
                  <c:v>40042</c:v>
                </c:pt>
                <c:pt idx="402">
                  <c:v>40043</c:v>
                </c:pt>
                <c:pt idx="403">
                  <c:v>40044</c:v>
                </c:pt>
                <c:pt idx="404">
                  <c:v>40045</c:v>
                </c:pt>
                <c:pt idx="405">
                  <c:v>40046</c:v>
                </c:pt>
                <c:pt idx="406">
                  <c:v>40049</c:v>
                </c:pt>
                <c:pt idx="407">
                  <c:v>40050</c:v>
                </c:pt>
                <c:pt idx="408">
                  <c:v>40051</c:v>
                </c:pt>
                <c:pt idx="409">
                  <c:v>40052</c:v>
                </c:pt>
                <c:pt idx="410">
                  <c:v>40053</c:v>
                </c:pt>
                <c:pt idx="411">
                  <c:v>40056</c:v>
                </c:pt>
                <c:pt idx="412">
                  <c:v>40057</c:v>
                </c:pt>
                <c:pt idx="413">
                  <c:v>40058</c:v>
                </c:pt>
                <c:pt idx="414">
                  <c:v>40059</c:v>
                </c:pt>
                <c:pt idx="415">
                  <c:v>40060</c:v>
                </c:pt>
                <c:pt idx="416">
                  <c:v>40063</c:v>
                </c:pt>
                <c:pt idx="417">
                  <c:v>40064</c:v>
                </c:pt>
                <c:pt idx="418">
                  <c:v>40065</c:v>
                </c:pt>
                <c:pt idx="419">
                  <c:v>40066</c:v>
                </c:pt>
                <c:pt idx="420">
                  <c:v>40067</c:v>
                </c:pt>
                <c:pt idx="421">
                  <c:v>40070</c:v>
                </c:pt>
                <c:pt idx="422">
                  <c:v>40071</c:v>
                </c:pt>
                <c:pt idx="423">
                  <c:v>40072</c:v>
                </c:pt>
                <c:pt idx="424">
                  <c:v>40073</c:v>
                </c:pt>
                <c:pt idx="425">
                  <c:v>40074</c:v>
                </c:pt>
                <c:pt idx="426">
                  <c:v>40077</c:v>
                </c:pt>
                <c:pt idx="427">
                  <c:v>40078</c:v>
                </c:pt>
                <c:pt idx="428">
                  <c:v>40079</c:v>
                </c:pt>
                <c:pt idx="429">
                  <c:v>40080</c:v>
                </c:pt>
                <c:pt idx="430">
                  <c:v>40081</c:v>
                </c:pt>
                <c:pt idx="431">
                  <c:v>40084</c:v>
                </c:pt>
                <c:pt idx="432">
                  <c:v>40085</c:v>
                </c:pt>
                <c:pt idx="433">
                  <c:v>40086</c:v>
                </c:pt>
                <c:pt idx="434">
                  <c:v>40087</c:v>
                </c:pt>
                <c:pt idx="435">
                  <c:v>40088</c:v>
                </c:pt>
                <c:pt idx="436">
                  <c:v>40091</c:v>
                </c:pt>
                <c:pt idx="437">
                  <c:v>40092</c:v>
                </c:pt>
                <c:pt idx="438">
                  <c:v>40093</c:v>
                </c:pt>
                <c:pt idx="439">
                  <c:v>40094</c:v>
                </c:pt>
                <c:pt idx="440">
                  <c:v>40095</c:v>
                </c:pt>
                <c:pt idx="441">
                  <c:v>40098</c:v>
                </c:pt>
                <c:pt idx="442">
                  <c:v>40099</c:v>
                </c:pt>
                <c:pt idx="443">
                  <c:v>40100</c:v>
                </c:pt>
                <c:pt idx="444">
                  <c:v>40101</c:v>
                </c:pt>
                <c:pt idx="445">
                  <c:v>40102</c:v>
                </c:pt>
                <c:pt idx="446">
                  <c:v>40105</c:v>
                </c:pt>
                <c:pt idx="447">
                  <c:v>40106</c:v>
                </c:pt>
                <c:pt idx="448">
                  <c:v>40107</c:v>
                </c:pt>
                <c:pt idx="449">
                  <c:v>40108</c:v>
                </c:pt>
                <c:pt idx="450">
                  <c:v>40109</c:v>
                </c:pt>
                <c:pt idx="451">
                  <c:v>40112</c:v>
                </c:pt>
                <c:pt idx="452">
                  <c:v>40113</c:v>
                </c:pt>
                <c:pt idx="453">
                  <c:v>40114</c:v>
                </c:pt>
                <c:pt idx="454">
                  <c:v>40115</c:v>
                </c:pt>
                <c:pt idx="455">
                  <c:v>40116</c:v>
                </c:pt>
                <c:pt idx="456">
                  <c:v>40119</c:v>
                </c:pt>
                <c:pt idx="457">
                  <c:v>40120</c:v>
                </c:pt>
                <c:pt idx="458">
                  <c:v>40122</c:v>
                </c:pt>
                <c:pt idx="459">
                  <c:v>40123</c:v>
                </c:pt>
                <c:pt idx="460">
                  <c:v>40126</c:v>
                </c:pt>
                <c:pt idx="461">
                  <c:v>40127</c:v>
                </c:pt>
                <c:pt idx="462">
                  <c:v>40128</c:v>
                </c:pt>
                <c:pt idx="463">
                  <c:v>40129</c:v>
                </c:pt>
                <c:pt idx="464">
                  <c:v>40130</c:v>
                </c:pt>
                <c:pt idx="465">
                  <c:v>40133</c:v>
                </c:pt>
                <c:pt idx="466">
                  <c:v>40134</c:v>
                </c:pt>
                <c:pt idx="467">
                  <c:v>40135</c:v>
                </c:pt>
                <c:pt idx="468">
                  <c:v>40136</c:v>
                </c:pt>
                <c:pt idx="469">
                  <c:v>40137</c:v>
                </c:pt>
                <c:pt idx="470">
                  <c:v>40140</c:v>
                </c:pt>
                <c:pt idx="471">
                  <c:v>40141</c:v>
                </c:pt>
                <c:pt idx="472">
                  <c:v>40142</c:v>
                </c:pt>
                <c:pt idx="473">
                  <c:v>40143</c:v>
                </c:pt>
                <c:pt idx="474">
                  <c:v>40144</c:v>
                </c:pt>
                <c:pt idx="475">
                  <c:v>40147</c:v>
                </c:pt>
                <c:pt idx="476">
                  <c:v>40148</c:v>
                </c:pt>
                <c:pt idx="477">
                  <c:v>40149</c:v>
                </c:pt>
                <c:pt idx="478">
                  <c:v>40150</c:v>
                </c:pt>
                <c:pt idx="479">
                  <c:v>40151</c:v>
                </c:pt>
                <c:pt idx="480">
                  <c:v>40154</c:v>
                </c:pt>
                <c:pt idx="481">
                  <c:v>40155</c:v>
                </c:pt>
                <c:pt idx="482">
                  <c:v>40156</c:v>
                </c:pt>
                <c:pt idx="483">
                  <c:v>40157</c:v>
                </c:pt>
                <c:pt idx="484">
                  <c:v>40158</c:v>
                </c:pt>
                <c:pt idx="485">
                  <c:v>40161</c:v>
                </c:pt>
                <c:pt idx="486">
                  <c:v>40162</c:v>
                </c:pt>
                <c:pt idx="487">
                  <c:v>40163</c:v>
                </c:pt>
                <c:pt idx="488">
                  <c:v>40164</c:v>
                </c:pt>
                <c:pt idx="489">
                  <c:v>40165</c:v>
                </c:pt>
                <c:pt idx="490">
                  <c:v>40168</c:v>
                </c:pt>
                <c:pt idx="491">
                  <c:v>40169</c:v>
                </c:pt>
                <c:pt idx="492">
                  <c:v>40170</c:v>
                </c:pt>
                <c:pt idx="493">
                  <c:v>40171</c:v>
                </c:pt>
                <c:pt idx="494">
                  <c:v>40172</c:v>
                </c:pt>
                <c:pt idx="495">
                  <c:v>40175</c:v>
                </c:pt>
                <c:pt idx="496">
                  <c:v>40176</c:v>
                </c:pt>
                <c:pt idx="497">
                  <c:v>40177</c:v>
                </c:pt>
                <c:pt idx="498">
                  <c:v>40178</c:v>
                </c:pt>
                <c:pt idx="499">
                  <c:v>40189</c:v>
                </c:pt>
                <c:pt idx="500">
                  <c:v>40190</c:v>
                </c:pt>
                <c:pt idx="501">
                  <c:v>40191</c:v>
                </c:pt>
                <c:pt idx="502">
                  <c:v>40192</c:v>
                </c:pt>
                <c:pt idx="503">
                  <c:v>40193</c:v>
                </c:pt>
                <c:pt idx="504">
                  <c:v>40196</c:v>
                </c:pt>
                <c:pt idx="505">
                  <c:v>40197</c:v>
                </c:pt>
                <c:pt idx="506">
                  <c:v>40198</c:v>
                </c:pt>
                <c:pt idx="507">
                  <c:v>40199</c:v>
                </c:pt>
                <c:pt idx="508">
                  <c:v>40200</c:v>
                </c:pt>
                <c:pt idx="509">
                  <c:v>40203</c:v>
                </c:pt>
                <c:pt idx="510">
                  <c:v>40204</c:v>
                </c:pt>
                <c:pt idx="511">
                  <c:v>40205</c:v>
                </c:pt>
                <c:pt idx="512">
                  <c:v>40206</c:v>
                </c:pt>
                <c:pt idx="513">
                  <c:v>40207</c:v>
                </c:pt>
                <c:pt idx="514">
                  <c:v>40210</c:v>
                </c:pt>
                <c:pt idx="515">
                  <c:v>40211</c:v>
                </c:pt>
                <c:pt idx="516">
                  <c:v>40212</c:v>
                </c:pt>
                <c:pt idx="517">
                  <c:v>40213</c:v>
                </c:pt>
                <c:pt idx="518">
                  <c:v>40214</c:v>
                </c:pt>
                <c:pt idx="519">
                  <c:v>40217</c:v>
                </c:pt>
                <c:pt idx="520">
                  <c:v>40218</c:v>
                </c:pt>
                <c:pt idx="521">
                  <c:v>40219</c:v>
                </c:pt>
                <c:pt idx="522">
                  <c:v>40220</c:v>
                </c:pt>
                <c:pt idx="523">
                  <c:v>40221</c:v>
                </c:pt>
                <c:pt idx="524">
                  <c:v>40224</c:v>
                </c:pt>
                <c:pt idx="525">
                  <c:v>40225</c:v>
                </c:pt>
                <c:pt idx="526">
                  <c:v>40226</c:v>
                </c:pt>
                <c:pt idx="527">
                  <c:v>40227</c:v>
                </c:pt>
                <c:pt idx="528">
                  <c:v>40228</c:v>
                </c:pt>
                <c:pt idx="529">
                  <c:v>40233</c:v>
                </c:pt>
                <c:pt idx="530">
                  <c:v>40234</c:v>
                </c:pt>
                <c:pt idx="531">
                  <c:v>40235</c:v>
                </c:pt>
                <c:pt idx="532">
                  <c:v>40236</c:v>
                </c:pt>
                <c:pt idx="533">
                  <c:v>40238</c:v>
                </c:pt>
                <c:pt idx="534">
                  <c:v>40239</c:v>
                </c:pt>
                <c:pt idx="535">
                  <c:v>40240</c:v>
                </c:pt>
                <c:pt idx="536">
                  <c:v>40241</c:v>
                </c:pt>
                <c:pt idx="537">
                  <c:v>40242</c:v>
                </c:pt>
                <c:pt idx="538">
                  <c:v>40246</c:v>
                </c:pt>
                <c:pt idx="539">
                  <c:v>40247</c:v>
                </c:pt>
                <c:pt idx="540">
                  <c:v>40248</c:v>
                </c:pt>
                <c:pt idx="541">
                  <c:v>40249</c:v>
                </c:pt>
                <c:pt idx="542">
                  <c:v>40252</c:v>
                </c:pt>
                <c:pt idx="543">
                  <c:v>40253</c:v>
                </c:pt>
                <c:pt idx="544">
                  <c:v>40254</c:v>
                </c:pt>
                <c:pt idx="545">
                  <c:v>40255</c:v>
                </c:pt>
                <c:pt idx="546">
                  <c:v>40256</c:v>
                </c:pt>
                <c:pt idx="547">
                  <c:v>40259</c:v>
                </c:pt>
                <c:pt idx="548">
                  <c:v>40260</c:v>
                </c:pt>
                <c:pt idx="549">
                  <c:v>40261</c:v>
                </c:pt>
                <c:pt idx="550">
                  <c:v>40262</c:v>
                </c:pt>
                <c:pt idx="551">
                  <c:v>40263</c:v>
                </c:pt>
                <c:pt idx="552">
                  <c:v>40266</c:v>
                </c:pt>
                <c:pt idx="553">
                  <c:v>40267</c:v>
                </c:pt>
                <c:pt idx="554">
                  <c:v>40268</c:v>
                </c:pt>
                <c:pt idx="555">
                  <c:v>40269</c:v>
                </c:pt>
                <c:pt idx="556">
                  <c:v>40270</c:v>
                </c:pt>
                <c:pt idx="557">
                  <c:v>40273</c:v>
                </c:pt>
                <c:pt idx="558">
                  <c:v>40274</c:v>
                </c:pt>
                <c:pt idx="559">
                  <c:v>40275</c:v>
                </c:pt>
                <c:pt idx="560">
                  <c:v>40276</c:v>
                </c:pt>
                <c:pt idx="561">
                  <c:v>40277</c:v>
                </c:pt>
                <c:pt idx="562">
                  <c:v>40280</c:v>
                </c:pt>
                <c:pt idx="563">
                  <c:v>40281</c:v>
                </c:pt>
                <c:pt idx="564">
                  <c:v>40282</c:v>
                </c:pt>
                <c:pt idx="565">
                  <c:v>40283</c:v>
                </c:pt>
                <c:pt idx="566">
                  <c:v>40284</c:v>
                </c:pt>
                <c:pt idx="567">
                  <c:v>40287</c:v>
                </c:pt>
                <c:pt idx="568">
                  <c:v>40288</c:v>
                </c:pt>
                <c:pt idx="569">
                  <c:v>40289</c:v>
                </c:pt>
                <c:pt idx="570">
                  <c:v>40290</c:v>
                </c:pt>
                <c:pt idx="571">
                  <c:v>40291</c:v>
                </c:pt>
                <c:pt idx="572">
                  <c:v>40294</c:v>
                </c:pt>
                <c:pt idx="573">
                  <c:v>40295</c:v>
                </c:pt>
                <c:pt idx="574">
                  <c:v>40296</c:v>
                </c:pt>
                <c:pt idx="575">
                  <c:v>40297</c:v>
                </c:pt>
                <c:pt idx="576">
                  <c:v>40298</c:v>
                </c:pt>
                <c:pt idx="577">
                  <c:v>40302</c:v>
                </c:pt>
                <c:pt idx="578">
                  <c:v>40303</c:v>
                </c:pt>
                <c:pt idx="579">
                  <c:v>40304</c:v>
                </c:pt>
                <c:pt idx="580">
                  <c:v>40305</c:v>
                </c:pt>
                <c:pt idx="581">
                  <c:v>40309</c:v>
                </c:pt>
                <c:pt idx="582">
                  <c:v>40310</c:v>
                </c:pt>
                <c:pt idx="583">
                  <c:v>40311</c:v>
                </c:pt>
                <c:pt idx="584">
                  <c:v>40312</c:v>
                </c:pt>
                <c:pt idx="585">
                  <c:v>40315</c:v>
                </c:pt>
                <c:pt idx="586">
                  <c:v>40316</c:v>
                </c:pt>
                <c:pt idx="587">
                  <c:v>40317</c:v>
                </c:pt>
                <c:pt idx="588">
                  <c:v>40318</c:v>
                </c:pt>
                <c:pt idx="589">
                  <c:v>40319</c:v>
                </c:pt>
                <c:pt idx="590">
                  <c:v>40322</c:v>
                </c:pt>
                <c:pt idx="591">
                  <c:v>40323</c:v>
                </c:pt>
                <c:pt idx="592">
                  <c:v>40324</c:v>
                </c:pt>
                <c:pt idx="593">
                  <c:v>40325</c:v>
                </c:pt>
                <c:pt idx="594">
                  <c:v>40326</c:v>
                </c:pt>
                <c:pt idx="595">
                  <c:v>40329</c:v>
                </c:pt>
                <c:pt idx="596">
                  <c:v>40330</c:v>
                </c:pt>
                <c:pt idx="597">
                  <c:v>40331</c:v>
                </c:pt>
                <c:pt idx="598">
                  <c:v>40332</c:v>
                </c:pt>
                <c:pt idx="599">
                  <c:v>40333</c:v>
                </c:pt>
                <c:pt idx="600">
                  <c:v>40336</c:v>
                </c:pt>
                <c:pt idx="601">
                  <c:v>40337</c:v>
                </c:pt>
                <c:pt idx="602">
                  <c:v>40338</c:v>
                </c:pt>
                <c:pt idx="603">
                  <c:v>40339</c:v>
                </c:pt>
                <c:pt idx="604">
                  <c:v>40340</c:v>
                </c:pt>
                <c:pt idx="605">
                  <c:v>40344</c:v>
                </c:pt>
                <c:pt idx="606">
                  <c:v>40345</c:v>
                </c:pt>
                <c:pt idx="607">
                  <c:v>40346</c:v>
                </c:pt>
                <c:pt idx="608">
                  <c:v>40347</c:v>
                </c:pt>
                <c:pt idx="609">
                  <c:v>40350</c:v>
                </c:pt>
                <c:pt idx="610">
                  <c:v>40351</c:v>
                </c:pt>
                <c:pt idx="611">
                  <c:v>40352</c:v>
                </c:pt>
                <c:pt idx="612">
                  <c:v>40353</c:v>
                </c:pt>
                <c:pt idx="613">
                  <c:v>40354</c:v>
                </c:pt>
                <c:pt idx="614">
                  <c:v>40357</c:v>
                </c:pt>
                <c:pt idx="615">
                  <c:v>40358</c:v>
                </c:pt>
                <c:pt idx="616">
                  <c:v>40359</c:v>
                </c:pt>
                <c:pt idx="617">
                  <c:v>40360</c:v>
                </c:pt>
                <c:pt idx="618">
                  <c:v>40361</c:v>
                </c:pt>
                <c:pt idx="619">
                  <c:v>40364</c:v>
                </c:pt>
                <c:pt idx="620">
                  <c:v>40365</c:v>
                </c:pt>
                <c:pt idx="621">
                  <c:v>40366</c:v>
                </c:pt>
                <c:pt idx="622">
                  <c:v>40367</c:v>
                </c:pt>
                <c:pt idx="623">
                  <c:v>40368</c:v>
                </c:pt>
                <c:pt idx="624">
                  <c:v>40371</c:v>
                </c:pt>
                <c:pt idx="625">
                  <c:v>40372</c:v>
                </c:pt>
                <c:pt idx="626">
                  <c:v>40373</c:v>
                </c:pt>
                <c:pt idx="627">
                  <c:v>40374</c:v>
                </c:pt>
                <c:pt idx="628">
                  <c:v>40375</c:v>
                </c:pt>
                <c:pt idx="629">
                  <c:v>40378</c:v>
                </c:pt>
                <c:pt idx="630">
                  <c:v>40379</c:v>
                </c:pt>
                <c:pt idx="631">
                  <c:v>40380</c:v>
                </c:pt>
                <c:pt idx="632">
                  <c:v>40381</c:v>
                </c:pt>
                <c:pt idx="633">
                  <c:v>40382</c:v>
                </c:pt>
                <c:pt idx="634">
                  <c:v>40385</c:v>
                </c:pt>
                <c:pt idx="635">
                  <c:v>40386</c:v>
                </c:pt>
                <c:pt idx="636">
                  <c:v>40387</c:v>
                </c:pt>
                <c:pt idx="637">
                  <c:v>40388</c:v>
                </c:pt>
                <c:pt idx="638">
                  <c:v>40389</c:v>
                </c:pt>
                <c:pt idx="639">
                  <c:v>40392</c:v>
                </c:pt>
                <c:pt idx="640">
                  <c:v>40393</c:v>
                </c:pt>
                <c:pt idx="641">
                  <c:v>40394</c:v>
                </c:pt>
                <c:pt idx="642">
                  <c:v>40395</c:v>
                </c:pt>
                <c:pt idx="643">
                  <c:v>40396</c:v>
                </c:pt>
                <c:pt idx="644">
                  <c:v>40399</c:v>
                </c:pt>
                <c:pt idx="645">
                  <c:v>40400</c:v>
                </c:pt>
                <c:pt idx="646">
                  <c:v>40401</c:v>
                </c:pt>
                <c:pt idx="647">
                  <c:v>40402</c:v>
                </c:pt>
                <c:pt idx="648">
                  <c:v>40403</c:v>
                </c:pt>
                <c:pt idx="649">
                  <c:v>40406</c:v>
                </c:pt>
                <c:pt idx="650">
                  <c:v>40407</c:v>
                </c:pt>
                <c:pt idx="651">
                  <c:v>40408</c:v>
                </c:pt>
                <c:pt idx="652">
                  <c:v>40409</c:v>
                </c:pt>
                <c:pt idx="653">
                  <c:v>40410</c:v>
                </c:pt>
                <c:pt idx="654">
                  <c:v>40413</c:v>
                </c:pt>
                <c:pt idx="655">
                  <c:v>40414</c:v>
                </c:pt>
                <c:pt idx="656">
                  <c:v>40415</c:v>
                </c:pt>
                <c:pt idx="657">
                  <c:v>40416</c:v>
                </c:pt>
                <c:pt idx="658">
                  <c:v>40417</c:v>
                </c:pt>
                <c:pt idx="659">
                  <c:v>40420</c:v>
                </c:pt>
                <c:pt idx="660">
                  <c:v>40421</c:v>
                </c:pt>
                <c:pt idx="661">
                  <c:v>40422</c:v>
                </c:pt>
                <c:pt idx="662">
                  <c:v>40423</c:v>
                </c:pt>
                <c:pt idx="663">
                  <c:v>40424</c:v>
                </c:pt>
                <c:pt idx="664">
                  <c:v>40427</c:v>
                </c:pt>
                <c:pt idx="665">
                  <c:v>40428</c:v>
                </c:pt>
                <c:pt idx="666">
                  <c:v>40429</c:v>
                </c:pt>
                <c:pt idx="667">
                  <c:v>40430</c:v>
                </c:pt>
                <c:pt idx="668">
                  <c:v>40431</c:v>
                </c:pt>
                <c:pt idx="669">
                  <c:v>40434</c:v>
                </c:pt>
                <c:pt idx="670">
                  <c:v>40435</c:v>
                </c:pt>
                <c:pt idx="671">
                  <c:v>40436</c:v>
                </c:pt>
                <c:pt idx="672">
                  <c:v>40437</c:v>
                </c:pt>
                <c:pt idx="673">
                  <c:v>40438</c:v>
                </c:pt>
                <c:pt idx="674">
                  <c:v>40441</c:v>
                </c:pt>
                <c:pt idx="675">
                  <c:v>40442</c:v>
                </c:pt>
                <c:pt idx="676">
                  <c:v>40443</c:v>
                </c:pt>
                <c:pt idx="677">
                  <c:v>40444</c:v>
                </c:pt>
                <c:pt idx="678">
                  <c:v>40445</c:v>
                </c:pt>
                <c:pt idx="679">
                  <c:v>40448</c:v>
                </c:pt>
                <c:pt idx="680">
                  <c:v>40449</c:v>
                </c:pt>
                <c:pt idx="681">
                  <c:v>40450</c:v>
                </c:pt>
                <c:pt idx="682">
                  <c:v>40451</c:v>
                </c:pt>
                <c:pt idx="683">
                  <c:v>40452</c:v>
                </c:pt>
                <c:pt idx="684">
                  <c:v>40455</c:v>
                </c:pt>
                <c:pt idx="685">
                  <c:v>40456</c:v>
                </c:pt>
                <c:pt idx="686">
                  <c:v>40457</c:v>
                </c:pt>
                <c:pt idx="687">
                  <c:v>40458</c:v>
                </c:pt>
                <c:pt idx="688">
                  <c:v>40459</c:v>
                </c:pt>
                <c:pt idx="689">
                  <c:v>40462</c:v>
                </c:pt>
                <c:pt idx="690">
                  <c:v>40463</c:v>
                </c:pt>
                <c:pt idx="691">
                  <c:v>40464</c:v>
                </c:pt>
                <c:pt idx="692">
                  <c:v>40465</c:v>
                </c:pt>
                <c:pt idx="693">
                  <c:v>40466</c:v>
                </c:pt>
                <c:pt idx="694">
                  <c:v>40469</c:v>
                </c:pt>
                <c:pt idx="695">
                  <c:v>40470</c:v>
                </c:pt>
                <c:pt idx="696">
                  <c:v>40471</c:v>
                </c:pt>
                <c:pt idx="697">
                  <c:v>40472</c:v>
                </c:pt>
                <c:pt idx="698">
                  <c:v>40473</c:v>
                </c:pt>
                <c:pt idx="699">
                  <c:v>40476</c:v>
                </c:pt>
                <c:pt idx="700">
                  <c:v>40477</c:v>
                </c:pt>
                <c:pt idx="701">
                  <c:v>40478</c:v>
                </c:pt>
                <c:pt idx="702">
                  <c:v>40479</c:v>
                </c:pt>
                <c:pt idx="703">
                  <c:v>40480</c:v>
                </c:pt>
                <c:pt idx="704">
                  <c:v>40483</c:v>
                </c:pt>
                <c:pt idx="705">
                  <c:v>40484</c:v>
                </c:pt>
                <c:pt idx="706">
                  <c:v>40485</c:v>
                </c:pt>
                <c:pt idx="707">
                  <c:v>40490</c:v>
                </c:pt>
                <c:pt idx="708">
                  <c:v>40491</c:v>
                </c:pt>
                <c:pt idx="709">
                  <c:v>40492</c:v>
                </c:pt>
                <c:pt idx="710">
                  <c:v>40493</c:v>
                </c:pt>
                <c:pt idx="711">
                  <c:v>40494</c:v>
                </c:pt>
                <c:pt idx="712">
                  <c:v>40495</c:v>
                </c:pt>
                <c:pt idx="713">
                  <c:v>40497</c:v>
                </c:pt>
                <c:pt idx="714">
                  <c:v>40498</c:v>
                </c:pt>
                <c:pt idx="715">
                  <c:v>40499</c:v>
                </c:pt>
                <c:pt idx="716">
                  <c:v>40500</c:v>
                </c:pt>
                <c:pt idx="717">
                  <c:v>40501</c:v>
                </c:pt>
                <c:pt idx="718">
                  <c:v>40504</c:v>
                </c:pt>
                <c:pt idx="719">
                  <c:v>40505</c:v>
                </c:pt>
                <c:pt idx="720">
                  <c:v>40506</c:v>
                </c:pt>
                <c:pt idx="721">
                  <c:v>40507</c:v>
                </c:pt>
                <c:pt idx="722">
                  <c:v>40508</c:v>
                </c:pt>
                <c:pt idx="723">
                  <c:v>40511</c:v>
                </c:pt>
                <c:pt idx="724">
                  <c:v>40512</c:v>
                </c:pt>
                <c:pt idx="725">
                  <c:v>40513</c:v>
                </c:pt>
                <c:pt idx="726">
                  <c:v>40514</c:v>
                </c:pt>
                <c:pt idx="727">
                  <c:v>40515</c:v>
                </c:pt>
                <c:pt idx="728">
                  <c:v>40518</c:v>
                </c:pt>
                <c:pt idx="729">
                  <c:v>40519</c:v>
                </c:pt>
                <c:pt idx="730">
                  <c:v>40520</c:v>
                </c:pt>
                <c:pt idx="731">
                  <c:v>40521</c:v>
                </c:pt>
                <c:pt idx="732">
                  <c:v>40522</c:v>
                </c:pt>
                <c:pt idx="733">
                  <c:v>40525</c:v>
                </c:pt>
                <c:pt idx="734">
                  <c:v>40526</c:v>
                </c:pt>
                <c:pt idx="735">
                  <c:v>40527</c:v>
                </c:pt>
                <c:pt idx="736">
                  <c:v>40528</c:v>
                </c:pt>
                <c:pt idx="737">
                  <c:v>40529</c:v>
                </c:pt>
                <c:pt idx="738">
                  <c:v>40532</c:v>
                </c:pt>
                <c:pt idx="739">
                  <c:v>40533</c:v>
                </c:pt>
                <c:pt idx="740">
                  <c:v>40534</c:v>
                </c:pt>
                <c:pt idx="741">
                  <c:v>40535</c:v>
                </c:pt>
                <c:pt idx="742">
                  <c:v>40536</c:v>
                </c:pt>
                <c:pt idx="743">
                  <c:v>40539</c:v>
                </c:pt>
                <c:pt idx="744">
                  <c:v>40540</c:v>
                </c:pt>
                <c:pt idx="745">
                  <c:v>40541</c:v>
                </c:pt>
                <c:pt idx="746">
                  <c:v>40542</c:v>
                </c:pt>
                <c:pt idx="747">
                  <c:v>40543</c:v>
                </c:pt>
                <c:pt idx="748">
                  <c:v>40554</c:v>
                </c:pt>
                <c:pt idx="749">
                  <c:v>40555</c:v>
                </c:pt>
                <c:pt idx="750">
                  <c:v>40556</c:v>
                </c:pt>
                <c:pt idx="751">
                  <c:v>40557</c:v>
                </c:pt>
                <c:pt idx="752">
                  <c:v>40560</c:v>
                </c:pt>
                <c:pt idx="753">
                  <c:v>40561</c:v>
                </c:pt>
                <c:pt idx="754">
                  <c:v>40562</c:v>
                </c:pt>
                <c:pt idx="755">
                  <c:v>40563</c:v>
                </c:pt>
                <c:pt idx="756">
                  <c:v>40564</c:v>
                </c:pt>
                <c:pt idx="757">
                  <c:v>40567</c:v>
                </c:pt>
                <c:pt idx="758">
                  <c:v>40568</c:v>
                </c:pt>
                <c:pt idx="759">
                  <c:v>40569</c:v>
                </c:pt>
                <c:pt idx="760">
                  <c:v>40570</c:v>
                </c:pt>
                <c:pt idx="761">
                  <c:v>40571</c:v>
                </c:pt>
                <c:pt idx="762">
                  <c:v>40574</c:v>
                </c:pt>
                <c:pt idx="763">
                  <c:v>40575</c:v>
                </c:pt>
                <c:pt idx="764">
                  <c:v>40576</c:v>
                </c:pt>
                <c:pt idx="765">
                  <c:v>40577</c:v>
                </c:pt>
                <c:pt idx="766">
                  <c:v>40578</c:v>
                </c:pt>
                <c:pt idx="767">
                  <c:v>40581</c:v>
                </c:pt>
                <c:pt idx="768">
                  <c:v>40582</c:v>
                </c:pt>
                <c:pt idx="769">
                  <c:v>40583</c:v>
                </c:pt>
                <c:pt idx="770">
                  <c:v>40584</c:v>
                </c:pt>
                <c:pt idx="771">
                  <c:v>40585</c:v>
                </c:pt>
                <c:pt idx="772">
                  <c:v>40588</c:v>
                </c:pt>
                <c:pt idx="773">
                  <c:v>40589</c:v>
                </c:pt>
                <c:pt idx="774">
                  <c:v>40590</c:v>
                </c:pt>
                <c:pt idx="775">
                  <c:v>40591</c:v>
                </c:pt>
                <c:pt idx="776">
                  <c:v>40592</c:v>
                </c:pt>
                <c:pt idx="777">
                  <c:v>40595</c:v>
                </c:pt>
                <c:pt idx="778">
                  <c:v>40596</c:v>
                </c:pt>
                <c:pt idx="779">
                  <c:v>40598</c:v>
                </c:pt>
                <c:pt idx="780">
                  <c:v>40599</c:v>
                </c:pt>
                <c:pt idx="781">
                  <c:v>40602</c:v>
                </c:pt>
                <c:pt idx="782">
                  <c:v>40603</c:v>
                </c:pt>
                <c:pt idx="783">
                  <c:v>40604</c:v>
                </c:pt>
                <c:pt idx="784">
                  <c:v>40605</c:v>
                </c:pt>
                <c:pt idx="785">
                  <c:v>40606</c:v>
                </c:pt>
                <c:pt idx="786">
                  <c:v>40607</c:v>
                </c:pt>
                <c:pt idx="787">
                  <c:v>40611</c:v>
                </c:pt>
                <c:pt idx="788">
                  <c:v>40612</c:v>
                </c:pt>
                <c:pt idx="789">
                  <c:v>40613</c:v>
                </c:pt>
                <c:pt idx="790">
                  <c:v>40616</c:v>
                </c:pt>
                <c:pt idx="791">
                  <c:v>40617</c:v>
                </c:pt>
                <c:pt idx="792">
                  <c:v>40618</c:v>
                </c:pt>
                <c:pt idx="793">
                  <c:v>40619</c:v>
                </c:pt>
                <c:pt idx="794">
                  <c:v>40620</c:v>
                </c:pt>
                <c:pt idx="795">
                  <c:v>40623</c:v>
                </c:pt>
                <c:pt idx="796">
                  <c:v>40624</c:v>
                </c:pt>
                <c:pt idx="797">
                  <c:v>40625</c:v>
                </c:pt>
                <c:pt idx="798">
                  <c:v>40626</c:v>
                </c:pt>
                <c:pt idx="799">
                  <c:v>40627</c:v>
                </c:pt>
                <c:pt idx="800">
                  <c:v>40630</c:v>
                </c:pt>
                <c:pt idx="801">
                  <c:v>40631</c:v>
                </c:pt>
                <c:pt idx="802">
                  <c:v>40632</c:v>
                </c:pt>
                <c:pt idx="803">
                  <c:v>40633</c:v>
                </c:pt>
                <c:pt idx="804">
                  <c:v>40634</c:v>
                </c:pt>
                <c:pt idx="805">
                  <c:v>40637</c:v>
                </c:pt>
                <c:pt idx="806">
                  <c:v>40638</c:v>
                </c:pt>
                <c:pt idx="807">
                  <c:v>40639</c:v>
                </c:pt>
                <c:pt idx="808">
                  <c:v>40640</c:v>
                </c:pt>
                <c:pt idx="809">
                  <c:v>40641</c:v>
                </c:pt>
                <c:pt idx="810">
                  <c:v>40644</c:v>
                </c:pt>
                <c:pt idx="811">
                  <c:v>40645</c:v>
                </c:pt>
                <c:pt idx="812">
                  <c:v>40646</c:v>
                </c:pt>
                <c:pt idx="813">
                  <c:v>40647</c:v>
                </c:pt>
                <c:pt idx="814">
                  <c:v>40648</c:v>
                </c:pt>
                <c:pt idx="815">
                  <c:v>40651</c:v>
                </c:pt>
                <c:pt idx="816">
                  <c:v>40652</c:v>
                </c:pt>
                <c:pt idx="817">
                  <c:v>40653</c:v>
                </c:pt>
                <c:pt idx="818">
                  <c:v>40654</c:v>
                </c:pt>
                <c:pt idx="819">
                  <c:v>40655</c:v>
                </c:pt>
                <c:pt idx="820">
                  <c:v>40658</c:v>
                </c:pt>
                <c:pt idx="821">
                  <c:v>40659</c:v>
                </c:pt>
                <c:pt idx="822">
                  <c:v>40660</c:v>
                </c:pt>
                <c:pt idx="823">
                  <c:v>40661</c:v>
                </c:pt>
                <c:pt idx="824">
                  <c:v>40662</c:v>
                </c:pt>
                <c:pt idx="825">
                  <c:v>40666</c:v>
                </c:pt>
                <c:pt idx="826">
                  <c:v>40667</c:v>
                </c:pt>
                <c:pt idx="827">
                  <c:v>40668</c:v>
                </c:pt>
                <c:pt idx="828">
                  <c:v>40669</c:v>
                </c:pt>
                <c:pt idx="829">
                  <c:v>40673</c:v>
                </c:pt>
                <c:pt idx="830">
                  <c:v>40674</c:v>
                </c:pt>
                <c:pt idx="831">
                  <c:v>40675</c:v>
                </c:pt>
                <c:pt idx="832">
                  <c:v>40676</c:v>
                </c:pt>
                <c:pt idx="833">
                  <c:v>40679</c:v>
                </c:pt>
                <c:pt idx="834">
                  <c:v>40680</c:v>
                </c:pt>
                <c:pt idx="835">
                  <c:v>40681</c:v>
                </c:pt>
                <c:pt idx="836">
                  <c:v>40682</c:v>
                </c:pt>
                <c:pt idx="837">
                  <c:v>40683</c:v>
                </c:pt>
                <c:pt idx="838">
                  <c:v>40686</c:v>
                </c:pt>
                <c:pt idx="839">
                  <c:v>40687</c:v>
                </c:pt>
                <c:pt idx="840">
                  <c:v>40688</c:v>
                </c:pt>
                <c:pt idx="841">
                  <c:v>40689</c:v>
                </c:pt>
                <c:pt idx="842">
                  <c:v>40690</c:v>
                </c:pt>
                <c:pt idx="843">
                  <c:v>40693</c:v>
                </c:pt>
                <c:pt idx="844">
                  <c:v>40694</c:v>
                </c:pt>
                <c:pt idx="845">
                  <c:v>40695</c:v>
                </c:pt>
                <c:pt idx="846">
                  <c:v>40696</c:v>
                </c:pt>
                <c:pt idx="847">
                  <c:v>40697</c:v>
                </c:pt>
                <c:pt idx="848">
                  <c:v>40700</c:v>
                </c:pt>
                <c:pt idx="849">
                  <c:v>40701</c:v>
                </c:pt>
                <c:pt idx="850">
                  <c:v>40702</c:v>
                </c:pt>
                <c:pt idx="851">
                  <c:v>40703</c:v>
                </c:pt>
                <c:pt idx="852">
                  <c:v>40704</c:v>
                </c:pt>
                <c:pt idx="853">
                  <c:v>40708</c:v>
                </c:pt>
                <c:pt idx="854">
                  <c:v>40709</c:v>
                </c:pt>
                <c:pt idx="855">
                  <c:v>40710</c:v>
                </c:pt>
                <c:pt idx="856">
                  <c:v>40711</c:v>
                </c:pt>
                <c:pt idx="857">
                  <c:v>40714</c:v>
                </c:pt>
                <c:pt idx="858">
                  <c:v>40715</c:v>
                </c:pt>
                <c:pt idx="859">
                  <c:v>40716</c:v>
                </c:pt>
                <c:pt idx="860">
                  <c:v>40717</c:v>
                </c:pt>
                <c:pt idx="861">
                  <c:v>40718</c:v>
                </c:pt>
                <c:pt idx="862">
                  <c:v>40721</c:v>
                </c:pt>
                <c:pt idx="863">
                  <c:v>40722</c:v>
                </c:pt>
                <c:pt idx="864">
                  <c:v>40723</c:v>
                </c:pt>
                <c:pt idx="865">
                  <c:v>40724</c:v>
                </c:pt>
                <c:pt idx="866">
                  <c:v>40725</c:v>
                </c:pt>
                <c:pt idx="867">
                  <c:v>40728</c:v>
                </c:pt>
                <c:pt idx="868">
                  <c:v>40729</c:v>
                </c:pt>
                <c:pt idx="869">
                  <c:v>40730</c:v>
                </c:pt>
                <c:pt idx="870">
                  <c:v>40731</c:v>
                </c:pt>
                <c:pt idx="871">
                  <c:v>40732</c:v>
                </c:pt>
                <c:pt idx="872">
                  <c:v>40735</c:v>
                </c:pt>
                <c:pt idx="873">
                  <c:v>40736</c:v>
                </c:pt>
                <c:pt idx="874">
                  <c:v>40737</c:v>
                </c:pt>
                <c:pt idx="875">
                  <c:v>40738</c:v>
                </c:pt>
                <c:pt idx="876">
                  <c:v>40739</c:v>
                </c:pt>
                <c:pt idx="877">
                  <c:v>40742</c:v>
                </c:pt>
                <c:pt idx="878">
                  <c:v>40743</c:v>
                </c:pt>
                <c:pt idx="879">
                  <c:v>40744</c:v>
                </c:pt>
                <c:pt idx="880">
                  <c:v>40745</c:v>
                </c:pt>
                <c:pt idx="881">
                  <c:v>40746</c:v>
                </c:pt>
                <c:pt idx="882">
                  <c:v>40749</c:v>
                </c:pt>
                <c:pt idx="883">
                  <c:v>40750</c:v>
                </c:pt>
                <c:pt idx="884">
                  <c:v>40751</c:v>
                </c:pt>
                <c:pt idx="885">
                  <c:v>40752</c:v>
                </c:pt>
                <c:pt idx="886">
                  <c:v>40753</c:v>
                </c:pt>
                <c:pt idx="887">
                  <c:v>40756</c:v>
                </c:pt>
                <c:pt idx="888">
                  <c:v>40757</c:v>
                </c:pt>
                <c:pt idx="889">
                  <c:v>40758</c:v>
                </c:pt>
                <c:pt idx="890">
                  <c:v>40759</c:v>
                </c:pt>
                <c:pt idx="891">
                  <c:v>40760</c:v>
                </c:pt>
                <c:pt idx="892">
                  <c:v>40763</c:v>
                </c:pt>
                <c:pt idx="893">
                  <c:v>40764</c:v>
                </c:pt>
                <c:pt idx="894">
                  <c:v>40765</c:v>
                </c:pt>
                <c:pt idx="895">
                  <c:v>40766</c:v>
                </c:pt>
                <c:pt idx="896">
                  <c:v>40767</c:v>
                </c:pt>
                <c:pt idx="897">
                  <c:v>40770</c:v>
                </c:pt>
                <c:pt idx="898">
                  <c:v>40771</c:v>
                </c:pt>
                <c:pt idx="899">
                  <c:v>40772</c:v>
                </c:pt>
                <c:pt idx="900">
                  <c:v>40773</c:v>
                </c:pt>
                <c:pt idx="901">
                  <c:v>40774</c:v>
                </c:pt>
                <c:pt idx="902">
                  <c:v>40777</c:v>
                </c:pt>
                <c:pt idx="903">
                  <c:v>40778</c:v>
                </c:pt>
                <c:pt idx="904">
                  <c:v>40779</c:v>
                </c:pt>
                <c:pt idx="905">
                  <c:v>40780</c:v>
                </c:pt>
                <c:pt idx="906">
                  <c:v>40781</c:v>
                </c:pt>
                <c:pt idx="907">
                  <c:v>40784</c:v>
                </c:pt>
                <c:pt idx="908">
                  <c:v>40785</c:v>
                </c:pt>
                <c:pt idx="909">
                  <c:v>40786</c:v>
                </c:pt>
                <c:pt idx="910">
                  <c:v>40787</c:v>
                </c:pt>
                <c:pt idx="911">
                  <c:v>40788</c:v>
                </c:pt>
                <c:pt idx="912">
                  <c:v>40791</c:v>
                </c:pt>
                <c:pt idx="913">
                  <c:v>40792</c:v>
                </c:pt>
                <c:pt idx="914">
                  <c:v>40793</c:v>
                </c:pt>
                <c:pt idx="915">
                  <c:v>40794</c:v>
                </c:pt>
                <c:pt idx="916">
                  <c:v>40795</c:v>
                </c:pt>
                <c:pt idx="917">
                  <c:v>40798</c:v>
                </c:pt>
                <c:pt idx="918">
                  <c:v>40799</c:v>
                </c:pt>
                <c:pt idx="919">
                  <c:v>40800</c:v>
                </c:pt>
                <c:pt idx="920">
                  <c:v>40801</c:v>
                </c:pt>
                <c:pt idx="921">
                  <c:v>40802</c:v>
                </c:pt>
                <c:pt idx="922">
                  <c:v>40805</c:v>
                </c:pt>
                <c:pt idx="923">
                  <c:v>40806</c:v>
                </c:pt>
                <c:pt idx="924">
                  <c:v>40807</c:v>
                </c:pt>
                <c:pt idx="925">
                  <c:v>40808</c:v>
                </c:pt>
                <c:pt idx="926">
                  <c:v>40809</c:v>
                </c:pt>
                <c:pt idx="927">
                  <c:v>40812</c:v>
                </c:pt>
                <c:pt idx="928">
                  <c:v>40813</c:v>
                </c:pt>
                <c:pt idx="929">
                  <c:v>40814</c:v>
                </c:pt>
                <c:pt idx="930">
                  <c:v>40815</c:v>
                </c:pt>
                <c:pt idx="931">
                  <c:v>40816</c:v>
                </c:pt>
                <c:pt idx="932">
                  <c:v>40819</c:v>
                </c:pt>
                <c:pt idx="933">
                  <c:v>40820</c:v>
                </c:pt>
                <c:pt idx="934">
                  <c:v>40821</c:v>
                </c:pt>
                <c:pt idx="935">
                  <c:v>40822</c:v>
                </c:pt>
                <c:pt idx="936">
                  <c:v>40823</c:v>
                </c:pt>
                <c:pt idx="937">
                  <c:v>40826</c:v>
                </c:pt>
                <c:pt idx="938">
                  <c:v>40827</c:v>
                </c:pt>
                <c:pt idx="939">
                  <c:v>40828</c:v>
                </c:pt>
                <c:pt idx="940">
                  <c:v>40829</c:v>
                </c:pt>
                <c:pt idx="941">
                  <c:v>40830</c:v>
                </c:pt>
                <c:pt idx="942">
                  <c:v>40833</c:v>
                </c:pt>
                <c:pt idx="943">
                  <c:v>40834</c:v>
                </c:pt>
                <c:pt idx="944">
                  <c:v>40835</c:v>
                </c:pt>
                <c:pt idx="945">
                  <c:v>40836</c:v>
                </c:pt>
                <c:pt idx="946">
                  <c:v>40837</c:v>
                </c:pt>
                <c:pt idx="947">
                  <c:v>40840</c:v>
                </c:pt>
                <c:pt idx="948">
                  <c:v>40841</c:v>
                </c:pt>
                <c:pt idx="949">
                  <c:v>40842</c:v>
                </c:pt>
                <c:pt idx="950">
                  <c:v>40843</c:v>
                </c:pt>
                <c:pt idx="951">
                  <c:v>40844</c:v>
                </c:pt>
                <c:pt idx="952">
                  <c:v>40847</c:v>
                </c:pt>
                <c:pt idx="953">
                  <c:v>40848</c:v>
                </c:pt>
                <c:pt idx="954">
                  <c:v>40849</c:v>
                </c:pt>
                <c:pt idx="955">
                  <c:v>40850</c:v>
                </c:pt>
                <c:pt idx="956">
                  <c:v>40854</c:v>
                </c:pt>
                <c:pt idx="957">
                  <c:v>40855</c:v>
                </c:pt>
                <c:pt idx="958">
                  <c:v>40856</c:v>
                </c:pt>
                <c:pt idx="959">
                  <c:v>40857</c:v>
                </c:pt>
                <c:pt idx="960">
                  <c:v>40858</c:v>
                </c:pt>
                <c:pt idx="961">
                  <c:v>40861</c:v>
                </c:pt>
                <c:pt idx="962">
                  <c:v>40862</c:v>
                </c:pt>
                <c:pt idx="963">
                  <c:v>40863</c:v>
                </c:pt>
                <c:pt idx="964">
                  <c:v>40864</c:v>
                </c:pt>
                <c:pt idx="965">
                  <c:v>40865</c:v>
                </c:pt>
                <c:pt idx="966">
                  <c:v>40868</c:v>
                </c:pt>
                <c:pt idx="967">
                  <c:v>40869</c:v>
                </c:pt>
                <c:pt idx="968">
                  <c:v>40870</c:v>
                </c:pt>
                <c:pt idx="969">
                  <c:v>40871</c:v>
                </c:pt>
                <c:pt idx="970">
                  <c:v>40872</c:v>
                </c:pt>
                <c:pt idx="971">
                  <c:v>40875</c:v>
                </c:pt>
                <c:pt idx="972">
                  <c:v>40876</c:v>
                </c:pt>
                <c:pt idx="973">
                  <c:v>40877</c:v>
                </c:pt>
                <c:pt idx="974">
                  <c:v>40878</c:v>
                </c:pt>
                <c:pt idx="975">
                  <c:v>40879</c:v>
                </c:pt>
                <c:pt idx="976">
                  <c:v>40882</c:v>
                </c:pt>
                <c:pt idx="977">
                  <c:v>40883</c:v>
                </c:pt>
                <c:pt idx="978">
                  <c:v>40884</c:v>
                </c:pt>
                <c:pt idx="979">
                  <c:v>40885</c:v>
                </c:pt>
                <c:pt idx="980">
                  <c:v>40886</c:v>
                </c:pt>
                <c:pt idx="981">
                  <c:v>40889</c:v>
                </c:pt>
                <c:pt idx="982">
                  <c:v>40890</c:v>
                </c:pt>
                <c:pt idx="983">
                  <c:v>40891</c:v>
                </c:pt>
                <c:pt idx="984">
                  <c:v>40892</c:v>
                </c:pt>
                <c:pt idx="985">
                  <c:v>40893</c:v>
                </c:pt>
                <c:pt idx="986">
                  <c:v>40896</c:v>
                </c:pt>
                <c:pt idx="987">
                  <c:v>40897</c:v>
                </c:pt>
                <c:pt idx="988">
                  <c:v>40898</c:v>
                </c:pt>
                <c:pt idx="989">
                  <c:v>40899</c:v>
                </c:pt>
                <c:pt idx="990">
                  <c:v>40900</c:v>
                </c:pt>
                <c:pt idx="991">
                  <c:v>40903</c:v>
                </c:pt>
                <c:pt idx="992">
                  <c:v>40904</c:v>
                </c:pt>
                <c:pt idx="993">
                  <c:v>40905</c:v>
                </c:pt>
                <c:pt idx="994">
                  <c:v>40906</c:v>
                </c:pt>
                <c:pt idx="995">
                  <c:v>40907</c:v>
                </c:pt>
                <c:pt idx="996">
                  <c:v>40911</c:v>
                </c:pt>
                <c:pt idx="997">
                  <c:v>40912</c:v>
                </c:pt>
                <c:pt idx="998">
                  <c:v>40913</c:v>
                </c:pt>
                <c:pt idx="999">
                  <c:v>40914</c:v>
                </c:pt>
                <c:pt idx="1000">
                  <c:v>40917</c:v>
                </c:pt>
                <c:pt idx="1001">
                  <c:v>40918</c:v>
                </c:pt>
                <c:pt idx="1002">
                  <c:v>40919</c:v>
                </c:pt>
                <c:pt idx="1003">
                  <c:v>40920</c:v>
                </c:pt>
                <c:pt idx="1004">
                  <c:v>40921</c:v>
                </c:pt>
                <c:pt idx="1005">
                  <c:v>40924</c:v>
                </c:pt>
                <c:pt idx="1006">
                  <c:v>40925</c:v>
                </c:pt>
                <c:pt idx="1007">
                  <c:v>40926</c:v>
                </c:pt>
                <c:pt idx="1008">
                  <c:v>40927</c:v>
                </c:pt>
                <c:pt idx="1009">
                  <c:v>40928</c:v>
                </c:pt>
                <c:pt idx="1010">
                  <c:v>40931</c:v>
                </c:pt>
                <c:pt idx="1011">
                  <c:v>40932</c:v>
                </c:pt>
                <c:pt idx="1012">
                  <c:v>40933</c:v>
                </c:pt>
                <c:pt idx="1013">
                  <c:v>40934</c:v>
                </c:pt>
                <c:pt idx="1014">
                  <c:v>40935</c:v>
                </c:pt>
                <c:pt idx="1015">
                  <c:v>40938</c:v>
                </c:pt>
                <c:pt idx="1016">
                  <c:v>40939</c:v>
                </c:pt>
                <c:pt idx="1017">
                  <c:v>40940</c:v>
                </c:pt>
                <c:pt idx="1018">
                  <c:v>40941</c:v>
                </c:pt>
                <c:pt idx="1019">
                  <c:v>40942</c:v>
                </c:pt>
                <c:pt idx="1020">
                  <c:v>40945</c:v>
                </c:pt>
                <c:pt idx="1021">
                  <c:v>40946</c:v>
                </c:pt>
                <c:pt idx="1022">
                  <c:v>40947</c:v>
                </c:pt>
                <c:pt idx="1023">
                  <c:v>40948</c:v>
                </c:pt>
                <c:pt idx="1024">
                  <c:v>40949</c:v>
                </c:pt>
                <c:pt idx="1025">
                  <c:v>40952</c:v>
                </c:pt>
                <c:pt idx="1026">
                  <c:v>40953</c:v>
                </c:pt>
                <c:pt idx="1027">
                  <c:v>40954</c:v>
                </c:pt>
                <c:pt idx="1028">
                  <c:v>40955</c:v>
                </c:pt>
                <c:pt idx="1029">
                  <c:v>40956</c:v>
                </c:pt>
                <c:pt idx="1030">
                  <c:v>40959</c:v>
                </c:pt>
                <c:pt idx="1031">
                  <c:v>40960</c:v>
                </c:pt>
                <c:pt idx="1032">
                  <c:v>40961</c:v>
                </c:pt>
                <c:pt idx="1033">
                  <c:v>40963</c:v>
                </c:pt>
                <c:pt idx="1034">
                  <c:v>40966</c:v>
                </c:pt>
                <c:pt idx="1035">
                  <c:v>40967</c:v>
                </c:pt>
                <c:pt idx="1036">
                  <c:v>40968</c:v>
                </c:pt>
                <c:pt idx="1037">
                  <c:v>40969</c:v>
                </c:pt>
                <c:pt idx="1038">
                  <c:v>40970</c:v>
                </c:pt>
                <c:pt idx="1039">
                  <c:v>40973</c:v>
                </c:pt>
                <c:pt idx="1040">
                  <c:v>40974</c:v>
                </c:pt>
                <c:pt idx="1041">
                  <c:v>40975</c:v>
                </c:pt>
                <c:pt idx="1042">
                  <c:v>40979</c:v>
                </c:pt>
                <c:pt idx="1043">
                  <c:v>40980</c:v>
                </c:pt>
                <c:pt idx="1044">
                  <c:v>40981</c:v>
                </c:pt>
                <c:pt idx="1045">
                  <c:v>40982</c:v>
                </c:pt>
                <c:pt idx="1046">
                  <c:v>40983</c:v>
                </c:pt>
                <c:pt idx="1047">
                  <c:v>40984</c:v>
                </c:pt>
                <c:pt idx="1048">
                  <c:v>40987</c:v>
                </c:pt>
                <c:pt idx="1049">
                  <c:v>40988</c:v>
                </c:pt>
                <c:pt idx="1050">
                  <c:v>40989</c:v>
                </c:pt>
                <c:pt idx="1051">
                  <c:v>40990</c:v>
                </c:pt>
                <c:pt idx="1052">
                  <c:v>40991</c:v>
                </c:pt>
                <c:pt idx="1053">
                  <c:v>40994</c:v>
                </c:pt>
                <c:pt idx="1054">
                  <c:v>40995</c:v>
                </c:pt>
                <c:pt idx="1055">
                  <c:v>40996</c:v>
                </c:pt>
                <c:pt idx="1056">
                  <c:v>40997</c:v>
                </c:pt>
                <c:pt idx="1057">
                  <c:v>40998</c:v>
                </c:pt>
                <c:pt idx="1058">
                  <c:v>41001</c:v>
                </c:pt>
                <c:pt idx="1059">
                  <c:v>41002</c:v>
                </c:pt>
                <c:pt idx="1060">
                  <c:v>41003</c:v>
                </c:pt>
                <c:pt idx="1061">
                  <c:v>41004</c:v>
                </c:pt>
                <c:pt idx="1062">
                  <c:v>41005</c:v>
                </c:pt>
                <c:pt idx="1063">
                  <c:v>41008</c:v>
                </c:pt>
                <c:pt idx="1064">
                  <c:v>41009</c:v>
                </c:pt>
                <c:pt idx="1065">
                  <c:v>41010</c:v>
                </c:pt>
                <c:pt idx="1066">
                  <c:v>41011</c:v>
                </c:pt>
                <c:pt idx="1067">
                  <c:v>41012</c:v>
                </c:pt>
                <c:pt idx="1068">
                  <c:v>41015</c:v>
                </c:pt>
                <c:pt idx="1069">
                  <c:v>41016</c:v>
                </c:pt>
                <c:pt idx="1070">
                  <c:v>41017</c:v>
                </c:pt>
                <c:pt idx="1071">
                  <c:v>41018</c:v>
                </c:pt>
                <c:pt idx="1072">
                  <c:v>41019</c:v>
                </c:pt>
                <c:pt idx="1073">
                  <c:v>41022</c:v>
                </c:pt>
                <c:pt idx="1074">
                  <c:v>41023</c:v>
                </c:pt>
                <c:pt idx="1075">
                  <c:v>41024</c:v>
                </c:pt>
                <c:pt idx="1076">
                  <c:v>41025</c:v>
                </c:pt>
                <c:pt idx="1077">
                  <c:v>41026</c:v>
                </c:pt>
                <c:pt idx="1078">
                  <c:v>41027</c:v>
                </c:pt>
                <c:pt idx="1079">
                  <c:v>41031</c:v>
                </c:pt>
                <c:pt idx="1080">
                  <c:v>41032</c:v>
                </c:pt>
                <c:pt idx="1081">
                  <c:v>41033</c:v>
                </c:pt>
                <c:pt idx="1082">
                  <c:v>41034</c:v>
                </c:pt>
                <c:pt idx="1083">
                  <c:v>41039</c:v>
                </c:pt>
                <c:pt idx="1084">
                  <c:v>41040</c:v>
                </c:pt>
                <c:pt idx="1085">
                  <c:v>41041</c:v>
                </c:pt>
                <c:pt idx="1086">
                  <c:v>41043</c:v>
                </c:pt>
                <c:pt idx="1087">
                  <c:v>41044</c:v>
                </c:pt>
                <c:pt idx="1088">
                  <c:v>41045</c:v>
                </c:pt>
                <c:pt idx="1089">
                  <c:v>41046</c:v>
                </c:pt>
                <c:pt idx="1090">
                  <c:v>41047</c:v>
                </c:pt>
                <c:pt idx="1091">
                  <c:v>41050</c:v>
                </c:pt>
                <c:pt idx="1092">
                  <c:v>41051</c:v>
                </c:pt>
                <c:pt idx="1093">
                  <c:v>41052</c:v>
                </c:pt>
                <c:pt idx="1094">
                  <c:v>41053</c:v>
                </c:pt>
                <c:pt idx="1095">
                  <c:v>41054</c:v>
                </c:pt>
                <c:pt idx="1096">
                  <c:v>41057</c:v>
                </c:pt>
                <c:pt idx="1097">
                  <c:v>41058</c:v>
                </c:pt>
                <c:pt idx="1098">
                  <c:v>41059</c:v>
                </c:pt>
                <c:pt idx="1099">
                  <c:v>41060</c:v>
                </c:pt>
                <c:pt idx="1100">
                  <c:v>41061</c:v>
                </c:pt>
                <c:pt idx="1101">
                  <c:v>41064</c:v>
                </c:pt>
                <c:pt idx="1102">
                  <c:v>41065</c:v>
                </c:pt>
                <c:pt idx="1103">
                  <c:v>41066</c:v>
                </c:pt>
                <c:pt idx="1104">
                  <c:v>41067</c:v>
                </c:pt>
                <c:pt idx="1105">
                  <c:v>41068</c:v>
                </c:pt>
                <c:pt idx="1106">
                  <c:v>41069</c:v>
                </c:pt>
                <c:pt idx="1107">
                  <c:v>41073</c:v>
                </c:pt>
                <c:pt idx="1108">
                  <c:v>41074</c:v>
                </c:pt>
                <c:pt idx="1109">
                  <c:v>41075</c:v>
                </c:pt>
                <c:pt idx="1110">
                  <c:v>41078</c:v>
                </c:pt>
                <c:pt idx="1111">
                  <c:v>41079</c:v>
                </c:pt>
                <c:pt idx="1112">
                  <c:v>41080</c:v>
                </c:pt>
                <c:pt idx="1113">
                  <c:v>41081</c:v>
                </c:pt>
                <c:pt idx="1114">
                  <c:v>41082</c:v>
                </c:pt>
                <c:pt idx="1115">
                  <c:v>41085</c:v>
                </c:pt>
                <c:pt idx="1116">
                  <c:v>41086</c:v>
                </c:pt>
                <c:pt idx="1117">
                  <c:v>41087</c:v>
                </c:pt>
                <c:pt idx="1118">
                  <c:v>41088</c:v>
                </c:pt>
                <c:pt idx="1119">
                  <c:v>41089</c:v>
                </c:pt>
                <c:pt idx="1120">
                  <c:v>41092</c:v>
                </c:pt>
                <c:pt idx="1121">
                  <c:v>41093</c:v>
                </c:pt>
                <c:pt idx="1122">
                  <c:v>41094</c:v>
                </c:pt>
                <c:pt idx="1123">
                  <c:v>41095</c:v>
                </c:pt>
                <c:pt idx="1124">
                  <c:v>41096</c:v>
                </c:pt>
                <c:pt idx="1125">
                  <c:v>41099</c:v>
                </c:pt>
                <c:pt idx="1126">
                  <c:v>41100</c:v>
                </c:pt>
                <c:pt idx="1127">
                  <c:v>41101</c:v>
                </c:pt>
                <c:pt idx="1128">
                  <c:v>41102</c:v>
                </c:pt>
                <c:pt idx="1129">
                  <c:v>41103</c:v>
                </c:pt>
                <c:pt idx="1130">
                  <c:v>41106</c:v>
                </c:pt>
                <c:pt idx="1131">
                  <c:v>41107</c:v>
                </c:pt>
                <c:pt idx="1132">
                  <c:v>41108</c:v>
                </c:pt>
                <c:pt idx="1133">
                  <c:v>41109</c:v>
                </c:pt>
                <c:pt idx="1134">
                  <c:v>41110</c:v>
                </c:pt>
                <c:pt idx="1135">
                  <c:v>41113</c:v>
                </c:pt>
                <c:pt idx="1136">
                  <c:v>41114</c:v>
                </c:pt>
                <c:pt idx="1137">
                  <c:v>41115</c:v>
                </c:pt>
                <c:pt idx="1138">
                  <c:v>41116</c:v>
                </c:pt>
                <c:pt idx="1139">
                  <c:v>41117</c:v>
                </c:pt>
                <c:pt idx="1140">
                  <c:v>41120</c:v>
                </c:pt>
                <c:pt idx="1141">
                  <c:v>41121</c:v>
                </c:pt>
                <c:pt idx="1142">
                  <c:v>41122</c:v>
                </c:pt>
                <c:pt idx="1143">
                  <c:v>41123</c:v>
                </c:pt>
                <c:pt idx="1144">
                  <c:v>41124</c:v>
                </c:pt>
                <c:pt idx="1145">
                  <c:v>41127</c:v>
                </c:pt>
                <c:pt idx="1146">
                  <c:v>41128</c:v>
                </c:pt>
                <c:pt idx="1147">
                  <c:v>41129</c:v>
                </c:pt>
                <c:pt idx="1148">
                  <c:v>41130</c:v>
                </c:pt>
                <c:pt idx="1149">
                  <c:v>41131</c:v>
                </c:pt>
                <c:pt idx="1150">
                  <c:v>41134</c:v>
                </c:pt>
                <c:pt idx="1151">
                  <c:v>41135</c:v>
                </c:pt>
                <c:pt idx="1152">
                  <c:v>41136</c:v>
                </c:pt>
                <c:pt idx="1153">
                  <c:v>41137</c:v>
                </c:pt>
                <c:pt idx="1154">
                  <c:v>41138</c:v>
                </c:pt>
                <c:pt idx="1155">
                  <c:v>41141</c:v>
                </c:pt>
                <c:pt idx="1156">
                  <c:v>41142</c:v>
                </c:pt>
                <c:pt idx="1157">
                  <c:v>41143</c:v>
                </c:pt>
                <c:pt idx="1158">
                  <c:v>41144</c:v>
                </c:pt>
                <c:pt idx="1159">
                  <c:v>41145</c:v>
                </c:pt>
                <c:pt idx="1160">
                  <c:v>41148</c:v>
                </c:pt>
                <c:pt idx="1161">
                  <c:v>41149</c:v>
                </c:pt>
                <c:pt idx="1162">
                  <c:v>41150</c:v>
                </c:pt>
                <c:pt idx="1163">
                  <c:v>41151</c:v>
                </c:pt>
                <c:pt idx="1164">
                  <c:v>41152</c:v>
                </c:pt>
                <c:pt idx="1165">
                  <c:v>41155</c:v>
                </c:pt>
                <c:pt idx="1166">
                  <c:v>41156</c:v>
                </c:pt>
                <c:pt idx="1167">
                  <c:v>41157</c:v>
                </c:pt>
                <c:pt idx="1168">
                  <c:v>41158</c:v>
                </c:pt>
                <c:pt idx="1169">
                  <c:v>41159</c:v>
                </c:pt>
                <c:pt idx="1170">
                  <c:v>41162</c:v>
                </c:pt>
                <c:pt idx="1171">
                  <c:v>41163</c:v>
                </c:pt>
                <c:pt idx="1172">
                  <c:v>41164</c:v>
                </c:pt>
                <c:pt idx="1173">
                  <c:v>41165</c:v>
                </c:pt>
                <c:pt idx="1174">
                  <c:v>41166</c:v>
                </c:pt>
                <c:pt idx="1175">
                  <c:v>41169</c:v>
                </c:pt>
                <c:pt idx="1176">
                  <c:v>41170</c:v>
                </c:pt>
                <c:pt idx="1177">
                  <c:v>41171</c:v>
                </c:pt>
                <c:pt idx="1178">
                  <c:v>41172</c:v>
                </c:pt>
                <c:pt idx="1179">
                  <c:v>41173</c:v>
                </c:pt>
                <c:pt idx="1180">
                  <c:v>41176</c:v>
                </c:pt>
                <c:pt idx="1181">
                  <c:v>41177</c:v>
                </c:pt>
                <c:pt idx="1182">
                  <c:v>41178</c:v>
                </c:pt>
                <c:pt idx="1183">
                  <c:v>41179</c:v>
                </c:pt>
                <c:pt idx="1184">
                  <c:v>41180</c:v>
                </c:pt>
                <c:pt idx="1185">
                  <c:v>41183</c:v>
                </c:pt>
                <c:pt idx="1186">
                  <c:v>41184</c:v>
                </c:pt>
                <c:pt idx="1187">
                  <c:v>41185</c:v>
                </c:pt>
                <c:pt idx="1188">
                  <c:v>41186</c:v>
                </c:pt>
                <c:pt idx="1189">
                  <c:v>41187</c:v>
                </c:pt>
                <c:pt idx="1190">
                  <c:v>41190</c:v>
                </c:pt>
                <c:pt idx="1191">
                  <c:v>41191</c:v>
                </c:pt>
                <c:pt idx="1192">
                  <c:v>41192</c:v>
                </c:pt>
                <c:pt idx="1193">
                  <c:v>41193</c:v>
                </c:pt>
                <c:pt idx="1194">
                  <c:v>41194</c:v>
                </c:pt>
                <c:pt idx="1195">
                  <c:v>41197</c:v>
                </c:pt>
                <c:pt idx="1196">
                  <c:v>41198</c:v>
                </c:pt>
                <c:pt idx="1197">
                  <c:v>41199</c:v>
                </c:pt>
                <c:pt idx="1198">
                  <c:v>41200</c:v>
                </c:pt>
                <c:pt idx="1199">
                  <c:v>41201</c:v>
                </c:pt>
                <c:pt idx="1200">
                  <c:v>41204</c:v>
                </c:pt>
                <c:pt idx="1201">
                  <c:v>41205</c:v>
                </c:pt>
                <c:pt idx="1202">
                  <c:v>41206</c:v>
                </c:pt>
                <c:pt idx="1203">
                  <c:v>41207</c:v>
                </c:pt>
                <c:pt idx="1204">
                  <c:v>41208</c:v>
                </c:pt>
                <c:pt idx="1205">
                  <c:v>41211</c:v>
                </c:pt>
                <c:pt idx="1206">
                  <c:v>41212</c:v>
                </c:pt>
                <c:pt idx="1207">
                  <c:v>41213</c:v>
                </c:pt>
                <c:pt idx="1208">
                  <c:v>41214</c:v>
                </c:pt>
                <c:pt idx="1209">
                  <c:v>41215</c:v>
                </c:pt>
                <c:pt idx="1210">
                  <c:v>41219</c:v>
                </c:pt>
                <c:pt idx="1211">
                  <c:v>41220</c:v>
                </c:pt>
                <c:pt idx="1212">
                  <c:v>41221</c:v>
                </c:pt>
                <c:pt idx="1213">
                  <c:v>41222</c:v>
                </c:pt>
                <c:pt idx="1214">
                  <c:v>41225</c:v>
                </c:pt>
                <c:pt idx="1215">
                  <c:v>41226</c:v>
                </c:pt>
                <c:pt idx="1216">
                  <c:v>41227</c:v>
                </c:pt>
                <c:pt idx="1217">
                  <c:v>41228</c:v>
                </c:pt>
                <c:pt idx="1218">
                  <c:v>41229</c:v>
                </c:pt>
                <c:pt idx="1219">
                  <c:v>41232</c:v>
                </c:pt>
                <c:pt idx="1220">
                  <c:v>41233</c:v>
                </c:pt>
                <c:pt idx="1221">
                  <c:v>41234</c:v>
                </c:pt>
                <c:pt idx="1222">
                  <c:v>41235</c:v>
                </c:pt>
                <c:pt idx="1223">
                  <c:v>41236</c:v>
                </c:pt>
                <c:pt idx="1224">
                  <c:v>41239</c:v>
                </c:pt>
                <c:pt idx="1225">
                  <c:v>41240</c:v>
                </c:pt>
                <c:pt idx="1226">
                  <c:v>41241</c:v>
                </c:pt>
                <c:pt idx="1227">
                  <c:v>41242</c:v>
                </c:pt>
                <c:pt idx="1228">
                  <c:v>41243</c:v>
                </c:pt>
                <c:pt idx="1229">
                  <c:v>41246</c:v>
                </c:pt>
                <c:pt idx="1230">
                  <c:v>41247</c:v>
                </c:pt>
                <c:pt idx="1231">
                  <c:v>41248</c:v>
                </c:pt>
                <c:pt idx="1232">
                  <c:v>41249</c:v>
                </c:pt>
                <c:pt idx="1233">
                  <c:v>41250</c:v>
                </c:pt>
                <c:pt idx="1234">
                  <c:v>41253</c:v>
                </c:pt>
                <c:pt idx="1235">
                  <c:v>41254</c:v>
                </c:pt>
                <c:pt idx="1236">
                  <c:v>41255</c:v>
                </c:pt>
                <c:pt idx="1237">
                  <c:v>41256</c:v>
                </c:pt>
                <c:pt idx="1238">
                  <c:v>41257</c:v>
                </c:pt>
                <c:pt idx="1239">
                  <c:v>41260</c:v>
                </c:pt>
                <c:pt idx="1240">
                  <c:v>41261</c:v>
                </c:pt>
                <c:pt idx="1241">
                  <c:v>41262</c:v>
                </c:pt>
                <c:pt idx="1242">
                  <c:v>41263</c:v>
                </c:pt>
                <c:pt idx="1243">
                  <c:v>41264</c:v>
                </c:pt>
                <c:pt idx="1244">
                  <c:v>41267</c:v>
                </c:pt>
                <c:pt idx="1245">
                  <c:v>41268</c:v>
                </c:pt>
                <c:pt idx="1246">
                  <c:v>41269</c:v>
                </c:pt>
                <c:pt idx="1247">
                  <c:v>41270</c:v>
                </c:pt>
                <c:pt idx="1248">
                  <c:v>41271</c:v>
                </c:pt>
                <c:pt idx="1249">
                  <c:v>41272</c:v>
                </c:pt>
                <c:pt idx="1250">
                  <c:v>41282</c:v>
                </c:pt>
                <c:pt idx="1251">
                  <c:v>41283</c:v>
                </c:pt>
                <c:pt idx="1252">
                  <c:v>41284</c:v>
                </c:pt>
                <c:pt idx="1253">
                  <c:v>41285</c:v>
                </c:pt>
                <c:pt idx="1254">
                  <c:v>41288</c:v>
                </c:pt>
                <c:pt idx="1255">
                  <c:v>41289</c:v>
                </c:pt>
                <c:pt idx="1256">
                  <c:v>41290</c:v>
                </c:pt>
                <c:pt idx="1257">
                  <c:v>41291</c:v>
                </c:pt>
                <c:pt idx="1258">
                  <c:v>41292</c:v>
                </c:pt>
                <c:pt idx="1259">
                  <c:v>41295</c:v>
                </c:pt>
                <c:pt idx="1260">
                  <c:v>41296</c:v>
                </c:pt>
                <c:pt idx="1261">
                  <c:v>41297</c:v>
                </c:pt>
                <c:pt idx="1262">
                  <c:v>41298</c:v>
                </c:pt>
                <c:pt idx="1263">
                  <c:v>41299</c:v>
                </c:pt>
                <c:pt idx="1264">
                  <c:v>41302</c:v>
                </c:pt>
                <c:pt idx="1265">
                  <c:v>41303</c:v>
                </c:pt>
                <c:pt idx="1266">
                  <c:v>41304</c:v>
                </c:pt>
                <c:pt idx="1267">
                  <c:v>41305</c:v>
                </c:pt>
                <c:pt idx="1268">
                  <c:v>41306</c:v>
                </c:pt>
                <c:pt idx="1269">
                  <c:v>41309</c:v>
                </c:pt>
                <c:pt idx="1270">
                  <c:v>41310</c:v>
                </c:pt>
                <c:pt idx="1271">
                  <c:v>41311</c:v>
                </c:pt>
                <c:pt idx="1272">
                  <c:v>41312</c:v>
                </c:pt>
                <c:pt idx="1273">
                  <c:v>41313</c:v>
                </c:pt>
                <c:pt idx="1274">
                  <c:v>41316</c:v>
                </c:pt>
                <c:pt idx="1275">
                  <c:v>41317</c:v>
                </c:pt>
                <c:pt idx="1276">
                  <c:v>41318</c:v>
                </c:pt>
                <c:pt idx="1277">
                  <c:v>41319</c:v>
                </c:pt>
                <c:pt idx="1278">
                  <c:v>41320</c:v>
                </c:pt>
                <c:pt idx="1279">
                  <c:v>41323</c:v>
                </c:pt>
                <c:pt idx="1280">
                  <c:v>41324</c:v>
                </c:pt>
                <c:pt idx="1281">
                  <c:v>41325</c:v>
                </c:pt>
                <c:pt idx="1282">
                  <c:v>41326</c:v>
                </c:pt>
                <c:pt idx="1283">
                  <c:v>41327</c:v>
                </c:pt>
                <c:pt idx="1284">
                  <c:v>41330</c:v>
                </c:pt>
                <c:pt idx="1285">
                  <c:v>41331</c:v>
                </c:pt>
                <c:pt idx="1286">
                  <c:v>41332</c:v>
                </c:pt>
                <c:pt idx="1287">
                  <c:v>41333</c:v>
                </c:pt>
                <c:pt idx="1288">
                  <c:v>41334</c:v>
                </c:pt>
                <c:pt idx="1289">
                  <c:v>41337</c:v>
                </c:pt>
                <c:pt idx="1290">
                  <c:v>41338</c:v>
                </c:pt>
                <c:pt idx="1291">
                  <c:v>41339</c:v>
                </c:pt>
                <c:pt idx="1292">
                  <c:v>41340</c:v>
                </c:pt>
                <c:pt idx="1293">
                  <c:v>41344</c:v>
                </c:pt>
                <c:pt idx="1294">
                  <c:v>41345</c:v>
                </c:pt>
                <c:pt idx="1295">
                  <c:v>41346</c:v>
                </c:pt>
                <c:pt idx="1296">
                  <c:v>41347</c:v>
                </c:pt>
                <c:pt idx="1297">
                  <c:v>41348</c:v>
                </c:pt>
                <c:pt idx="1298">
                  <c:v>41351</c:v>
                </c:pt>
                <c:pt idx="1299">
                  <c:v>41352</c:v>
                </c:pt>
                <c:pt idx="1300">
                  <c:v>41353</c:v>
                </c:pt>
                <c:pt idx="1301">
                  <c:v>41354</c:v>
                </c:pt>
                <c:pt idx="1302">
                  <c:v>41355</c:v>
                </c:pt>
                <c:pt idx="1303">
                  <c:v>41358</c:v>
                </c:pt>
                <c:pt idx="1304">
                  <c:v>41359</c:v>
                </c:pt>
                <c:pt idx="1305">
                  <c:v>41360</c:v>
                </c:pt>
                <c:pt idx="1306">
                  <c:v>41361</c:v>
                </c:pt>
                <c:pt idx="1307">
                  <c:v>41362</c:v>
                </c:pt>
                <c:pt idx="1308">
                  <c:v>41365</c:v>
                </c:pt>
                <c:pt idx="1309">
                  <c:v>41366</c:v>
                </c:pt>
                <c:pt idx="1310">
                  <c:v>41367</c:v>
                </c:pt>
                <c:pt idx="1311">
                  <c:v>41368</c:v>
                </c:pt>
                <c:pt idx="1312">
                  <c:v>41369</c:v>
                </c:pt>
                <c:pt idx="1313">
                  <c:v>41372</c:v>
                </c:pt>
                <c:pt idx="1314">
                  <c:v>41373</c:v>
                </c:pt>
                <c:pt idx="1315">
                  <c:v>41374</c:v>
                </c:pt>
                <c:pt idx="1316">
                  <c:v>41375</c:v>
                </c:pt>
                <c:pt idx="1317">
                  <c:v>41376</c:v>
                </c:pt>
                <c:pt idx="1318">
                  <c:v>41379</c:v>
                </c:pt>
                <c:pt idx="1319">
                  <c:v>41380</c:v>
                </c:pt>
                <c:pt idx="1320">
                  <c:v>41381</c:v>
                </c:pt>
                <c:pt idx="1321">
                  <c:v>41382</c:v>
                </c:pt>
                <c:pt idx="1322">
                  <c:v>41383</c:v>
                </c:pt>
                <c:pt idx="1323">
                  <c:v>41386</c:v>
                </c:pt>
                <c:pt idx="1324">
                  <c:v>41387</c:v>
                </c:pt>
                <c:pt idx="1325">
                  <c:v>41388</c:v>
                </c:pt>
                <c:pt idx="1326">
                  <c:v>41389</c:v>
                </c:pt>
                <c:pt idx="1327">
                  <c:v>41390</c:v>
                </c:pt>
                <c:pt idx="1328">
                  <c:v>41393</c:v>
                </c:pt>
                <c:pt idx="1329">
                  <c:v>41394</c:v>
                </c:pt>
                <c:pt idx="1330">
                  <c:v>41396</c:v>
                </c:pt>
                <c:pt idx="1331">
                  <c:v>41397</c:v>
                </c:pt>
                <c:pt idx="1332">
                  <c:v>41400</c:v>
                </c:pt>
                <c:pt idx="1333">
                  <c:v>41401</c:v>
                </c:pt>
                <c:pt idx="1334">
                  <c:v>41402</c:v>
                </c:pt>
                <c:pt idx="1335">
                  <c:v>41404</c:v>
                </c:pt>
                <c:pt idx="1336">
                  <c:v>41407</c:v>
                </c:pt>
                <c:pt idx="1337">
                  <c:v>41408</c:v>
                </c:pt>
                <c:pt idx="1338">
                  <c:v>41409</c:v>
                </c:pt>
                <c:pt idx="1339">
                  <c:v>41410</c:v>
                </c:pt>
                <c:pt idx="1340">
                  <c:v>41411</c:v>
                </c:pt>
                <c:pt idx="1341">
                  <c:v>41414</c:v>
                </c:pt>
                <c:pt idx="1342">
                  <c:v>41415</c:v>
                </c:pt>
                <c:pt idx="1343">
                  <c:v>41416</c:v>
                </c:pt>
                <c:pt idx="1344">
                  <c:v>41417</c:v>
                </c:pt>
                <c:pt idx="1345">
                  <c:v>41418</c:v>
                </c:pt>
                <c:pt idx="1346">
                  <c:v>41421</c:v>
                </c:pt>
                <c:pt idx="1347">
                  <c:v>41422</c:v>
                </c:pt>
                <c:pt idx="1348">
                  <c:v>41423</c:v>
                </c:pt>
                <c:pt idx="1349">
                  <c:v>41424</c:v>
                </c:pt>
                <c:pt idx="1350">
                  <c:v>41425</c:v>
                </c:pt>
                <c:pt idx="1351">
                  <c:v>41428</c:v>
                </c:pt>
                <c:pt idx="1352">
                  <c:v>41429</c:v>
                </c:pt>
                <c:pt idx="1353">
                  <c:v>41430</c:v>
                </c:pt>
                <c:pt idx="1354">
                  <c:v>41431</c:v>
                </c:pt>
                <c:pt idx="1355">
                  <c:v>41432</c:v>
                </c:pt>
                <c:pt idx="1356">
                  <c:v>41435</c:v>
                </c:pt>
                <c:pt idx="1357">
                  <c:v>41436</c:v>
                </c:pt>
                <c:pt idx="1358">
                  <c:v>41438</c:v>
                </c:pt>
                <c:pt idx="1359">
                  <c:v>41439</c:v>
                </c:pt>
                <c:pt idx="1360">
                  <c:v>41442</c:v>
                </c:pt>
                <c:pt idx="1361">
                  <c:v>41443</c:v>
                </c:pt>
                <c:pt idx="1362">
                  <c:v>41444</c:v>
                </c:pt>
                <c:pt idx="1363">
                  <c:v>41445</c:v>
                </c:pt>
                <c:pt idx="1364">
                  <c:v>41446</c:v>
                </c:pt>
                <c:pt idx="1365">
                  <c:v>41449</c:v>
                </c:pt>
                <c:pt idx="1366">
                  <c:v>41450</c:v>
                </c:pt>
                <c:pt idx="1367">
                  <c:v>41451</c:v>
                </c:pt>
                <c:pt idx="1368">
                  <c:v>41452</c:v>
                </c:pt>
                <c:pt idx="1369">
                  <c:v>41453</c:v>
                </c:pt>
                <c:pt idx="1370">
                  <c:v>41456</c:v>
                </c:pt>
                <c:pt idx="1371">
                  <c:v>41457</c:v>
                </c:pt>
                <c:pt idx="1372">
                  <c:v>41458</c:v>
                </c:pt>
                <c:pt idx="1373">
                  <c:v>41459</c:v>
                </c:pt>
                <c:pt idx="1374">
                  <c:v>41460</c:v>
                </c:pt>
                <c:pt idx="1375">
                  <c:v>41463</c:v>
                </c:pt>
                <c:pt idx="1376">
                  <c:v>41464</c:v>
                </c:pt>
                <c:pt idx="1377">
                  <c:v>41465</c:v>
                </c:pt>
                <c:pt idx="1378">
                  <c:v>41466</c:v>
                </c:pt>
                <c:pt idx="1379">
                  <c:v>41467</c:v>
                </c:pt>
                <c:pt idx="1380">
                  <c:v>41470</c:v>
                </c:pt>
                <c:pt idx="1381">
                  <c:v>41471</c:v>
                </c:pt>
                <c:pt idx="1382">
                  <c:v>41472</c:v>
                </c:pt>
                <c:pt idx="1383">
                  <c:v>41473</c:v>
                </c:pt>
                <c:pt idx="1384">
                  <c:v>41474</c:v>
                </c:pt>
                <c:pt idx="1385">
                  <c:v>41477</c:v>
                </c:pt>
                <c:pt idx="1386">
                  <c:v>41478</c:v>
                </c:pt>
                <c:pt idx="1387">
                  <c:v>41479</c:v>
                </c:pt>
                <c:pt idx="1388">
                  <c:v>41480</c:v>
                </c:pt>
                <c:pt idx="1389">
                  <c:v>41481</c:v>
                </c:pt>
                <c:pt idx="1390">
                  <c:v>41484</c:v>
                </c:pt>
                <c:pt idx="1391">
                  <c:v>41485</c:v>
                </c:pt>
                <c:pt idx="1392">
                  <c:v>41486</c:v>
                </c:pt>
                <c:pt idx="1393">
                  <c:v>41487</c:v>
                </c:pt>
                <c:pt idx="1394">
                  <c:v>41488</c:v>
                </c:pt>
                <c:pt idx="1395">
                  <c:v>41491</c:v>
                </c:pt>
                <c:pt idx="1396">
                  <c:v>41492</c:v>
                </c:pt>
                <c:pt idx="1397">
                  <c:v>41493</c:v>
                </c:pt>
                <c:pt idx="1398">
                  <c:v>41494</c:v>
                </c:pt>
                <c:pt idx="1399">
                  <c:v>41495</c:v>
                </c:pt>
                <c:pt idx="1400">
                  <c:v>41498</c:v>
                </c:pt>
                <c:pt idx="1401">
                  <c:v>41499</c:v>
                </c:pt>
                <c:pt idx="1402">
                  <c:v>41500</c:v>
                </c:pt>
                <c:pt idx="1403">
                  <c:v>41501</c:v>
                </c:pt>
                <c:pt idx="1404">
                  <c:v>41502</c:v>
                </c:pt>
                <c:pt idx="1405">
                  <c:v>41505</c:v>
                </c:pt>
                <c:pt idx="1406">
                  <c:v>41506</c:v>
                </c:pt>
                <c:pt idx="1407">
                  <c:v>41507</c:v>
                </c:pt>
                <c:pt idx="1408">
                  <c:v>41508</c:v>
                </c:pt>
                <c:pt idx="1409">
                  <c:v>41509</c:v>
                </c:pt>
                <c:pt idx="1410">
                  <c:v>41512</c:v>
                </c:pt>
                <c:pt idx="1411">
                  <c:v>41513</c:v>
                </c:pt>
                <c:pt idx="1412">
                  <c:v>41514</c:v>
                </c:pt>
                <c:pt idx="1413">
                  <c:v>41515</c:v>
                </c:pt>
                <c:pt idx="1414">
                  <c:v>41516</c:v>
                </c:pt>
                <c:pt idx="1415">
                  <c:v>41519</c:v>
                </c:pt>
                <c:pt idx="1416">
                  <c:v>41520</c:v>
                </c:pt>
                <c:pt idx="1417">
                  <c:v>41521</c:v>
                </c:pt>
                <c:pt idx="1418">
                  <c:v>41522</c:v>
                </c:pt>
                <c:pt idx="1419">
                  <c:v>41523</c:v>
                </c:pt>
                <c:pt idx="1420">
                  <c:v>41526</c:v>
                </c:pt>
                <c:pt idx="1421">
                  <c:v>41527</c:v>
                </c:pt>
                <c:pt idx="1422">
                  <c:v>41528</c:v>
                </c:pt>
                <c:pt idx="1423">
                  <c:v>41529</c:v>
                </c:pt>
                <c:pt idx="1424">
                  <c:v>41530</c:v>
                </c:pt>
                <c:pt idx="1425">
                  <c:v>41533</c:v>
                </c:pt>
                <c:pt idx="1426">
                  <c:v>41534</c:v>
                </c:pt>
                <c:pt idx="1427">
                  <c:v>41535</c:v>
                </c:pt>
                <c:pt idx="1428">
                  <c:v>41536</c:v>
                </c:pt>
                <c:pt idx="1429">
                  <c:v>41537</c:v>
                </c:pt>
                <c:pt idx="1430">
                  <c:v>41540</c:v>
                </c:pt>
                <c:pt idx="1431">
                  <c:v>41541</c:v>
                </c:pt>
                <c:pt idx="1432">
                  <c:v>41542</c:v>
                </c:pt>
                <c:pt idx="1433">
                  <c:v>41543</c:v>
                </c:pt>
                <c:pt idx="1434">
                  <c:v>41544</c:v>
                </c:pt>
                <c:pt idx="1435">
                  <c:v>41547</c:v>
                </c:pt>
                <c:pt idx="1436">
                  <c:v>41548</c:v>
                </c:pt>
                <c:pt idx="1437">
                  <c:v>41549</c:v>
                </c:pt>
                <c:pt idx="1438">
                  <c:v>41550</c:v>
                </c:pt>
                <c:pt idx="1439">
                  <c:v>41551</c:v>
                </c:pt>
                <c:pt idx="1440">
                  <c:v>41554</c:v>
                </c:pt>
                <c:pt idx="1441">
                  <c:v>41555</c:v>
                </c:pt>
                <c:pt idx="1442">
                  <c:v>41556</c:v>
                </c:pt>
                <c:pt idx="1443">
                  <c:v>41557</c:v>
                </c:pt>
                <c:pt idx="1444">
                  <c:v>41558</c:v>
                </c:pt>
                <c:pt idx="1445">
                  <c:v>41561</c:v>
                </c:pt>
                <c:pt idx="1446">
                  <c:v>41562</c:v>
                </c:pt>
                <c:pt idx="1447">
                  <c:v>41563</c:v>
                </c:pt>
                <c:pt idx="1448">
                  <c:v>41564</c:v>
                </c:pt>
                <c:pt idx="1449">
                  <c:v>41565</c:v>
                </c:pt>
                <c:pt idx="1450">
                  <c:v>41568</c:v>
                </c:pt>
                <c:pt idx="1451">
                  <c:v>41569</c:v>
                </c:pt>
                <c:pt idx="1452">
                  <c:v>41570</c:v>
                </c:pt>
                <c:pt idx="1453">
                  <c:v>41571</c:v>
                </c:pt>
                <c:pt idx="1454">
                  <c:v>41572</c:v>
                </c:pt>
                <c:pt idx="1455">
                  <c:v>41575</c:v>
                </c:pt>
                <c:pt idx="1456">
                  <c:v>41576</c:v>
                </c:pt>
                <c:pt idx="1457">
                  <c:v>41577</c:v>
                </c:pt>
                <c:pt idx="1458">
                  <c:v>41578</c:v>
                </c:pt>
                <c:pt idx="1459">
                  <c:v>41579</c:v>
                </c:pt>
                <c:pt idx="1460">
                  <c:v>41583</c:v>
                </c:pt>
                <c:pt idx="1461">
                  <c:v>41584</c:v>
                </c:pt>
                <c:pt idx="1462">
                  <c:v>41585</c:v>
                </c:pt>
                <c:pt idx="1463">
                  <c:v>41586</c:v>
                </c:pt>
                <c:pt idx="1464">
                  <c:v>41589</c:v>
                </c:pt>
                <c:pt idx="1465">
                  <c:v>41590</c:v>
                </c:pt>
                <c:pt idx="1466">
                  <c:v>41591</c:v>
                </c:pt>
                <c:pt idx="1467">
                  <c:v>41592</c:v>
                </c:pt>
                <c:pt idx="1468">
                  <c:v>41593</c:v>
                </c:pt>
                <c:pt idx="1469">
                  <c:v>41596</c:v>
                </c:pt>
                <c:pt idx="1470">
                  <c:v>41597</c:v>
                </c:pt>
                <c:pt idx="1471">
                  <c:v>41598</c:v>
                </c:pt>
                <c:pt idx="1472">
                  <c:v>41599</c:v>
                </c:pt>
                <c:pt idx="1473">
                  <c:v>41600</c:v>
                </c:pt>
                <c:pt idx="1474">
                  <c:v>41603</c:v>
                </c:pt>
                <c:pt idx="1475">
                  <c:v>41604</c:v>
                </c:pt>
                <c:pt idx="1476">
                  <c:v>41605</c:v>
                </c:pt>
                <c:pt idx="1477">
                  <c:v>41606</c:v>
                </c:pt>
                <c:pt idx="1478">
                  <c:v>41607</c:v>
                </c:pt>
                <c:pt idx="1479">
                  <c:v>41610</c:v>
                </c:pt>
                <c:pt idx="1480">
                  <c:v>41611</c:v>
                </c:pt>
                <c:pt idx="1481">
                  <c:v>41612</c:v>
                </c:pt>
                <c:pt idx="1482">
                  <c:v>41613</c:v>
                </c:pt>
                <c:pt idx="1483">
                  <c:v>41614</c:v>
                </c:pt>
                <c:pt idx="1484">
                  <c:v>41617</c:v>
                </c:pt>
                <c:pt idx="1485">
                  <c:v>41618</c:v>
                </c:pt>
                <c:pt idx="1486">
                  <c:v>41619</c:v>
                </c:pt>
                <c:pt idx="1487">
                  <c:v>41620</c:v>
                </c:pt>
                <c:pt idx="1488">
                  <c:v>41621</c:v>
                </c:pt>
                <c:pt idx="1489">
                  <c:v>41624</c:v>
                </c:pt>
                <c:pt idx="1490">
                  <c:v>41625</c:v>
                </c:pt>
                <c:pt idx="1491">
                  <c:v>41626</c:v>
                </c:pt>
                <c:pt idx="1492">
                  <c:v>41627</c:v>
                </c:pt>
                <c:pt idx="1493">
                  <c:v>41628</c:v>
                </c:pt>
                <c:pt idx="1494">
                  <c:v>41631</c:v>
                </c:pt>
                <c:pt idx="1495">
                  <c:v>41632</c:v>
                </c:pt>
                <c:pt idx="1496">
                  <c:v>41633</c:v>
                </c:pt>
                <c:pt idx="1497">
                  <c:v>41634</c:v>
                </c:pt>
                <c:pt idx="1498">
                  <c:v>41635</c:v>
                </c:pt>
                <c:pt idx="1499">
                  <c:v>41638</c:v>
                </c:pt>
                <c:pt idx="1500">
                  <c:v>41639</c:v>
                </c:pt>
                <c:pt idx="1501">
                  <c:v>41645</c:v>
                </c:pt>
                <c:pt idx="1502">
                  <c:v>41647</c:v>
                </c:pt>
                <c:pt idx="1503">
                  <c:v>41648</c:v>
                </c:pt>
                <c:pt idx="1504">
                  <c:v>41649</c:v>
                </c:pt>
                <c:pt idx="1505">
                  <c:v>41652</c:v>
                </c:pt>
                <c:pt idx="1506">
                  <c:v>41653</c:v>
                </c:pt>
                <c:pt idx="1507">
                  <c:v>41654</c:v>
                </c:pt>
                <c:pt idx="1508">
                  <c:v>41655</c:v>
                </c:pt>
                <c:pt idx="1509">
                  <c:v>41656</c:v>
                </c:pt>
                <c:pt idx="1510">
                  <c:v>41659</c:v>
                </c:pt>
                <c:pt idx="1511">
                  <c:v>41660</c:v>
                </c:pt>
                <c:pt idx="1512">
                  <c:v>41661</c:v>
                </c:pt>
                <c:pt idx="1513">
                  <c:v>41662</c:v>
                </c:pt>
                <c:pt idx="1514">
                  <c:v>41663</c:v>
                </c:pt>
                <c:pt idx="1515">
                  <c:v>41666</c:v>
                </c:pt>
                <c:pt idx="1516">
                  <c:v>41667</c:v>
                </c:pt>
                <c:pt idx="1517">
                  <c:v>41668</c:v>
                </c:pt>
                <c:pt idx="1518">
                  <c:v>41669</c:v>
                </c:pt>
                <c:pt idx="1519">
                  <c:v>41670</c:v>
                </c:pt>
                <c:pt idx="1520">
                  <c:v>41673</c:v>
                </c:pt>
                <c:pt idx="1521">
                  <c:v>41674</c:v>
                </c:pt>
                <c:pt idx="1522">
                  <c:v>41675</c:v>
                </c:pt>
                <c:pt idx="1523">
                  <c:v>41676</c:v>
                </c:pt>
                <c:pt idx="1524">
                  <c:v>41677</c:v>
                </c:pt>
                <c:pt idx="1525">
                  <c:v>41680</c:v>
                </c:pt>
                <c:pt idx="1526">
                  <c:v>41681</c:v>
                </c:pt>
                <c:pt idx="1527">
                  <c:v>41682</c:v>
                </c:pt>
                <c:pt idx="1528">
                  <c:v>41683</c:v>
                </c:pt>
                <c:pt idx="1529">
                  <c:v>41684</c:v>
                </c:pt>
                <c:pt idx="1530">
                  <c:v>41687</c:v>
                </c:pt>
                <c:pt idx="1531">
                  <c:v>41688</c:v>
                </c:pt>
                <c:pt idx="1532">
                  <c:v>41689</c:v>
                </c:pt>
                <c:pt idx="1533">
                  <c:v>41690</c:v>
                </c:pt>
                <c:pt idx="1534">
                  <c:v>41691</c:v>
                </c:pt>
                <c:pt idx="1535">
                  <c:v>41694</c:v>
                </c:pt>
                <c:pt idx="1536">
                  <c:v>41695</c:v>
                </c:pt>
                <c:pt idx="1537">
                  <c:v>41696</c:v>
                </c:pt>
                <c:pt idx="1538">
                  <c:v>41697</c:v>
                </c:pt>
                <c:pt idx="1539">
                  <c:v>41698</c:v>
                </c:pt>
                <c:pt idx="1540">
                  <c:v>41701</c:v>
                </c:pt>
                <c:pt idx="1541">
                  <c:v>41702</c:v>
                </c:pt>
                <c:pt idx="1542">
                  <c:v>41703</c:v>
                </c:pt>
                <c:pt idx="1543">
                  <c:v>41704</c:v>
                </c:pt>
                <c:pt idx="1544">
                  <c:v>41705</c:v>
                </c:pt>
                <c:pt idx="1545">
                  <c:v>41709</c:v>
                </c:pt>
                <c:pt idx="1546">
                  <c:v>41710</c:v>
                </c:pt>
                <c:pt idx="1547">
                  <c:v>41711</c:v>
                </c:pt>
                <c:pt idx="1548">
                  <c:v>41712</c:v>
                </c:pt>
                <c:pt idx="1549">
                  <c:v>41715</c:v>
                </c:pt>
                <c:pt idx="1550">
                  <c:v>41716</c:v>
                </c:pt>
                <c:pt idx="1551">
                  <c:v>41717</c:v>
                </c:pt>
                <c:pt idx="1552">
                  <c:v>41718</c:v>
                </c:pt>
                <c:pt idx="1553">
                  <c:v>41719</c:v>
                </c:pt>
                <c:pt idx="1554">
                  <c:v>41722</c:v>
                </c:pt>
                <c:pt idx="1555">
                  <c:v>41723</c:v>
                </c:pt>
                <c:pt idx="1556">
                  <c:v>41724</c:v>
                </c:pt>
                <c:pt idx="1557">
                  <c:v>41725</c:v>
                </c:pt>
                <c:pt idx="1558">
                  <c:v>41726</c:v>
                </c:pt>
                <c:pt idx="1559">
                  <c:v>41729</c:v>
                </c:pt>
                <c:pt idx="1560">
                  <c:v>41730</c:v>
                </c:pt>
                <c:pt idx="1561">
                  <c:v>41731</c:v>
                </c:pt>
                <c:pt idx="1562">
                  <c:v>41732</c:v>
                </c:pt>
                <c:pt idx="1563">
                  <c:v>41733</c:v>
                </c:pt>
                <c:pt idx="1564">
                  <c:v>41736</c:v>
                </c:pt>
                <c:pt idx="1565">
                  <c:v>41737</c:v>
                </c:pt>
                <c:pt idx="1566">
                  <c:v>41738</c:v>
                </c:pt>
                <c:pt idx="1567">
                  <c:v>41739</c:v>
                </c:pt>
                <c:pt idx="1568">
                  <c:v>41740</c:v>
                </c:pt>
                <c:pt idx="1569">
                  <c:v>41743</c:v>
                </c:pt>
                <c:pt idx="1570">
                  <c:v>41744</c:v>
                </c:pt>
                <c:pt idx="1571">
                  <c:v>41745</c:v>
                </c:pt>
                <c:pt idx="1572">
                  <c:v>41746</c:v>
                </c:pt>
                <c:pt idx="1573">
                  <c:v>41747</c:v>
                </c:pt>
                <c:pt idx="1574">
                  <c:v>41750</c:v>
                </c:pt>
                <c:pt idx="1575">
                  <c:v>41751</c:v>
                </c:pt>
                <c:pt idx="1576">
                  <c:v>41752</c:v>
                </c:pt>
                <c:pt idx="1577">
                  <c:v>41753</c:v>
                </c:pt>
                <c:pt idx="1578">
                  <c:v>41754</c:v>
                </c:pt>
                <c:pt idx="1579">
                  <c:v>41757</c:v>
                </c:pt>
                <c:pt idx="1580">
                  <c:v>41758</c:v>
                </c:pt>
                <c:pt idx="1581">
                  <c:v>41759</c:v>
                </c:pt>
                <c:pt idx="1582">
                  <c:v>41761</c:v>
                </c:pt>
                <c:pt idx="1583">
                  <c:v>41764</c:v>
                </c:pt>
                <c:pt idx="1584">
                  <c:v>41765</c:v>
                </c:pt>
                <c:pt idx="1585">
                  <c:v>41766</c:v>
                </c:pt>
                <c:pt idx="1586">
                  <c:v>41767</c:v>
                </c:pt>
                <c:pt idx="1587">
                  <c:v>41771</c:v>
                </c:pt>
                <c:pt idx="1588">
                  <c:v>41772</c:v>
                </c:pt>
                <c:pt idx="1589">
                  <c:v>41773</c:v>
                </c:pt>
                <c:pt idx="1590">
                  <c:v>41774</c:v>
                </c:pt>
                <c:pt idx="1591">
                  <c:v>41775</c:v>
                </c:pt>
                <c:pt idx="1592">
                  <c:v>41778</c:v>
                </c:pt>
                <c:pt idx="1593">
                  <c:v>41779</c:v>
                </c:pt>
                <c:pt idx="1594">
                  <c:v>41780</c:v>
                </c:pt>
                <c:pt idx="1595">
                  <c:v>41781</c:v>
                </c:pt>
                <c:pt idx="1596">
                  <c:v>41782</c:v>
                </c:pt>
                <c:pt idx="1597">
                  <c:v>41785</c:v>
                </c:pt>
                <c:pt idx="1598">
                  <c:v>41786</c:v>
                </c:pt>
                <c:pt idx="1599">
                  <c:v>41787</c:v>
                </c:pt>
                <c:pt idx="1600">
                  <c:v>41788</c:v>
                </c:pt>
                <c:pt idx="1601">
                  <c:v>41789</c:v>
                </c:pt>
                <c:pt idx="1602">
                  <c:v>41792</c:v>
                </c:pt>
                <c:pt idx="1603">
                  <c:v>41793</c:v>
                </c:pt>
                <c:pt idx="1604">
                  <c:v>41794</c:v>
                </c:pt>
                <c:pt idx="1605">
                  <c:v>41795</c:v>
                </c:pt>
                <c:pt idx="1606">
                  <c:v>41796</c:v>
                </c:pt>
                <c:pt idx="1607">
                  <c:v>41799</c:v>
                </c:pt>
                <c:pt idx="1608">
                  <c:v>41800</c:v>
                </c:pt>
                <c:pt idx="1609">
                  <c:v>41801</c:v>
                </c:pt>
                <c:pt idx="1610">
                  <c:v>41805</c:v>
                </c:pt>
                <c:pt idx="1611">
                  <c:v>41806</c:v>
                </c:pt>
                <c:pt idx="1612">
                  <c:v>41807</c:v>
                </c:pt>
                <c:pt idx="1613">
                  <c:v>41808</c:v>
                </c:pt>
                <c:pt idx="1614">
                  <c:v>41809</c:v>
                </c:pt>
                <c:pt idx="1615">
                  <c:v>41810</c:v>
                </c:pt>
                <c:pt idx="1616">
                  <c:v>41813</c:v>
                </c:pt>
                <c:pt idx="1617">
                  <c:v>41814</c:v>
                </c:pt>
                <c:pt idx="1618">
                  <c:v>41815</c:v>
                </c:pt>
                <c:pt idx="1619">
                  <c:v>41816</c:v>
                </c:pt>
                <c:pt idx="1620">
                  <c:v>41817</c:v>
                </c:pt>
                <c:pt idx="1621">
                  <c:v>41820</c:v>
                </c:pt>
                <c:pt idx="1622">
                  <c:v>41821</c:v>
                </c:pt>
                <c:pt idx="1623">
                  <c:v>41822</c:v>
                </c:pt>
                <c:pt idx="1624">
                  <c:v>41823</c:v>
                </c:pt>
                <c:pt idx="1625">
                  <c:v>41824</c:v>
                </c:pt>
                <c:pt idx="1626">
                  <c:v>41827</c:v>
                </c:pt>
                <c:pt idx="1627">
                  <c:v>41828</c:v>
                </c:pt>
                <c:pt idx="1628">
                  <c:v>41829</c:v>
                </c:pt>
                <c:pt idx="1629">
                  <c:v>41830</c:v>
                </c:pt>
                <c:pt idx="1630">
                  <c:v>41831</c:v>
                </c:pt>
                <c:pt idx="1631">
                  <c:v>41834</c:v>
                </c:pt>
                <c:pt idx="1632">
                  <c:v>41835</c:v>
                </c:pt>
                <c:pt idx="1633">
                  <c:v>41836</c:v>
                </c:pt>
                <c:pt idx="1634">
                  <c:v>41837</c:v>
                </c:pt>
                <c:pt idx="1635">
                  <c:v>41838</c:v>
                </c:pt>
                <c:pt idx="1636">
                  <c:v>41841</c:v>
                </c:pt>
                <c:pt idx="1637">
                  <c:v>41842</c:v>
                </c:pt>
                <c:pt idx="1638">
                  <c:v>41843</c:v>
                </c:pt>
                <c:pt idx="1639">
                  <c:v>41844</c:v>
                </c:pt>
                <c:pt idx="1640">
                  <c:v>41845</c:v>
                </c:pt>
                <c:pt idx="1641">
                  <c:v>41848</c:v>
                </c:pt>
                <c:pt idx="1642">
                  <c:v>41849</c:v>
                </c:pt>
                <c:pt idx="1643">
                  <c:v>41850</c:v>
                </c:pt>
                <c:pt idx="1644">
                  <c:v>41851</c:v>
                </c:pt>
                <c:pt idx="1645">
                  <c:v>41852</c:v>
                </c:pt>
                <c:pt idx="1646">
                  <c:v>41855</c:v>
                </c:pt>
                <c:pt idx="1647">
                  <c:v>41856</c:v>
                </c:pt>
                <c:pt idx="1648">
                  <c:v>41857</c:v>
                </c:pt>
                <c:pt idx="1649">
                  <c:v>41858</c:v>
                </c:pt>
                <c:pt idx="1650">
                  <c:v>41859</c:v>
                </c:pt>
                <c:pt idx="1651">
                  <c:v>41862</c:v>
                </c:pt>
                <c:pt idx="1652">
                  <c:v>41863</c:v>
                </c:pt>
                <c:pt idx="1653">
                  <c:v>41864</c:v>
                </c:pt>
                <c:pt idx="1654">
                  <c:v>41865</c:v>
                </c:pt>
                <c:pt idx="1655">
                  <c:v>41866</c:v>
                </c:pt>
                <c:pt idx="1656">
                  <c:v>41869</c:v>
                </c:pt>
                <c:pt idx="1657">
                  <c:v>41870</c:v>
                </c:pt>
                <c:pt idx="1658">
                  <c:v>41871</c:v>
                </c:pt>
                <c:pt idx="1659">
                  <c:v>41872</c:v>
                </c:pt>
                <c:pt idx="1660">
                  <c:v>41873</c:v>
                </c:pt>
                <c:pt idx="1661">
                  <c:v>41876</c:v>
                </c:pt>
                <c:pt idx="1662">
                  <c:v>41877</c:v>
                </c:pt>
                <c:pt idx="1663">
                  <c:v>41878</c:v>
                </c:pt>
                <c:pt idx="1664">
                  <c:v>41879</c:v>
                </c:pt>
                <c:pt idx="1665">
                  <c:v>41880</c:v>
                </c:pt>
                <c:pt idx="1666">
                  <c:v>41883</c:v>
                </c:pt>
                <c:pt idx="1667">
                  <c:v>41884</c:v>
                </c:pt>
                <c:pt idx="1668">
                  <c:v>41885</c:v>
                </c:pt>
                <c:pt idx="1669">
                  <c:v>41886</c:v>
                </c:pt>
                <c:pt idx="1670">
                  <c:v>41887</c:v>
                </c:pt>
                <c:pt idx="1671">
                  <c:v>41890</c:v>
                </c:pt>
                <c:pt idx="1672">
                  <c:v>41891</c:v>
                </c:pt>
                <c:pt idx="1673">
                  <c:v>41892</c:v>
                </c:pt>
                <c:pt idx="1674">
                  <c:v>41893</c:v>
                </c:pt>
                <c:pt idx="1675">
                  <c:v>41894</c:v>
                </c:pt>
                <c:pt idx="1676">
                  <c:v>41897</c:v>
                </c:pt>
                <c:pt idx="1677">
                  <c:v>41898</c:v>
                </c:pt>
                <c:pt idx="1678">
                  <c:v>41899</c:v>
                </c:pt>
                <c:pt idx="1679">
                  <c:v>41900</c:v>
                </c:pt>
                <c:pt idx="1680">
                  <c:v>41901</c:v>
                </c:pt>
                <c:pt idx="1681">
                  <c:v>41904</c:v>
                </c:pt>
                <c:pt idx="1682">
                  <c:v>41905</c:v>
                </c:pt>
                <c:pt idx="1683">
                  <c:v>41906</c:v>
                </c:pt>
                <c:pt idx="1684">
                  <c:v>41907</c:v>
                </c:pt>
                <c:pt idx="1685">
                  <c:v>41908</c:v>
                </c:pt>
                <c:pt idx="1686">
                  <c:v>41911</c:v>
                </c:pt>
                <c:pt idx="1687">
                  <c:v>41912</c:v>
                </c:pt>
                <c:pt idx="1688">
                  <c:v>41913</c:v>
                </c:pt>
                <c:pt idx="1689">
                  <c:v>41914</c:v>
                </c:pt>
                <c:pt idx="1690">
                  <c:v>41915</c:v>
                </c:pt>
                <c:pt idx="1691">
                  <c:v>41918</c:v>
                </c:pt>
                <c:pt idx="1692">
                  <c:v>41919</c:v>
                </c:pt>
                <c:pt idx="1693">
                  <c:v>41920</c:v>
                </c:pt>
                <c:pt idx="1694">
                  <c:v>41921</c:v>
                </c:pt>
                <c:pt idx="1695">
                  <c:v>41922</c:v>
                </c:pt>
                <c:pt idx="1696">
                  <c:v>41925</c:v>
                </c:pt>
                <c:pt idx="1697">
                  <c:v>41926</c:v>
                </c:pt>
                <c:pt idx="1698">
                  <c:v>41927</c:v>
                </c:pt>
                <c:pt idx="1699">
                  <c:v>41928</c:v>
                </c:pt>
                <c:pt idx="1700">
                  <c:v>41929</c:v>
                </c:pt>
                <c:pt idx="1701">
                  <c:v>41932</c:v>
                </c:pt>
                <c:pt idx="1702">
                  <c:v>41933</c:v>
                </c:pt>
                <c:pt idx="1703">
                  <c:v>41934</c:v>
                </c:pt>
                <c:pt idx="1704">
                  <c:v>41935</c:v>
                </c:pt>
                <c:pt idx="1705">
                  <c:v>41936</c:v>
                </c:pt>
                <c:pt idx="1706">
                  <c:v>41939</c:v>
                </c:pt>
                <c:pt idx="1707">
                  <c:v>41940</c:v>
                </c:pt>
                <c:pt idx="1708">
                  <c:v>41941</c:v>
                </c:pt>
                <c:pt idx="1709">
                  <c:v>41942</c:v>
                </c:pt>
                <c:pt idx="1710">
                  <c:v>41943</c:v>
                </c:pt>
                <c:pt idx="1711">
                  <c:v>41946</c:v>
                </c:pt>
                <c:pt idx="1712">
                  <c:v>41948</c:v>
                </c:pt>
                <c:pt idx="1713">
                  <c:v>41949</c:v>
                </c:pt>
                <c:pt idx="1714">
                  <c:v>41950</c:v>
                </c:pt>
                <c:pt idx="1715">
                  <c:v>41953</c:v>
                </c:pt>
                <c:pt idx="1716">
                  <c:v>41954</c:v>
                </c:pt>
                <c:pt idx="1717">
                  <c:v>41955</c:v>
                </c:pt>
                <c:pt idx="1718">
                  <c:v>41956</c:v>
                </c:pt>
                <c:pt idx="1719">
                  <c:v>41957</c:v>
                </c:pt>
                <c:pt idx="1720">
                  <c:v>41960</c:v>
                </c:pt>
                <c:pt idx="1721">
                  <c:v>41961</c:v>
                </c:pt>
                <c:pt idx="1722">
                  <c:v>41962</c:v>
                </c:pt>
                <c:pt idx="1723">
                  <c:v>41963</c:v>
                </c:pt>
                <c:pt idx="1724">
                  <c:v>41964</c:v>
                </c:pt>
                <c:pt idx="1725">
                  <c:v>41967</c:v>
                </c:pt>
                <c:pt idx="1726">
                  <c:v>41968</c:v>
                </c:pt>
                <c:pt idx="1727">
                  <c:v>41969</c:v>
                </c:pt>
                <c:pt idx="1728">
                  <c:v>41970</c:v>
                </c:pt>
                <c:pt idx="1729">
                  <c:v>41971</c:v>
                </c:pt>
                <c:pt idx="1730">
                  <c:v>41974</c:v>
                </c:pt>
                <c:pt idx="1731">
                  <c:v>41975</c:v>
                </c:pt>
                <c:pt idx="1732">
                  <c:v>41976</c:v>
                </c:pt>
                <c:pt idx="1733">
                  <c:v>41977</c:v>
                </c:pt>
                <c:pt idx="1734">
                  <c:v>41978</c:v>
                </c:pt>
                <c:pt idx="1735">
                  <c:v>41981</c:v>
                </c:pt>
                <c:pt idx="1736">
                  <c:v>41982</c:v>
                </c:pt>
                <c:pt idx="1737">
                  <c:v>41983</c:v>
                </c:pt>
                <c:pt idx="1738">
                  <c:v>41984</c:v>
                </c:pt>
                <c:pt idx="1739">
                  <c:v>41985</c:v>
                </c:pt>
                <c:pt idx="1740">
                  <c:v>41988</c:v>
                </c:pt>
                <c:pt idx="1741">
                  <c:v>41989</c:v>
                </c:pt>
                <c:pt idx="1742">
                  <c:v>41990</c:v>
                </c:pt>
                <c:pt idx="1743">
                  <c:v>41991</c:v>
                </c:pt>
                <c:pt idx="1744">
                  <c:v>41992</c:v>
                </c:pt>
                <c:pt idx="1745">
                  <c:v>41995</c:v>
                </c:pt>
                <c:pt idx="1746">
                  <c:v>41996</c:v>
                </c:pt>
                <c:pt idx="1747">
                  <c:v>41997</c:v>
                </c:pt>
                <c:pt idx="1748">
                  <c:v>41998</c:v>
                </c:pt>
                <c:pt idx="1749">
                  <c:v>41999</c:v>
                </c:pt>
                <c:pt idx="1750">
                  <c:v>42002</c:v>
                </c:pt>
                <c:pt idx="1751">
                  <c:v>42003</c:v>
                </c:pt>
                <c:pt idx="1752">
                  <c:v>42004</c:v>
                </c:pt>
                <c:pt idx="1753">
                  <c:v>42009</c:v>
                </c:pt>
                <c:pt idx="1754">
                  <c:v>42010</c:v>
                </c:pt>
                <c:pt idx="1755">
                  <c:v>42012</c:v>
                </c:pt>
                <c:pt idx="1756">
                  <c:v>42013</c:v>
                </c:pt>
                <c:pt idx="1757">
                  <c:v>42016</c:v>
                </c:pt>
                <c:pt idx="1758">
                  <c:v>42017</c:v>
                </c:pt>
                <c:pt idx="1759">
                  <c:v>42018</c:v>
                </c:pt>
                <c:pt idx="1760">
                  <c:v>42019</c:v>
                </c:pt>
                <c:pt idx="1761">
                  <c:v>42020</c:v>
                </c:pt>
                <c:pt idx="1762">
                  <c:v>42023</c:v>
                </c:pt>
                <c:pt idx="1763">
                  <c:v>42024</c:v>
                </c:pt>
                <c:pt idx="1764">
                  <c:v>42025</c:v>
                </c:pt>
                <c:pt idx="1765">
                  <c:v>42026</c:v>
                </c:pt>
                <c:pt idx="1766">
                  <c:v>42027</c:v>
                </c:pt>
                <c:pt idx="1767">
                  <c:v>42030</c:v>
                </c:pt>
                <c:pt idx="1768">
                  <c:v>42031</c:v>
                </c:pt>
                <c:pt idx="1769">
                  <c:v>42032</c:v>
                </c:pt>
                <c:pt idx="1770">
                  <c:v>42033</c:v>
                </c:pt>
                <c:pt idx="1771">
                  <c:v>42034</c:v>
                </c:pt>
                <c:pt idx="1772">
                  <c:v>42037</c:v>
                </c:pt>
                <c:pt idx="1773">
                  <c:v>42038</c:v>
                </c:pt>
                <c:pt idx="1774">
                  <c:v>42039</c:v>
                </c:pt>
                <c:pt idx="1775">
                  <c:v>42040</c:v>
                </c:pt>
                <c:pt idx="1776">
                  <c:v>42041</c:v>
                </c:pt>
                <c:pt idx="1777">
                  <c:v>42044</c:v>
                </c:pt>
                <c:pt idx="1778">
                  <c:v>42045</c:v>
                </c:pt>
                <c:pt idx="1779">
                  <c:v>42046</c:v>
                </c:pt>
                <c:pt idx="1780">
                  <c:v>42047</c:v>
                </c:pt>
                <c:pt idx="1781">
                  <c:v>42048</c:v>
                </c:pt>
                <c:pt idx="1782">
                  <c:v>42051</c:v>
                </c:pt>
                <c:pt idx="1783">
                  <c:v>42052</c:v>
                </c:pt>
                <c:pt idx="1784">
                  <c:v>42053</c:v>
                </c:pt>
                <c:pt idx="1785">
                  <c:v>42054</c:v>
                </c:pt>
                <c:pt idx="1786">
                  <c:v>42055</c:v>
                </c:pt>
                <c:pt idx="1787">
                  <c:v>42059</c:v>
                </c:pt>
                <c:pt idx="1788">
                  <c:v>42060</c:v>
                </c:pt>
                <c:pt idx="1789">
                  <c:v>42061</c:v>
                </c:pt>
                <c:pt idx="1790">
                  <c:v>42062</c:v>
                </c:pt>
                <c:pt idx="1791">
                  <c:v>42065</c:v>
                </c:pt>
                <c:pt idx="1792">
                  <c:v>42066</c:v>
                </c:pt>
                <c:pt idx="1793">
                  <c:v>42067</c:v>
                </c:pt>
                <c:pt idx="1794">
                  <c:v>42068</c:v>
                </c:pt>
                <c:pt idx="1795">
                  <c:v>42069</c:v>
                </c:pt>
                <c:pt idx="1796">
                  <c:v>42073</c:v>
                </c:pt>
                <c:pt idx="1797">
                  <c:v>42074</c:v>
                </c:pt>
                <c:pt idx="1798">
                  <c:v>42075</c:v>
                </c:pt>
                <c:pt idx="1799">
                  <c:v>42076</c:v>
                </c:pt>
                <c:pt idx="1800">
                  <c:v>42079</c:v>
                </c:pt>
                <c:pt idx="1801">
                  <c:v>42080</c:v>
                </c:pt>
                <c:pt idx="1802">
                  <c:v>42081</c:v>
                </c:pt>
                <c:pt idx="1803">
                  <c:v>42082</c:v>
                </c:pt>
                <c:pt idx="1804">
                  <c:v>42083</c:v>
                </c:pt>
                <c:pt idx="1805">
                  <c:v>42086</c:v>
                </c:pt>
                <c:pt idx="1806">
                  <c:v>42087</c:v>
                </c:pt>
                <c:pt idx="1807">
                  <c:v>42088</c:v>
                </c:pt>
                <c:pt idx="1808">
                  <c:v>42089</c:v>
                </c:pt>
                <c:pt idx="1809">
                  <c:v>42090</c:v>
                </c:pt>
                <c:pt idx="1810">
                  <c:v>42093</c:v>
                </c:pt>
                <c:pt idx="1811">
                  <c:v>42094</c:v>
                </c:pt>
                <c:pt idx="1812">
                  <c:v>42095</c:v>
                </c:pt>
                <c:pt idx="1813">
                  <c:v>42096</c:v>
                </c:pt>
                <c:pt idx="1814">
                  <c:v>42097</c:v>
                </c:pt>
                <c:pt idx="1815">
                  <c:v>42100</c:v>
                </c:pt>
                <c:pt idx="1816">
                  <c:v>42101</c:v>
                </c:pt>
                <c:pt idx="1817">
                  <c:v>42102</c:v>
                </c:pt>
                <c:pt idx="1818">
                  <c:v>42103</c:v>
                </c:pt>
                <c:pt idx="1819">
                  <c:v>42104</c:v>
                </c:pt>
                <c:pt idx="1820">
                  <c:v>42107</c:v>
                </c:pt>
                <c:pt idx="1821">
                  <c:v>42108</c:v>
                </c:pt>
                <c:pt idx="1822">
                  <c:v>42109</c:v>
                </c:pt>
                <c:pt idx="1823">
                  <c:v>42110</c:v>
                </c:pt>
                <c:pt idx="1824">
                  <c:v>42111</c:v>
                </c:pt>
                <c:pt idx="1825">
                  <c:v>42114</c:v>
                </c:pt>
                <c:pt idx="1826">
                  <c:v>42115</c:v>
                </c:pt>
                <c:pt idx="1827">
                  <c:v>42116</c:v>
                </c:pt>
                <c:pt idx="1828">
                  <c:v>42117</c:v>
                </c:pt>
                <c:pt idx="1829">
                  <c:v>42118</c:v>
                </c:pt>
                <c:pt idx="1830">
                  <c:v>42121</c:v>
                </c:pt>
                <c:pt idx="1831">
                  <c:v>42122</c:v>
                </c:pt>
                <c:pt idx="1832">
                  <c:v>42123</c:v>
                </c:pt>
                <c:pt idx="1833">
                  <c:v>42124</c:v>
                </c:pt>
                <c:pt idx="1834">
                  <c:v>42129</c:v>
                </c:pt>
                <c:pt idx="1835">
                  <c:v>42130</c:v>
                </c:pt>
                <c:pt idx="1836">
                  <c:v>42131</c:v>
                </c:pt>
                <c:pt idx="1837">
                  <c:v>42132</c:v>
                </c:pt>
                <c:pt idx="1838">
                  <c:v>42136</c:v>
                </c:pt>
                <c:pt idx="1839">
                  <c:v>42137</c:v>
                </c:pt>
                <c:pt idx="1840">
                  <c:v>42138</c:v>
                </c:pt>
                <c:pt idx="1841">
                  <c:v>42139</c:v>
                </c:pt>
                <c:pt idx="1842">
                  <c:v>42142</c:v>
                </c:pt>
                <c:pt idx="1843">
                  <c:v>42143</c:v>
                </c:pt>
                <c:pt idx="1844">
                  <c:v>42144</c:v>
                </c:pt>
                <c:pt idx="1845">
                  <c:v>42145</c:v>
                </c:pt>
                <c:pt idx="1846">
                  <c:v>42146</c:v>
                </c:pt>
                <c:pt idx="1847">
                  <c:v>42149</c:v>
                </c:pt>
                <c:pt idx="1848">
                  <c:v>42150</c:v>
                </c:pt>
                <c:pt idx="1849">
                  <c:v>42151</c:v>
                </c:pt>
                <c:pt idx="1850">
                  <c:v>42152</c:v>
                </c:pt>
                <c:pt idx="1851">
                  <c:v>42153</c:v>
                </c:pt>
                <c:pt idx="1852">
                  <c:v>42156</c:v>
                </c:pt>
                <c:pt idx="1853">
                  <c:v>42157</c:v>
                </c:pt>
                <c:pt idx="1854">
                  <c:v>42158</c:v>
                </c:pt>
                <c:pt idx="1855">
                  <c:v>42159</c:v>
                </c:pt>
                <c:pt idx="1856">
                  <c:v>42160</c:v>
                </c:pt>
                <c:pt idx="1857">
                  <c:v>42163</c:v>
                </c:pt>
                <c:pt idx="1858">
                  <c:v>42164</c:v>
                </c:pt>
                <c:pt idx="1859">
                  <c:v>42165</c:v>
                </c:pt>
                <c:pt idx="1860">
                  <c:v>42166</c:v>
                </c:pt>
                <c:pt idx="1861">
                  <c:v>42170</c:v>
                </c:pt>
                <c:pt idx="1862">
                  <c:v>42171</c:v>
                </c:pt>
                <c:pt idx="1863">
                  <c:v>42172</c:v>
                </c:pt>
                <c:pt idx="1864">
                  <c:v>42173</c:v>
                </c:pt>
                <c:pt idx="1865">
                  <c:v>42174</c:v>
                </c:pt>
                <c:pt idx="1866">
                  <c:v>42177</c:v>
                </c:pt>
                <c:pt idx="1867">
                  <c:v>42178</c:v>
                </c:pt>
                <c:pt idx="1868">
                  <c:v>42179</c:v>
                </c:pt>
                <c:pt idx="1869">
                  <c:v>42180</c:v>
                </c:pt>
                <c:pt idx="1870">
                  <c:v>42181</c:v>
                </c:pt>
                <c:pt idx="1871">
                  <c:v>42184</c:v>
                </c:pt>
                <c:pt idx="1872">
                  <c:v>42185</c:v>
                </c:pt>
                <c:pt idx="1873">
                  <c:v>42186</c:v>
                </c:pt>
                <c:pt idx="1874">
                  <c:v>42187</c:v>
                </c:pt>
                <c:pt idx="1875">
                  <c:v>42188</c:v>
                </c:pt>
                <c:pt idx="1876">
                  <c:v>42191</c:v>
                </c:pt>
                <c:pt idx="1877">
                  <c:v>42192</c:v>
                </c:pt>
                <c:pt idx="1878">
                  <c:v>42193</c:v>
                </c:pt>
                <c:pt idx="1879">
                  <c:v>42194</c:v>
                </c:pt>
                <c:pt idx="1880">
                  <c:v>42195</c:v>
                </c:pt>
                <c:pt idx="1881">
                  <c:v>42198</c:v>
                </c:pt>
                <c:pt idx="1882">
                  <c:v>42199</c:v>
                </c:pt>
                <c:pt idx="1883">
                  <c:v>42200</c:v>
                </c:pt>
                <c:pt idx="1884">
                  <c:v>42201</c:v>
                </c:pt>
                <c:pt idx="1885">
                  <c:v>42202</c:v>
                </c:pt>
                <c:pt idx="1886">
                  <c:v>42205</c:v>
                </c:pt>
                <c:pt idx="1887">
                  <c:v>42206</c:v>
                </c:pt>
                <c:pt idx="1888">
                  <c:v>42207</c:v>
                </c:pt>
                <c:pt idx="1889">
                  <c:v>42208</c:v>
                </c:pt>
                <c:pt idx="1890">
                  <c:v>42209</c:v>
                </c:pt>
                <c:pt idx="1891">
                  <c:v>42212</c:v>
                </c:pt>
                <c:pt idx="1892">
                  <c:v>42213</c:v>
                </c:pt>
                <c:pt idx="1893">
                  <c:v>42214</c:v>
                </c:pt>
                <c:pt idx="1894">
                  <c:v>42215</c:v>
                </c:pt>
                <c:pt idx="1895">
                  <c:v>42216</c:v>
                </c:pt>
                <c:pt idx="1896">
                  <c:v>42219</c:v>
                </c:pt>
                <c:pt idx="1897">
                  <c:v>42220</c:v>
                </c:pt>
                <c:pt idx="1898">
                  <c:v>42221</c:v>
                </c:pt>
                <c:pt idx="1899">
                  <c:v>42222</c:v>
                </c:pt>
                <c:pt idx="1900">
                  <c:v>42223</c:v>
                </c:pt>
                <c:pt idx="1901">
                  <c:v>42226</c:v>
                </c:pt>
                <c:pt idx="1902">
                  <c:v>42227</c:v>
                </c:pt>
                <c:pt idx="1903">
                  <c:v>42228</c:v>
                </c:pt>
                <c:pt idx="1904">
                  <c:v>42229</c:v>
                </c:pt>
                <c:pt idx="1905">
                  <c:v>42230</c:v>
                </c:pt>
                <c:pt idx="1906">
                  <c:v>42233</c:v>
                </c:pt>
                <c:pt idx="1907">
                  <c:v>42234</c:v>
                </c:pt>
                <c:pt idx="1908">
                  <c:v>42235</c:v>
                </c:pt>
                <c:pt idx="1909">
                  <c:v>42236</c:v>
                </c:pt>
                <c:pt idx="1910">
                  <c:v>42237</c:v>
                </c:pt>
                <c:pt idx="1911">
                  <c:v>42240</c:v>
                </c:pt>
                <c:pt idx="1912">
                  <c:v>42241</c:v>
                </c:pt>
                <c:pt idx="1913">
                  <c:v>42242</c:v>
                </c:pt>
                <c:pt idx="1914">
                  <c:v>42243</c:v>
                </c:pt>
                <c:pt idx="1915">
                  <c:v>42244</c:v>
                </c:pt>
                <c:pt idx="1916">
                  <c:v>42247</c:v>
                </c:pt>
                <c:pt idx="1917">
                  <c:v>42248</c:v>
                </c:pt>
                <c:pt idx="1918">
                  <c:v>42249</c:v>
                </c:pt>
                <c:pt idx="1919">
                  <c:v>42250</c:v>
                </c:pt>
                <c:pt idx="1920">
                  <c:v>42251</c:v>
                </c:pt>
                <c:pt idx="1921">
                  <c:v>42254</c:v>
                </c:pt>
                <c:pt idx="1922">
                  <c:v>42255</c:v>
                </c:pt>
                <c:pt idx="1923">
                  <c:v>42256</c:v>
                </c:pt>
                <c:pt idx="1924">
                  <c:v>42257</c:v>
                </c:pt>
                <c:pt idx="1925">
                  <c:v>42258</c:v>
                </c:pt>
                <c:pt idx="1926">
                  <c:v>42261</c:v>
                </c:pt>
                <c:pt idx="1927">
                  <c:v>42262</c:v>
                </c:pt>
                <c:pt idx="1928">
                  <c:v>42263</c:v>
                </c:pt>
                <c:pt idx="1929">
                  <c:v>42264</c:v>
                </c:pt>
                <c:pt idx="1930">
                  <c:v>42265</c:v>
                </c:pt>
                <c:pt idx="1931">
                  <c:v>42268</c:v>
                </c:pt>
                <c:pt idx="1932">
                  <c:v>42269</c:v>
                </c:pt>
                <c:pt idx="1933">
                  <c:v>42270</c:v>
                </c:pt>
                <c:pt idx="1934">
                  <c:v>42271</c:v>
                </c:pt>
              </c:numCache>
            </c:numRef>
          </c:cat>
          <c:val>
            <c:numRef>
              <c:f>Лист2!$D$2:$D$1936</c:f>
              <c:numCache>
                <c:formatCode>General</c:formatCode>
                <c:ptCount val="1935"/>
                <c:pt idx="199" formatCode="_-* #,##0_р_._-;\-* #,##0_р_._-;_-* &quot;-&quot;??_р_._-;_-@_-">
                  <c:v>387727</c:v>
                </c:pt>
                <c:pt idx="200" formatCode="_-* #,##0_р_._-;\-* #,##0_р_._-;_-* &quot;-&quot;??_р_._-;_-@_-">
                  <c:v>387727</c:v>
                </c:pt>
                <c:pt idx="201" formatCode="_-* #,##0_р_._-;\-* #,##0_р_._-;_-* &quot;-&quot;??_р_._-;_-@_-">
                  <c:v>387727</c:v>
                </c:pt>
                <c:pt idx="202" formatCode="_-* #,##0_р_._-;\-* #,##0_р_._-;_-* &quot;-&quot;??_р_._-;_-@_-">
                  <c:v>387727</c:v>
                </c:pt>
                <c:pt idx="203" formatCode="_-* #,##0_р_._-;\-* #,##0_р_._-;_-* &quot;-&quot;??_р_._-;_-@_-">
                  <c:v>420835</c:v>
                </c:pt>
                <c:pt idx="204" formatCode="_-* #,##0_р_._-;\-* #,##0_р_._-;_-* &quot;-&quot;??_р_._-;_-@_-">
                  <c:v>420835</c:v>
                </c:pt>
                <c:pt idx="205" formatCode="_-* #,##0_р_._-;\-* #,##0_р_._-;_-* &quot;-&quot;??_р_._-;_-@_-">
                  <c:v>603433</c:v>
                </c:pt>
                <c:pt idx="206" formatCode="_-* #,##0_р_._-;\-* #,##0_р_._-;_-* &quot;-&quot;??_р_._-;_-@_-">
                  <c:v>630978</c:v>
                </c:pt>
                <c:pt idx="207" formatCode="_-* #,##0_р_._-;\-* #,##0_р_._-;_-* &quot;-&quot;??_р_._-;_-@_-">
                  <c:v>630978</c:v>
                </c:pt>
                <c:pt idx="208" formatCode="_-* #,##0_р_._-;\-* #,##0_р_._-;_-* &quot;-&quot;??_р_._-;_-@_-">
                  <c:v>630978</c:v>
                </c:pt>
                <c:pt idx="209" formatCode="_-* #,##0_р_._-;\-* #,##0_р_._-;_-* &quot;-&quot;??_р_._-;_-@_-">
                  <c:v>630978</c:v>
                </c:pt>
                <c:pt idx="210" formatCode="_-* #,##0_р_._-;\-* #,##0_р_._-;_-* &quot;-&quot;??_р_._-;_-@_-">
                  <c:v>630978</c:v>
                </c:pt>
                <c:pt idx="211" formatCode="_-* #,##0_р_._-;\-* #,##0_р_._-;_-* &quot;-&quot;??_р_._-;_-@_-">
                  <c:v>630978</c:v>
                </c:pt>
                <c:pt idx="212" formatCode="_-* #,##0_р_._-;\-* #,##0_р_._-;_-* &quot;-&quot;??_р_._-;_-@_-">
                  <c:v>681285</c:v>
                </c:pt>
                <c:pt idx="213" formatCode="_-* #,##0_р_._-;\-* #,##0_р_._-;_-* &quot;-&quot;??_р_._-;_-@_-">
                  <c:v>673285</c:v>
                </c:pt>
                <c:pt idx="214" formatCode="_-* #,##0_р_._-;\-* #,##0_р_._-;_-* &quot;-&quot;??_р_._-;_-@_-">
                  <c:v>667394</c:v>
                </c:pt>
                <c:pt idx="215" formatCode="_-* #,##0_р_._-;\-* #,##0_р_._-;_-* &quot;-&quot;??_р_._-;_-@_-">
                  <c:v>811076</c:v>
                </c:pt>
                <c:pt idx="216" formatCode="_-* #,##0_р_._-;\-* #,##0_р_._-;_-* &quot;-&quot;??_р_._-;_-@_-">
                  <c:v>806076</c:v>
                </c:pt>
                <c:pt idx="217" formatCode="_-* #,##0_р_._-;\-* #,##0_р_._-;_-* &quot;-&quot;??_р_._-;_-@_-">
                  <c:v>798076</c:v>
                </c:pt>
                <c:pt idx="218" formatCode="_-* #,##0_р_._-;\-* #,##0_р_._-;_-* &quot;-&quot;??_р_._-;_-@_-">
                  <c:v>792844</c:v>
                </c:pt>
                <c:pt idx="219" formatCode="_-* #,##0_р_._-;\-* #,##0_р_._-;_-* &quot;-&quot;??_р_._-;_-@_-">
                  <c:v>792844</c:v>
                </c:pt>
                <c:pt idx="220" formatCode="_-* #,##0_р_._-;\-* #,##0_р_._-;_-* &quot;-&quot;??_р_._-;_-@_-">
                  <c:v>1117721</c:v>
                </c:pt>
                <c:pt idx="221" formatCode="_-* #,##0_р_._-;\-* #,##0_р_._-;_-* &quot;-&quot;??_р_._-;_-@_-">
                  <c:v>1115221</c:v>
                </c:pt>
                <c:pt idx="222" formatCode="_-* #,##0_р_._-;\-* #,##0_р_._-;_-* &quot;-&quot;??_р_._-;_-@_-">
                  <c:v>1115221</c:v>
                </c:pt>
                <c:pt idx="223" formatCode="_-* #,##0_р_._-;\-* #,##0_р_._-;_-* &quot;-&quot;??_р_._-;_-@_-">
                  <c:v>1048354</c:v>
                </c:pt>
                <c:pt idx="224" formatCode="_-* #,##0_р_._-;\-* #,##0_р_._-;_-* &quot;-&quot;??_р_._-;_-@_-">
                  <c:v>1048354</c:v>
                </c:pt>
                <c:pt idx="225" formatCode="_-* #,##0_р_._-;\-* #,##0_р_._-;_-* &quot;-&quot;??_р_._-;_-@_-">
                  <c:v>1323136</c:v>
                </c:pt>
                <c:pt idx="226" formatCode="_-* #,##0_р_._-;\-* #,##0_р_._-;_-* &quot;-&quot;??_р_._-;_-@_-">
                  <c:v>1321636</c:v>
                </c:pt>
                <c:pt idx="227" formatCode="_-* #,##0_р_._-;\-* #,##0_р_._-;_-* &quot;-&quot;??_р_._-;_-@_-">
                  <c:v>1320261</c:v>
                </c:pt>
                <c:pt idx="228" formatCode="_-* #,##0_р_._-;\-* #,##0_р_._-;_-* &quot;-&quot;??_р_._-;_-@_-">
                  <c:v>1320261</c:v>
                </c:pt>
                <c:pt idx="229" formatCode="_-* #,##0_р_._-;\-* #,##0_р_._-;_-* &quot;-&quot;??_р_._-;_-@_-">
                  <c:v>1319861</c:v>
                </c:pt>
                <c:pt idx="230" formatCode="_-* #,##0_р_._-;\-* #,##0_р_._-;_-* &quot;-&quot;??_р_._-;_-@_-">
                  <c:v>1450843</c:v>
                </c:pt>
                <c:pt idx="231" formatCode="_-* #,##0_р_._-;\-* #,##0_р_._-;_-* &quot;-&quot;??_р_._-;_-@_-">
                  <c:v>1440563</c:v>
                </c:pt>
                <c:pt idx="232" formatCode="_-* #,##0_р_._-;\-* #,##0_р_._-;_-* &quot;-&quot;??_р_._-;_-@_-">
                  <c:v>1380563</c:v>
                </c:pt>
                <c:pt idx="233" formatCode="_-* #,##0_р_._-;\-* #,##0_р_._-;_-* &quot;-&quot;??_р_._-;_-@_-">
                  <c:v>1380463</c:v>
                </c:pt>
                <c:pt idx="234" formatCode="_-* #,##0_р_._-;\-* #,##0_р_._-;_-* &quot;-&quot;??_р_._-;_-@_-">
                  <c:v>1377333</c:v>
                </c:pt>
                <c:pt idx="235" formatCode="_-* #,##0_р_._-;\-* #,##0_р_._-;_-* &quot;-&quot;??_р_._-;_-@_-">
                  <c:v>1506639</c:v>
                </c:pt>
                <c:pt idx="236" formatCode="_-* #,##0_р_._-;\-* #,##0_р_._-;_-* &quot;-&quot;??_р_._-;_-@_-">
                  <c:v>1506639</c:v>
                </c:pt>
                <c:pt idx="237" formatCode="_-* #,##0_р_._-;\-* #,##0_р_._-;_-* &quot;-&quot;??_р_._-;_-@_-">
                  <c:v>1506639</c:v>
                </c:pt>
                <c:pt idx="238" formatCode="_-* #,##0_р_._-;\-* #,##0_р_._-;_-* &quot;-&quot;??_р_._-;_-@_-">
                  <c:v>1503231</c:v>
                </c:pt>
                <c:pt idx="239" formatCode="_-* #,##0_р_._-;\-* #,##0_р_._-;_-* &quot;-&quot;??_р_._-;_-@_-">
                  <c:v>1502531</c:v>
                </c:pt>
                <c:pt idx="240" formatCode="_-* #,##0_р_._-;\-* #,##0_р_._-;_-* &quot;-&quot;??_р_._-;_-@_-">
                  <c:v>1764880</c:v>
                </c:pt>
                <c:pt idx="241" formatCode="_-* #,##0_р_._-;\-* #,##0_р_._-;_-* &quot;-&quot;??_р_._-;_-@_-">
                  <c:v>1764880</c:v>
                </c:pt>
                <c:pt idx="242" formatCode="_-* #,##0_р_._-;\-* #,##0_р_._-;_-* &quot;-&quot;??_р_._-;_-@_-">
                  <c:v>1764040</c:v>
                </c:pt>
                <c:pt idx="243" formatCode="_-* #,##0_р_._-;\-* #,##0_р_._-;_-* &quot;-&quot;??_р_._-;_-@_-">
                  <c:v>1762640</c:v>
                </c:pt>
                <c:pt idx="244" formatCode="_-* #,##0_р_._-;\-* #,##0_р_._-;_-* &quot;-&quot;??_р_._-;_-@_-">
                  <c:v>1758340</c:v>
                </c:pt>
                <c:pt idx="245" formatCode="_-* #,##0_р_._-;\-* #,##0_р_._-;_-* &quot;-&quot;??_р_._-;_-@_-">
                  <c:v>1862879</c:v>
                </c:pt>
                <c:pt idx="246" formatCode="_-* #,##0_р_._-;\-* #,##0_р_._-;_-* &quot;-&quot;??_р_._-;_-@_-">
                  <c:v>1862879</c:v>
                </c:pt>
                <c:pt idx="247" formatCode="_-* #,##0_р_._-;\-* #,##0_р_._-;_-* &quot;-&quot;??_р_._-;_-@_-">
                  <c:v>1769879</c:v>
                </c:pt>
                <c:pt idx="248" formatCode="_-* #,##0_р_._-;\-* #,##0_р_._-;_-* &quot;-&quot;??_р_._-;_-@_-">
                  <c:v>1770268</c:v>
                </c:pt>
                <c:pt idx="249" formatCode="_-* #,##0_р_._-;\-* #,##0_р_._-;_-* &quot;-&quot;??_р_._-;_-@_-">
                  <c:v>1769618</c:v>
                </c:pt>
                <c:pt idx="250" formatCode="_-* #,##0_р_._-;\-* #,##0_р_._-;_-* &quot;-&quot;??_р_._-;_-@_-">
                  <c:v>1762891</c:v>
                </c:pt>
                <c:pt idx="251" formatCode="_-* #,##0_р_._-;\-* #,##0_р_._-;_-* &quot;-&quot;??_р_._-;_-@_-">
                  <c:v>1762891</c:v>
                </c:pt>
                <c:pt idx="252" formatCode="_-* #,##0_р_._-;\-* #,##0_р_._-;_-* &quot;-&quot;??_р_._-;_-@_-">
                  <c:v>1762891</c:v>
                </c:pt>
                <c:pt idx="253" formatCode="_-* #,##0_р_._-;\-* #,##0_р_._-;_-* &quot;-&quot;??_р_._-;_-@_-">
                  <c:v>1762091</c:v>
                </c:pt>
                <c:pt idx="254" formatCode="_-* #,##0_р_._-;\-* #,##0_р_._-;_-* &quot;-&quot;??_р_._-;_-@_-">
                  <c:v>1779034</c:v>
                </c:pt>
                <c:pt idx="255" formatCode="_-* #,##0_р_._-;\-* #,##0_р_._-;_-* &quot;-&quot;??_р_._-;_-@_-">
                  <c:v>1779034</c:v>
                </c:pt>
                <c:pt idx="256" formatCode="_-* #,##0_р_._-;\-* #,##0_р_._-;_-* &quot;-&quot;??_р_._-;_-@_-">
                  <c:v>1763734</c:v>
                </c:pt>
                <c:pt idx="257" formatCode="_-* #,##0_р_._-;\-* #,##0_р_._-;_-* &quot;-&quot;??_р_._-;_-@_-">
                  <c:v>1763734</c:v>
                </c:pt>
                <c:pt idx="258" formatCode="_-* #,##0_р_._-;\-* #,##0_р_._-;_-* &quot;-&quot;??_р_._-;_-@_-">
                  <c:v>1763734</c:v>
                </c:pt>
                <c:pt idx="259" formatCode="_-* #,##0_р_._-;\-* #,##0_р_._-;_-* &quot;-&quot;??_р_._-;_-@_-">
                  <c:v>1798202</c:v>
                </c:pt>
                <c:pt idx="260" formatCode="_-* #,##0_р_._-;\-* #,##0_р_._-;_-* &quot;-&quot;??_р_._-;_-@_-">
                  <c:v>1796202</c:v>
                </c:pt>
                <c:pt idx="261" formatCode="_-* #,##0_р_._-;\-* #,##0_р_._-;_-* &quot;-&quot;??_р_._-;_-@_-">
                  <c:v>1796202</c:v>
                </c:pt>
                <c:pt idx="262" formatCode="_-* #,##0_р_._-;\-* #,##0_р_._-;_-* &quot;-&quot;??_р_._-;_-@_-">
                  <c:v>1796202</c:v>
                </c:pt>
                <c:pt idx="263" formatCode="_-* #,##0_р_._-;\-* #,##0_р_._-;_-* &quot;-&quot;??_р_._-;_-@_-">
                  <c:v>1835459</c:v>
                </c:pt>
                <c:pt idx="264" formatCode="_-* #,##0_р_._-;\-* #,##0_р_._-;_-* &quot;-&quot;??_р_._-;_-@_-">
                  <c:v>1861527</c:v>
                </c:pt>
                <c:pt idx="265" formatCode="_-* #,##0_р_._-;\-* #,##0_р_._-;_-* &quot;-&quot;??_р_._-;_-@_-">
                  <c:v>1861527</c:v>
                </c:pt>
                <c:pt idx="266" formatCode="_-* #,##0_р_._-;\-* #,##0_р_._-;_-* &quot;-&quot;??_р_._-;_-@_-">
                  <c:v>1861527</c:v>
                </c:pt>
                <c:pt idx="267" formatCode="_-* #,##0_р_._-;\-* #,##0_р_._-;_-* &quot;-&quot;??_р_._-;_-@_-">
                  <c:v>1861527</c:v>
                </c:pt>
                <c:pt idx="268" formatCode="_-* #,##0_р_._-;\-* #,##0_р_._-;_-* &quot;-&quot;??_р_._-;_-@_-">
                  <c:v>1860157</c:v>
                </c:pt>
                <c:pt idx="269" formatCode="_-* #,##0_р_._-;\-* #,##0_р_._-;_-* &quot;-&quot;??_р_._-;_-@_-">
                  <c:v>1908629</c:v>
                </c:pt>
                <c:pt idx="270" formatCode="_-* #,##0_р_._-;\-* #,##0_р_._-;_-* &quot;-&quot;??_р_._-;_-@_-">
                  <c:v>1908629</c:v>
                </c:pt>
                <c:pt idx="271" formatCode="_-* #,##0_р_._-;\-* #,##0_р_._-;_-* &quot;-&quot;??_р_._-;_-@_-">
                  <c:v>1907629</c:v>
                </c:pt>
                <c:pt idx="272" formatCode="_-* #,##0_р_._-;\-* #,##0_р_._-;_-* &quot;-&quot;??_р_._-;_-@_-">
                  <c:v>1906029</c:v>
                </c:pt>
                <c:pt idx="273" formatCode="_-* #,##0_р_._-;\-* #,##0_р_._-;_-* &quot;-&quot;??_р_._-;_-@_-">
                  <c:v>1905429</c:v>
                </c:pt>
                <c:pt idx="274" formatCode="_-* #,##0_р_._-;\-* #,##0_р_._-;_-* &quot;-&quot;??_р_._-;_-@_-">
                  <c:v>1924117</c:v>
                </c:pt>
                <c:pt idx="275" formatCode="_-* #,##0_р_._-;\-* #,##0_р_._-;_-* &quot;-&quot;??_р_._-;_-@_-">
                  <c:v>1924117</c:v>
                </c:pt>
                <c:pt idx="276" formatCode="_-* #,##0_р_._-;\-* #,##0_р_._-;_-* &quot;-&quot;??_р_._-;_-@_-">
                  <c:v>1921512</c:v>
                </c:pt>
                <c:pt idx="277" formatCode="_-* #,##0_р_._-;\-* #,##0_р_._-;_-* &quot;-&quot;??_р_._-;_-@_-">
                  <c:v>1919437</c:v>
                </c:pt>
                <c:pt idx="278" formatCode="_-* #,##0_р_._-;\-* #,##0_р_._-;_-* &quot;-&quot;??_р_._-;_-@_-">
                  <c:v>1919437</c:v>
                </c:pt>
                <c:pt idx="279" formatCode="_-* #,##0_р_._-;\-* #,##0_р_._-;_-* &quot;-&quot;??_р_._-;_-@_-">
                  <c:v>1920481</c:v>
                </c:pt>
                <c:pt idx="280" formatCode="_-* #,##0_р_._-;\-* #,##0_р_._-;_-* &quot;-&quot;??_р_._-;_-@_-">
                  <c:v>1920031</c:v>
                </c:pt>
                <c:pt idx="281" formatCode="_-* #,##0_р_._-;\-* #,##0_р_._-;_-* &quot;-&quot;??_р_._-;_-@_-">
                  <c:v>1917040</c:v>
                </c:pt>
                <c:pt idx="282" formatCode="_-* #,##0_р_._-;\-* #,##0_р_._-;_-* &quot;-&quot;??_р_._-;_-@_-">
                  <c:v>1917038</c:v>
                </c:pt>
                <c:pt idx="283" formatCode="_-* #,##0_р_._-;\-* #,##0_р_._-;_-* &quot;-&quot;??_р_._-;_-@_-">
                  <c:v>1918965</c:v>
                </c:pt>
                <c:pt idx="284" formatCode="_-* #,##0_р_._-;\-* #,##0_р_._-;_-* &quot;-&quot;??_р_._-;_-@_-">
                  <c:v>1917430</c:v>
                </c:pt>
                <c:pt idx="285" formatCode="_-* #,##0_р_._-;\-* #,##0_р_._-;_-* &quot;-&quot;??_р_._-;_-@_-">
                  <c:v>1908230</c:v>
                </c:pt>
                <c:pt idx="286" formatCode="_-* #,##0_р_._-;\-* #,##0_р_._-;_-* &quot;-&quot;??_р_._-;_-@_-">
                  <c:v>1856750</c:v>
                </c:pt>
                <c:pt idx="287" formatCode="_-* #,##0_р_._-;\-* #,##0_р_._-;_-* &quot;-&quot;??_р_._-;_-@_-">
                  <c:v>1856175</c:v>
                </c:pt>
                <c:pt idx="288" formatCode="_-* #,##0_р_._-;\-* #,##0_р_._-;_-* &quot;-&quot;??_р_._-;_-@_-">
                  <c:v>1875126</c:v>
                </c:pt>
                <c:pt idx="289" formatCode="_-* #,##0_р_._-;\-* #,##0_р_._-;_-* &quot;-&quot;??_р_._-;_-@_-">
                  <c:v>1872026</c:v>
                </c:pt>
                <c:pt idx="290" formatCode="_-* #,##0_р_._-;\-* #,##0_р_._-;_-* &quot;-&quot;??_р_._-;_-@_-">
                  <c:v>1849876</c:v>
                </c:pt>
                <c:pt idx="291" formatCode="_-* #,##0_р_._-;\-* #,##0_р_._-;_-* &quot;-&quot;??_р_._-;_-@_-">
                  <c:v>1809876</c:v>
                </c:pt>
                <c:pt idx="292" formatCode="_-* #,##0_р_._-;\-* #,##0_р_._-;_-* &quot;-&quot;??_р_._-;_-@_-">
                  <c:v>1782251</c:v>
                </c:pt>
                <c:pt idx="293" formatCode="_-* #,##0_р_._-;\-* #,##0_р_._-;_-* &quot;-&quot;??_р_._-;_-@_-">
                  <c:v>1778351</c:v>
                </c:pt>
                <c:pt idx="294" formatCode="_-* #,##0_р_._-;\-* #,##0_р_._-;_-* &quot;-&quot;??_р_._-;_-@_-">
                  <c:v>1774551</c:v>
                </c:pt>
                <c:pt idx="295" formatCode="_-* #,##0_р_._-;\-* #,##0_р_._-;_-* &quot;-&quot;??_р_._-;_-@_-">
                  <c:v>1774361</c:v>
                </c:pt>
                <c:pt idx="296" formatCode="_-* #,##0_р_._-;\-* #,##0_р_._-;_-* &quot;-&quot;??_р_._-;_-@_-">
                  <c:v>1771161</c:v>
                </c:pt>
                <c:pt idx="297" formatCode="_-* #,##0_р_._-;\-* #,##0_р_._-;_-* &quot;-&quot;??_р_._-;_-@_-">
                  <c:v>1767970</c:v>
                </c:pt>
                <c:pt idx="298" formatCode="_-* #,##0_р_._-;\-* #,##0_р_._-;_-* &quot;-&quot;??_р_._-;_-@_-">
                  <c:v>1760970</c:v>
                </c:pt>
                <c:pt idx="299" formatCode="_-* #,##0_р_._-;\-* #,##0_р_._-;_-* &quot;-&quot;??_р_._-;_-@_-">
                  <c:v>1758719</c:v>
                </c:pt>
                <c:pt idx="300" formatCode="_-* #,##0_р_._-;\-* #,##0_р_._-;_-* &quot;-&quot;??_р_._-;_-@_-">
                  <c:v>1758713</c:v>
                </c:pt>
                <c:pt idx="301" formatCode="_-* #,##0_р_._-;\-* #,##0_р_._-;_-* &quot;-&quot;??_р_._-;_-@_-">
                  <c:v>1753285</c:v>
                </c:pt>
                <c:pt idx="302" formatCode="_-* #,##0_р_._-;\-* #,##0_р_._-;_-* &quot;-&quot;??_р_._-;_-@_-">
                  <c:v>1687472</c:v>
                </c:pt>
                <c:pt idx="303" formatCode="_-* #,##0_р_._-;\-* #,##0_р_._-;_-* &quot;-&quot;??_р_._-;_-@_-">
                  <c:v>1684972</c:v>
                </c:pt>
                <c:pt idx="304" formatCode="_-* #,##0_р_._-;\-* #,##0_р_._-;_-* &quot;-&quot;??_р_._-;_-@_-">
                  <c:v>1679672</c:v>
                </c:pt>
                <c:pt idx="305" formatCode="_-* #,##0_р_._-;\-* #,##0_р_._-;_-* &quot;-&quot;??_р_._-;_-@_-">
                  <c:v>1677972</c:v>
                </c:pt>
                <c:pt idx="306" formatCode="_-* #,##0_р_._-;\-* #,##0_р_._-;_-* &quot;-&quot;??_р_._-;_-@_-">
                  <c:v>1666172</c:v>
                </c:pt>
                <c:pt idx="307" formatCode="_-* #,##0_р_._-;\-* #,##0_р_._-;_-* &quot;-&quot;??_р_._-;_-@_-">
                  <c:v>1665579</c:v>
                </c:pt>
                <c:pt idx="308" formatCode="_-* #,##0_р_._-;\-* #,##0_р_._-;_-* &quot;-&quot;??_р_._-;_-@_-">
                  <c:v>1641909</c:v>
                </c:pt>
                <c:pt idx="309" formatCode="_-* #,##0_р_._-;\-* #,##0_р_._-;_-* &quot;-&quot;??_р_._-;_-@_-">
                  <c:v>1605364</c:v>
                </c:pt>
                <c:pt idx="310" formatCode="_-* #,##0_р_._-;\-* #,##0_р_._-;_-* &quot;-&quot;??_р_._-;_-@_-">
                  <c:v>1595364</c:v>
                </c:pt>
                <c:pt idx="311" formatCode="_-* #,##0_р_._-;\-* #,##0_р_._-;_-* &quot;-&quot;??_р_._-;_-@_-">
                  <c:v>1508364</c:v>
                </c:pt>
                <c:pt idx="312" formatCode="_-* #,##0_р_._-;\-* #,##0_р_._-;_-* &quot;-&quot;??_р_._-;_-@_-">
                  <c:v>1460859</c:v>
                </c:pt>
                <c:pt idx="313" formatCode="_-* #,##0_р_._-;\-* #,##0_р_._-;_-* &quot;-&quot;??_р_._-;_-@_-">
                  <c:v>1456259</c:v>
                </c:pt>
                <c:pt idx="314" formatCode="_-* #,##0_р_._-;\-* #,##0_р_._-;_-* &quot;-&quot;??_р_._-;_-@_-">
                  <c:v>1395769</c:v>
                </c:pt>
                <c:pt idx="315" formatCode="_-* #,##0_р_._-;\-* #,##0_р_._-;_-* &quot;-&quot;??_р_._-;_-@_-">
                  <c:v>1388893</c:v>
                </c:pt>
                <c:pt idx="316" formatCode="_-* #,##0_р_._-;\-* #,##0_р_._-;_-* &quot;-&quot;??_р_._-;_-@_-">
                  <c:v>1384663</c:v>
                </c:pt>
                <c:pt idx="317" formatCode="_-* #,##0_р_._-;\-* #,##0_р_._-;_-* &quot;-&quot;??_р_._-;_-@_-">
                  <c:v>1376190</c:v>
                </c:pt>
                <c:pt idx="318" formatCode="_-* #,##0_р_._-;\-* #,##0_р_._-;_-* &quot;-&quot;??_р_._-;_-@_-">
                  <c:v>1354340</c:v>
                </c:pt>
                <c:pt idx="319" formatCode="_-* #,##0_р_._-;\-* #,##0_р_._-;_-* &quot;-&quot;??_р_._-;_-@_-">
                  <c:v>1315330</c:v>
                </c:pt>
                <c:pt idx="320" formatCode="_-* #,##0_р_._-;\-* #,##0_р_._-;_-* &quot;-&quot;??_р_._-;_-@_-">
                  <c:v>1309140</c:v>
                </c:pt>
                <c:pt idx="321" formatCode="_-* #,##0_р_._-;\-* #,##0_р_._-;_-* &quot;-&quot;??_р_._-;_-@_-">
                  <c:v>1306140</c:v>
                </c:pt>
                <c:pt idx="322" formatCode="_-* #,##0_р_._-;\-* #,##0_р_._-;_-* &quot;-&quot;??_р_._-;_-@_-">
                  <c:v>1218887</c:v>
                </c:pt>
                <c:pt idx="323" formatCode="_-* #,##0_р_._-;\-* #,##0_р_._-;_-* &quot;-&quot;??_р_._-;_-@_-">
                  <c:v>1211087</c:v>
                </c:pt>
                <c:pt idx="324" formatCode="_-* #,##0_р_._-;\-* #,##0_р_._-;_-* &quot;-&quot;??_р_._-;_-@_-">
                  <c:v>1194477</c:v>
                </c:pt>
                <c:pt idx="325" formatCode="_-* #,##0_р_._-;\-* #,##0_р_._-;_-* &quot;-&quot;??_р_._-;_-@_-">
                  <c:v>1194457</c:v>
                </c:pt>
                <c:pt idx="326" formatCode="_-* #,##0_р_._-;\-* #,##0_р_._-;_-* &quot;-&quot;??_р_._-;_-@_-">
                  <c:v>1183179</c:v>
                </c:pt>
                <c:pt idx="327" formatCode="_-* #,##0_р_._-;\-* #,##0_р_._-;_-* &quot;-&quot;??_р_._-;_-@_-">
                  <c:v>1154133</c:v>
                </c:pt>
                <c:pt idx="328" formatCode="_-* #,##0_р_._-;\-* #,##0_р_._-;_-* &quot;-&quot;??_р_._-;_-@_-">
                  <c:v>1150423</c:v>
                </c:pt>
                <c:pt idx="329" formatCode="_-* #,##0_р_._-;\-* #,##0_р_._-;_-* &quot;-&quot;??_р_._-;_-@_-">
                  <c:v>1124893</c:v>
                </c:pt>
                <c:pt idx="330" formatCode="_-* #,##0_р_._-;\-* #,##0_р_._-;_-* &quot;-&quot;??_р_._-;_-@_-">
                  <c:v>1100893</c:v>
                </c:pt>
                <c:pt idx="331" formatCode="_-* #,##0_р_._-;\-* #,##0_р_._-;_-* &quot;-&quot;??_р_._-;_-@_-">
                  <c:v>1115407</c:v>
                </c:pt>
                <c:pt idx="332" formatCode="_-* #,##0_р_._-;\-* #,##0_р_._-;_-* &quot;-&quot;??_р_._-;_-@_-">
                  <c:v>1109557</c:v>
                </c:pt>
                <c:pt idx="333" formatCode="_-* #,##0_р_._-;\-* #,##0_р_._-;_-* &quot;-&quot;??_р_._-;_-@_-">
                  <c:v>1041669</c:v>
                </c:pt>
                <c:pt idx="334" formatCode="_-* #,##0_р_._-;\-* #,##0_р_._-;_-* &quot;-&quot;??_р_._-;_-@_-">
                  <c:v>1035669</c:v>
                </c:pt>
                <c:pt idx="335" formatCode="_-* #,##0_р_._-;\-* #,##0_р_._-;_-* &quot;-&quot;??_р_._-;_-@_-">
                  <c:v>1032104</c:v>
                </c:pt>
                <c:pt idx="336" formatCode="_-* #,##0_р_._-;\-* #,##0_р_._-;_-* &quot;-&quot;??_р_._-;_-@_-">
                  <c:v>1028904</c:v>
                </c:pt>
                <c:pt idx="337" formatCode="_-* #,##0_р_._-;\-* #,##0_р_._-;_-* &quot;-&quot;??_р_._-;_-@_-">
                  <c:v>1014854</c:v>
                </c:pt>
                <c:pt idx="338" formatCode="_-* #,##0_р_._-;\-* #,##0_р_._-;_-* &quot;-&quot;??_р_._-;_-@_-">
                  <c:v>1002416</c:v>
                </c:pt>
                <c:pt idx="339" formatCode="_-* #,##0_р_._-;\-* #,##0_р_._-;_-* &quot;-&quot;??_р_._-;_-@_-">
                  <c:v>970166</c:v>
                </c:pt>
                <c:pt idx="340" formatCode="_-* #,##0_р_._-;\-* #,##0_р_._-;_-* &quot;-&quot;??_р_._-;_-@_-">
                  <c:v>918207</c:v>
                </c:pt>
                <c:pt idx="341" formatCode="_-* #,##0_р_._-;\-* #,##0_р_._-;_-* &quot;-&quot;??_р_._-;_-@_-">
                  <c:v>909482</c:v>
                </c:pt>
                <c:pt idx="342" formatCode="_-* #,##0_р_._-;\-* #,##0_р_._-;_-* &quot;-&quot;??_р_._-;_-@_-">
                  <c:v>880342</c:v>
                </c:pt>
                <c:pt idx="343" formatCode="_-* #,##0_р_._-;\-* #,##0_р_._-;_-* &quot;-&quot;??_р_._-;_-@_-">
                  <c:v>875342</c:v>
                </c:pt>
                <c:pt idx="344" formatCode="_-* #,##0_р_._-;\-* #,##0_р_._-;_-* &quot;-&quot;??_р_._-;_-@_-">
                  <c:v>870842</c:v>
                </c:pt>
                <c:pt idx="345" formatCode="_-* #,##0_р_._-;\-* #,##0_р_._-;_-* &quot;-&quot;??_р_._-;_-@_-">
                  <c:v>912561</c:v>
                </c:pt>
                <c:pt idx="346" formatCode="_-* #,##0_р_._-;\-* #,##0_р_._-;_-* &quot;-&quot;??_р_._-;_-@_-">
                  <c:v>877103</c:v>
                </c:pt>
                <c:pt idx="347" formatCode="_-* #,##0_р_._-;\-* #,##0_р_._-;_-* &quot;-&quot;??_р_._-;_-@_-">
                  <c:v>865483</c:v>
                </c:pt>
                <c:pt idx="348" formatCode="_-* #,##0_р_._-;\-* #,##0_р_._-;_-* &quot;-&quot;??_р_._-;_-@_-">
                  <c:v>863183</c:v>
                </c:pt>
                <c:pt idx="349" formatCode="_-* #,##0_р_._-;\-* #,##0_р_._-;_-* &quot;-&quot;??_р_._-;_-@_-">
                  <c:v>856183</c:v>
                </c:pt>
                <c:pt idx="350" formatCode="_-* #,##0_р_._-;\-* #,##0_р_._-;_-* &quot;-&quot;??_р_._-;_-@_-">
                  <c:v>705562</c:v>
                </c:pt>
                <c:pt idx="351" formatCode="_-* #,##0_р_._-;\-* #,##0_р_._-;_-* &quot;-&quot;??_р_._-;_-@_-">
                  <c:v>702462</c:v>
                </c:pt>
                <c:pt idx="352" formatCode="_-* #,##0_р_._-;\-* #,##0_р_._-;_-* &quot;-&quot;??_р_._-;_-@_-">
                  <c:v>686662</c:v>
                </c:pt>
                <c:pt idx="353" formatCode="_-* #,##0_р_._-;\-* #,##0_р_._-;_-* &quot;-&quot;??_р_._-;_-@_-">
                  <c:v>685362</c:v>
                </c:pt>
                <c:pt idx="354" formatCode="_-* #,##0_р_._-;\-* #,##0_р_._-;_-* &quot;-&quot;??_р_._-;_-@_-">
                  <c:v>685362</c:v>
                </c:pt>
                <c:pt idx="355" formatCode="_-* #,##0_р_._-;\-* #,##0_р_._-;_-* &quot;-&quot;??_р_._-;_-@_-">
                  <c:v>734842</c:v>
                </c:pt>
                <c:pt idx="356" formatCode="_-* #,##0_р_._-;\-* #,##0_р_._-;_-* &quot;-&quot;??_р_._-;_-@_-">
                  <c:v>720177</c:v>
                </c:pt>
                <c:pt idx="357" formatCode="_-* #,##0_р_._-;\-* #,##0_р_._-;_-* &quot;-&quot;??_р_._-;_-@_-">
                  <c:v>720157</c:v>
                </c:pt>
                <c:pt idx="358" formatCode="_-* #,##0_р_._-;\-* #,##0_р_._-;_-* &quot;-&quot;??_р_._-;_-@_-">
                  <c:v>716907</c:v>
                </c:pt>
                <c:pt idx="359" formatCode="_-* #,##0_р_._-;\-* #,##0_р_._-;_-* &quot;-&quot;??_р_._-;_-@_-">
                  <c:v>661149</c:v>
                </c:pt>
                <c:pt idx="360" formatCode="_-* #,##0_р_._-;\-* #,##0_р_._-;_-* &quot;-&quot;??_р_._-;_-@_-">
                  <c:v>655649</c:v>
                </c:pt>
                <c:pt idx="361" formatCode="_-* #,##0_р_._-;\-* #,##0_р_._-;_-* &quot;-&quot;??_р_._-;_-@_-">
                  <c:v>649549</c:v>
                </c:pt>
                <c:pt idx="362" formatCode="_-* #,##0_р_._-;\-* #,##0_р_._-;_-* &quot;-&quot;??_р_._-;_-@_-">
                  <c:v>649399</c:v>
                </c:pt>
                <c:pt idx="363" formatCode="_-* #,##0_р_._-;\-* #,##0_р_._-;_-* &quot;-&quot;??_р_._-;_-@_-">
                  <c:v>649169</c:v>
                </c:pt>
                <c:pt idx="364" formatCode="_-* #,##0_р_._-;\-* #,##0_р_._-;_-* &quot;-&quot;??_р_._-;_-@_-">
                  <c:v>713846</c:v>
                </c:pt>
                <c:pt idx="365" formatCode="_-* #,##0_р_._-;\-* #,##0_р_._-;_-* &quot;-&quot;??_р_._-;_-@_-">
                  <c:v>703246</c:v>
                </c:pt>
                <c:pt idx="366" formatCode="_-* #,##0_р_._-;\-* #,##0_р_._-;_-* &quot;-&quot;??_р_._-;_-@_-">
                  <c:v>697151</c:v>
                </c:pt>
                <c:pt idx="367" formatCode="_-* #,##0_р_._-;\-* #,##0_р_._-;_-* &quot;-&quot;??_р_._-;_-@_-">
                  <c:v>689151</c:v>
                </c:pt>
                <c:pt idx="368" formatCode="_-* #,##0_р_._-;\-* #,##0_р_._-;_-* &quot;-&quot;??_р_._-;_-@_-">
                  <c:v>685896</c:v>
                </c:pt>
                <c:pt idx="369" formatCode="_-* #,##0_р_._-;\-* #,##0_р_._-;_-* &quot;-&quot;??_р_._-;_-@_-">
                  <c:v>680435</c:v>
                </c:pt>
                <c:pt idx="370" formatCode="_-* #,##0_р_._-;\-* #,##0_р_._-;_-* &quot;-&quot;??_р_._-;_-@_-">
                  <c:v>670435</c:v>
                </c:pt>
                <c:pt idx="371" formatCode="_-* #,##0_р_._-;\-* #,##0_р_._-;_-* &quot;-&quot;??_р_._-;_-@_-">
                  <c:v>655515</c:v>
                </c:pt>
                <c:pt idx="372" formatCode="_-* #,##0_р_._-;\-* #,##0_р_._-;_-* &quot;-&quot;??_р_._-;_-@_-">
                  <c:v>655495</c:v>
                </c:pt>
                <c:pt idx="373" formatCode="_-* #,##0_р_._-;\-* #,##0_р_._-;_-* &quot;-&quot;??_р_._-;_-@_-">
                  <c:v>655495</c:v>
                </c:pt>
                <c:pt idx="374" formatCode="_-* #,##0_р_._-;\-* #,##0_р_._-;_-* &quot;-&quot;??_р_._-;_-@_-">
                  <c:v>539914</c:v>
                </c:pt>
                <c:pt idx="375" formatCode="_-* #,##0_р_._-;\-* #,##0_р_._-;_-* &quot;-&quot;??_р_._-;_-@_-">
                  <c:v>537618</c:v>
                </c:pt>
                <c:pt idx="376" formatCode="_-* #,##0_р_._-;\-* #,##0_р_._-;_-* &quot;-&quot;??_р_._-;_-@_-">
                  <c:v>535518</c:v>
                </c:pt>
                <c:pt idx="377" formatCode="_-* #,##0_р_._-;\-* #,##0_р_._-;_-* &quot;-&quot;??_р_._-;_-@_-">
                  <c:v>535518</c:v>
                </c:pt>
                <c:pt idx="378" formatCode="_-* #,##0_р_._-;\-* #,##0_р_._-;_-* &quot;-&quot;??_р_._-;_-@_-">
                  <c:v>480518</c:v>
                </c:pt>
                <c:pt idx="379" formatCode="_-* #,##0_р_._-;\-* #,##0_р_._-;_-* &quot;-&quot;??_р_._-;_-@_-">
                  <c:v>608598</c:v>
                </c:pt>
                <c:pt idx="380" formatCode="_-* #,##0_р_._-;\-* #,##0_р_._-;_-* &quot;-&quot;??_р_._-;_-@_-">
                  <c:v>608598</c:v>
                </c:pt>
                <c:pt idx="381" formatCode="_-* #,##0_р_._-;\-* #,##0_р_._-;_-* &quot;-&quot;??_р_._-;_-@_-">
                  <c:v>590566</c:v>
                </c:pt>
                <c:pt idx="382" formatCode="_-* #,##0_р_._-;\-* #,##0_р_._-;_-* &quot;-&quot;??_р_._-;_-@_-">
                  <c:v>590566</c:v>
                </c:pt>
                <c:pt idx="383" formatCode="_-* #,##0_р_._-;\-* #,##0_р_._-;_-* &quot;-&quot;??_р_._-;_-@_-">
                  <c:v>589566</c:v>
                </c:pt>
                <c:pt idx="384" formatCode="_-* #,##0_р_._-;\-* #,##0_р_._-;_-* &quot;-&quot;??_р_._-;_-@_-">
                  <c:v>594333</c:v>
                </c:pt>
                <c:pt idx="385" formatCode="_-* #,##0_р_._-;\-* #,##0_р_._-;_-* &quot;-&quot;??_р_._-;_-@_-">
                  <c:v>584333</c:v>
                </c:pt>
                <c:pt idx="386" formatCode="_-* #,##0_р_._-;\-* #,##0_р_._-;_-* &quot;-&quot;??_р_._-;_-@_-">
                  <c:v>571033</c:v>
                </c:pt>
                <c:pt idx="387" formatCode="_-* #,##0_р_._-;\-* #,##0_р_._-;_-* &quot;-&quot;??_р_._-;_-@_-">
                  <c:v>571033</c:v>
                </c:pt>
                <c:pt idx="388" formatCode="_-* #,##0_р_._-;\-* #,##0_р_._-;_-* &quot;-&quot;??_р_._-;_-@_-">
                  <c:v>571033</c:v>
                </c:pt>
                <c:pt idx="389" formatCode="_-* #,##0_р_._-;\-* #,##0_р_._-;_-* &quot;-&quot;??_р_._-;_-@_-">
                  <c:v>633635</c:v>
                </c:pt>
                <c:pt idx="390" formatCode="_-* #,##0_р_._-;\-* #,##0_р_._-;_-* &quot;-&quot;??_р_._-;_-@_-">
                  <c:v>632635</c:v>
                </c:pt>
                <c:pt idx="391" formatCode="_-* #,##0_р_._-;\-* #,##0_р_._-;_-* &quot;-&quot;??_р_._-;_-@_-">
                  <c:v>604210</c:v>
                </c:pt>
                <c:pt idx="392" formatCode="_-* #,##0_р_._-;\-* #,##0_р_._-;_-* &quot;-&quot;??_р_._-;_-@_-">
                  <c:v>602710</c:v>
                </c:pt>
                <c:pt idx="393" formatCode="_-* #,##0_р_._-;\-* #,##0_р_._-;_-* &quot;-&quot;??_р_._-;_-@_-">
                  <c:v>598710</c:v>
                </c:pt>
                <c:pt idx="394" formatCode="_-* #,##0_р_._-;\-* #,##0_р_._-;_-* &quot;-&quot;??_р_._-;_-@_-">
                  <c:v>591436</c:v>
                </c:pt>
                <c:pt idx="395" formatCode="_-* #,##0_р_._-;\-* #,##0_р_._-;_-* &quot;-&quot;??_р_._-;_-@_-">
                  <c:v>587366</c:v>
                </c:pt>
                <c:pt idx="396" formatCode="_-* #,##0_р_._-;\-* #,##0_р_._-;_-* &quot;-&quot;??_р_._-;_-@_-">
                  <c:v>579566</c:v>
                </c:pt>
                <c:pt idx="397" formatCode="_-* #,##0_р_._-;\-* #,##0_р_._-;_-* &quot;-&quot;??_р_._-;_-@_-">
                  <c:v>548366</c:v>
                </c:pt>
                <c:pt idx="398" formatCode="_-* #,##0_р_._-;\-* #,##0_р_._-;_-* &quot;-&quot;??_р_._-;_-@_-">
                  <c:v>548366</c:v>
                </c:pt>
                <c:pt idx="399" formatCode="_-* #,##0_р_._-;\-* #,##0_р_._-;_-* &quot;-&quot;??_р_._-;_-@_-">
                  <c:v>615907</c:v>
                </c:pt>
                <c:pt idx="400" formatCode="_-* #,##0_р_._-;\-* #,##0_р_._-;_-* &quot;-&quot;??_р_._-;_-@_-">
                  <c:v>610907</c:v>
                </c:pt>
                <c:pt idx="401" formatCode="_-* #,##0_р_._-;\-* #,##0_р_._-;_-* &quot;-&quot;??_р_._-;_-@_-">
                  <c:v>602907</c:v>
                </c:pt>
                <c:pt idx="402" formatCode="_-* #,##0_р_._-;\-* #,##0_р_._-;_-* &quot;-&quot;??_р_._-;_-@_-">
                  <c:v>602856</c:v>
                </c:pt>
                <c:pt idx="403" formatCode="_-* #,##0_р_._-;\-* #,##0_р_._-;_-* &quot;-&quot;??_р_._-;_-@_-">
                  <c:v>589404</c:v>
                </c:pt>
                <c:pt idx="404" formatCode="_-* #,##0_р_._-;\-* #,##0_р_._-;_-* &quot;-&quot;??_р_._-;_-@_-">
                  <c:v>591284</c:v>
                </c:pt>
                <c:pt idx="405" formatCode="_-* #,##0_р_._-;\-* #,##0_р_._-;_-* &quot;-&quot;??_р_._-;_-@_-">
                  <c:v>590784</c:v>
                </c:pt>
                <c:pt idx="406" formatCode="_-* #,##0_р_._-;\-* #,##0_р_._-;_-* &quot;-&quot;??_р_._-;_-@_-">
                  <c:v>587534</c:v>
                </c:pt>
                <c:pt idx="407" formatCode="_-* #,##0_р_._-;\-* #,##0_р_._-;_-* &quot;-&quot;??_р_._-;_-@_-">
                  <c:v>586534</c:v>
                </c:pt>
                <c:pt idx="408" formatCode="_-* #,##0_р_._-;\-* #,##0_р_._-;_-* &quot;-&quot;??_р_._-;_-@_-">
                  <c:v>586534</c:v>
                </c:pt>
                <c:pt idx="409" formatCode="_-* #,##0_р_._-;\-* #,##0_р_._-;_-* &quot;-&quot;??_р_._-;_-@_-">
                  <c:v>599497</c:v>
                </c:pt>
                <c:pt idx="410" formatCode="_-* #,##0_р_._-;\-* #,##0_р_._-;_-* &quot;-&quot;??_р_._-;_-@_-">
                  <c:v>585897</c:v>
                </c:pt>
                <c:pt idx="411" formatCode="_-* #,##0_р_._-;\-* #,##0_р_._-;_-* &quot;-&quot;??_р_._-;_-@_-">
                  <c:v>554557</c:v>
                </c:pt>
                <c:pt idx="412" formatCode="_-* #,##0_р_._-;\-* #,##0_р_._-;_-* &quot;-&quot;??_р_._-;_-@_-">
                  <c:v>554472</c:v>
                </c:pt>
                <c:pt idx="413" formatCode="_-* #,##0_р_._-;\-* #,##0_р_._-;_-* &quot;-&quot;??_р_._-;_-@_-">
                  <c:v>543566</c:v>
                </c:pt>
                <c:pt idx="414" formatCode="_-* #,##0_р_._-;\-* #,##0_р_._-;_-* &quot;-&quot;??_р_._-;_-@_-">
                  <c:v>472020</c:v>
                </c:pt>
                <c:pt idx="415" formatCode="_-* #,##0_р_._-;\-* #,##0_р_._-;_-* &quot;-&quot;??_р_._-;_-@_-">
                  <c:v>472020</c:v>
                </c:pt>
                <c:pt idx="416" formatCode="_-* #,##0_р_._-;\-* #,##0_р_._-;_-* &quot;-&quot;??_р_._-;_-@_-">
                  <c:v>457020</c:v>
                </c:pt>
                <c:pt idx="417" formatCode="_-* #,##0_р_._-;\-* #,##0_р_._-;_-* &quot;-&quot;??_р_._-;_-@_-">
                  <c:v>457020</c:v>
                </c:pt>
                <c:pt idx="418" formatCode="_-* #,##0_р_._-;\-* #,##0_р_._-;_-* &quot;-&quot;??_р_._-;_-@_-">
                  <c:v>447020</c:v>
                </c:pt>
                <c:pt idx="419" formatCode="_-* #,##0_р_._-;\-* #,##0_р_._-;_-* &quot;-&quot;??_р_._-;_-@_-">
                  <c:v>437053</c:v>
                </c:pt>
                <c:pt idx="420" formatCode="_-* #,##0_р_._-;\-* #,##0_р_._-;_-* &quot;-&quot;??_р_._-;_-@_-">
                  <c:v>430553</c:v>
                </c:pt>
                <c:pt idx="421" formatCode="_-* #,##0_р_._-;\-* #,##0_р_._-;_-* &quot;-&quot;??_р_._-;_-@_-">
                  <c:v>430403</c:v>
                </c:pt>
                <c:pt idx="422" formatCode="_-* #,##0_р_._-;\-* #,##0_р_._-;_-* &quot;-&quot;??_р_._-;_-@_-">
                  <c:v>429403</c:v>
                </c:pt>
                <c:pt idx="423" formatCode="_-* #,##0_р_._-;\-* #,##0_р_._-;_-* &quot;-&quot;??_р_._-;_-@_-">
                  <c:v>428203</c:v>
                </c:pt>
                <c:pt idx="424" formatCode="_-* #,##0_р_._-;\-* #,##0_р_._-;_-* &quot;-&quot;??_р_._-;_-@_-">
                  <c:v>420193</c:v>
                </c:pt>
                <c:pt idx="425" formatCode="_-* #,##0_р_._-;\-* #,##0_р_._-;_-* &quot;-&quot;??_р_._-;_-@_-">
                  <c:v>420193</c:v>
                </c:pt>
                <c:pt idx="426" formatCode="_-* #,##0_р_._-;\-* #,##0_р_._-;_-* &quot;-&quot;??_р_._-;_-@_-">
                  <c:v>415209</c:v>
                </c:pt>
                <c:pt idx="427" formatCode="_-* #,##0_р_._-;\-* #,##0_р_._-;_-* &quot;-&quot;??_р_._-;_-@_-">
                  <c:v>415209</c:v>
                </c:pt>
                <c:pt idx="428" formatCode="_-* #,##0_р_._-;\-* #,##0_р_._-;_-* &quot;-&quot;??_р_._-;_-@_-">
                  <c:v>415209</c:v>
                </c:pt>
                <c:pt idx="429" formatCode="_-* #,##0_р_._-;\-* #,##0_р_._-;_-* &quot;-&quot;??_р_._-;_-@_-">
                  <c:v>404350</c:v>
                </c:pt>
                <c:pt idx="430" formatCode="_-* #,##0_р_._-;\-* #,##0_р_._-;_-* &quot;-&quot;??_р_._-;_-@_-">
                  <c:v>403750</c:v>
                </c:pt>
                <c:pt idx="431" formatCode="_-* #,##0_р_._-;\-* #,##0_р_._-;_-* &quot;-&quot;??_р_._-;_-@_-">
                  <c:v>351179</c:v>
                </c:pt>
                <c:pt idx="432" formatCode="_-* #,##0_р_._-;\-* #,##0_р_._-;_-* &quot;-&quot;??_р_._-;_-@_-">
                  <c:v>350179</c:v>
                </c:pt>
                <c:pt idx="433" formatCode="_-* #,##0_р_._-;\-* #,##0_р_._-;_-* &quot;-&quot;??_р_._-;_-@_-">
                  <c:v>348679</c:v>
                </c:pt>
                <c:pt idx="434" formatCode="_-* #,##0_р_._-;\-* #,##0_р_._-;_-* &quot;-&quot;??_р_._-;_-@_-">
                  <c:v>317999</c:v>
                </c:pt>
                <c:pt idx="435" formatCode="_-* #,##0_р_._-;\-* #,##0_р_._-;_-* &quot;-&quot;??_р_._-;_-@_-">
                  <c:v>316499</c:v>
                </c:pt>
                <c:pt idx="436" formatCode="_-* #,##0_р_._-;\-* #,##0_р_._-;_-* &quot;-&quot;??_р_._-;_-@_-">
                  <c:v>306999</c:v>
                </c:pt>
                <c:pt idx="437" formatCode="_-* #,##0_р_._-;\-* #,##0_р_._-;_-* &quot;-&quot;??_р_._-;_-@_-">
                  <c:v>306999</c:v>
                </c:pt>
                <c:pt idx="438" formatCode="_-* #,##0_р_._-;\-* #,##0_р_._-;_-* &quot;-&quot;??_р_._-;_-@_-">
                  <c:v>306999</c:v>
                </c:pt>
                <c:pt idx="439" formatCode="_-* #,##0_р_._-;\-* #,##0_р_._-;_-* &quot;-&quot;??_р_._-;_-@_-">
                  <c:v>251150</c:v>
                </c:pt>
                <c:pt idx="440" formatCode="_-* #,##0_р_._-;\-* #,##0_р_._-;_-* &quot;-&quot;??_р_._-;_-@_-">
                  <c:v>246150</c:v>
                </c:pt>
                <c:pt idx="441" formatCode="_-* #,##0_р_._-;\-* #,##0_р_._-;_-* &quot;-&quot;??_р_._-;_-@_-">
                  <c:v>243450</c:v>
                </c:pt>
                <c:pt idx="442" formatCode="_-* #,##0_р_._-;\-* #,##0_р_._-;_-* &quot;-&quot;??_р_._-;_-@_-">
                  <c:v>243450</c:v>
                </c:pt>
                <c:pt idx="443" formatCode="_-* #,##0_р_._-;\-* #,##0_р_._-;_-* &quot;-&quot;??_р_._-;_-@_-">
                  <c:v>243450</c:v>
                </c:pt>
                <c:pt idx="444" formatCode="_-* #,##0_р_._-;\-* #,##0_р_._-;_-* &quot;-&quot;??_р_._-;_-@_-">
                  <c:v>238817</c:v>
                </c:pt>
                <c:pt idx="445" formatCode="_-* #,##0_р_._-;\-* #,##0_р_._-;_-* &quot;-&quot;??_р_._-;_-@_-">
                  <c:v>238817</c:v>
                </c:pt>
                <c:pt idx="446" formatCode="_-* #,##0_р_._-;\-* #,##0_р_._-;_-* &quot;-&quot;??_р_._-;_-@_-">
                  <c:v>238517</c:v>
                </c:pt>
                <c:pt idx="447" formatCode="_-* #,##0_р_._-;\-* #,##0_р_._-;_-* &quot;-&quot;??_р_._-;_-@_-">
                  <c:v>238517</c:v>
                </c:pt>
                <c:pt idx="448" formatCode="_-* #,##0_р_._-;\-* #,##0_р_._-;_-* &quot;-&quot;??_р_._-;_-@_-">
                  <c:v>238517</c:v>
                </c:pt>
                <c:pt idx="449" formatCode="_-* #,##0_р_._-;\-* #,##0_р_._-;_-* &quot;-&quot;??_р_._-;_-@_-">
                  <c:v>238097</c:v>
                </c:pt>
                <c:pt idx="450" formatCode="_-* #,##0_р_._-;\-* #,##0_р_._-;_-* &quot;-&quot;??_р_._-;_-@_-">
                  <c:v>237497</c:v>
                </c:pt>
                <c:pt idx="451" formatCode="_-* #,##0_р_._-;\-* #,##0_р_._-;_-* &quot;-&quot;??_р_._-;_-@_-">
                  <c:v>237497</c:v>
                </c:pt>
                <c:pt idx="452" formatCode="_-* #,##0_р_._-;\-* #,##0_р_._-;_-* &quot;-&quot;??_р_._-;_-@_-">
                  <c:v>236797</c:v>
                </c:pt>
                <c:pt idx="453" formatCode="_-* #,##0_р_._-;\-* #,##0_р_._-;_-* &quot;-&quot;??_р_._-;_-@_-">
                  <c:v>236797</c:v>
                </c:pt>
                <c:pt idx="454" formatCode="_-* #,##0_р_._-;\-* #,##0_р_._-;_-* &quot;-&quot;??_р_._-;_-@_-">
                  <c:v>276045</c:v>
                </c:pt>
                <c:pt idx="455" formatCode="_-* #,##0_р_._-;\-* #,##0_р_._-;_-* &quot;-&quot;??_р_._-;_-@_-">
                  <c:v>276045</c:v>
                </c:pt>
                <c:pt idx="456" formatCode="_-* #,##0_р_._-;\-* #,##0_р_._-;_-* &quot;-&quot;??_р_._-;_-@_-">
                  <c:v>260040</c:v>
                </c:pt>
                <c:pt idx="457" formatCode="_-* #,##0_р_._-;\-* #,##0_р_._-;_-* &quot;-&quot;??_р_._-;_-@_-">
                  <c:v>260040</c:v>
                </c:pt>
                <c:pt idx="458" formatCode="_-* #,##0_р_._-;\-* #,##0_р_._-;_-* &quot;-&quot;??_р_._-;_-@_-">
                  <c:v>260040</c:v>
                </c:pt>
                <c:pt idx="459" formatCode="_-* #,##0_р_._-;\-* #,##0_р_._-;_-* &quot;-&quot;??_р_._-;_-@_-">
                  <c:v>233763</c:v>
                </c:pt>
                <c:pt idx="460" formatCode="_-* #,##0_р_._-;\-* #,##0_р_._-;_-* &quot;-&quot;??_р_._-;_-@_-">
                  <c:v>233475</c:v>
                </c:pt>
                <c:pt idx="461" formatCode="_-* #,##0_р_._-;\-* #,##0_р_._-;_-* &quot;-&quot;??_р_._-;_-@_-">
                  <c:v>232975</c:v>
                </c:pt>
                <c:pt idx="462" formatCode="_-* #,##0_р_._-;\-* #,##0_р_._-;_-* &quot;-&quot;??_р_._-;_-@_-">
                  <c:v>228975</c:v>
                </c:pt>
                <c:pt idx="463" formatCode="_-* #,##0_р_._-;\-* #,##0_р_._-;_-* &quot;-&quot;??_р_._-;_-@_-">
                  <c:v>227578</c:v>
                </c:pt>
                <c:pt idx="464" formatCode="_-* #,##0_р_._-;\-* #,##0_р_._-;_-* &quot;-&quot;??_р_._-;_-@_-">
                  <c:v>227578</c:v>
                </c:pt>
                <c:pt idx="465" formatCode="_-* #,##0_р_._-;\-* #,##0_р_._-;_-* &quot;-&quot;??_р_._-;_-@_-">
                  <c:v>220271</c:v>
                </c:pt>
                <c:pt idx="466" formatCode="_-* #,##0_р_._-;\-* #,##0_р_._-;_-* &quot;-&quot;??_р_._-;_-@_-">
                  <c:v>218691</c:v>
                </c:pt>
                <c:pt idx="467" formatCode="_-* #,##0_р_._-;\-* #,##0_р_._-;_-* &quot;-&quot;??_р_._-;_-@_-">
                  <c:v>208691</c:v>
                </c:pt>
                <c:pt idx="468" formatCode="_-* #,##0_р_._-;\-* #,##0_р_._-;_-* &quot;-&quot;??_р_._-;_-@_-">
                  <c:v>211064</c:v>
                </c:pt>
                <c:pt idx="469" formatCode="_-* #,##0_р_._-;\-* #,##0_р_._-;_-* &quot;-&quot;??_р_._-;_-@_-">
                  <c:v>210064</c:v>
                </c:pt>
                <c:pt idx="470" formatCode="_-* #,##0_р_._-;\-* #,##0_р_._-;_-* &quot;-&quot;??_р_._-;_-@_-">
                  <c:v>205744</c:v>
                </c:pt>
                <c:pt idx="471" formatCode="_-* #,##0_р_._-;\-* #,##0_р_._-;_-* &quot;-&quot;??_р_._-;_-@_-">
                  <c:v>204544</c:v>
                </c:pt>
                <c:pt idx="472" formatCode="_-* #,##0_р_._-;\-* #,##0_р_._-;_-* &quot;-&quot;??_р_._-;_-@_-">
                  <c:v>204544</c:v>
                </c:pt>
                <c:pt idx="473" formatCode="_-* #,##0_р_._-;\-* #,##0_р_._-;_-* &quot;-&quot;??_р_._-;_-@_-">
                  <c:v>204315</c:v>
                </c:pt>
                <c:pt idx="474" formatCode="_-* #,##0_р_._-;\-* #,##0_р_._-;_-* &quot;-&quot;??_р_._-;_-@_-">
                  <c:v>204215</c:v>
                </c:pt>
                <c:pt idx="475" formatCode="_-* #,##0_р_._-;\-* #,##0_р_._-;_-* &quot;-&quot;??_р_._-;_-@_-">
                  <c:v>199215</c:v>
                </c:pt>
                <c:pt idx="476" formatCode="_-* #,##0_р_._-;\-* #,##0_р_._-;_-* &quot;-&quot;??_р_._-;_-@_-">
                  <c:v>199215</c:v>
                </c:pt>
                <c:pt idx="477" formatCode="_-* #,##0_р_._-;\-* #,##0_р_._-;_-* &quot;-&quot;??_р_._-;_-@_-">
                  <c:v>199215</c:v>
                </c:pt>
                <c:pt idx="478" formatCode="_-* #,##0_р_._-;\-* #,##0_р_._-;_-* &quot;-&quot;??_р_._-;_-@_-">
                  <c:v>197844</c:v>
                </c:pt>
                <c:pt idx="479" formatCode="_-* #,##0_р_._-;\-* #,##0_р_._-;_-* &quot;-&quot;??_р_._-;_-@_-">
                  <c:v>197844</c:v>
                </c:pt>
                <c:pt idx="480" formatCode="_-* #,##0_р_._-;\-* #,##0_р_._-;_-* &quot;-&quot;??_р_._-;_-@_-">
                  <c:v>197844</c:v>
                </c:pt>
                <c:pt idx="481" formatCode="_-* #,##0_р_._-;\-* #,##0_р_._-;_-* &quot;-&quot;??_р_._-;_-@_-">
                  <c:v>196894</c:v>
                </c:pt>
                <c:pt idx="482" formatCode="_-* #,##0_р_._-;\-* #,##0_р_._-;_-* &quot;-&quot;??_р_._-;_-@_-">
                  <c:v>196894</c:v>
                </c:pt>
                <c:pt idx="483" formatCode="_-* #,##0_р_._-;\-* #,##0_р_._-;_-* &quot;-&quot;??_р_._-;_-@_-">
                  <c:v>195352</c:v>
                </c:pt>
                <c:pt idx="484" formatCode="_-* #,##0_р_._-;\-* #,##0_р_._-;_-* &quot;-&quot;??_р_._-;_-@_-">
                  <c:v>195352</c:v>
                </c:pt>
                <c:pt idx="485" formatCode="_-* #,##0_р_._-;\-* #,##0_р_._-;_-* &quot;-&quot;??_р_._-;_-@_-">
                  <c:v>195352</c:v>
                </c:pt>
                <c:pt idx="486" formatCode="_-* #,##0_р_._-;\-* #,##0_р_._-;_-* &quot;-&quot;??_р_._-;_-@_-">
                  <c:v>193752</c:v>
                </c:pt>
                <c:pt idx="487" formatCode="_-* #,##0_р_._-;\-* #,##0_р_._-;_-* &quot;-&quot;??_р_._-;_-@_-">
                  <c:v>193752</c:v>
                </c:pt>
                <c:pt idx="488" formatCode="_-* #,##0_р_._-;\-* #,##0_р_._-;_-* &quot;-&quot;??_р_._-;_-@_-">
                  <c:v>195142</c:v>
                </c:pt>
                <c:pt idx="489" formatCode="_-* #,##0_р_._-;\-* #,##0_р_._-;_-* &quot;-&quot;??_р_._-;_-@_-">
                  <c:v>195142</c:v>
                </c:pt>
                <c:pt idx="490" formatCode="_-* #,##0_р_._-;\-* #,##0_р_._-;_-* &quot;-&quot;??_р_._-;_-@_-">
                  <c:v>194802</c:v>
                </c:pt>
                <c:pt idx="491" formatCode="_-* #,##0_р_._-;\-* #,##0_р_._-;_-* &quot;-&quot;??_р_._-;_-@_-">
                  <c:v>194802</c:v>
                </c:pt>
                <c:pt idx="492" formatCode="_-* #,##0_р_._-;\-* #,##0_р_._-;_-* &quot;-&quot;??_р_._-;_-@_-">
                  <c:v>194802</c:v>
                </c:pt>
                <c:pt idx="493" formatCode="_-* #,##0_р_._-;\-* #,##0_р_._-;_-* &quot;-&quot;??_р_._-;_-@_-">
                  <c:v>194583</c:v>
                </c:pt>
                <c:pt idx="494" formatCode="_-* #,##0_р_._-;\-* #,##0_р_._-;_-* &quot;-&quot;??_р_._-;_-@_-">
                  <c:v>194483</c:v>
                </c:pt>
                <c:pt idx="495" formatCode="_-* #,##0_р_._-;\-* #,##0_р_._-;_-* &quot;-&quot;??_р_._-;_-@_-">
                  <c:v>194483</c:v>
                </c:pt>
                <c:pt idx="496" formatCode="_-* #,##0_р_._-;\-* #,##0_р_._-;_-* &quot;-&quot;??_р_._-;_-@_-">
                  <c:v>194383</c:v>
                </c:pt>
                <c:pt idx="497" formatCode="_-* #,##0_р_._-;\-* #,##0_р_._-;_-* &quot;-&quot;??_р_._-;_-@_-">
                  <c:v>191760</c:v>
                </c:pt>
                <c:pt idx="498" formatCode="_-* #,##0_р_._-;\-* #,##0_р_._-;_-* &quot;-&quot;??_р_._-;_-@_-">
                  <c:v>190433</c:v>
                </c:pt>
                <c:pt idx="499" formatCode="_-* #,##0_р_._-;\-* #,##0_р_._-;_-* &quot;-&quot;??_р_._-;_-@_-">
                  <c:v>190433</c:v>
                </c:pt>
                <c:pt idx="500" formatCode="_-* #,##0_р_._-;\-* #,##0_р_._-;_-* &quot;-&quot;??_р_._-;_-@_-">
                  <c:v>189833</c:v>
                </c:pt>
                <c:pt idx="501" formatCode="_-* #,##0_р_._-;\-* #,##0_р_._-;_-* &quot;-&quot;??_р_._-;_-@_-">
                  <c:v>188733</c:v>
                </c:pt>
                <c:pt idx="502" formatCode="_-* #,##0_р_._-;\-* #,##0_р_._-;_-* &quot;-&quot;??_р_._-;_-@_-">
                  <c:v>183387</c:v>
                </c:pt>
                <c:pt idx="503" formatCode="_-* #,##0_р_._-;\-* #,##0_р_._-;_-* &quot;-&quot;??_р_._-;_-@_-">
                  <c:v>183387</c:v>
                </c:pt>
                <c:pt idx="504" formatCode="_-* #,##0_р_._-;\-* #,##0_р_._-;_-* &quot;-&quot;??_р_._-;_-@_-">
                  <c:v>171582</c:v>
                </c:pt>
                <c:pt idx="505" formatCode="_-* #,##0_р_._-;\-* #,##0_р_._-;_-* &quot;-&quot;??_р_._-;_-@_-">
                  <c:v>171282</c:v>
                </c:pt>
                <c:pt idx="506" formatCode="_-* #,##0_р_._-;\-* #,##0_р_._-;_-* &quot;-&quot;??_р_._-;_-@_-">
                  <c:v>170282</c:v>
                </c:pt>
                <c:pt idx="507" formatCode="_-* #,##0_р_._-;\-* #,##0_р_._-;_-* &quot;-&quot;??_р_._-;_-@_-">
                  <c:v>164439</c:v>
                </c:pt>
                <c:pt idx="508" formatCode="_-* #,##0_р_._-;\-* #,##0_р_._-;_-* &quot;-&quot;??_р_._-;_-@_-">
                  <c:v>148246</c:v>
                </c:pt>
                <c:pt idx="509" formatCode="_-* #,##0_р_._-;\-* #,##0_р_._-;_-* &quot;-&quot;??_р_._-;_-@_-">
                  <c:v>143253</c:v>
                </c:pt>
                <c:pt idx="510" formatCode="_-* #,##0_р_._-;\-* #,##0_р_._-;_-* &quot;-&quot;??_р_._-;_-@_-">
                  <c:v>143253</c:v>
                </c:pt>
                <c:pt idx="511" formatCode="_-* #,##0_р_._-;\-* #,##0_р_._-;_-* &quot;-&quot;??_р_._-;_-@_-">
                  <c:v>140198</c:v>
                </c:pt>
                <c:pt idx="512" formatCode="_-* #,##0_р_._-;\-* #,##0_р_._-;_-* &quot;-&quot;??_р_._-;_-@_-">
                  <c:v>115294</c:v>
                </c:pt>
                <c:pt idx="513" formatCode="_-* #,##0_р_._-;\-* #,##0_р_._-;_-* &quot;-&quot;??_р_._-;_-@_-">
                  <c:v>113294</c:v>
                </c:pt>
                <c:pt idx="514" formatCode="_-* #,##0_р_._-;\-* #,##0_р_._-;_-* &quot;-&quot;??_р_._-;_-@_-">
                  <c:v>105851</c:v>
                </c:pt>
                <c:pt idx="515" formatCode="_-* #,##0_р_._-;\-* #,##0_р_._-;_-* &quot;-&quot;??_р_._-;_-@_-">
                  <c:v>105051</c:v>
                </c:pt>
                <c:pt idx="516" formatCode="_-* #,##0_р_._-;\-* #,##0_р_._-;_-* &quot;-&quot;??_р_._-;_-@_-">
                  <c:v>104801</c:v>
                </c:pt>
                <c:pt idx="517" formatCode="_-* #,##0_р_._-;\-* #,##0_р_._-;_-* &quot;-&quot;??_р_._-;_-@_-">
                  <c:v>104801</c:v>
                </c:pt>
                <c:pt idx="518" formatCode="_-* #,##0_р_._-;\-* #,##0_р_._-;_-* &quot;-&quot;??_р_._-;_-@_-">
                  <c:v>104051</c:v>
                </c:pt>
                <c:pt idx="519" formatCode="_-* #,##0_р_._-;\-* #,##0_р_._-;_-* &quot;-&quot;??_р_._-;_-@_-">
                  <c:v>102951</c:v>
                </c:pt>
                <c:pt idx="520" formatCode="_-* #,##0_р_._-;\-* #,##0_р_._-;_-* &quot;-&quot;??_р_._-;_-@_-">
                  <c:v>101351</c:v>
                </c:pt>
                <c:pt idx="521" formatCode="_-* #,##0_р_._-;\-* #,##0_р_._-;_-* &quot;-&quot;??_р_._-;_-@_-">
                  <c:v>99199</c:v>
                </c:pt>
                <c:pt idx="522" formatCode="_-* #,##0_р_._-;\-* #,##0_р_._-;_-* &quot;-&quot;??_р_._-;_-@_-">
                  <c:v>98409</c:v>
                </c:pt>
                <c:pt idx="523" formatCode="_-* #,##0_р_._-;\-* #,##0_р_._-;_-* &quot;-&quot;??_р_._-;_-@_-">
                  <c:v>91987</c:v>
                </c:pt>
                <c:pt idx="524" formatCode="_-* #,##0_р_._-;\-* #,##0_р_._-;_-* &quot;-&quot;??_р_._-;_-@_-">
                  <c:v>91987</c:v>
                </c:pt>
                <c:pt idx="525" formatCode="_-* #,##0_р_._-;\-* #,##0_р_._-;_-* &quot;-&quot;??_р_._-;_-@_-">
                  <c:v>91987</c:v>
                </c:pt>
                <c:pt idx="526" formatCode="_-* #,##0_р_._-;\-* #,##0_р_._-;_-* &quot;-&quot;??_р_._-;_-@_-">
                  <c:v>91987</c:v>
                </c:pt>
                <c:pt idx="527" formatCode="_-* #,##0_р_._-;\-* #,##0_р_._-;_-* &quot;-&quot;??_р_._-;_-@_-">
                  <c:v>93992</c:v>
                </c:pt>
                <c:pt idx="528" formatCode="_-* #,##0_р_._-;\-* #,##0_р_._-;_-* &quot;-&quot;??_р_._-;_-@_-">
                  <c:v>93691</c:v>
                </c:pt>
                <c:pt idx="529" formatCode="_-* #,##0_р_._-;\-* #,##0_р_._-;_-* &quot;-&quot;??_р_._-;_-@_-">
                  <c:v>92591</c:v>
                </c:pt>
                <c:pt idx="530" formatCode="_-* #,##0_р_._-;\-* #,##0_р_._-;_-* &quot;-&quot;??_р_._-;_-@_-">
                  <c:v>91896</c:v>
                </c:pt>
                <c:pt idx="531" formatCode="_-* #,##0_р_._-;\-* #,##0_р_._-;_-* &quot;-&quot;??_р_._-;_-@_-">
                  <c:v>88996</c:v>
                </c:pt>
                <c:pt idx="532" formatCode="_-* #,##0_р_._-;\-* #,##0_р_._-;_-* &quot;-&quot;??_р_._-;_-@_-">
                  <c:v>88946</c:v>
                </c:pt>
                <c:pt idx="533" formatCode="_-* #,##0_р_._-;\-* #,##0_р_._-;_-* &quot;-&quot;??_р_._-;_-@_-">
                  <c:v>88846</c:v>
                </c:pt>
                <c:pt idx="534" formatCode="_-* #,##0_р_._-;\-* #,##0_р_._-;_-* &quot;-&quot;??_р_._-;_-@_-">
                  <c:v>88846</c:v>
                </c:pt>
                <c:pt idx="535" formatCode="_-* #,##0_р_._-;\-* #,##0_р_._-;_-* &quot;-&quot;??_р_._-;_-@_-">
                  <c:v>88846</c:v>
                </c:pt>
                <c:pt idx="536" formatCode="_-* #,##0_р_._-;\-* #,##0_р_._-;_-* &quot;-&quot;??_р_._-;_-@_-">
                  <c:v>89066</c:v>
                </c:pt>
                <c:pt idx="537" formatCode="_-* #,##0_р_._-;\-* #,##0_р_._-;_-* &quot;-&quot;??_р_._-;_-@_-">
                  <c:v>87416</c:v>
                </c:pt>
                <c:pt idx="538" formatCode="_-* #,##0_р_._-;\-* #,##0_р_._-;_-* &quot;-&quot;??_р_._-;_-@_-">
                  <c:v>86791</c:v>
                </c:pt>
                <c:pt idx="539" formatCode="_-* #,##0_р_._-;\-* #,##0_р_._-;_-* &quot;-&quot;??_р_._-;_-@_-">
                  <c:v>86791</c:v>
                </c:pt>
                <c:pt idx="540" formatCode="_-* #,##0_р_._-;\-* #,##0_р_._-;_-* &quot;-&quot;??_р_._-;_-@_-">
                  <c:v>82832</c:v>
                </c:pt>
                <c:pt idx="541" formatCode="_-* #,##0_р_._-;\-* #,##0_р_._-;_-* &quot;-&quot;??_р_._-;_-@_-">
                  <c:v>78332</c:v>
                </c:pt>
                <c:pt idx="542" formatCode="_-* #,##0_р_._-;\-* #,##0_р_._-;_-* &quot;-&quot;??_р_._-;_-@_-">
                  <c:v>78332</c:v>
                </c:pt>
                <c:pt idx="543" formatCode="_-* #,##0_р_._-;\-* #,##0_р_._-;_-* &quot;-&quot;??_р_._-;_-@_-">
                  <c:v>78332</c:v>
                </c:pt>
                <c:pt idx="544" formatCode="_-* #,##0_р_._-;\-* #,##0_р_._-;_-* &quot;-&quot;??_р_._-;_-@_-">
                  <c:v>78332</c:v>
                </c:pt>
                <c:pt idx="545" formatCode="_-* #,##0_р_._-;\-* #,##0_р_._-;_-* &quot;-&quot;??_р_._-;_-@_-">
                  <c:v>75361</c:v>
                </c:pt>
                <c:pt idx="546" formatCode="_-* #,##0_р_._-;\-* #,##0_р_._-;_-* &quot;-&quot;??_р_._-;_-@_-">
                  <c:v>75361</c:v>
                </c:pt>
                <c:pt idx="547" formatCode="_-* #,##0_р_._-;\-* #,##0_р_._-;_-* &quot;-&quot;??_р_._-;_-@_-">
                  <c:v>71861</c:v>
                </c:pt>
                <c:pt idx="548" formatCode="_-* #,##0_р_._-;\-* #,##0_р_._-;_-* &quot;-&quot;??_р_._-;_-@_-">
                  <c:v>71361</c:v>
                </c:pt>
                <c:pt idx="549" formatCode="_-* #,##0_р_._-;\-* #,##0_р_._-;_-* &quot;-&quot;??_р_._-;_-@_-">
                  <c:v>71361</c:v>
                </c:pt>
                <c:pt idx="550" formatCode="_-* #,##0_р_._-;\-* #,##0_р_._-;_-* &quot;-&quot;??_р_._-;_-@_-">
                  <c:v>69224</c:v>
                </c:pt>
                <c:pt idx="551" formatCode="_-* #,##0_р_._-;\-* #,##0_р_._-;_-* &quot;-&quot;??_р_._-;_-@_-">
                  <c:v>69224</c:v>
                </c:pt>
                <c:pt idx="552" formatCode="_-* #,##0_р_._-;\-* #,##0_р_._-;_-* &quot;-&quot;??_р_._-;_-@_-">
                  <c:v>69224</c:v>
                </c:pt>
                <c:pt idx="553" formatCode="_-* #,##0_р_._-;\-* #,##0_р_._-;_-* &quot;-&quot;??_р_._-;_-@_-">
                  <c:v>69224</c:v>
                </c:pt>
                <c:pt idx="554" formatCode="_-* #,##0_р_._-;\-* #,##0_р_._-;_-* &quot;-&quot;??_р_._-;_-@_-">
                  <c:v>69224</c:v>
                </c:pt>
                <c:pt idx="555" formatCode="_-* #,##0_р_._-;\-* #,##0_р_._-;_-* &quot;-&quot;??_р_._-;_-@_-">
                  <c:v>69787</c:v>
                </c:pt>
                <c:pt idx="556" formatCode="_-* #,##0_р_._-;\-* #,##0_р_._-;_-* &quot;-&quot;??_р_._-;_-@_-">
                  <c:v>69587</c:v>
                </c:pt>
                <c:pt idx="557" formatCode="_-* #,##0_р_._-;\-* #,##0_р_._-;_-* &quot;-&quot;??_р_._-;_-@_-">
                  <c:v>69487</c:v>
                </c:pt>
                <c:pt idx="558" formatCode="_-* #,##0_р_._-;\-* #,##0_р_._-;_-* &quot;-&quot;??_р_._-;_-@_-">
                  <c:v>69487</c:v>
                </c:pt>
                <c:pt idx="559" formatCode="_-* #,##0_р_._-;\-* #,##0_р_._-;_-* &quot;-&quot;??_р_._-;_-@_-">
                  <c:v>69487</c:v>
                </c:pt>
                <c:pt idx="560" formatCode="_-* #,##0_р_._-;\-* #,##0_р_._-;_-* &quot;-&quot;??_р_._-;_-@_-">
                  <c:v>63511</c:v>
                </c:pt>
                <c:pt idx="561" formatCode="_-* #,##0_р_._-;\-* #,##0_р_._-;_-* &quot;-&quot;??_р_._-;_-@_-">
                  <c:v>63511</c:v>
                </c:pt>
                <c:pt idx="562" formatCode="_-* #,##0_р_._-;\-* #,##0_р_._-;_-* &quot;-&quot;??_р_._-;_-@_-">
                  <c:v>63511</c:v>
                </c:pt>
                <c:pt idx="563" formatCode="_-* #,##0_р_._-;\-* #,##0_р_._-;_-* &quot;-&quot;??_р_._-;_-@_-">
                  <c:v>63511</c:v>
                </c:pt>
                <c:pt idx="564" formatCode="_-* #,##0_р_._-;\-* #,##0_р_._-;_-* &quot;-&quot;??_р_._-;_-@_-">
                  <c:v>63511</c:v>
                </c:pt>
                <c:pt idx="565" formatCode="_-* #,##0_р_._-;\-* #,##0_р_._-;_-* &quot;-&quot;??_р_._-;_-@_-">
                  <c:v>61256</c:v>
                </c:pt>
                <c:pt idx="566" formatCode="_-* #,##0_р_._-;\-* #,##0_р_._-;_-* &quot;-&quot;??_р_._-;_-@_-">
                  <c:v>61256</c:v>
                </c:pt>
                <c:pt idx="567" formatCode="_-* #,##0_р_._-;\-* #,##0_р_._-;_-* &quot;-&quot;??_р_._-;_-@_-">
                  <c:v>61256</c:v>
                </c:pt>
                <c:pt idx="568" formatCode="_-* #,##0_р_._-;\-* #,##0_р_._-;_-* &quot;-&quot;??_р_._-;_-@_-">
                  <c:v>61256</c:v>
                </c:pt>
                <c:pt idx="569" formatCode="_-* #,##0_р_._-;\-* #,##0_р_._-;_-* &quot;-&quot;??_р_._-;_-@_-">
                  <c:v>61006</c:v>
                </c:pt>
                <c:pt idx="570" formatCode="_-* #,##0_р_._-;\-* #,##0_р_._-;_-* &quot;-&quot;??_р_._-;_-@_-">
                  <c:v>60416</c:v>
                </c:pt>
                <c:pt idx="571" formatCode="_-* #,##0_р_._-;\-* #,##0_р_._-;_-* &quot;-&quot;??_р_._-;_-@_-">
                  <c:v>60416</c:v>
                </c:pt>
                <c:pt idx="572" formatCode="_-* #,##0_р_._-;\-* #,##0_р_._-;_-* &quot;-&quot;??_р_._-;_-@_-">
                  <c:v>60416</c:v>
                </c:pt>
                <c:pt idx="573" formatCode="_-* #,##0_р_._-;\-* #,##0_р_._-;_-* &quot;-&quot;??_р_._-;_-@_-">
                  <c:v>60166</c:v>
                </c:pt>
                <c:pt idx="574" formatCode="_-* #,##0_р_._-;\-* #,##0_р_._-;_-* &quot;-&quot;??_р_._-;_-@_-">
                  <c:v>60166</c:v>
                </c:pt>
                <c:pt idx="575" formatCode="_-* #,##0_р_._-;\-* #,##0_р_._-;_-* &quot;-&quot;??_р_._-;_-@_-">
                  <c:v>60056</c:v>
                </c:pt>
                <c:pt idx="576" formatCode="_-* #,##0_р_._-;\-* #,##0_р_._-;_-* &quot;-&quot;??_р_._-;_-@_-">
                  <c:v>59606</c:v>
                </c:pt>
                <c:pt idx="577" formatCode="_-* #,##0_р_._-;\-* #,##0_р_._-;_-* &quot;-&quot;??_р_._-;_-@_-">
                  <c:v>59606</c:v>
                </c:pt>
                <c:pt idx="578" formatCode="_-* #,##0_р_._-;\-* #,##0_р_._-;_-* &quot;-&quot;??_р_._-;_-@_-">
                  <c:v>59606</c:v>
                </c:pt>
                <c:pt idx="579" formatCode="_-* #,##0_р_._-;\-* #,##0_р_._-;_-* &quot;-&quot;??_р_._-;_-@_-">
                  <c:v>59606</c:v>
                </c:pt>
                <c:pt idx="580" formatCode="_-* #,##0_р_._-;\-* #,##0_р_._-;_-* &quot;-&quot;??_р_._-;_-@_-">
                  <c:v>59606</c:v>
                </c:pt>
                <c:pt idx="581" formatCode="_-* #,##0_р_._-;\-* #,##0_р_._-;_-* &quot;-&quot;??_р_._-;_-@_-">
                  <c:v>59606</c:v>
                </c:pt>
                <c:pt idx="582" formatCode="_-* #,##0_р_._-;\-* #,##0_р_._-;_-* &quot;-&quot;??_р_._-;_-@_-">
                  <c:v>57606</c:v>
                </c:pt>
                <c:pt idx="583" formatCode="_-* #,##0_р_._-;\-* #,##0_р_._-;_-* &quot;-&quot;??_р_._-;_-@_-">
                  <c:v>58923</c:v>
                </c:pt>
                <c:pt idx="584" formatCode="_-* #,##0_р_._-;\-* #,##0_р_._-;_-* &quot;-&quot;??_р_._-;_-@_-">
                  <c:v>58923</c:v>
                </c:pt>
                <c:pt idx="585" formatCode="_-* #,##0_р_._-;\-* #,##0_р_._-;_-* &quot;-&quot;??_р_._-;_-@_-">
                  <c:v>58923</c:v>
                </c:pt>
                <c:pt idx="586" formatCode="_-* #,##0_р_._-;\-* #,##0_р_._-;_-* &quot;-&quot;??_р_._-;_-@_-">
                  <c:v>58773</c:v>
                </c:pt>
                <c:pt idx="587" formatCode="_-* #,##0_р_._-;\-* #,##0_р_._-;_-* &quot;-&quot;??_р_._-;_-@_-">
                  <c:v>58773</c:v>
                </c:pt>
                <c:pt idx="588" formatCode="_-* #,##0_р_._-;\-* #,##0_р_._-;_-* &quot;-&quot;??_р_._-;_-@_-">
                  <c:v>58147</c:v>
                </c:pt>
                <c:pt idx="589" formatCode="_-* #,##0_р_._-;\-* #,##0_р_._-;_-* &quot;-&quot;??_р_._-;_-@_-">
                  <c:v>58147</c:v>
                </c:pt>
                <c:pt idx="590" formatCode="_-* #,##0_р_._-;\-* #,##0_р_._-;_-* &quot;-&quot;??_р_._-;_-@_-">
                  <c:v>57497</c:v>
                </c:pt>
                <c:pt idx="591" formatCode="_-* #,##0_р_._-;\-* #,##0_р_._-;_-* &quot;-&quot;??_р_._-;_-@_-">
                  <c:v>57497</c:v>
                </c:pt>
                <c:pt idx="592" formatCode="_-* #,##0_р_._-;\-* #,##0_р_._-;_-* &quot;-&quot;??_р_._-;_-@_-">
                  <c:v>57497</c:v>
                </c:pt>
                <c:pt idx="593" formatCode="_-* #,##0_р_._-;\-* #,##0_р_._-;_-* &quot;-&quot;??_р_._-;_-@_-">
                  <c:v>57297</c:v>
                </c:pt>
                <c:pt idx="594" formatCode="_-* #,##0_р_._-;\-* #,##0_р_._-;_-* &quot;-&quot;??_р_._-;_-@_-">
                  <c:v>57297</c:v>
                </c:pt>
                <c:pt idx="595" formatCode="_-* #,##0_р_._-;\-* #,##0_р_._-;_-* &quot;-&quot;??_р_._-;_-@_-">
                  <c:v>57297</c:v>
                </c:pt>
                <c:pt idx="596" formatCode="_-* #,##0_р_._-;\-* #,##0_р_._-;_-* &quot;-&quot;??_р_._-;_-@_-">
                  <c:v>57297</c:v>
                </c:pt>
                <c:pt idx="597" formatCode="_-* #,##0_р_._-;\-* #,##0_р_._-;_-* &quot;-&quot;??_р_._-;_-@_-">
                  <c:v>56297</c:v>
                </c:pt>
                <c:pt idx="598" formatCode="_-* #,##0_р_._-;\-* #,##0_р_._-;_-* &quot;-&quot;??_р_._-;_-@_-">
                  <c:v>55883</c:v>
                </c:pt>
                <c:pt idx="599" formatCode="_-* #,##0_р_._-;\-* #,##0_р_._-;_-* &quot;-&quot;??_р_._-;_-@_-">
                  <c:v>55883</c:v>
                </c:pt>
                <c:pt idx="600" formatCode="_-* #,##0_р_._-;\-* #,##0_р_._-;_-* &quot;-&quot;??_р_._-;_-@_-">
                  <c:v>55733</c:v>
                </c:pt>
                <c:pt idx="601" formatCode="_-* #,##0_р_._-;\-* #,##0_р_._-;_-* &quot;-&quot;??_р_._-;_-@_-">
                  <c:v>55733</c:v>
                </c:pt>
                <c:pt idx="602" formatCode="_-* #,##0_р_._-;\-* #,##0_р_._-;_-* &quot;-&quot;??_р_._-;_-@_-">
                  <c:v>55733</c:v>
                </c:pt>
                <c:pt idx="603" formatCode="_-* #,##0_р_._-;\-* #,##0_р_._-;_-* &quot;-&quot;??_р_._-;_-@_-">
                  <c:v>55782</c:v>
                </c:pt>
                <c:pt idx="604" formatCode="_-* #,##0_р_._-;\-* #,##0_р_._-;_-* &quot;-&quot;??_р_._-;_-@_-">
                  <c:v>55782</c:v>
                </c:pt>
                <c:pt idx="605" formatCode="_-* #,##0_р_._-;\-* #,##0_р_._-;_-* &quot;-&quot;??_р_._-;_-@_-">
                  <c:v>55782</c:v>
                </c:pt>
                <c:pt idx="606" formatCode="_-* #,##0_р_._-;\-* #,##0_р_._-;_-* &quot;-&quot;??_р_._-;_-@_-">
                  <c:v>55782</c:v>
                </c:pt>
                <c:pt idx="607" formatCode="_-* #,##0_р_._-;\-* #,##0_р_._-;_-* &quot;-&quot;??_р_._-;_-@_-">
                  <c:v>53032</c:v>
                </c:pt>
                <c:pt idx="608" formatCode="_-* #,##0_р_._-;\-* #,##0_р_._-;_-* &quot;-&quot;??_р_._-;_-@_-">
                  <c:v>53032</c:v>
                </c:pt>
                <c:pt idx="609" formatCode="_-* #,##0_р_._-;\-* #,##0_р_._-;_-* &quot;-&quot;??_р_._-;_-@_-">
                  <c:v>53032</c:v>
                </c:pt>
                <c:pt idx="610" formatCode="_-* #,##0_р_._-;\-* #,##0_р_._-;_-* &quot;-&quot;??_р_._-;_-@_-">
                  <c:v>52882</c:v>
                </c:pt>
                <c:pt idx="611" formatCode="_-* #,##0_р_._-;\-* #,##0_р_._-;_-* &quot;-&quot;??_р_._-;_-@_-">
                  <c:v>52882</c:v>
                </c:pt>
                <c:pt idx="612" formatCode="_-* #,##0_р_._-;\-* #,##0_р_._-;_-* &quot;-&quot;??_р_._-;_-@_-">
                  <c:v>50503</c:v>
                </c:pt>
                <c:pt idx="613" formatCode="_-* #,##0_р_._-;\-* #,##0_р_._-;_-* &quot;-&quot;??_р_._-;_-@_-">
                  <c:v>50503</c:v>
                </c:pt>
                <c:pt idx="614" formatCode="_-* #,##0_р_._-;\-* #,##0_р_._-;_-* &quot;-&quot;??_р_._-;_-@_-">
                  <c:v>50473</c:v>
                </c:pt>
                <c:pt idx="615" formatCode="_-* #,##0_р_._-;\-* #,##0_р_._-;_-* &quot;-&quot;??_р_._-;_-@_-">
                  <c:v>50473</c:v>
                </c:pt>
                <c:pt idx="616" formatCode="_-* #,##0_р_._-;\-* #,##0_р_._-;_-* &quot;-&quot;??_р_._-;_-@_-">
                  <c:v>50473</c:v>
                </c:pt>
                <c:pt idx="617" formatCode="_-* #,##0_р_._-;\-* #,##0_р_._-;_-* &quot;-&quot;??_р_._-;_-@_-">
                  <c:v>50294</c:v>
                </c:pt>
                <c:pt idx="618" formatCode="_-* #,##0_р_._-;\-* #,##0_р_._-;_-* &quot;-&quot;??_р_._-;_-@_-">
                  <c:v>50294</c:v>
                </c:pt>
                <c:pt idx="619" formatCode="_-* #,##0_р_._-;\-* #,##0_р_._-;_-* &quot;-&quot;??_р_._-;_-@_-">
                  <c:v>50077</c:v>
                </c:pt>
                <c:pt idx="620" formatCode="_-* #,##0_р_._-;\-* #,##0_р_._-;_-* &quot;-&quot;??_р_._-;_-@_-">
                  <c:v>18100</c:v>
                </c:pt>
                <c:pt idx="621" formatCode="_-* #,##0_р_._-;\-* #,##0_р_._-;_-* &quot;-&quot;??_р_._-;_-@_-">
                  <c:v>18100</c:v>
                </c:pt>
                <c:pt idx="622" formatCode="_-* #,##0_р_._-;\-* #,##0_р_._-;_-* &quot;-&quot;??_р_._-;_-@_-">
                  <c:v>17516</c:v>
                </c:pt>
                <c:pt idx="623" formatCode="_-* #,##0_р_._-;\-* #,##0_р_._-;_-* &quot;-&quot;??_р_._-;_-@_-">
                  <c:v>17516</c:v>
                </c:pt>
                <c:pt idx="624" formatCode="_-* #,##0_р_._-;\-* #,##0_р_._-;_-* &quot;-&quot;??_р_._-;_-@_-">
                  <c:v>17516</c:v>
                </c:pt>
                <c:pt idx="625" formatCode="_-* #,##0_р_._-;\-* #,##0_р_._-;_-* &quot;-&quot;??_р_._-;_-@_-">
                  <c:v>17516</c:v>
                </c:pt>
                <c:pt idx="626" formatCode="_-* #,##0_р_._-;\-* #,##0_р_._-;_-* &quot;-&quot;??_р_._-;_-@_-">
                  <c:v>17516</c:v>
                </c:pt>
                <c:pt idx="627" formatCode="_-* #,##0_р_._-;\-* #,##0_р_._-;_-* &quot;-&quot;??_р_._-;_-@_-">
                  <c:v>17366</c:v>
                </c:pt>
                <c:pt idx="628" formatCode="_-* #,##0_р_._-;\-* #,##0_р_._-;_-* &quot;-&quot;??_р_._-;_-@_-">
                  <c:v>17366</c:v>
                </c:pt>
                <c:pt idx="629" formatCode="_-* #,##0_р_._-;\-* #,##0_р_._-;_-* &quot;-&quot;??_р_._-;_-@_-">
                  <c:v>17366</c:v>
                </c:pt>
                <c:pt idx="630" formatCode="_-* #,##0_р_._-;\-* #,##0_р_._-;_-* &quot;-&quot;??_р_._-;_-@_-">
                  <c:v>17366</c:v>
                </c:pt>
                <c:pt idx="631" formatCode="_-* #,##0_р_._-;\-* #,##0_р_._-;_-* &quot;-&quot;??_р_._-;_-@_-">
                  <c:v>17366</c:v>
                </c:pt>
                <c:pt idx="632" formatCode="_-* #,##0_р_._-;\-* #,##0_р_._-;_-* &quot;-&quot;??_р_._-;_-@_-">
                  <c:v>15850</c:v>
                </c:pt>
                <c:pt idx="633" formatCode="_-* #,##0_р_._-;\-* #,##0_р_._-;_-* &quot;-&quot;??_р_._-;_-@_-">
                  <c:v>15650</c:v>
                </c:pt>
                <c:pt idx="634" formatCode="_-* #,##0_р_._-;\-* #,##0_р_._-;_-* &quot;-&quot;??_р_._-;_-@_-">
                  <c:v>15650</c:v>
                </c:pt>
                <c:pt idx="635" formatCode="_-* #,##0_р_._-;\-* #,##0_р_._-;_-* &quot;-&quot;??_р_._-;_-@_-">
                  <c:v>15650</c:v>
                </c:pt>
                <c:pt idx="636" formatCode="_-* #,##0_р_._-;\-* #,##0_р_._-;_-* &quot;-&quot;??_р_._-;_-@_-">
                  <c:v>15650</c:v>
                </c:pt>
                <c:pt idx="637" formatCode="_-* #,##0_р_._-;\-* #,##0_р_._-;_-* &quot;-&quot;??_р_._-;_-@_-">
                  <c:v>15954</c:v>
                </c:pt>
                <c:pt idx="638" formatCode="_-* #,##0_р_._-;\-* #,##0_р_._-;_-* &quot;-&quot;??_р_._-;_-@_-">
                  <c:v>15954</c:v>
                </c:pt>
                <c:pt idx="639" formatCode="_-* #,##0_р_._-;\-* #,##0_р_._-;_-* &quot;-&quot;??_р_._-;_-@_-">
                  <c:v>15438</c:v>
                </c:pt>
                <c:pt idx="640" formatCode="_-* #,##0_р_._-;\-* #,##0_р_._-;_-* &quot;-&quot;??_р_._-;_-@_-">
                  <c:v>15438</c:v>
                </c:pt>
                <c:pt idx="641" formatCode="_-* #,##0_р_._-;\-* #,##0_р_._-;_-* &quot;-&quot;??_р_._-;_-@_-">
                  <c:v>15438</c:v>
                </c:pt>
                <c:pt idx="642" formatCode="_-* #,##0_р_._-;\-* #,##0_р_._-;_-* &quot;-&quot;??_р_._-;_-@_-">
                  <c:v>14943</c:v>
                </c:pt>
                <c:pt idx="643" formatCode="_-* #,##0_р_._-;\-* #,##0_р_._-;_-* &quot;-&quot;??_р_._-;_-@_-">
                  <c:v>14943</c:v>
                </c:pt>
                <c:pt idx="644" formatCode="_-* #,##0_р_._-;\-* #,##0_р_._-;_-* &quot;-&quot;??_р_._-;_-@_-">
                  <c:v>14943</c:v>
                </c:pt>
                <c:pt idx="645" formatCode="_-* #,##0_р_._-;\-* #,##0_р_._-;_-* &quot;-&quot;??_р_._-;_-@_-">
                  <c:v>14943</c:v>
                </c:pt>
                <c:pt idx="646" formatCode="_-* #,##0_р_._-;\-* #,##0_р_._-;_-* &quot;-&quot;??_р_._-;_-@_-">
                  <c:v>14943</c:v>
                </c:pt>
                <c:pt idx="647" formatCode="_-* #,##0_р_._-;\-* #,##0_р_._-;_-* &quot;-&quot;??_р_._-;_-@_-">
                  <c:v>14733</c:v>
                </c:pt>
                <c:pt idx="648" formatCode="_-* #,##0_р_._-;\-* #,##0_р_._-;_-* &quot;-&quot;??_р_._-;_-@_-">
                  <c:v>14733</c:v>
                </c:pt>
                <c:pt idx="649" formatCode="_-* #,##0_р_._-;\-* #,##0_р_._-;_-* &quot;-&quot;??_р_._-;_-@_-">
                  <c:v>14434</c:v>
                </c:pt>
                <c:pt idx="650" formatCode="_-* #,##0_р_._-;\-* #,##0_р_._-;_-* &quot;-&quot;??_р_._-;_-@_-">
                  <c:v>14434</c:v>
                </c:pt>
                <c:pt idx="651" formatCode="_-* #,##0_р_._-;\-* #,##0_р_._-;_-* &quot;-&quot;??_р_._-;_-@_-">
                  <c:v>14434</c:v>
                </c:pt>
                <c:pt idx="652" formatCode="_-* #,##0_р_._-;\-* #,##0_р_._-;_-* &quot;-&quot;??_р_._-;_-@_-">
                  <c:v>14434</c:v>
                </c:pt>
                <c:pt idx="653" formatCode="_-* #,##0_р_._-;\-* #,##0_р_._-;_-* &quot;-&quot;??_р_._-;_-@_-">
                  <c:v>14434</c:v>
                </c:pt>
                <c:pt idx="654" formatCode="_-* #,##0_р_._-;\-* #,##0_р_._-;_-* &quot;-&quot;??_р_._-;_-@_-">
                  <c:v>14434</c:v>
                </c:pt>
                <c:pt idx="655" formatCode="_-* #,##0_р_._-;\-* #,##0_р_._-;_-* &quot;-&quot;??_р_._-;_-@_-">
                  <c:v>14434</c:v>
                </c:pt>
                <c:pt idx="656" formatCode="_-* #,##0_р_._-;\-* #,##0_р_._-;_-* &quot;-&quot;??_р_._-;_-@_-">
                  <c:v>14434</c:v>
                </c:pt>
                <c:pt idx="657" formatCode="_-* #,##0_р_._-;\-* #,##0_р_._-;_-* &quot;-&quot;??_р_._-;_-@_-">
                  <c:v>12634</c:v>
                </c:pt>
                <c:pt idx="658" formatCode="_-* #,##0_р_._-;\-* #,##0_р_._-;_-* &quot;-&quot;??_р_._-;_-@_-">
                  <c:v>12634</c:v>
                </c:pt>
                <c:pt idx="659" formatCode="_-* #,##0_р_._-;\-* #,##0_р_._-;_-* &quot;-&quot;??_р_._-;_-@_-">
                  <c:v>12634</c:v>
                </c:pt>
                <c:pt idx="660" formatCode="_-* #,##0_р_._-;\-* #,##0_р_._-;_-* &quot;-&quot;??_р_._-;_-@_-">
                  <c:v>12634</c:v>
                </c:pt>
                <c:pt idx="661" formatCode="_-* #,##0_р_._-;\-* #,##0_р_._-;_-* &quot;-&quot;??_р_._-;_-@_-">
                  <c:v>12634</c:v>
                </c:pt>
                <c:pt idx="662" formatCode="_-* #,##0_р_._-;\-* #,##0_р_._-;_-* &quot;-&quot;??_р_._-;_-@_-">
                  <c:v>12454</c:v>
                </c:pt>
                <c:pt idx="663" formatCode="_-* #,##0_р_._-;\-* #,##0_р_._-;_-* &quot;-&quot;??_р_._-;_-@_-">
                  <c:v>12454</c:v>
                </c:pt>
                <c:pt idx="664" formatCode="_-* #,##0_р_._-;\-* #,##0_р_._-;_-* &quot;-&quot;??_р_._-;_-@_-">
                  <c:v>12454</c:v>
                </c:pt>
                <c:pt idx="665" formatCode="_-* #,##0_р_._-;\-* #,##0_р_._-;_-* &quot;-&quot;??_р_._-;_-@_-">
                  <c:v>12454</c:v>
                </c:pt>
                <c:pt idx="666" formatCode="_-* #,##0_р_._-;\-* #,##0_р_._-;_-* &quot;-&quot;??_р_._-;_-@_-">
                  <c:v>12454</c:v>
                </c:pt>
                <c:pt idx="667" formatCode="_-* #,##0_р_._-;\-* #,##0_р_._-;_-* &quot;-&quot;??_р_._-;_-@_-">
                  <c:v>11854</c:v>
                </c:pt>
                <c:pt idx="668" formatCode="_-* #,##0_р_._-;\-* #,##0_р_._-;_-* &quot;-&quot;??_р_._-;_-@_-">
                  <c:v>11854</c:v>
                </c:pt>
                <c:pt idx="669" formatCode="_-* #,##0_р_._-;\-* #,##0_р_._-;_-* &quot;-&quot;??_р_._-;_-@_-">
                  <c:v>11654</c:v>
                </c:pt>
                <c:pt idx="670" formatCode="_-* #,##0_р_._-;\-* #,##0_р_._-;_-* &quot;-&quot;??_р_._-;_-@_-">
                  <c:v>11654</c:v>
                </c:pt>
                <c:pt idx="671" formatCode="_-* #,##0_р_._-;\-* #,##0_р_._-;_-* &quot;-&quot;??_р_._-;_-@_-">
                  <c:v>11654</c:v>
                </c:pt>
                <c:pt idx="672" formatCode="_-* #,##0_р_._-;\-* #,##0_р_._-;_-* &quot;-&quot;??_р_._-;_-@_-">
                  <c:v>10773</c:v>
                </c:pt>
                <c:pt idx="673" formatCode="_-* #,##0_р_._-;\-* #,##0_р_._-;_-* &quot;-&quot;??_р_._-;_-@_-">
                  <c:v>10773</c:v>
                </c:pt>
                <c:pt idx="674" formatCode="_-* #,##0_р_._-;\-* #,##0_р_._-;_-* &quot;-&quot;??_р_._-;_-@_-">
                  <c:v>10518</c:v>
                </c:pt>
                <c:pt idx="675" formatCode="_-* #,##0_р_._-;\-* #,##0_р_._-;_-* &quot;-&quot;??_р_._-;_-@_-">
                  <c:v>10518</c:v>
                </c:pt>
                <c:pt idx="676" formatCode="_-* #,##0_р_._-;\-* #,##0_р_._-;_-* &quot;-&quot;??_р_._-;_-@_-">
                  <c:v>10518</c:v>
                </c:pt>
                <c:pt idx="677" formatCode="_-* #,##0_р_._-;\-* #,##0_р_._-;_-* &quot;-&quot;??_р_._-;_-@_-">
                  <c:v>10518</c:v>
                </c:pt>
                <c:pt idx="678" formatCode="_-* #,##0_р_._-;\-* #,##0_р_._-;_-* &quot;-&quot;??_р_._-;_-@_-">
                  <c:v>10518</c:v>
                </c:pt>
                <c:pt idx="679" formatCode="_-* #,##0_р_._-;\-* #,##0_р_._-;_-* &quot;-&quot;??_р_._-;_-@_-">
                  <c:v>10518</c:v>
                </c:pt>
                <c:pt idx="680" formatCode="_-* #,##0_р_._-;\-* #,##0_р_._-;_-* &quot;-&quot;??_р_._-;_-@_-">
                  <c:v>10468</c:v>
                </c:pt>
                <c:pt idx="681" formatCode="_-* #,##0_р_._-;\-* #,##0_р_._-;_-* &quot;-&quot;??_р_._-;_-@_-">
                  <c:v>1891</c:v>
                </c:pt>
                <c:pt idx="682" formatCode="_-* #,##0_р_._-;\-* #,##0_р_._-;_-* &quot;-&quot;??_р_._-;_-@_-">
                  <c:v>1893</c:v>
                </c:pt>
                <c:pt idx="683" formatCode="_-* #,##0_р_._-;\-* #,##0_р_._-;_-* &quot;-&quot;??_р_._-;_-@_-">
                  <c:v>1891</c:v>
                </c:pt>
                <c:pt idx="684" formatCode="_-* #,##0_р_._-;\-* #,##0_р_._-;_-* &quot;-&quot;??_р_._-;_-@_-">
                  <c:v>1891</c:v>
                </c:pt>
                <c:pt idx="685" formatCode="_-* #,##0_р_._-;\-* #,##0_р_._-;_-* &quot;-&quot;??_р_._-;_-@_-">
                  <c:v>1741</c:v>
                </c:pt>
                <c:pt idx="686" formatCode="_-* #,##0_р_._-;\-* #,##0_р_._-;_-* &quot;-&quot;??_р_._-;_-@_-">
                  <c:v>1741</c:v>
                </c:pt>
                <c:pt idx="687" formatCode="_-* #,##0_р_._-;\-* #,##0_р_._-;_-* &quot;-&quot;??_р_._-;_-@_-">
                  <c:v>1741</c:v>
                </c:pt>
                <c:pt idx="688" formatCode="_-* #,##0_р_._-;\-* #,##0_р_._-;_-* &quot;-&quot;??_р_._-;_-@_-">
                  <c:v>1741</c:v>
                </c:pt>
                <c:pt idx="689" formatCode="_-* #,##0_р_._-;\-* #,##0_р_._-;_-* &quot;-&quot;??_р_._-;_-@_-">
                  <c:v>1741</c:v>
                </c:pt>
                <c:pt idx="690" formatCode="_-* #,##0_р_._-;\-* #,##0_р_._-;_-* &quot;-&quot;??_р_._-;_-@_-">
                  <c:v>1741</c:v>
                </c:pt>
                <c:pt idx="691" formatCode="_-* #,##0_р_._-;\-* #,##0_р_._-;_-* &quot;-&quot;??_р_._-;_-@_-">
                  <c:v>1741</c:v>
                </c:pt>
                <c:pt idx="692" formatCode="_-* #,##0_р_._-;\-* #,##0_р_._-;_-* &quot;-&quot;??_р_._-;_-@_-">
                  <c:v>970</c:v>
                </c:pt>
                <c:pt idx="693" formatCode="_-* #,##0_р_._-;\-* #,##0_р_._-;_-* &quot;-&quot;??_р_._-;_-@_-">
                  <c:v>970</c:v>
                </c:pt>
                <c:pt idx="694" formatCode="_-* #,##0_р_._-;\-* #,##0_р_._-;_-* &quot;-&quot;??_р_._-;_-@_-">
                  <c:v>970</c:v>
                </c:pt>
                <c:pt idx="695" formatCode="_-* #,##0_р_._-;\-* #,##0_р_._-;_-* &quot;-&quot;??_р_._-;_-@_-">
                  <c:v>970</c:v>
                </c:pt>
                <c:pt idx="696" formatCode="_-* #,##0_р_._-;\-* #,##0_р_._-;_-* &quot;-&quot;??_р_._-;_-@_-">
                  <c:v>970</c:v>
                </c:pt>
                <c:pt idx="697" formatCode="_-* #,##0_р_._-;\-* #,##0_р_._-;_-* &quot;-&quot;??_р_._-;_-@_-">
                  <c:v>780</c:v>
                </c:pt>
                <c:pt idx="698" formatCode="_-* #,##0_р_._-;\-* #,##0_р_._-;_-* &quot;-&quot;??_р_._-;_-@_-">
                  <c:v>780</c:v>
                </c:pt>
                <c:pt idx="699" formatCode="_-* #,##0_р_._-;\-* #,##0_р_._-;_-* &quot;-&quot;??_р_._-;_-@_-">
                  <c:v>780</c:v>
                </c:pt>
                <c:pt idx="700" formatCode="_-* #,##0_р_._-;\-* #,##0_р_._-;_-* &quot;-&quot;??_р_._-;_-@_-">
                  <c:v>780</c:v>
                </c:pt>
                <c:pt idx="701" formatCode="_-* #,##0_р_._-;\-* #,##0_р_._-;_-* &quot;-&quot;??_р_._-;_-@_-">
                  <c:v>780</c:v>
                </c:pt>
                <c:pt idx="702" formatCode="_-* #,##0_р_._-;\-* #,##0_р_._-;_-* &quot;-&quot;??_р_._-;_-@_-">
                  <c:v>685</c:v>
                </c:pt>
                <c:pt idx="703" formatCode="_-* #,##0_р_._-;\-* #,##0_р_._-;_-* &quot;-&quot;??_р_._-;_-@_-">
                  <c:v>685</c:v>
                </c:pt>
                <c:pt idx="704" formatCode="_-* #,##0_р_._-;\-* #,##0_р_._-;_-* &quot;-&quot;??_р_._-;_-@_-">
                  <c:v>685</c:v>
                </c:pt>
                <c:pt idx="705" formatCode="_-* #,##0_р_._-;\-* #,##0_р_._-;_-* &quot;-&quot;??_р_._-;_-@_-">
                  <c:v>685</c:v>
                </c:pt>
                <c:pt idx="706" formatCode="_-* #,##0_р_._-;\-* #,##0_р_._-;_-* &quot;-&quot;??_р_._-;_-@_-">
                  <c:v>685</c:v>
                </c:pt>
                <c:pt idx="707" formatCode="_-* #,##0_р_._-;\-* #,##0_р_._-;_-* &quot;-&quot;??_р_._-;_-@_-">
                  <c:v>110</c:v>
                </c:pt>
                <c:pt idx="708" formatCode="_-* #,##0_р_._-;\-* #,##0_р_._-;_-* &quot;-&quot;??_р_._-;_-@_-">
                  <c:v>110</c:v>
                </c:pt>
                <c:pt idx="709" formatCode="_-* #,##0_р_._-;\-* #,##0_р_._-;_-* &quot;-&quot;??_р_._-;_-@_-">
                  <c:v>60</c:v>
                </c:pt>
                <c:pt idx="710" formatCode="_-* #,##0_р_._-;\-* #,##0_р_._-;_-* &quot;-&quot;??_р_._-;_-@_-">
                  <c:v>60</c:v>
                </c:pt>
                <c:pt idx="711" formatCode="_-* #,##0_р_._-;\-* #,##0_р_._-;_-* &quot;-&quot;??_р_._-;_-@_-">
                  <c:v>60</c:v>
                </c:pt>
                <c:pt idx="712" formatCode="_-* #,##0_р_._-;\-* #,##0_р_._-;_-* &quot;-&quot;??_р_._-;_-@_-">
                  <c:v>60</c:v>
                </c:pt>
                <c:pt idx="713" formatCode="_-* #,##0_р_._-;\-* #,##0_р_._-;_-* &quot;-&quot;??_р_._-;_-@_-">
                  <c:v>60</c:v>
                </c:pt>
                <c:pt idx="714" formatCode="_-* #,##0_р_._-;\-* #,##0_р_._-;_-* &quot;-&quot;??_р_._-;_-@_-">
                  <c:v>60</c:v>
                </c:pt>
                <c:pt idx="715" formatCode="_-* #,##0_р_._-;\-* #,##0_р_._-;_-* &quot;-&quot;??_р_._-;_-@_-">
                  <c:v>60</c:v>
                </c:pt>
                <c:pt idx="716" formatCode="_-* #,##0_р_._-;\-* #,##0_р_._-;_-* &quot;-&quot;??_р_._-;_-@_-">
                  <c:v>60</c:v>
                </c:pt>
                <c:pt idx="717" formatCode="_-* #,##0_р_._-;\-* #,##0_р_._-;_-* &quot;-&quot;??_р_._-;_-@_-">
                  <c:v>60</c:v>
                </c:pt>
                <c:pt idx="718" formatCode="_-* #,##0_р_._-;\-* #,##0_р_._-;_-* &quot;-&quot;??_р_._-;_-@_-">
                  <c:v>60</c:v>
                </c:pt>
                <c:pt idx="719" formatCode="_-* #,##0_р_._-;\-* #,##0_р_._-;_-* &quot;-&quot;??_р_._-;_-@_-">
                  <c:v>60</c:v>
                </c:pt>
                <c:pt idx="720" formatCode="_-* #,##0_р_._-;\-* #,##0_р_._-;_-* &quot;-&quot;??_р_._-;_-@_-">
                  <c:v>60</c:v>
                </c:pt>
              </c:numCache>
            </c:numRef>
          </c:val>
        </c:ser>
        <c:axId val="104466304"/>
        <c:axId val="104467840"/>
      </c:areaChart>
      <c:dateAx>
        <c:axId val="104466304"/>
        <c:scaling>
          <c:orientation val="minMax"/>
          <c:min val="39448"/>
        </c:scaling>
        <c:axPos val="b"/>
        <c:numFmt formatCode="dd/mm/yyyy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4467840"/>
        <c:crosses val="autoZero"/>
        <c:auto val="1"/>
        <c:lblOffset val="100"/>
      </c:dateAx>
      <c:valAx>
        <c:axId val="104467840"/>
        <c:scaling>
          <c:orientation val="minMax"/>
        </c:scaling>
        <c:axPos val="l"/>
        <c:majorGridlines/>
        <c:numFmt formatCode="_-* #,##0_р_._-;\-* #,##0_р_._-;_-* &quot;-&quot;??_р_._-;_-@_-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4466304"/>
        <c:crosses val="autoZero"/>
        <c:crossBetween val="midCat"/>
      </c:valAx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plotArea>
    <c:legend>
      <c:legendPos val="b"/>
      <c:txPr>
        <a:bodyPr/>
        <a:lstStyle/>
        <a:p>
          <a:pPr>
            <a:defRPr sz="1200" b="1"/>
          </a:pPr>
          <a:endParaRPr lang="ru-RU"/>
        </a:p>
      </c:txPr>
    </c:legend>
    <c:plotVisOnly val="1"/>
  </c:chart>
  <c:spPr>
    <a:ln>
      <a:noFill/>
    </a:ln>
  </c:sp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areaChart>
        <c:grouping val="stacked"/>
        <c:ser>
          <c:idx val="0"/>
          <c:order val="0"/>
          <c:tx>
            <c:strRef>
              <c:f>'МБК привлеченные'!$A$13</c:f>
              <c:strCache>
                <c:ptCount val="1"/>
                <c:pt idx="0">
                  <c:v>МБК от банков-нерезидентов</c:v>
                </c:pt>
              </c:strCache>
            </c:strRef>
          </c:tx>
          <c:spPr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</c:spPr>
          <c:cat>
            <c:numRef>
              <c:f>'МБК привлеченные'!$B$12:$CO$12</c:f>
              <c:numCache>
                <c:formatCode>dd/mm/yyyy</c:formatCode>
                <c:ptCount val="92"/>
                <c:pt idx="0">
                  <c:v>39479</c:v>
                </c:pt>
                <c:pt idx="1">
                  <c:v>39508</c:v>
                </c:pt>
                <c:pt idx="2">
                  <c:v>39539</c:v>
                </c:pt>
                <c:pt idx="3">
                  <c:v>39569</c:v>
                </c:pt>
                <c:pt idx="4">
                  <c:v>39600</c:v>
                </c:pt>
                <c:pt idx="5">
                  <c:v>39630</c:v>
                </c:pt>
                <c:pt idx="6">
                  <c:v>39661</c:v>
                </c:pt>
                <c:pt idx="7">
                  <c:v>39692</c:v>
                </c:pt>
                <c:pt idx="8">
                  <c:v>39722</c:v>
                </c:pt>
                <c:pt idx="9">
                  <c:v>39753</c:v>
                </c:pt>
                <c:pt idx="10">
                  <c:v>39783</c:v>
                </c:pt>
                <c:pt idx="11">
                  <c:v>39814</c:v>
                </c:pt>
                <c:pt idx="12">
                  <c:v>39845</c:v>
                </c:pt>
                <c:pt idx="13">
                  <c:v>39873</c:v>
                </c:pt>
                <c:pt idx="14">
                  <c:v>39904</c:v>
                </c:pt>
                <c:pt idx="15">
                  <c:v>39934</c:v>
                </c:pt>
                <c:pt idx="16">
                  <c:v>39965</c:v>
                </c:pt>
                <c:pt idx="17">
                  <c:v>39995</c:v>
                </c:pt>
                <c:pt idx="18">
                  <c:v>40026</c:v>
                </c:pt>
                <c:pt idx="19">
                  <c:v>40057</c:v>
                </c:pt>
                <c:pt idx="20">
                  <c:v>40087</c:v>
                </c:pt>
                <c:pt idx="21">
                  <c:v>40118</c:v>
                </c:pt>
                <c:pt idx="22">
                  <c:v>40148</c:v>
                </c:pt>
                <c:pt idx="23">
                  <c:v>40179</c:v>
                </c:pt>
                <c:pt idx="24">
                  <c:v>40210</c:v>
                </c:pt>
                <c:pt idx="25">
                  <c:v>40238</c:v>
                </c:pt>
                <c:pt idx="26">
                  <c:v>40269</c:v>
                </c:pt>
                <c:pt idx="27">
                  <c:v>40299</c:v>
                </c:pt>
                <c:pt idx="28">
                  <c:v>40330</c:v>
                </c:pt>
                <c:pt idx="29">
                  <c:v>40360</c:v>
                </c:pt>
                <c:pt idx="30">
                  <c:v>40391</c:v>
                </c:pt>
                <c:pt idx="31">
                  <c:v>40422</c:v>
                </c:pt>
                <c:pt idx="32">
                  <c:v>40452</c:v>
                </c:pt>
                <c:pt idx="33">
                  <c:v>40483</c:v>
                </c:pt>
                <c:pt idx="34">
                  <c:v>40513</c:v>
                </c:pt>
                <c:pt idx="35">
                  <c:v>40544</c:v>
                </c:pt>
                <c:pt idx="36">
                  <c:v>40575</c:v>
                </c:pt>
                <c:pt idx="37">
                  <c:v>40603</c:v>
                </c:pt>
                <c:pt idx="38">
                  <c:v>40634</c:v>
                </c:pt>
                <c:pt idx="39">
                  <c:v>40664</c:v>
                </c:pt>
                <c:pt idx="40">
                  <c:v>40695</c:v>
                </c:pt>
                <c:pt idx="41">
                  <c:v>40725</c:v>
                </c:pt>
                <c:pt idx="42">
                  <c:v>40756</c:v>
                </c:pt>
                <c:pt idx="43">
                  <c:v>40787</c:v>
                </c:pt>
                <c:pt idx="44">
                  <c:v>40817</c:v>
                </c:pt>
                <c:pt idx="45">
                  <c:v>40848</c:v>
                </c:pt>
                <c:pt idx="46">
                  <c:v>40878</c:v>
                </c:pt>
                <c:pt idx="47">
                  <c:v>40909</c:v>
                </c:pt>
                <c:pt idx="48">
                  <c:v>40940</c:v>
                </c:pt>
                <c:pt idx="49">
                  <c:v>40969</c:v>
                </c:pt>
                <c:pt idx="50">
                  <c:v>41000</c:v>
                </c:pt>
                <c:pt idx="51">
                  <c:v>41030</c:v>
                </c:pt>
                <c:pt idx="52">
                  <c:v>41061</c:v>
                </c:pt>
                <c:pt idx="53">
                  <c:v>41091</c:v>
                </c:pt>
                <c:pt idx="54">
                  <c:v>41122</c:v>
                </c:pt>
                <c:pt idx="55">
                  <c:v>41153</c:v>
                </c:pt>
                <c:pt idx="56">
                  <c:v>41183</c:v>
                </c:pt>
                <c:pt idx="57">
                  <c:v>41214</c:v>
                </c:pt>
                <c:pt idx="58">
                  <c:v>41244</c:v>
                </c:pt>
                <c:pt idx="59">
                  <c:v>41275</c:v>
                </c:pt>
                <c:pt idx="60">
                  <c:v>41306</c:v>
                </c:pt>
                <c:pt idx="61">
                  <c:v>41334</c:v>
                </c:pt>
                <c:pt idx="62">
                  <c:v>41365</c:v>
                </c:pt>
                <c:pt idx="63">
                  <c:v>41395</c:v>
                </c:pt>
                <c:pt idx="64">
                  <c:v>41426</c:v>
                </c:pt>
                <c:pt idx="65">
                  <c:v>41456</c:v>
                </c:pt>
                <c:pt idx="66">
                  <c:v>41487</c:v>
                </c:pt>
                <c:pt idx="67">
                  <c:v>41518</c:v>
                </c:pt>
                <c:pt idx="68">
                  <c:v>41548</c:v>
                </c:pt>
                <c:pt idx="69">
                  <c:v>41579</c:v>
                </c:pt>
                <c:pt idx="70">
                  <c:v>41609</c:v>
                </c:pt>
                <c:pt idx="71">
                  <c:v>41640</c:v>
                </c:pt>
                <c:pt idx="72">
                  <c:v>41671</c:v>
                </c:pt>
                <c:pt idx="73">
                  <c:v>41699</c:v>
                </c:pt>
                <c:pt idx="74">
                  <c:v>41730</c:v>
                </c:pt>
                <c:pt idx="75">
                  <c:v>41760</c:v>
                </c:pt>
                <c:pt idx="76">
                  <c:v>41791</c:v>
                </c:pt>
                <c:pt idx="77">
                  <c:v>41821</c:v>
                </c:pt>
                <c:pt idx="78">
                  <c:v>41852</c:v>
                </c:pt>
                <c:pt idx="79">
                  <c:v>41883</c:v>
                </c:pt>
                <c:pt idx="80">
                  <c:v>41913</c:v>
                </c:pt>
                <c:pt idx="81">
                  <c:v>41944</c:v>
                </c:pt>
                <c:pt idx="82">
                  <c:v>41974</c:v>
                </c:pt>
                <c:pt idx="83">
                  <c:v>42005</c:v>
                </c:pt>
                <c:pt idx="84">
                  <c:v>42036</c:v>
                </c:pt>
                <c:pt idx="85">
                  <c:v>42064</c:v>
                </c:pt>
                <c:pt idx="86">
                  <c:v>42095</c:v>
                </c:pt>
                <c:pt idx="87">
                  <c:v>42125</c:v>
                </c:pt>
                <c:pt idx="88">
                  <c:v>42156</c:v>
                </c:pt>
                <c:pt idx="89">
                  <c:v>42186</c:v>
                </c:pt>
                <c:pt idx="90">
                  <c:v>42217</c:v>
                </c:pt>
                <c:pt idx="91">
                  <c:v>42248</c:v>
                </c:pt>
              </c:numCache>
            </c:numRef>
          </c:cat>
          <c:val>
            <c:numRef>
              <c:f>'МБК привлеченные'!$B$13:$CO$13</c:f>
              <c:numCache>
                <c:formatCode>_-* #,##0.0_р_._-;\-* #,##0.0_р_._-;_-* "-"??_р_._-;_-@_-</c:formatCode>
                <c:ptCount val="92"/>
                <c:pt idx="0">
                  <c:v>2195.3913890000022</c:v>
                </c:pt>
                <c:pt idx="1">
                  <c:v>2230.2901320000024</c:v>
                </c:pt>
                <c:pt idx="2">
                  <c:v>2228.9562089999999</c:v>
                </c:pt>
                <c:pt idx="3">
                  <c:v>2389.1557809999999</c:v>
                </c:pt>
                <c:pt idx="4">
                  <c:v>2470.2343140000012</c:v>
                </c:pt>
                <c:pt idx="5">
                  <c:v>2564.3741660000023</c:v>
                </c:pt>
                <c:pt idx="6">
                  <c:v>2755.6297849999987</c:v>
                </c:pt>
                <c:pt idx="7">
                  <c:v>2854.1947059999998</c:v>
                </c:pt>
                <c:pt idx="8">
                  <c:v>3005.0983340000002</c:v>
                </c:pt>
                <c:pt idx="9">
                  <c:v>3110.6471959999999</c:v>
                </c:pt>
                <c:pt idx="10">
                  <c:v>3076.7310430000002</c:v>
                </c:pt>
                <c:pt idx="11">
                  <c:v>2962.620398</c:v>
                </c:pt>
                <c:pt idx="12">
                  <c:v>3304.3952490000001</c:v>
                </c:pt>
                <c:pt idx="13">
                  <c:v>3196.3929130000024</c:v>
                </c:pt>
                <c:pt idx="14">
                  <c:v>2975.7343470000001</c:v>
                </c:pt>
                <c:pt idx="15">
                  <c:v>2805.7270089999997</c:v>
                </c:pt>
                <c:pt idx="16">
                  <c:v>2674.0011520000025</c:v>
                </c:pt>
                <c:pt idx="17">
                  <c:v>2678.9376910000001</c:v>
                </c:pt>
                <c:pt idx="18">
                  <c:v>2595.3914880000002</c:v>
                </c:pt>
                <c:pt idx="19">
                  <c:v>2534.0391460000023</c:v>
                </c:pt>
                <c:pt idx="20">
                  <c:v>2406.1265489999987</c:v>
                </c:pt>
                <c:pt idx="21">
                  <c:v>2428.0075310000002</c:v>
                </c:pt>
                <c:pt idx="22">
                  <c:v>2422.5360289999999</c:v>
                </c:pt>
                <c:pt idx="23">
                  <c:v>2314.263391</c:v>
                </c:pt>
                <c:pt idx="24">
                  <c:v>2294.6065149999999</c:v>
                </c:pt>
                <c:pt idx="25">
                  <c:v>2209.7386649999976</c:v>
                </c:pt>
                <c:pt idx="26">
                  <c:v>2206.5176900000001</c:v>
                </c:pt>
                <c:pt idx="27">
                  <c:v>2162.5272330000012</c:v>
                </c:pt>
                <c:pt idx="28">
                  <c:v>2151.3605100000023</c:v>
                </c:pt>
                <c:pt idx="29">
                  <c:v>2234.9519980000023</c:v>
                </c:pt>
                <c:pt idx="30">
                  <c:v>2304.7123540000002</c:v>
                </c:pt>
                <c:pt idx="31">
                  <c:v>2334.6668499999955</c:v>
                </c:pt>
                <c:pt idx="32">
                  <c:v>2336.0302550000001</c:v>
                </c:pt>
                <c:pt idx="33">
                  <c:v>2396.8394760000024</c:v>
                </c:pt>
                <c:pt idx="34">
                  <c:v>2431.4392730000022</c:v>
                </c:pt>
                <c:pt idx="35">
                  <c:v>2545.2515580000022</c:v>
                </c:pt>
                <c:pt idx="36">
                  <c:v>2543.3844790000003</c:v>
                </c:pt>
                <c:pt idx="37">
                  <c:v>2497.2851130000022</c:v>
                </c:pt>
                <c:pt idx="38">
                  <c:v>2471.9473150000022</c:v>
                </c:pt>
                <c:pt idx="39">
                  <c:v>2389.0650879999998</c:v>
                </c:pt>
                <c:pt idx="40">
                  <c:v>2476.1139020000023</c:v>
                </c:pt>
                <c:pt idx="41">
                  <c:v>2350.5680939999997</c:v>
                </c:pt>
                <c:pt idx="42">
                  <c:v>2489.1610860000001</c:v>
                </c:pt>
                <c:pt idx="43">
                  <c:v>2587.7558799999997</c:v>
                </c:pt>
                <c:pt idx="44">
                  <c:v>2772.0636780000004</c:v>
                </c:pt>
                <c:pt idx="45">
                  <c:v>2716.8916230000018</c:v>
                </c:pt>
                <c:pt idx="46">
                  <c:v>2842.0598150000001</c:v>
                </c:pt>
                <c:pt idx="47">
                  <c:v>2913.3547410000001</c:v>
                </c:pt>
                <c:pt idx="48">
                  <c:v>2839.4790540000022</c:v>
                </c:pt>
                <c:pt idx="49">
                  <c:v>2680.2665500000003</c:v>
                </c:pt>
                <c:pt idx="50">
                  <c:v>2734.8396980000002</c:v>
                </c:pt>
                <c:pt idx="51">
                  <c:v>2591.1565300000002</c:v>
                </c:pt>
                <c:pt idx="52">
                  <c:v>2728.4225999999999</c:v>
                </c:pt>
                <c:pt idx="53">
                  <c:v>2752.54691</c:v>
                </c:pt>
                <c:pt idx="54">
                  <c:v>2787.9513120000047</c:v>
                </c:pt>
                <c:pt idx="55">
                  <c:v>2862.7399959999993</c:v>
                </c:pt>
                <c:pt idx="56">
                  <c:v>2754.8018060000022</c:v>
                </c:pt>
                <c:pt idx="57">
                  <c:v>2778.0430200000001</c:v>
                </c:pt>
                <c:pt idx="58">
                  <c:v>2764.8381730000019</c:v>
                </c:pt>
                <c:pt idx="59">
                  <c:v>2722.7386269999997</c:v>
                </c:pt>
                <c:pt idx="60">
                  <c:v>2776.3729630000012</c:v>
                </c:pt>
                <c:pt idx="61">
                  <c:v>2809.2788099999975</c:v>
                </c:pt>
                <c:pt idx="62">
                  <c:v>2759.605466</c:v>
                </c:pt>
                <c:pt idx="63">
                  <c:v>2882.2211520000023</c:v>
                </c:pt>
                <c:pt idx="64">
                  <c:v>2807.2977700000001</c:v>
                </c:pt>
                <c:pt idx="65">
                  <c:v>2920.3088110000003</c:v>
                </c:pt>
                <c:pt idx="66">
                  <c:v>2962.3537320000037</c:v>
                </c:pt>
                <c:pt idx="67">
                  <c:v>2920.9216950000005</c:v>
                </c:pt>
                <c:pt idx="68">
                  <c:v>2822.4443270000002</c:v>
                </c:pt>
                <c:pt idx="69">
                  <c:v>2841.1799520000022</c:v>
                </c:pt>
                <c:pt idx="70">
                  <c:v>2936.0090670000004</c:v>
                </c:pt>
                <c:pt idx="71">
                  <c:v>2716.3443909999996</c:v>
                </c:pt>
                <c:pt idx="72">
                  <c:v>2740.6273240000005</c:v>
                </c:pt>
                <c:pt idx="73">
                  <c:v>2845.4093250000001</c:v>
                </c:pt>
                <c:pt idx="74">
                  <c:v>2894.8664519999993</c:v>
                </c:pt>
                <c:pt idx="75">
                  <c:v>2748.4860079999999</c:v>
                </c:pt>
                <c:pt idx="76">
                  <c:v>2661.1784589999997</c:v>
                </c:pt>
                <c:pt idx="77">
                  <c:v>2561.9183280000002</c:v>
                </c:pt>
                <c:pt idx="78">
                  <c:v>2509.5351710000023</c:v>
                </c:pt>
                <c:pt idx="79">
                  <c:v>2485.9163150000022</c:v>
                </c:pt>
                <c:pt idx="80">
                  <c:v>2341.5987829999999</c:v>
                </c:pt>
                <c:pt idx="81">
                  <c:v>2326.2597330000012</c:v>
                </c:pt>
                <c:pt idx="82">
                  <c:v>2526.4782140000002</c:v>
                </c:pt>
                <c:pt idx="83">
                  <c:v>2813.93667</c:v>
                </c:pt>
                <c:pt idx="84">
                  <c:v>2860.6247150000004</c:v>
                </c:pt>
                <c:pt idx="85">
                  <c:v>2372.0861540000005</c:v>
                </c:pt>
                <c:pt idx="86">
                  <c:v>2127.1835760000022</c:v>
                </c:pt>
                <c:pt idx="87">
                  <c:v>1791.4852180000003</c:v>
                </c:pt>
                <c:pt idx="88">
                  <c:v>1721.7114500000002</c:v>
                </c:pt>
                <c:pt idx="89">
                  <c:v>1701.1444209999979</c:v>
                </c:pt>
                <c:pt idx="90">
                  <c:v>1802.9311740000003</c:v>
                </c:pt>
                <c:pt idx="91">
                  <c:v>1998.7312800000004</c:v>
                </c:pt>
              </c:numCache>
            </c:numRef>
          </c:val>
        </c:ser>
        <c:ser>
          <c:idx val="1"/>
          <c:order val="1"/>
          <c:tx>
            <c:strRef>
              <c:f>'МБК привлеченные'!$A$14</c:f>
              <c:strCache>
                <c:ptCount val="1"/>
                <c:pt idx="0">
                  <c:v>МБК от банков-резидентов</c:v>
                </c:pt>
              </c:strCache>
            </c:strRef>
          </c:tx>
          <c:spPr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c:spPr>
          <c:cat>
            <c:numRef>
              <c:f>'МБК привлеченные'!$B$12:$CO$12</c:f>
              <c:numCache>
                <c:formatCode>dd/mm/yyyy</c:formatCode>
                <c:ptCount val="92"/>
                <c:pt idx="0">
                  <c:v>39479</c:v>
                </c:pt>
                <c:pt idx="1">
                  <c:v>39508</c:v>
                </c:pt>
                <c:pt idx="2">
                  <c:v>39539</c:v>
                </c:pt>
                <c:pt idx="3">
                  <c:v>39569</c:v>
                </c:pt>
                <c:pt idx="4">
                  <c:v>39600</c:v>
                </c:pt>
                <c:pt idx="5">
                  <c:v>39630</c:v>
                </c:pt>
                <c:pt idx="6">
                  <c:v>39661</c:v>
                </c:pt>
                <c:pt idx="7">
                  <c:v>39692</c:v>
                </c:pt>
                <c:pt idx="8">
                  <c:v>39722</c:v>
                </c:pt>
                <c:pt idx="9">
                  <c:v>39753</c:v>
                </c:pt>
                <c:pt idx="10">
                  <c:v>39783</c:v>
                </c:pt>
                <c:pt idx="11">
                  <c:v>39814</c:v>
                </c:pt>
                <c:pt idx="12">
                  <c:v>39845</c:v>
                </c:pt>
                <c:pt idx="13">
                  <c:v>39873</c:v>
                </c:pt>
                <c:pt idx="14">
                  <c:v>39904</c:v>
                </c:pt>
                <c:pt idx="15">
                  <c:v>39934</c:v>
                </c:pt>
                <c:pt idx="16">
                  <c:v>39965</c:v>
                </c:pt>
                <c:pt idx="17">
                  <c:v>39995</c:v>
                </c:pt>
                <c:pt idx="18">
                  <c:v>40026</c:v>
                </c:pt>
                <c:pt idx="19">
                  <c:v>40057</c:v>
                </c:pt>
                <c:pt idx="20">
                  <c:v>40087</c:v>
                </c:pt>
                <c:pt idx="21">
                  <c:v>40118</c:v>
                </c:pt>
                <c:pt idx="22">
                  <c:v>40148</c:v>
                </c:pt>
                <c:pt idx="23">
                  <c:v>40179</c:v>
                </c:pt>
                <c:pt idx="24">
                  <c:v>40210</c:v>
                </c:pt>
                <c:pt idx="25">
                  <c:v>40238</c:v>
                </c:pt>
                <c:pt idx="26">
                  <c:v>40269</c:v>
                </c:pt>
                <c:pt idx="27">
                  <c:v>40299</c:v>
                </c:pt>
                <c:pt idx="28">
                  <c:v>40330</c:v>
                </c:pt>
                <c:pt idx="29">
                  <c:v>40360</c:v>
                </c:pt>
                <c:pt idx="30">
                  <c:v>40391</c:v>
                </c:pt>
                <c:pt idx="31">
                  <c:v>40422</c:v>
                </c:pt>
                <c:pt idx="32">
                  <c:v>40452</c:v>
                </c:pt>
                <c:pt idx="33">
                  <c:v>40483</c:v>
                </c:pt>
                <c:pt idx="34">
                  <c:v>40513</c:v>
                </c:pt>
                <c:pt idx="35">
                  <c:v>40544</c:v>
                </c:pt>
                <c:pt idx="36">
                  <c:v>40575</c:v>
                </c:pt>
                <c:pt idx="37">
                  <c:v>40603</c:v>
                </c:pt>
                <c:pt idx="38">
                  <c:v>40634</c:v>
                </c:pt>
                <c:pt idx="39">
                  <c:v>40664</c:v>
                </c:pt>
                <c:pt idx="40">
                  <c:v>40695</c:v>
                </c:pt>
                <c:pt idx="41">
                  <c:v>40725</c:v>
                </c:pt>
                <c:pt idx="42">
                  <c:v>40756</c:v>
                </c:pt>
                <c:pt idx="43">
                  <c:v>40787</c:v>
                </c:pt>
                <c:pt idx="44">
                  <c:v>40817</c:v>
                </c:pt>
                <c:pt idx="45">
                  <c:v>40848</c:v>
                </c:pt>
                <c:pt idx="46">
                  <c:v>40878</c:v>
                </c:pt>
                <c:pt idx="47">
                  <c:v>40909</c:v>
                </c:pt>
                <c:pt idx="48">
                  <c:v>40940</c:v>
                </c:pt>
                <c:pt idx="49">
                  <c:v>40969</c:v>
                </c:pt>
                <c:pt idx="50">
                  <c:v>41000</c:v>
                </c:pt>
                <c:pt idx="51">
                  <c:v>41030</c:v>
                </c:pt>
                <c:pt idx="52">
                  <c:v>41061</c:v>
                </c:pt>
                <c:pt idx="53">
                  <c:v>41091</c:v>
                </c:pt>
                <c:pt idx="54">
                  <c:v>41122</c:v>
                </c:pt>
                <c:pt idx="55">
                  <c:v>41153</c:v>
                </c:pt>
                <c:pt idx="56">
                  <c:v>41183</c:v>
                </c:pt>
                <c:pt idx="57">
                  <c:v>41214</c:v>
                </c:pt>
                <c:pt idx="58">
                  <c:v>41244</c:v>
                </c:pt>
                <c:pt idx="59">
                  <c:v>41275</c:v>
                </c:pt>
                <c:pt idx="60">
                  <c:v>41306</c:v>
                </c:pt>
                <c:pt idx="61">
                  <c:v>41334</c:v>
                </c:pt>
                <c:pt idx="62">
                  <c:v>41365</c:v>
                </c:pt>
                <c:pt idx="63">
                  <c:v>41395</c:v>
                </c:pt>
                <c:pt idx="64">
                  <c:v>41426</c:v>
                </c:pt>
                <c:pt idx="65">
                  <c:v>41456</c:v>
                </c:pt>
                <c:pt idx="66">
                  <c:v>41487</c:v>
                </c:pt>
                <c:pt idx="67">
                  <c:v>41518</c:v>
                </c:pt>
                <c:pt idx="68">
                  <c:v>41548</c:v>
                </c:pt>
                <c:pt idx="69">
                  <c:v>41579</c:v>
                </c:pt>
                <c:pt idx="70">
                  <c:v>41609</c:v>
                </c:pt>
                <c:pt idx="71">
                  <c:v>41640</c:v>
                </c:pt>
                <c:pt idx="72">
                  <c:v>41671</c:v>
                </c:pt>
                <c:pt idx="73">
                  <c:v>41699</c:v>
                </c:pt>
                <c:pt idx="74">
                  <c:v>41730</c:v>
                </c:pt>
                <c:pt idx="75">
                  <c:v>41760</c:v>
                </c:pt>
                <c:pt idx="76">
                  <c:v>41791</c:v>
                </c:pt>
                <c:pt idx="77">
                  <c:v>41821</c:v>
                </c:pt>
                <c:pt idx="78">
                  <c:v>41852</c:v>
                </c:pt>
                <c:pt idx="79">
                  <c:v>41883</c:v>
                </c:pt>
                <c:pt idx="80">
                  <c:v>41913</c:v>
                </c:pt>
                <c:pt idx="81">
                  <c:v>41944</c:v>
                </c:pt>
                <c:pt idx="82">
                  <c:v>41974</c:v>
                </c:pt>
                <c:pt idx="83">
                  <c:v>42005</c:v>
                </c:pt>
                <c:pt idx="84">
                  <c:v>42036</c:v>
                </c:pt>
                <c:pt idx="85">
                  <c:v>42064</c:v>
                </c:pt>
                <c:pt idx="86">
                  <c:v>42095</c:v>
                </c:pt>
                <c:pt idx="87">
                  <c:v>42125</c:v>
                </c:pt>
                <c:pt idx="88">
                  <c:v>42156</c:v>
                </c:pt>
                <c:pt idx="89">
                  <c:v>42186</c:v>
                </c:pt>
                <c:pt idx="90">
                  <c:v>42217</c:v>
                </c:pt>
                <c:pt idx="91">
                  <c:v>42248</c:v>
                </c:pt>
              </c:numCache>
            </c:numRef>
          </c:cat>
          <c:val>
            <c:numRef>
              <c:f>'МБК привлеченные'!$B$14:$CO$14</c:f>
              <c:numCache>
                <c:formatCode>_-* #,##0.0_р_._-;\-* #,##0.0_р_._-;_-* "-"??_р_._-;_-@_-</c:formatCode>
                <c:ptCount val="92"/>
                <c:pt idx="0">
                  <c:v>618.10665699999947</c:v>
                </c:pt>
                <c:pt idx="1">
                  <c:v>693.18431500000054</c:v>
                </c:pt>
                <c:pt idx="2">
                  <c:v>770.22689300000002</c:v>
                </c:pt>
                <c:pt idx="3">
                  <c:v>859.84975999999949</c:v>
                </c:pt>
                <c:pt idx="4">
                  <c:v>762.17179100000055</c:v>
                </c:pt>
                <c:pt idx="5">
                  <c:v>757.106718</c:v>
                </c:pt>
                <c:pt idx="6">
                  <c:v>845.89127499999938</c:v>
                </c:pt>
                <c:pt idx="7">
                  <c:v>762.03678600000001</c:v>
                </c:pt>
                <c:pt idx="8">
                  <c:v>617.86884299999997</c:v>
                </c:pt>
                <c:pt idx="9">
                  <c:v>674.56725599999902</c:v>
                </c:pt>
                <c:pt idx="10">
                  <c:v>802.31256099999916</c:v>
                </c:pt>
                <c:pt idx="11">
                  <c:v>676.96275799999933</c:v>
                </c:pt>
                <c:pt idx="12">
                  <c:v>720.49296899999945</c:v>
                </c:pt>
                <c:pt idx="13">
                  <c:v>723.38018799999998</c:v>
                </c:pt>
                <c:pt idx="14">
                  <c:v>724.62985700000002</c:v>
                </c:pt>
                <c:pt idx="15">
                  <c:v>739.07192599999996</c:v>
                </c:pt>
                <c:pt idx="16">
                  <c:v>698.237077</c:v>
                </c:pt>
                <c:pt idx="17">
                  <c:v>730.36854699999947</c:v>
                </c:pt>
                <c:pt idx="18">
                  <c:v>713.02180499999997</c:v>
                </c:pt>
                <c:pt idx="19">
                  <c:v>762.73453199999994</c:v>
                </c:pt>
                <c:pt idx="20">
                  <c:v>713.24586099999999</c:v>
                </c:pt>
                <c:pt idx="21">
                  <c:v>751.63175899999999</c:v>
                </c:pt>
                <c:pt idx="22">
                  <c:v>839.76502799999946</c:v>
                </c:pt>
                <c:pt idx="23">
                  <c:v>803.04004699999996</c:v>
                </c:pt>
                <c:pt idx="24">
                  <c:v>864.36940099999947</c:v>
                </c:pt>
                <c:pt idx="25">
                  <c:v>867.25478500000054</c:v>
                </c:pt>
                <c:pt idx="26">
                  <c:v>891.04486699999939</c:v>
                </c:pt>
                <c:pt idx="27">
                  <c:v>924.70890200000053</c:v>
                </c:pt>
                <c:pt idx="28">
                  <c:v>942.05615199999932</c:v>
                </c:pt>
                <c:pt idx="29">
                  <c:v>1002.736761</c:v>
                </c:pt>
                <c:pt idx="30">
                  <c:v>996.85183799999947</c:v>
                </c:pt>
                <c:pt idx="31">
                  <c:v>930.32793499999946</c:v>
                </c:pt>
                <c:pt idx="32">
                  <c:v>1125.72117</c:v>
                </c:pt>
                <c:pt idx="33">
                  <c:v>1206.1823339999985</c:v>
                </c:pt>
                <c:pt idx="34">
                  <c:v>1254.1866709999999</c:v>
                </c:pt>
                <c:pt idx="35">
                  <c:v>1209.6805099999999</c:v>
                </c:pt>
                <c:pt idx="36">
                  <c:v>1079.8118319999999</c:v>
                </c:pt>
                <c:pt idx="37">
                  <c:v>1237.3697689999999</c:v>
                </c:pt>
                <c:pt idx="38">
                  <c:v>1141.2801899999999</c:v>
                </c:pt>
                <c:pt idx="39">
                  <c:v>1269.037084</c:v>
                </c:pt>
                <c:pt idx="40">
                  <c:v>1211.7222099999999</c:v>
                </c:pt>
                <c:pt idx="41">
                  <c:v>1186.8080030000001</c:v>
                </c:pt>
                <c:pt idx="42">
                  <c:v>1288.3103319999998</c:v>
                </c:pt>
                <c:pt idx="43">
                  <c:v>1326.4010650000012</c:v>
                </c:pt>
                <c:pt idx="44">
                  <c:v>1398.281835</c:v>
                </c:pt>
                <c:pt idx="45">
                  <c:v>1347.1038899999999</c:v>
                </c:pt>
                <c:pt idx="46">
                  <c:v>1484.2845910000001</c:v>
                </c:pt>
                <c:pt idx="47">
                  <c:v>1646.799035</c:v>
                </c:pt>
                <c:pt idx="48">
                  <c:v>1659.888706</c:v>
                </c:pt>
                <c:pt idx="49">
                  <c:v>1449.695997</c:v>
                </c:pt>
                <c:pt idx="50">
                  <c:v>1390.0618019999999</c:v>
                </c:pt>
                <c:pt idx="51">
                  <c:v>1385.6271609999999</c:v>
                </c:pt>
                <c:pt idx="52">
                  <c:v>1352.35187</c:v>
                </c:pt>
                <c:pt idx="53">
                  <c:v>1469.0779210000001</c:v>
                </c:pt>
                <c:pt idx="54">
                  <c:v>1473.9958530000015</c:v>
                </c:pt>
                <c:pt idx="55">
                  <c:v>1594.0015830000011</c:v>
                </c:pt>
                <c:pt idx="56">
                  <c:v>1562.8013639999999</c:v>
                </c:pt>
                <c:pt idx="57">
                  <c:v>1650.1485550000011</c:v>
                </c:pt>
                <c:pt idx="58">
                  <c:v>1665.6002579999999</c:v>
                </c:pt>
                <c:pt idx="59">
                  <c:v>2015.6230849999988</c:v>
                </c:pt>
                <c:pt idx="60">
                  <c:v>1733.4069290000011</c:v>
                </c:pt>
                <c:pt idx="61">
                  <c:v>1767.5875630000012</c:v>
                </c:pt>
                <c:pt idx="62">
                  <c:v>1804.4436490000001</c:v>
                </c:pt>
                <c:pt idx="63">
                  <c:v>1704.6654039999999</c:v>
                </c:pt>
                <c:pt idx="64">
                  <c:v>1692.6233499999989</c:v>
                </c:pt>
                <c:pt idx="65">
                  <c:v>1872.2058750000015</c:v>
                </c:pt>
                <c:pt idx="66">
                  <c:v>1852.244917</c:v>
                </c:pt>
                <c:pt idx="67">
                  <c:v>1878.2334439999988</c:v>
                </c:pt>
                <c:pt idx="68">
                  <c:v>1905.2380620000001</c:v>
                </c:pt>
                <c:pt idx="69">
                  <c:v>2029.2965860000011</c:v>
                </c:pt>
                <c:pt idx="70">
                  <c:v>2212.083451</c:v>
                </c:pt>
                <c:pt idx="71">
                  <c:v>2089.6827370000001</c:v>
                </c:pt>
                <c:pt idx="72">
                  <c:v>2238.3483099999999</c:v>
                </c:pt>
                <c:pt idx="73">
                  <c:v>2141.9643970000002</c:v>
                </c:pt>
                <c:pt idx="74">
                  <c:v>1919.7391660000001</c:v>
                </c:pt>
                <c:pt idx="75">
                  <c:v>2155.6521230000012</c:v>
                </c:pt>
                <c:pt idx="76">
                  <c:v>2568.2700930000001</c:v>
                </c:pt>
                <c:pt idx="77">
                  <c:v>2777.1089449999977</c:v>
                </c:pt>
                <c:pt idx="78">
                  <c:v>2603.4444330000001</c:v>
                </c:pt>
                <c:pt idx="79">
                  <c:v>2724.7555689999999</c:v>
                </c:pt>
                <c:pt idx="80">
                  <c:v>2966.09654</c:v>
                </c:pt>
                <c:pt idx="81">
                  <c:v>3107.8837420000023</c:v>
                </c:pt>
                <c:pt idx="82">
                  <c:v>3834.585294</c:v>
                </c:pt>
                <c:pt idx="83">
                  <c:v>3780.2897899999975</c:v>
                </c:pt>
                <c:pt idx="84">
                  <c:v>3256.040622</c:v>
                </c:pt>
                <c:pt idx="85">
                  <c:v>3056.8608979999999</c:v>
                </c:pt>
                <c:pt idx="86">
                  <c:v>2917.5645039999999</c:v>
                </c:pt>
                <c:pt idx="87">
                  <c:v>2891.3978930000012</c:v>
                </c:pt>
                <c:pt idx="88">
                  <c:v>3076.6618899999976</c:v>
                </c:pt>
                <c:pt idx="89">
                  <c:v>3266.3798470000002</c:v>
                </c:pt>
                <c:pt idx="90">
                  <c:v>3429.1635409999999</c:v>
                </c:pt>
                <c:pt idx="91">
                  <c:v>3566.1644879999976</c:v>
                </c:pt>
              </c:numCache>
            </c:numRef>
          </c:val>
        </c:ser>
        <c:axId val="104527744"/>
        <c:axId val="104529280"/>
      </c:areaChart>
      <c:dateAx>
        <c:axId val="104527744"/>
        <c:scaling>
          <c:orientation val="minMax"/>
          <c:min val="39539"/>
        </c:scaling>
        <c:axPos val="b"/>
        <c:majorGridlines/>
        <c:numFmt formatCode="dd/mm/yyyy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4529280"/>
        <c:crosses val="autoZero"/>
        <c:auto val="1"/>
        <c:lblOffset val="100"/>
        <c:majorUnit val="3"/>
        <c:majorTimeUnit val="months"/>
      </c:dateAx>
      <c:valAx>
        <c:axId val="104529280"/>
        <c:scaling>
          <c:orientation val="minMax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4527744"/>
        <c:crosses val="autoZero"/>
        <c:crossBetween val="midCat"/>
      </c:valAx>
      <c:sp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ln>
          <a:solidFill>
            <a:schemeClr val="accent1"/>
          </a:solidFill>
        </a:ln>
      </c:spPr>
    </c:plotArea>
    <c:legend>
      <c:legendPos val="b"/>
      <c:txPr>
        <a:bodyPr/>
        <a:lstStyle/>
        <a:p>
          <a:pPr>
            <a:defRPr sz="1200" b="1"/>
          </a:pPr>
          <a:endParaRPr lang="ru-RU"/>
        </a:p>
      </c:txPr>
    </c:legend>
    <c:plotVisOnly val="1"/>
  </c:chart>
  <c:spPr>
    <a:ln>
      <a:noFill/>
    </a:ln>
  </c:sp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lineChart>
        <c:grouping val="standard"/>
        <c:ser>
          <c:idx val="2"/>
          <c:order val="0"/>
          <c:tx>
            <c:strRef>
              <c:f>'МБК привлеченные'!$A$4</c:f>
              <c:strCache>
                <c:ptCount val="1"/>
                <c:pt idx="0">
                  <c:v>МБК</c:v>
                </c:pt>
              </c:strCache>
            </c:strRef>
          </c:tx>
          <c:spPr>
            <a:ln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numRef>
              <c:f>'МБК привлеченные'!$B$1:$CO$1</c:f>
              <c:numCache>
                <c:formatCode>dd/mm/yyyy</c:formatCode>
                <c:ptCount val="92"/>
                <c:pt idx="0">
                  <c:v>39479</c:v>
                </c:pt>
                <c:pt idx="1">
                  <c:v>39508</c:v>
                </c:pt>
                <c:pt idx="2">
                  <c:v>39539</c:v>
                </c:pt>
                <c:pt idx="3">
                  <c:v>39569</c:v>
                </c:pt>
                <c:pt idx="4">
                  <c:v>39600</c:v>
                </c:pt>
                <c:pt idx="5">
                  <c:v>39630</c:v>
                </c:pt>
                <c:pt idx="6">
                  <c:v>39661</c:v>
                </c:pt>
                <c:pt idx="7">
                  <c:v>39692</c:v>
                </c:pt>
                <c:pt idx="8">
                  <c:v>39722</c:v>
                </c:pt>
                <c:pt idx="9">
                  <c:v>39753</c:v>
                </c:pt>
                <c:pt idx="10">
                  <c:v>39783</c:v>
                </c:pt>
                <c:pt idx="11">
                  <c:v>39814</c:v>
                </c:pt>
                <c:pt idx="12">
                  <c:v>39845</c:v>
                </c:pt>
                <c:pt idx="13">
                  <c:v>39873</c:v>
                </c:pt>
                <c:pt idx="14">
                  <c:v>39904</c:v>
                </c:pt>
                <c:pt idx="15">
                  <c:v>39934</c:v>
                </c:pt>
                <c:pt idx="16">
                  <c:v>39965</c:v>
                </c:pt>
                <c:pt idx="17">
                  <c:v>39995</c:v>
                </c:pt>
                <c:pt idx="18">
                  <c:v>40026</c:v>
                </c:pt>
                <c:pt idx="19">
                  <c:v>40057</c:v>
                </c:pt>
                <c:pt idx="20">
                  <c:v>40087</c:v>
                </c:pt>
                <c:pt idx="21">
                  <c:v>40118</c:v>
                </c:pt>
                <c:pt idx="22">
                  <c:v>40148</c:v>
                </c:pt>
                <c:pt idx="23">
                  <c:v>40179</c:v>
                </c:pt>
                <c:pt idx="24">
                  <c:v>40210</c:v>
                </c:pt>
                <c:pt idx="25">
                  <c:v>40238</c:v>
                </c:pt>
                <c:pt idx="26">
                  <c:v>40269</c:v>
                </c:pt>
                <c:pt idx="27">
                  <c:v>40299</c:v>
                </c:pt>
                <c:pt idx="28">
                  <c:v>40330</c:v>
                </c:pt>
                <c:pt idx="29">
                  <c:v>40360</c:v>
                </c:pt>
                <c:pt idx="30">
                  <c:v>40391</c:v>
                </c:pt>
                <c:pt idx="31">
                  <c:v>40422</c:v>
                </c:pt>
                <c:pt idx="32">
                  <c:v>40452</c:v>
                </c:pt>
                <c:pt idx="33">
                  <c:v>40483</c:v>
                </c:pt>
                <c:pt idx="34">
                  <c:v>40513</c:v>
                </c:pt>
                <c:pt idx="35">
                  <c:v>40544</c:v>
                </c:pt>
                <c:pt idx="36">
                  <c:v>40575</c:v>
                </c:pt>
                <c:pt idx="37">
                  <c:v>40603</c:v>
                </c:pt>
                <c:pt idx="38">
                  <c:v>40634</c:v>
                </c:pt>
                <c:pt idx="39">
                  <c:v>40664</c:v>
                </c:pt>
                <c:pt idx="40">
                  <c:v>40695</c:v>
                </c:pt>
                <c:pt idx="41">
                  <c:v>40725</c:v>
                </c:pt>
                <c:pt idx="42">
                  <c:v>40756</c:v>
                </c:pt>
                <c:pt idx="43">
                  <c:v>40787</c:v>
                </c:pt>
                <c:pt idx="44">
                  <c:v>40817</c:v>
                </c:pt>
                <c:pt idx="45">
                  <c:v>40848</c:v>
                </c:pt>
                <c:pt idx="46">
                  <c:v>40878</c:v>
                </c:pt>
                <c:pt idx="47">
                  <c:v>40909</c:v>
                </c:pt>
                <c:pt idx="48">
                  <c:v>40940</c:v>
                </c:pt>
                <c:pt idx="49">
                  <c:v>40969</c:v>
                </c:pt>
                <c:pt idx="50">
                  <c:v>41000</c:v>
                </c:pt>
                <c:pt idx="51">
                  <c:v>41030</c:v>
                </c:pt>
                <c:pt idx="52">
                  <c:v>41061</c:v>
                </c:pt>
                <c:pt idx="53">
                  <c:v>41091</c:v>
                </c:pt>
                <c:pt idx="54">
                  <c:v>41122</c:v>
                </c:pt>
                <c:pt idx="55">
                  <c:v>41153</c:v>
                </c:pt>
                <c:pt idx="56">
                  <c:v>41183</c:v>
                </c:pt>
                <c:pt idx="57">
                  <c:v>41214</c:v>
                </c:pt>
                <c:pt idx="58">
                  <c:v>41244</c:v>
                </c:pt>
                <c:pt idx="59">
                  <c:v>41275</c:v>
                </c:pt>
                <c:pt idx="60">
                  <c:v>41306</c:v>
                </c:pt>
                <c:pt idx="61">
                  <c:v>41334</c:v>
                </c:pt>
                <c:pt idx="62">
                  <c:v>41365</c:v>
                </c:pt>
                <c:pt idx="63">
                  <c:v>41395</c:v>
                </c:pt>
                <c:pt idx="64">
                  <c:v>41426</c:v>
                </c:pt>
                <c:pt idx="65">
                  <c:v>41456</c:v>
                </c:pt>
                <c:pt idx="66">
                  <c:v>41487</c:v>
                </c:pt>
                <c:pt idx="67">
                  <c:v>41518</c:v>
                </c:pt>
                <c:pt idx="68">
                  <c:v>41548</c:v>
                </c:pt>
                <c:pt idx="69">
                  <c:v>41579</c:v>
                </c:pt>
                <c:pt idx="70">
                  <c:v>41609</c:v>
                </c:pt>
                <c:pt idx="71">
                  <c:v>41640</c:v>
                </c:pt>
                <c:pt idx="72">
                  <c:v>41671</c:v>
                </c:pt>
                <c:pt idx="73">
                  <c:v>41699</c:v>
                </c:pt>
                <c:pt idx="74">
                  <c:v>41730</c:v>
                </c:pt>
                <c:pt idx="75">
                  <c:v>41760</c:v>
                </c:pt>
                <c:pt idx="76">
                  <c:v>41791</c:v>
                </c:pt>
                <c:pt idx="77">
                  <c:v>41821</c:v>
                </c:pt>
                <c:pt idx="78">
                  <c:v>41852</c:v>
                </c:pt>
                <c:pt idx="79">
                  <c:v>41883</c:v>
                </c:pt>
                <c:pt idx="80">
                  <c:v>41913</c:v>
                </c:pt>
                <c:pt idx="81">
                  <c:v>41944</c:v>
                </c:pt>
                <c:pt idx="82">
                  <c:v>41974</c:v>
                </c:pt>
                <c:pt idx="83">
                  <c:v>42005</c:v>
                </c:pt>
                <c:pt idx="84">
                  <c:v>42036</c:v>
                </c:pt>
                <c:pt idx="85">
                  <c:v>42064</c:v>
                </c:pt>
                <c:pt idx="86">
                  <c:v>42095</c:v>
                </c:pt>
                <c:pt idx="87">
                  <c:v>42125</c:v>
                </c:pt>
                <c:pt idx="88">
                  <c:v>42156</c:v>
                </c:pt>
                <c:pt idx="89">
                  <c:v>42186</c:v>
                </c:pt>
                <c:pt idx="90">
                  <c:v>42217</c:v>
                </c:pt>
                <c:pt idx="91">
                  <c:v>42248</c:v>
                </c:pt>
              </c:numCache>
            </c:numRef>
          </c:cat>
          <c:val>
            <c:numRef>
              <c:f>'МБК привлеченные'!$B$4:$CO$4</c:f>
              <c:numCache>
                <c:formatCode>0.0%</c:formatCode>
                <c:ptCount val="92"/>
                <c:pt idx="0">
                  <c:v>0.13965835447875755</c:v>
                </c:pt>
                <c:pt idx="1">
                  <c:v>0.14106165331656653</c:v>
                </c:pt>
                <c:pt idx="2">
                  <c:v>0.1406524467852539</c:v>
                </c:pt>
                <c:pt idx="3">
                  <c:v>0.14955133445111049</c:v>
                </c:pt>
                <c:pt idx="4">
                  <c:v>0.14409331876491649</c:v>
                </c:pt>
                <c:pt idx="5">
                  <c:v>0.14404430005818494</c:v>
                </c:pt>
                <c:pt idx="6">
                  <c:v>0.15468827079757091</c:v>
                </c:pt>
                <c:pt idx="7">
                  <c:v>0.15046956188521082</c:v>
                </c:pt>
                <c:pt idx="8">
                  <c:v>0.14744115760313814</c:v>
                </c:pt>
                <c:pt idx="9">
                  <c:v>0.14975348336547831</c:v>
                </c:pt>
                <c:pt idx="10">
                  <c:v>0.14963182415338672</c:v>
                </c:pt>
                <c:pt idx="11">
                  <c:v>0.12988153897326488</c:v>
                </c:pt>
                <c:pt idx="12">
                  <c:v>0.13525992732175332</c:v>
                </c:pt>
                <c:pt idx="13">
                  <c:v>0.13425516051427241</c:v>
                </c:pt>
                <c:pt idx="14">
                  <c:v>0.12971406500003443</c:v>
                </c:pt>
                <c:pt idx="15">
                  <c:v>0.12638416704743741</c:v>
                </c:pt>
                <c:pt idx="16">
                  <c:v>0.12304090398122877</c:v>
                </c:pt>
                <c:pt idx="17">
                  <c:v>0.12274182694361595</c:v>
                </c:pt>
                <c:pt idx="18">
                  <c:v>0.11888168886595539</c:v>
                </c:pt>
                <c:pt idx="19">
                  <c:v>0.11636259126951792</c:v>
                </c:pt>
                <c:pt idx="20">
                  <c:v>0.11068742557396161</c:v>
                </c:pt>
                <c:pt idx="21">
                  <c:v>0.11356086127726489</c:v>
                </c:pt>
                <c:pt idx="22">
                  <c:v>0.11370115239128872</c:v>
                </c:pt>
                <c:pt idx="23">
                  <c:v>0.10592255420076886</c:v>
                </c:pt>
                <c:pt idx="24">
                  <c:v>0.10819821348424054</c:v>
                </c:pt>
                <c:pt idx="25">
                  <c:v>0.10580345326210602</c:v>
                </c:pt>
                <c:pt idx="26">
                  <c:v>0.10577581818202506</c:v>
                </c:pt>
                <c:pt idx="27">
                  <c:v>0.10441830960591406</c:v>
                </c:pt>
                <c:pt idx="28">
                  <c:v>0.10406769384966708</c:v>
                </c:pt>
                <c:pt idx="29">
                  <c:v>0.10644452095187819</c:v>
                </c:pt>
                <c:pt idx="30">
                  <c:v>0.10787148857789644</c:v>
                </c:pt>
                <c:pt idx="31">
                  <c:v>0.10547987125702078</c:v>
                </c:pt>
                <c:pt idx="32">
                  <c:v>0.10912884782165515</c:v>
                </c:pt>
                <c:pt idx="33">
                  <c:v>0.11291939841052367</c:v>
                </c:pt>
                <c:pt idx="34">
                  <c:v>0.11280747198794715</c:v>
                </c:pt>
                <c:pt idx="35">
                  <c:v>0.11107745653090365</c:v>
                </c:pt>
                <c:pt idx="36">
                  <c:v>0.10910815511711762</c:v>
                </c:pt>
                <c:pt idx="37">
                  <c:v>0.11030416844096992</c:v>
                </c:pt>
                <c:pt idx="38">
                  <c:v>0.10624216779193464</c:v>
                </c:pt>
                <c:pt idx="39">
                  <c:v>0.10701579989757358</c:v>
                </c:pt>
                <c:pt idx="40">
                  <c:v>0.10611761838292218</c:v>
                </c:pt>
                <c:pt idx="41">
                  <c:v>0.10038926310482253</c:v>
                </c:pt>
                <c:pt idx="42">
                  <c:v>0.10613871978336512</c:v>
                </c:pt>
                <c:pt idx="43">
                  <c:v>0.10745000286667269</c:v>
                </c:pt>
                <c:pt idx="44">
                  <c:v>0.10848182806074518</c:v>
                </c:pt>
                <c:pt idx="45">
                  <c:v>0.10565605918393266</c:v>
                </c:pt>
                <c:pt idx="46">
                  <c:v>0.10848409086168977</c:v>
                </c:pt>
                <c:pt idx="47">
                  <c:v>0.10954661204361492</c:v>
                </c:pt>
                <c:pt idx="48">
                  <c:v>0.10934211112499997</c:v>
                </c:pt>
                <c:pt idx="49">
                  <c:v>0.10104185931348011</c:v>
                </c:pt>
                <c:pt idx="50">
                  <c:v>9.9317524298171617E-2</c:v>
                </c:pt>
                <c:pt idx="51">
                  <c:v>9.4345305414608824E-2</c:v>
                </c:pt>
                <c:pt idx="52">
                  <c:v>9.4407505491095528E-2</c:v>
                </c:pt>
                <c:pt idx="53">
                  <c:v>9.5370174643204519E-2</c:v>
                </c:pt>
                <c:pt idx="54">
                  <c:v>9.4520294715377706E-2</c:v>
                </c:pt>
                <c:pt idx="55">
                  <c:v>9.7901976233653543E-2</c:v>
                </c:pt>
                <c:pt idx="56">
                  <c:v>9.4145484784093403E-2</c:v>
                </c:pt>
                <c:pt idx="57">
                  <c:v>9.4025390511924212E-2</c:v>
                </c:pt>
                <c:pt idx="58">
                  <c:v>9.294195320495495E-2</c:v>
                </c:pt>
                <c:pt idx="59">
                  <c:v>9.5705827584738765E-2</c:v>
                </c:pt>
                <c:pt idx="60">
                  <c:v>9.3122066186205193E-2</c:v>
                </c:pt>
                <c:pt idx="61">
                  <c:v>9.3091986319921591E-2</c:v>
                </c:pt>
                <c:pt idx="62">
                  <c:v>9.1575591725893871E-2</c:v>
                </c:pt>
                <c:pt idx="63">
                  <c:v>9.0483739422548587E-2</c:v>
                </c:pt>
                <c:pt idx="64">
                  <c:v>8.7230523164371465E-2</c:v>
                </c:pt>
                <c:pt idx="65">
                  <c:v>9.0862981176532701E-2</c:v>
                </c:pt>
                <c:pt idx="66">
                  <c:v>9.0240944942730661E-2</c:v>
                </c:pt>
                <c:pt idx="67">
                  <c:v>8.907771495095046E-2</c:v>
                </c:pt>
                <c:pt idx="68">
                  <c:v>8.6989263361078303E-2</c:v>
                </c:pt>
                <c:pt idx="69">
                  <c:v>8.8584360500726586E-2</c:v>
                </c:pt>
                <c:pt idx="70">
                  <c:v>9.1507671305522897E-2</c:v>
                </c:pt>
                <c:pt idx="71">
                  <c:v>8.3695056721960745E-2</c:v>
                </c:pt>
                <c:pt idx="72">
                  <c:v>8.5184030998363525E-2</c:v>
                </c:pt>
                <c:pt idx="73">
                  <c:v>8.4335399693065249E-2</c:v>
                </c:pt>
                <c:pt idx="74">
                  <c:v>8.1085028405839546E-2</c:v>
                </c:pt>
                <c:pt idx="75">
                  <c:v>8.1453092606508029E-2</c:v>
                </c:pt>
                <c:pt idx="76">
                  <c:v>8.5454351524642466E-2</c:v>
                </c:pt>
                <c:pt idx="77">
                  <c:v>8.6975795417301993E-2</c:v>
                </c:pt>
                <c:pt idx="78">
                  <c:v>8.2298940079157251E-2</c:v>
                </c:pt>
                <c:pt idx="79">
                  <c:v>8.341870485866118E-2</c:v>
                </c:pt>
                <c:pt idx="80">
                  <c:v>8.2838886831929304E-2</c:v>
                </c:pt>
                <c:pt idx="81">
                  <c:v>8.1127982329453494E-2</c:v>
                </c:pt>
                <c:pt idx="82">
                  <c:v>8.9387525262526163E-2</c:v>
                </c:pt>
                <c:pt idx="83">
                  <c:v>8.4919152611117987E-2</c:v>
                </c:pt>
                <c:pt idx="84">
                  <c:v>7.5745483714968309E-2</c:v>
                </c:pt>
                <c:pt idx="85">
                  <c:v>7.1080264047574074E-2</c:v>
                </c:pt>
                <c:pt idx="86">
                  <c:v>6.7762736665757814E-2</c:v>
                </c:pt>
                <c:pt idx="87">
                  <c:v>6.47452971456461E-2</c:v>
                </c:pt>
                <c:pt idx="88">
                  <c:v>6.6377579559271982E-2</c:v>
                </c:pt>
                <c:pt idx="89">
                  <c:v>6.7573063970448904E-2</c:v>
                </c:pt>
                <c:pt idx="90">
                  <c:v>6.990917667564546E-2</c:v>
                </c:pt>
                <c:pt idx="91">
                  <c:v>7.0968962137250222E-2</c:v>
                </c:pt>
              </c:numCache>
            </c:numRef>
          </c:val>
        </c:ser>
        <c:ser>
          <c:idx val="4"/>
          <c:order val="1"/>
          <c:tx>
            <c:strRef>
              <c:f>'МБК привлеченные'!$A$6</c:f>
              <c:strCache>
                <c:ptCount val="1"/>
                <c:pt idx="0">
                  <c:v>МБК от банков-резидентов</c:v>
                </c:pt>
              </c:strCache>
            </c:strRef>
          </c:tx>
          <c:spPr>
            <a:ln>
              <a:solidFill>
                <a:srgbClr val="FF0000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numRef>
              <c:f>'МБК привлеченные'!$B$1:$CO$1</c:f>
              <c:numCache>
                <c:formatCode>dd/mm/yyyy</c:formatCode>
                <c:ptCount val="92"/>
                <c:pt idx="0">
                  <c:v>39479</c:v>
                </c:pt>
                <c:pt idx="1">
                  <c:v>39508</c:v>
                </c:pt>
                <c:pt idx="2">
                  <c:v>39539</c:v>
                </c:pt>
                <c:pt idx="3">
                  <c:v>39569</c:v>
                </c:pt>
                <c:pt idx="4">
                  <c:v>39600</c:v>
                </c:pt>
                <c:pt idx="5">
                  <c:v>39630</c:v>
                </c:pt>
                <c:pt idx="6">
                  <c:v>39661</c:v>
                </c:pt>
                <c:pt idx="7">
                  <c:v>39692</c:v>
                </c:pt>
                <c:pt idx="8">
                  <c:v>39722</c:v>
                </c:pt>
                <c:pt idx="9">
                  <c:v>39753</c:v>
                </c:pt>
                <c:pt idx="10">
                  <c:v>39783</c:v>
                </c:pt>
                <c:pt idx="11">
                  <c:v>39814</c:v>
                </c:pt>
                <c:pt idx="12">
                  <c:v>39845</c:v>
                </c:pt>
                <c:pt idx="13">
                  <c:v>39873</c:v>
                </c:pt>
                <c:pt idx="14">
                  <c:v>39904</c:v>
                </c:pt>
                <c:pt idx="15">
                  <c:v>39934</c:v>
                </c:pt>
                <c:pt idx="16">
                  <c:v>39965</c:v>
                </c:pt>
                <c:pt idx="17">
                  <c:v>39995</c:v>
                </c:pt>
                <c:pt idx="18">
                  <c:v>40026</c:v>
                </c:pt>
                <c:pt idx="19">
                  <c:v>40057</c:v>
                </c:pt>
                <c:pt idx="20">
                  <c:v>40087</c:v>
                </c:pt>
                <c:pt idx="21">
                  <c:v>40118</c:v>
                </c:pt>
                <c:pt idx="22">
                  <c:v>40148</c:v>
                </c:pt>
                <c:pt idx="23">
                  <c:v>40179</c:v>
                </c:pt>
                <c:pt idx="24">
                  <c:v>40210</c:v>
                </c:pt>
                <c:pt idx="25">
                  <c:v>40238</c:v>
                </c:pt>
                <c:pt idx="26">
                  <c:v>40269</c:v>
                </c:pt>
                <c:pt idx="27">
                  <c:v>40299</c:v>
                </c:pt>
                <c:pt idx="28">
                  <c:v>40330</c:v>
                </c:pt>
                <c:pt idx="29">
                  <c:v>40360</c:v>
                </c:pt>
                <c:pt idx="30">
                  <c:v>40391</c:v>
                </c:pt>
                <c:pt idx="31">
                  <c:v>40422</c:v>
                </c:pt>
                <c:pt idx="32">
                  <c:v>40452</c:v>
                </c:pt>
                <c:pt idx="33">
                  <c:v>40483</c:v>
                </c:pt>
                <c:pt idx="34">
                  <c:v>40513</c:v>
                </c:pt>
                <c:pt idx="35">
                  <c:v>40544</c:v>
                </c:pt>
                <c:pt idx="36">
                  <c:v>40575</c:v>
                </c:pt>
                <c:pt idx="37">
                  <c:v>40603</c:v>
                </c:pt>
                <c:pt idx="38">
                  <c:v>40634</c:v>
                </c:pt>
                <c:pt idx="39">
                  <c:v>40664</c:v>
                </c:pt>
                <c:pt idx="40">
                  <c:v>40695</c:v>
                </c:pt>
                <c:pt idx="41">
                  <c:v>40725</c:v>
                </c:pt>
                <c:pt idx="42">
                  <c:v>40756</c:v>
                </c:pt>
                <c:pt idx="43">
                  <c:v>40787</c:v>
                </c:pt>
                <c:pt idx="44">
                  <c:v>40817</c:v>
                </c:pt>
                <c:pt idx="45">
                  <c:v>40848</c:v>
                </c:pt>
                <c:pt idx="46">
                  <c:v>40878</c:v>
                </c:pt>
                <c:pt idx="47">
                  <c:v>40909</c:v>
                </c:pt>
                <c:pt idx="48">
                  <c:v>40940</c:v>
                </c:pt>
                <c:pt idx="49">
                  <c:v>40969</c:v>
                </c:pt>
                <c:pt idx="50">
                  <c:v>41000</c:v>
                </c:pt>
                <c:pt idx="51">
                  <c:v>41030</c:v>
                </c:pt>
                <c:pt idx="52">
                  <c:v>41061</c:v>
                </c:pt>
                <c:pt idx="53">
                  <c:v>41091</c:v>
                </c:pt>
                <c:pt idx="54">
                  <c:v>41122</c:v>
                </c:pt>
                <c:pt idx="55">
                  <c:v>41153</c:v>
                </c:pt>
                <c:pt idx="56">
                  <c:v>41183</c:v>
                </c:pt>
                <c:pt idx="57">
                  <c:v>41214</c:v>
                </c:pt>
                <c:pt idx="58">
                  <c:v>41244</c:v>
                </c:pt>
                <c:pt idx="59">
                  <c:v>41275</c:v>
                </c:pt>
                <c:pt idx="60">
                  <c:v>41306</c:v>
                </c:pt>
                <c:pt idx="61">
                  <c:v>41334</c:v>
                </c:pt>
                <c:pt idx="62">
                  <c:v>41365</c:v>
                </c:pt>
                <c:pt idx="63">
                  <c:v>41395</c:v>
                </c:pt>
                <c:pt idx="64">
                  <c:v>41426</c:v>
                </c:pt>
                <c:pt idx="65">
                  <c:v>41456</c:v>
                </c:pt>
                <c:pt idx="66">
                  <c:v>41487</c:v>
                </c:pt>
                <c:pt idx="67">
                  <c:v>41518</c:v>
                </c:pt>
                <c:pt idx="68">
                  <c:v>41548</c:v>
                </c:pt>
                <c:pt idx="69">
                  <c:v>41579</c:v>
                </c:pt>
                <c:pt idx="70">
                  <c:v>41609</c:v>
                </c:pt>
                <c:pt idx="71">
                  <c:v>41640</c:v>
                </c:pt>
                <c:pt idx="72">
                  <c:v>41671</c:v>
                </c:pt>
                <c:pt idx="73">
                  <c:v>41699</c:v>
                </c:pt>
                <c:pt idx="74">
                  <c:v>41730</c:v>
                </c:pt>
                <c:pt idx="75">
                  <c:v>41760</c:v>
                </c:pt>
                <c:pt idx="76">
                  <c:v>41791</c:v>
                </c:pt>
                <c:pt idx="77">
                  <c:v>41821</c:v>
                </c:pt>
                <c:pt idx="78">
                  <c:v>41852</c:v>
                </c:pt>
                <c:pt idx="79">
                  <c:v>41883</c:v>
                </c:pt>
                <c:pt idx="80">
                  <c:v>41913</c:v>
                </c:pt>
                <c:pt idx="81">
                  <c:v>41944</c:v>
                </c:pt>
                <c:pt idx="82">
                  <c:v>41974</c:v>
                </c:pt>
                <c:pt idx="83">
                  <c:v>42005</c:v>
                </c:pt>
                <c:pt idx="84">
                  <c:v>42036</c:v>
                </c:pt>
                <c:pt idx="85">
                  <c:v>42064</c:v>
                </c:pt>
                <c:pt idx="86">
                  <c:v>42095</c:v>
                </c:pt>
                <c:pt idx="87">
                  <c:v>42125</c:v>
                </c:pt>
                <c:pt idx="88">
                  <c:v>42156</c:v>
                </c:pt>
                <c:pt idx="89">
                  <c:v>42186</c:v>
                </c:pt>
                <c:pt idx="90">
                  <c:v>42217</c:v>
                </c:pt>
                <c:pt idx="91">
                  <c:v>42248</c:v>
                </c:pt>
              </c:numCache>
            </c:numRef>
          </c:cat>
          <c:val>
            <c:numRef>
              <c:f>'МБК привлеченные'!$B$6:$CO$6</c:f>
              <c:numCache>
                <c:formatCode>0.0%</c:formatCode>
                <c:ptCount val="92"/>
                <c:pt idx="0">
                  <c:v>3.0682004109337781E-2</c:v>
                </c:pt>
                <c:pt idx="1">
                  <c:v>3.3447094304981162E-2</c:v>
                </c:pt>
                <c:pt idx="2">
                  <c:v>3.6121268157323104E-2</c:v>
                </c:pt>
                <c:pt idx="3">
                  <c:v>3.9578781080160275E-2</c:v>
                </c:pt>
                <c:pt idx="4">
                  <c:v>3.3975886465599452E-2</c:v>
                </c:pt>
                <c:pt idx="5">
                  <c:v>3.2833820537399722E-2</c:v>
                </c:pt>
                <c:pt idx="6">
                  <c:v>3.6331721079121602E-2</c:v>
                </c:pt>
                <c:pt idx="7">
                  <c:v>3.1707964930756664E-2</c:v>
                </c:pt>
                <c:pt idx="8">
                  <c:v>2.5144941427337586E-2</c:v>
                </c:pt>
                <c:pt idx="9">
                  <c:v>2.6687733979488672E-2</c:v>
                </c:pt>
                <c:pt idx="10">
                  <c:v>3.0948734868515151E-2</c:v>
                </c:pt>
                <c:pt idx="11">
                  <c:v>2.4157976633032287E-2</c:v>
                </c:pt>
                <c:pt idx="12">
                  <c:v>2.4212803274124239E-2</c:v>
                </c:pt>
                <c:pt idx="13">
                  <c:v>2.4776312493192114E-2</c:v>
                </c:pt>
                <c:pt idx="14">
                  <c:v>2.5401468393369996E-2</c:v>
                </c:pt>
                <c:pt idx="15">
                  <c:v>2.6350433823873642E-2</c:v>
                </c:pt>
                <c:pt idx="16">
                  <c:v>2.547617200009239E-2</c:v>
                </c:pt>
                <c:pt idx="17">
                  <c:v>2.6294724950705357E-2</c:v>
                </c:pt>
                <c:pt idx="18">
                  <c:v>2.5621114676331352E-2</c:v>
                </c:pt>
                <c:pt idx="19">
                  <c:v>2.6921401122113407E-2</c:v>
                </c:pt>
                <c:pt idx="20">
                  <c:v>2.5308728096166525E-2</c:v>
                </c:pt>
                <c:pt idx="21">
                  <c:v>2.6844538682054664E-2</c:v>
                </c:pt>
                <c:pt idx="22">
                  <c:v>2.9268375221417446E-2</c:v>
                </c:pt>
                <c:pt idx="23">
                  <c:v>2.7286420650252229E-2</c:v>
                </c:pt>
                <c:pt idx="24">
                  <c:v>2.9605551756489844E-2</c:v>
                </c:pt>
                <c:pt idx="25">
                  <c:v>2.9820847071054219E-2</c:v>
                </c:pt>
                <c:pt idx="26">
                  <c:v>3.0427472604492342E-2</c:v>
                </c:pt>
                <c:pt idx="27">
                  <c:v>3.1276046341165605E-2</c:v>
                </c:pt>
                <c:pt idx="28">
                  <c:v>3.1692339547995788E-2</c:v>
                </c:pt>
                <c:pt idx="29">
                  <c:v>3.2966675338629355E-2</c:v>
                </c:pt>
                <c:pt idx="30">
                  <c:v>3.2569983620864378E-2</c:v>
                </c:pt>
                <c:pt idx="31">
                  <c:v>3.0055444885070524E-2</c:v>
                </c:pt>
                <c:pt idx="32">
                  <c:v>3.5487427942792082E-2</c:v>
                </c:pt>
                <c:pt idx="33">
                  <c:v>3.7801986974006649E-2</c:v>
                </c:pt>
                <c:pt idx="34">
                  <c:v>3.8387408246573093E-2</c:v>
                </c:pt>
                <c:pt idx="35">
                  <c:v>3.578446476060361E-2</c:v>
                </c:pt>
                <c:pt idx="36">
                  <c:v>3.2517221466986351E-2</c:v>
                </c:pt>
                <c:pt idx="37">
                  <c:v>3.6546092674150411E-2</c:v>
                </c:pt>
                <c:pt idx="38">
                  <c:v>3.3557831959322174E-2</c:v>
                </c:pt>
                <c:pt idx="39">
                  <c:v>3.7124993304846463E-2</c:v>
                </c:pt>
                <c:pt idx="40">
                  <c:v>3.4867350706958719E-2</c:v>
                </c:pt>
                <c:pt idx="41">
                  <c:v>3.3681117755366766E-2</c:v>
                </c:pt>
                <c:pt idx="42">
                  <c:v>3.61987144814876E-2</c:v>
                </c:pt>
                <c:pt idx="43">
                  <c:v>3.6411876232675638E-2</c:v>
                </c:pt>
                <c:pt idx="44">
                  <c:v>3.6373046101835886E-2</c:v>
                </c:pt>
                <c:pt idx="45">
                  <c:v>3.5022107645901281E-2</c:v>
                </c:pt>
                <c:pt idx="46">
                  <c:v>3.7218780874526992E-2</c:v>
                </c:pt>
                <c:pt idx="47">
                  <c:v>3.9560344642409262E-2</c:v>
                </c:pt>
                <c:pt idx="48">
                  <c:v>4.0338053039386368E-2</c:v>
                </c:pt>
                <c:pt idx="49">
                  <c:v>3.5467628897165711E-2</c:v>
                </c:pt>
                <c:pt idx="50">
                  <c:v>3.3469283277696507E-2</c:v>
                </c:pt>
                <c:pt idx="51">
                  <c:v>3.2872649822814501E-2</c:v>
                </c:pt>
                <c:pt idx="52">
                  <c:v>3.1286258902937659E-2</c:v>
                </c:pt>
                <c:pt idx="53">
                  <c:v>3.3187747253480629E-2</c:v>
                </c:pt>
                <c:pt idx="54">
                  <c:v>3.2689875552411957E-2</c:v>
                </c:pt>
                <c:pt idx="55">
                  <c:v>3.5015695285228562E-2</c:v>
                </c:pt>
                <c:pt idx="56">
                  <c:v>3.4076937189904503E-2</c:v>
                </c:pt>
                <c:pt idx="57">
                  <c:v>3.5038200054965378E-2</c:v>
                </c:pt>
                <c:pt idx="58">
                  <c:v>3.494104334099863E-2</c:v>
                </c:pt>
                <c:pt idx="59">
                  <c:v>4.0711724256991509E-2</c:v>
                </c:pt>
                <c:pt idx="60">
                  <c:v>3.5792974077583681E-2</c:v>
                </c:pt>
                <c:pt idx="61">
                  <c:v>3.595216111284523E-2</c:v>
                </c:pt>
                <c:pt idx="62">
                  <c:v>3.6205349839493604E-2</c:v>
                </c:pt>
                <c:pt idx="63">
                  <c:v>3.3627276004113651E-2</c:v>
                </c:pt>
                <c:pt idx="64">
                  <c:v>3.2811335221967518E-2</c:v>
                </c:pt>
                <c:pt idx="65">
                  <c:v>3.54958134349928E-2</c:v>
                </c:pt>
                <c:pt idx="66">
                  <c:v>3.4716981364618364E-2</c:v>
                </c:pt>
                <c:pt idx="67">
                  <c:v>3.4862124371923542E-2</c:v>
                </c:pt>
                <c:pt idx="68">
                  <c:v>3.5056343024753259E-2</c:v>
                </c:pt>
                <c:pt idx="69">
                  <c:v>3.6908901815783032E-2</c:v>
                </c:pt>
                <c:pt idx="70">
                  <c:v>3.9319923763362061E-2</c:v>
                </c:pt>
                <c:pt idx="71">
                  <c:v>3.6390996252428275E-2</c:v>
                </c:pt>
                <c:pt idx="72">
                  <c:v>3.8295333385874299E-2</c:v>
                </c:pt>
                <c:pt idx="73">
                  <c:v>3.6220149846093681E-2</c:v>
                </c:pt>
                <c:pt idx="74">
                  <c:v>3.2331226513123111E-2</c:v>
                </c:pt>
                <c:pt idx="75">
                  <c:v>3.5803341445917222E-2</c:v>
                </c:pt>
                <c:pt idx="76">
                  <c:v>4.1968068555433294E-2</c:v>
                </c:pt>
                <c:pt idx="77">
                  <c:v>4.5240686571012267E-2</c:v>
                </c:pt>
                <c:pt idx="78">
                  <c:v>4.1905255640617367E-2</c:v>
                </c:pt>
                <c:pt idx="79">
                  <c:v>4.3621165500814282E-2</c:v>
                </c:pt>
                <c:pt idx="80">
                  <c:v>4.6292810844831916E-2</c:v>
                </c:pt>
                <c:pt idx="81">
                  <c:v>4.6398542560190846E-2</c:v>
                </c:pt>
                <c:pt idx="82">
                  <c:v>5.3884714310375732E-2</c:v>
                </c:pt>
                <c:pt idx="83">
                  <c:v>4.8681829102857462E-2</c:v>
                </c:pt>
                <c:pt idx="84">
                  <c:v>4.0321050494147061E-2</c:v>
                </c:pt>
                <c:pt idx="85">
                  <c:v>4.0022950621059816E-2</c:v>
                </c:pt>
                <c:pt idx="86">
                  <c:v>3.9189698287156946E-2</c:v>
                </c:pt>
                <c:pt idx="87">
                  <c:v>3.9976316152081581E-2</c:v>
                </c:pt>
                <c:pt idx="88">
                  <c:v>4.2560541856556722E-2</c:v>
                </c:pt>
                <c:pt idx="89">
                  <c:v>4.4432454165338531E-2</c:v>
                </c:pt>
                <c:pt idx="90">
                  <c:v>4.5819124632848242E-2</c:v>
                </c:pt>
                <c:pt idx="91">
                  <c:v>4.5479197288727777E-2</c:v>
                </c:pt>
              </c:numCache>
            </c:numRef>
          </c:val>
        </c:ser>
        <c:ser>
          <c:idx val="6"/>
          <c:order val="2"/>
          <c:tx>
            <c:strRef>
              <c:f>'МБК привлеченные'!$A$8</c:f>
              <c:strCache>
                <c:ptCount val="1"/>
                <c:pt idx="0">
                  <c:v>МБК от банков-нерезидентов</c:v>
                </c:pt>
              </c:strCache>
            </c:strRef>
          </c:tx>
          <c:spPr>
            <a:ln>
              <a:solidFill>
                <a:srgbClr val="0070C0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numRef>
              <c:f>'МБК привлеченные'!$B$1:$CO$1</c:f>
              <c:numCache>
                <c:formatCode>dd/mm/yyyy</c:formatCode>
                <c:ptCount val="92"/>
                <c:pt idx="0">
                  <c:v>39479</c:v>
                </c:pt>
                <c:pt idx="1">
                  <c:v>39508</c:v>
                </c:pt>
                <c:pt idx="2">
                  <c:v>39539</c:v>
                </c:pt>
                <c:pt idx="3">
                  <c:v>39569</c:v>
                </c:pt>
                <c:pt idx="4">
                  <c:v>39600</c:v>
                </c:pt>
                <c:pt idx="5">
                  <c:v>39630</c:v>
                </c:pt>
                <c:pt idx="6">
                  <c:v>39661</c:v>
                </c:pt>
                <c:pt idx="7">
                  <c:v>39692</c:v>
                </c:pt>
                <c:pt idx="8">
                  <c:v>39722</c:v>
                </c:pt>
                <c:pt idx="9">
                  <c:v>39753</c:v>
                </c:pt>
                <c:pt idx="10">
                  <c:v>39783</c:v>
                </c:pt>
                <c:pt idx="11">
                  <c:v>39814</c:v>
                </c:pt>
                <c:pt idx="12">
                  <c:v>39845</c:v>
                </c:pt>
                <c:pt idx="13">
                  <c:v>39873</c:v>
                </c:pt>
                <c:pt idx="14">
                  <c:v>39904</c:v>
                </c:pt>
                <c:pt idx="15">
                  <c:v>39934</c:v>
                </c:pt>
                <c:pt idx="16">
                  <c:v>39965</c:v>
                </c:pt>
                <c:pt idx="17">
                  <c:v>39995</c:v>
                </c:pt>
                <c:pt idx="18">
                  <c:v>40026</c:v>
                </c:pt>
                <c:pt idx="19">
                  <c:v>40057</c:v>
                </c:pt>
                <c:pt idx="20">
                  <c:v>40087</c:v>
                </c:pt>
                <c:pt idx="21">
                  <c:v>40118</c:v>
                </c:pt>
                <c:pt idx="22">
                  <c:v>40148</c:v>
                </c:pt>
                <c:pt idx="23">
                  <c:v>40179</c:v>
                </c:pt>
                <c:pt idx="24">
                  <c:v>40210</c:v>
                </c:pt>
                <c:pt idx="25">
                  <c:v>40238</c:v>
                </c:pt>
                <c:pt idx="26">
                  <c:v>40269</c:v>
                </c:pt>
                <c:pt idx="27">
                  <c:v>40299</c:v>
                </c:pt>
                <c:pt idx="28">
                  <c:v>40330</c:v>
                </c:pt>
                <c:pt idx="29">
                  <c:v>40360</c:v>
                </c:pt>
                <c:pt idx="30">
                  <c:v>40391</c:v>
                </c:pt>
                <c:pt idx="31">
                  <c:v>40422</c:v>
                </c:pt>
                <c:pt idx="32">
                  <c:v>40452</c:v>
                </c:pt>
                <c:pt idx="33">
                  <c:v>40483</c:v>
                </c:pt>
                <c:pt idx="34">
                  <c:v>40513</c:v>
                </c:pt>
                <c:pt idx="35">
                  <c:v>40544</c:v>
                </c:pt>
                <c:pt idx="36">
                  <c:v>40575</c:v>
                </c:pt>
                <c:pt idx="37">
                  <c:v>40603</c:v>
                </c:pt>
                <c:pt idx="38">
                  <c:v>40634</c:v>
                </c:pt>
                <c:pt idx="39">
                  <c:v>40664</c:v>
                </c:pt>
                <c:pt idx="40">
                  <c:v>40695</c:v>
                </c:pt>
                <c:pt idx="41">
                  <c:v>40725</c:v>
                </c:pt>
                <c:pt idx="42">
                  <c:v>40756</c:v>
                </c:pt>
                <c:pt idx="43">
                  <c:v>40787</c:v>
                </c:pt>
                <c:pt idx="44">
                  <c:v>40817</c:v>
                </c:pt>
                <c:pt idx="45">
                  <c:v>40848</c:v>
                </c:pt>
                <c:pt idx="46">
                  <c:v>40878</c:v>
                </c:pt>
                <c:pt idx="47">
                  <c:v>40909</c:v>
                </c:pt>
                <c:pt idx="48">
                  <c:v>40940</c:v>
                </c:pt>
                <c:pt idx="49">
                  <c:v>40969</c:v>
                </c:pt>
                <c:pt idx="50">
                  <c:v>41000</c:v>
                </c:pt>
                <c:pt idx="51">
                  <c:v>41030</c:v>
                </c:pt>
                <c:pt idx="52">
                  <c:v>41061</c:v>
                </c:pt>
                <c:pt idx="53">
                  <c:v>41091</c:v>
                </c:pt>
                <c:pt idx="54">
                  <c:v>41122</c:v>
                </c:pt>
                <c:pt idx="55">
                  <c:v>41153</c:v>
                </c:pt>
                <c:pt idx="56">
                  <c:v>41183</c:v>
                </c:pt>
                <c:pt idx="57">
                  <c:v>41214</c:v>
                </c:pt>
                <c:pt idx="58">
                  <c:v>41244</c:v>
                </c:pt>
                <c:pt idx="59">
                  <c:v>41275</c:v>
                </c:pt>
                <c:pt idx="60">
                  <c:v>41306</c:v>
                </c:pt>
                <c:pt idx="61">
                  <c:v>41334</c:v>
                </c:pt>
                <c:pt idx="62">
                  <c:v>41365</c:v>
                </c:pt>
                <c:pt idx="63">
                  <c:v>41395</c:v>
                </c:pt>
                <c:pt idx="64">
                  <c:v>41426</c:v>
                </c:pt>
                <c:pt idx="65">
                  <c:v>41456</c:v>
                </c:pt>
                <c:pt idx="66">
                  <c:v>41487</c:v>
                </c:pt>
                <c:pt idx="67">
                  <c:v>41518</c:v>
                </c:pt>
                <c:pt idx="68">
                  <c:v>41548</c:v>
                </c:pt>
                <c:pt idx="69">
                  <c:v>41579</c:v>
                </c:pt>
                <c:pt idx="70">
                  <c:v>41609</c:v>
                </c:pt>
                <c:pt idx="71">
                  <c:v>41640</c:v>
                </c:pt>
                <c:pt idx="72">
                  <c:v>41671</c:v>
                </c:pt>
                <c:pt idx="73">
                  <c:v>41699</c:v>
                </c:pt>
                <c:pt idx="74">
                  <c:v>41730</c:v>
                </c:pt>
                <c:pt idx="75">
                  <c:v>41760</c:v>
                </c:pt>
                <c:pt idx="76">
                  <c:v>41791</c:v>
                </c:pt>
                <c:pt idx="77">
                  <c:v>41821</c:v>
                </c:pt>
                <c:pt idx="78">
                  <c:v>41852</c:v>
                </c:pt>
                <c:pt idx="79">
                  <c:v>41883</c:v>
                </c:pt>
                <c:pt idx="80">
                  <c:v>41913</c:v>
                </c:pt>
                <c:pt idx="81">
                  <c:v>41944</c:v>
                </c:pt>
                <c:pt idx="82">
                  <c:v>41974</c:v>
                </c:pt>
                <c:pt idx="83">
                  <c:v>42005</c:v>
                </c:pt>
                <c:pt idx="84">
                  <c:v>42036</c:v>
                </c:pt>
                <c:pt idx="85">
                  <c:v>42064</c:v>
                </c:pt>
                <c:pt idx="86">
                  <c:v>42095</c:v>
                </c:pt>
                <c:pt idx="87">
                  <c:v>42125</c:v>
                </c:pt>
                <c:pt idx="88">
                  <c:v>42156</c:v>
                </c:pt>
                <c:pt idx="89">
                  <c:v>42186</c:v>
                </c:pt>
                <c:pt idx="90">
                  <c:v>42217</c:v>
                </c:pt>
                <c:pt idx="91">
                  <c:v>42248</c:v>
                </c:pt>
              </c:numCache>
            </c:numRef>
          </c:cat>
          <c:val>
            <c:numRef>
              <c:f>'МБК привлеченные'!$B$8:$CO$8</c:f>
              <c:numCache>
                <c:formatCode>0.0%</c:formatCode>
                <c:ptCount val="92"/>
                <c:pt idx="0">
                  <c:v>0.10897635036942002</c:v>
                </c:pt>
                <c:pt idx="1">
                  <c:v>0.10761455901158563</c:v>
                </c:pt>
                <c:pt idx="2">
                  <c:v>0.104531178627931</c:v>
                </c:pt>
                <c:pt idx="3">
                  <c:v>0.10997255337094997</c:v>
                </c:pt>
                <c:pt idx="4">
                  <c:v>0.11011743229931686</c:v>
                </c:pt>
                <c:pt idx="5">
                  <c:v>0.11121047952078511</c:v>
                </c:pt>
                <c:pt idx="6">
                  <c:v>0.11835654971844912</c:v>
                </c:pt>
                <c:pt idx="7">
                  <c:v>0.11876159695445376</c:v>
                </c:pt>
                <c:pt idx="8">
                  <c:v>0.12229621617580061</c:v>
                </c:pt>
                <c:pt idx="9">
                  <c:v>0.12306574938598956</c:v>
                </c:pt>
                <c:pt idx="10">
                  <c:v>0.11868308928487162</c:v>
                </c:pt>
                <c:pt idx="11">
                  <c:v>0.10572356234023295</c:v>
                </c:pt>
                <c:pt idx="12">
                  <c:v>0.11104712404762916</c:v>
                </c:pt>
                <c:pt idx="13">
                  <c:v>0.10947884802108029</c:v>
                </c:pt>
                <c:pt idx="14">
                  <c:v>0.10431259660666445</c:v>
                </c:pt>
                <c:pt idx="15">
                  <c:v>0.10003373322356372</c:v>
                </c:pt>
                <c:pt idx="16">
                  <c:v>9.7564731981136327E-2</c:v>
                </c:pt>
                <c:pt idx="17">
                  <c:v>9.6447101992910289E-2</c:v>
                </c:pt>
                <c:pt idx="18">
                  <c:v>9.3260574189624273E-2</c:v>
                </c:pt>
                <c:pt idx="19">
                  <c:v>8.9441190147404523E-2</c:v>
                </c:pt>
                <c:pt idx="20">
                  <c:v>8.5378697477795112E-2</c:v>
                </c:pt>
                <c:pt idx="21">
                  <c:v>8.6716322595210643E-2</c:v>
                </c:pt>
                <c:pt idx="22">
                  <c:v>8.4432777169871145E-2</c:v>
                </c:pt>
                <c:pt idx="23">
                  <c:v>7.8636133550516796E-2</c:v>
                </c:pt>
                <c:pt idx="24">
                  <c:v>7.859266172775059E-2</c:v>
                </c:pt>
                <c:pt idx="25">
                  <c:v>7.5982606191051932E-2</c:v>
                </c:pt>
                <c:pt idx="26">
                  <c:v>7.5348345577532699E-2</c:v>
                </c:pt>
                <c:pt idx="27">
                  <c:v>7.3142263264748639E-2</c:v>
                </c:pt>
                <c:pt idx="28">
                  <c:v>7.2375354301671413E-2</c:v>
                </c:pt>
                <c:pt idx="29">
                  <c:v>7.347784561324866E-2</c:v>
                </c:pt>
                <c:pt idx="30">
                  <c:v>7.5301504957032334E-2</c:v>
                </c:pt>
                <c:pt idx="31">
                  <c:v>7.5424426371950307E-2</c:v>
                </c:pt>
                <c:pt idx="32">
                  <c:v>7.3641419878862815E-2</c:v>
                </c:pt>
                <c:pt idx="33">
                  <c:v>7.5117411436517484E-2</c:v>
                </c:pt>
                <c:pt idx="34">
                  <c:v>7.4420063741374179E-2</c:v>
                </c:pt>
                <c:pt idx="35">
                  <c:v>7.5292991770300133E-2</c:v>
                </c:pt>
                <c:pt idx="36">
                  <c:v>7.6590933650131476E-2</c:v>
                </c:pt>
                <c:pt idx="37">
                  <c:v>7.3758075766819559E-2</c:v>
                </c:pt>
                <c:pt idx="38">
                  <c:v>7.2684335832612412E-2</c:v>
                </c:pt>
                <c:pt idx="39">
                  <c:v>6.9890806592727131E-2</c:v>
                </c:pt>
                <c:pt idx="40">
                  <c:v>7.1250267675963458E-2</c:v>
                </c:pt>
                <c:pt idx="41">
                  <c:v>6.6708145349456127E-2</c:v>
                </c:pt>
                <c:pt idx="42">
                  <c:v>6.9940005301877509E-2</c:v>
                </c:pt>
                <c:pt idx="43">
                  <c:v>7.1038126633996987E-2</c:v>
                </c:pt>
                <c:pt idx="44">
                  <c:v>7.2108781958909574E-2</c:v>
                </c:pt>
                <c:pt idx="45">
                  <c:v>7.0633951538031411E-2</c:v>
                </c:pt>
                <c:pt idx="46">
                  <c:v>7.1265309987162476E-2</c:v>
                </c:pt>
                <c:pt idx="47">
                  <c:v>6.9986267401205518E-2</c:v>
                </c:pt>
                <c:pt idx="48">
                  <c:v>6.9004058085613773E-2</c:v>
                </c:pt>
                <c:pt idx="49">
                  <c:v>6.5574230416314411E-2</c:v>
                </c:pt>
                <c:pt idx="50">
                  <c:v>6.584824102047511E-2</c:v>
                </c:pt>
                <c:pt idx="51">
                  <c:v>6.1472655591794406E-2</c:v>
                </c:pt>
                <c:pt idx="52">
                  <c:v>6.3121246588157667E-2</c:v>
                </c:pt>
                <c:pt idx="53">
                  <c:v>6.2182427389724078E-2</c:v>
                </c:pt>
                <c:pt idx="54">
                  <c:v>6.1830419162965763E-2</c:v>
                </c:pt>
                <c:pt idx="55">
                  <c:v>6.2886280948425299E-2</c:v>
                </c:pt>
                <c:pt idx="56">
                  <c:v>6.0068547594188809E-2</c:v>
                </c:pt>
                <c:pt idx="57">
                  <c:v>5.8987190456958563E-2</c:v>
                </c:pt>
                <c:pt idx="58">
                  <c:v>5.8000909863956403E-2</c:v>
                </c:pt>
                <c:pt idx="59">
                  <c:v>5.4994103327747533E-2</c:v>
                </c:pt>
                <c:pt idx="60">
                  <c:v>5.7329092108621284E-2</c:v>
                </c:pt>
                <c:pt idx="61">
                  <c:v>5.7139825207076382E-2</c:v>
                </c:pt>
                <c:pt idx="62">
                  <c:v>5.5370241886400134E-2</c:v>
                </c:pt>
                <c:pt idx="63">
                  <c:v>5.685646341843547E-2</c:v>
                </c:pt>
                <c:pt idx="64">
                  <c:v>5.441918794240419E-2</c:v>
                </c:pt>
                <c:pt idx="65">
                  <c:v>5.5367167741539894E-2</c:v>
                </c:pt>
                <c:pt idx="66">
                  <c:v>5.5523963578112304E-2</c:v>
                </c:pt>
                <c:pt idx="67">
                  <c:v>5.4215590579026932E-2</c:v>
                </c:pt>
                <c:pt idx="68">
                  <c:v>5.1932920336325322E-2</c:v>
                </c:pt>
                <c:pt idx="69">
                  <c:v>5.1675458684942999E-2</c:v>
                </c:pt>
                <c:pt idx="70">
                  <c:v>5.2187747542160802E-2</c:v>
                </c:pt>
                <c:pt idx="71">
                  <c:v>4.7304060469532193E-2</c:v>
                </c:pt>
                <c:pt idx="72">
                  <c:v>4.6888697612489323E-2</c:v>
                </c:pt>
                <c:pt idx="73">
                  <c:v>4.8115249846971408E-2</c:v>
                </c:pt>
                <c:pt idx="74">
                  <c:v>4.8753801892716567E-2</c:v>
                </c:pt>
                <c:pt idx="75">
                  <c:v>4.5649751160590862E-2</c:v>
                </c:pt>
                <c:pt idx="76">
                  <c:v>4.3486282969208923E-2</c:v>
                </c:pt>
                <c:pt idx="77">
                  <c:v>4.1735108846289719E-2</c:v>
                </c:pt>
                <c:pt idx="78">
                  <c:v>4.0393684438540113E-2</c:v>
                </c:pt>
                <c:pt idx="79">
                  <c:v>3.9797539357846828E-2</c:v>
                </c:pt>
                <c:pt idx="80">
                  <c:v>3.6546075987097602E-2</c:v>
                </c:pt>
                <c:pt idx="81">
                  <c:v>3.4729439769262363E-2</c:v>
                </c:pt>
                <c:pt idx="82">
                  <c:v>3.5502810952150445E-2</c:v>
                </c:pt>
                <c:pt idx="83">
                  <c:v>3.6237323508260623E-2</c:v>
                </c:pt>
                <c:pt idx="84">
                  <c:v>3.5424433220821186E-2</c:v>
                </c:pt>
                <c:pt idx="85">
                  <c:v>3.1057313426514382E-2</c:v>
                </c:pt>
                <c:pt idx="86">
                  <c:v>2.8573038378600882E-2</c:v>
                </c:pt>
                <c:pt idx="87">
                  <c:v>2.4768980993564269E-2</c:v>
                </c:pt>
                <c:pt idx="88">
                  <c:v>2.3817037702715479E-2</c:v>
                </c:pt>
                <c:pt idx="89">
                  <c:v>2.3140609805110478E-2</c:v>
                </c:pt>
                <c:pt idx="90">
                  <c:v>2.4090052042797329E-2</c:v>
                </c:pt>
                <c:pt idx="91">
                  <c:v>2.5489764848522441E-2</c:v>
                </c:pt>
              </c:numCache>
            </c:numRef>
          </c:val>
        </c:ser>
        <c:marker val="1"/>
        <c:axId val="106663296"/>
        <c:axId val="106681472"/>
      </c:lineChart>
      <c:dateAx>
        <c:axId val="106663296"/>
        <c:scaling>
          <c:orientation val="minMax"/>
          <c:min val="39448"/>
        </c:scaling>
        <c:axPos val="b"/>
        <c:majorGridlines/>
        <c:numFmt formatCode="dd/mm/yyyy" sourceLinked="1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106681472"/>
        <c:crosses val="autoZero"/>
        <c:auto val="1"/>
        <c:lblOffset val="100"/>
        <c:majorUnit val="6"/>
        <c:majorTimeUnit val="months"/>
      </c:dateAx>
      <c:valAx>
        <c:axId val="106681472"/>
        <c:scaling>
          <c:orientation val="minMax"/>
          <c:max val="0.16"/>
        </c:scaling>
        <c:axPos val="l"/>
        <c:majorGridlines/>
        <c:numFmt formatCode="0%" sourceLinked="0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106663296"/>
        <c:crosses val="autoZero"/>
        <c:crossBetween val="midCat"/>
        <c:majorUnit val="1.0000000000000005E-2"/>
      </c:valAx>
      <c:sp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</c:spPr>
    </c:plotArea>
    <c:legend>
      <c:legendPos val="r"/>
      <c:spPr>
        <a:effectLst>
          <a:outerShdw blurRad="50800" dist="38100" dir="8100000" algn="tr" rotWithShape="0">
            <a:prstClr val="black">
              <a:alpha val="40000"/>
            </a:prstClr>
          </a:outerShdw>
        </a:effectLst>
      </c:spPr>
      <c:txPr>
        <a:bodyPr/>
        <a:lstStyle/>
        <a:p>
          <a:pPr>
            <a:defRPr sz="1200" b="1"/>
          </a:pPr>
          <a:endParaRPr lang="ru-RU"/>
        </a:p>
      </c:txPr>
    </c:legend>
    <c:plotVisOnly val="1"/>
  </c:chart>
  <c:spPr>
    <a:ln>
      <a:noFill/>
    </a:ln>
  </c:sp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areaChart>
        <c:grouping val="stacked"/>
        <c:ser>
          <c:idx val="0"/>
          <c:order val="0"/>
          <c:tx>
            <c:strRef>
              <c:f>'МБК размещенные'!$A$14</c:f>
              <c:strCache>
                <c:ptCount val="1"/>
                <c:pt idx="0">
                  <c:v>МБК от банков-нерезидентов</c:v>
                </c:pt>
              </c:strCache>
            </c:strRef>
          </c:tx>
          <c:spPr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</c:spPr>
          <c:cat>
            <c:numRef>
              <c:f>'МБК размещенные'!$B$13:$CO$13</c:f>
              <c:numCache>
                <c:formatCode>dd/mm/yyyy</c:formatCode>
                <c:ptCount val="92"/>
                <c:pt idx="0">
                  <c:v>39479</c:v>
                </c:pt>
                <c:pt idx="1">
                  <c:v>39508</c:v>
                </c:pt>
                <c:pt idx="2">
                  <c:v>39539</c:v>
                </c:pt>
                <c:pt idx="3">
                  <c:v>39569</c:v>
                </c:pt>
                <c:pt idx="4">
                  <c:v>39600</c:v>
                </c:pt>
                <c:pt idx="5">
                  <c:v>39630</c:v>
                </c:pt>
                <c:pt idx="6">
                  <c:v>39661</c:v>
                </c:pt>
                <c:pt idx="7">
                  <c:v>39692</c:v>
                </c:pt>
                <c:pt idx="8">
                  <c:v>39722</c:v>
                </c:pt>
                <c:pt idx="9">
                  <c:v>39753</c:v>
                </c:pt>
                <c:pt idx="10">
                  <c:v>39783</c:v>
                </c:pt>
                <c:pt idx="11">
                  <c:v>39814</c:v>
                </c:pt>
                <c:pt idx="12">
                  <c:v>39845</c:v>
                </c:pt>
                <c:pt idx="13">
                  <c:v>39873</c:v>
                </c:pt>
                <c:pt idx="14">
                  <c:v>39904</c:v>
                </c:pt>
                <c:pt idx="15">
                  <c:v>39934</c:v>
                </c:pt>
                <c:pt idx="16">
                  <c:v>39965</c:v>
                </c:pt>
                <c:pt idx="17">
                  <c:v>39995</c:v>
                </c:pt>
                <c:pt idx="18">
                  <c:v>40026</c:v>
                </c:pt>
                <c:pt idx="19">
                  <c:v>40057</c:v>
                </c:pt>
                <c:pt idx="20">
                  <c:v>40087</c:v>
                </c:pt>
                <c:pt idx="21">
                  <c:v>40118</c:v>
                </c:pt>
                <c:pt idx="22">
                  <c:v>40148</c:v>
                </c:pt>
                <c:pt idx="23">
                  <c:v>40179</c:v>
                </c:pt>
                <c:pt idx="24">
                  <c:v>40210</c:v>
                </c:pt>
                <c:pt idx="25">
                  <c:v>40238</c:v>
                </c:pt>
                <c:pt idx="26">
                  <c:v>40269</c:v>
                </c:pt>
                <c:pt idx="27">
                  <c:v>40299</c:v>
                </c:pt>
                <c:pt idx="28">
                  <c:v>40330</c:v>
                </c:pt>
                <c:pt idx="29">
                  <c:v>40360</c:v>
                </c:pt>
                <c:pt idx="30">
                  <c:v>40391</c:v>
                </c:pt>
                <c:pt idx="31">
                  <c:v>40422</c:v>
                </c:pt>
                <c:pt idx="32">
                  <c:v>40452</c:v>
                </c:pt>
                <c:pt idx="33">
                  <c:v>40483</c:v>
                </c:pt>
                <c:pt idx="34">
                  <c:v>40513</c:v>
                </c:pt>
                <c:pt idx="35">
                  <c:v>40544</c:v>
                </c:pt>
                <c:pt idx="36">
                  <c:v>40575</c:v>
                </c:pt>
                <c:pt idx="37">
                  <c:v>40603</c:v>
                </c:pt>
                <c:pt idx="38">
                  <c:v>40634</c:v>
                </c:pt>
                <c:pt idx="39">
                  <c:v>40664</c:v>
                </c:pt>
                <c:pt idx="40">
                  <c:v>40695</c:v>
                </c:pt>
                <c:pt idx="41">
                  <c:v>40725</c:v>
                </c:pt>
                <c:pt idx="42">
                  <c:v>40756</c:v>
                </c:pt>
                <c:pt idx="43">
                  <c:v>40787</c:v>
                </c:pt>
                <c:pt idx="44">
                  <c:v>40817</c:v>
                </c:pt>
                <c:pt idx="45">
                  <c:v>40848</c:v>
                </c:pt>
                <c:pt idx="46">
                  <c:v>40878</c:v>
                </c:pt>
                <c:pt idx="47">
                  <c:v>40909</c:v>
                </c:pt>
                <c:pt idx="48">
                  <c:v>40940</c:v>
                </c:pt>
                <c:pt idx="49">
                  <c:v>40969</c:v>
                </c:pt>
                <c:pt idx="50">
                  <c:v>41000</c:v>
                </c:pt>
                <c:pt idx="51">
                  <c:v>41030</c:v>
                </c:pt>
                <c:pt idx="52">
                  <c:v>41061</c:v>
                </c:pt>
                <c:pt idx="53">
                  <c:v>41091</c:v>
                </c:pt>
                <c:pt idx="54">
                  <c:v>41122</c:v>
                </c:pt>
                <c:pt idx="55">
                  <c:v>41153</c:v>
                </c:pt>
                <c:pt idx="56">
                  <c:v>41183</c:v>
                </c:pt>
                <c:pt idx="57">
                  <c:v>41214</c:v>
                </c:pt>
                <c:pt idx="58">
                  <c:v>41244</c:v>
                </c:pt>
                <c:pt idx="59">
                  <c:v>41275</c:v>
                </c:pt>
                <c:pt idx="60">
                  <c:v>41306</c:v>
                </c:pt>
                <c:pt idx="61">
                  <c:v>41334</c:v>
                </c:pt>
                <c:pt idx="62">
                  <c:v>41365</c:v>
                </c:pt>
                <c:pt idx="63">
                  <c:v>41395</c:v>
                </c:pt>
                <c:pt idx="64">
                  <c:v>41426</c:v>
                </c:pt>
                <c:pt idx="65">
                  <c:v>41456</c:v>
                </c:pt>
                <c:pt idx="66">
                  <c:v>41487</c:v>
                </c:pt>
                <c:pt idx="67">
                  <c:v>41518</c:v>
                </c:pt>
                <c:pt idx="68">
                  <c:v>41548</c:v>
                </c:pt>
                <c:pt idx="69">
                  <c:v>41579</c:v>
                </c:pt>
                <c:pt idx="70">
                  <c:v>41609</c:v>
                </c:pt>
                <c:pt idx="71">
                  <c:v>41640</c:v>
                </c:pt>
                <c:pt idx="72">
                  <c:v>41671</c:v>
                </c:pt>
                <c:pt idx="73">
                  <c:v>41699</c:v>
                </c:pt>
                <c:pt idx="74">
                  <c:v>41730</c:v>
                </c:pt>
                <c:pt idx="75">
                  <c:v>41760</c:v>
                </c:pt>
                <c:pt idx="76">
                  <c:v>41791</c:v>
                </c:pt>
                <c:pt idx="77">
                  <c:v>41821</c:v>
                </c:pt>
                <c:pt idx="78">
                  <c:v>41852</c:v>
                </c:pt>
                <c:pt idx="79">
                  <c:v>41883</c:v>
                </c:pt>
                <c:pt idx="80">
                  <c:v>41913</c:v>
                </c:pt>
                <c:pt idx="81">
                  <c:v>41944</c:v>
                </c:pt>
                <c:pt idx="82">
                  <c:v>41974</c:v>
                </c:pt>
                <c:pt idx="83">
                  <c:v>42005</c:v>
                </c:pt>
                <c:pt idx="84">
                  <c:v>42036</c:v>
                </c:pt>
                <c:pt idx="85">
                  <c:v>42064</c:v>
                </c:pt>
                <c:pt idx="86">
                  <c:v>42095</c:v>
                </c:pt>
                <c:pt idx="87">
                  <c:v>42125</c:v>
                </c:pt>
                <c:pt idx="88">
                  <c:v>42156</c:v>
                </c:pt>
                <c:pt idx="89">
                  <c:v>42186</c:v>
                </c:pt>
                <c:pt idx="90">
                  <c:v>42217</c:v>
                </c:pt>
                <c:pt idx="91">
                  <c:v>42248</c:v>
                </c:pt>
              </c:numCache>
            </c:numRef>
          </c:cat>
          <c:val>
            <c:numRef>
              <c:f>'МБК размещенные'!$B$14:$CO$14</c:f>
              <c:numCache>
                <c:formatCode>_-* #,##0.0_р_._-;\-* #,##0.0_р_._-;_-* "-"??_р_._-;_-@_-</c:formatCode>
                <c:ptCount val="92"/>
                <c:pt idx="0">
                  <c:v>891.54704399999946</c:v>
                </c:pt>
                <c:pt idx="1">
                  <c:v>1099.2101500000001</c:v>
                </c:pt>
                <c:pt idx="2">
                  <c:v>1151.4384709999999</c:v>
                </c:pt>
                <c:pt idx="3">
                  <c:v>961.08640800000001</c:v>
                </c:pt>
                <c:pt idx="4">
                  <c:v>1125.9164650000012</c:v>
                </c:pt>
                <c:pt idx="5">
                  <c:v>1044.5924729999988</c:v>
                </c:pt>
                <c:pt idx="6">
                  <c:v>916.90132899999946</c:v>
                </c:pt>
                <c:pt idx="7">
                  <c:v>1174.657929</c:v>
                </c:pt>
                <c:pt idx="8">
                  <c:v>1552.4409750000011</c:v>
                </c:pt>
                <c:pt idx="9">
                  <c:v>1705.7054420000002</c:v>
                </c:pt>
                <c:pt idx="10">
                  <c:v>1714.9928149999998</c:v>
                </c:pt>
                <c:pt idx="11">
                  <c:v>1824.2751479999997</c:v>
                </c:pt>
                <c:pt idx="12">
                  <c:v>2143.2315380000023</c:v>
                </c:pt>
                <c:pt idx="13">
                  <c:v>1966.7163089999999</c:v>
                </c:pt>
                <c:pt idx="14">
                  <c:v>1940.0107520000001</c:v>
                </c:pt>
                <c:pt idx="15">
                  <c:v>1707.2012949999998</c:v>
                </c:pt>
                <c:pt idx="16">
                  <c:v>1615.754799</c:v>
                </c:pt>
                <c:pt idx="17">
                  <c:v>1646.4770469999999</c:v>
                </c:pt>
                <c:pt idx="18">
                  <c:v>2087.626503</c:v>
                </c:pt>
                <c:pt idx="19">
                  <c:v>2246.5669470000003</c:v>
                </c:pt>
                <c:pt idx="20">
                  <c:v>2194.4355780000024</c:v>
                </c:pt>
                <c:pt idx="21">
                  <c:v>1887.765124</c:v>
                </c:pt>
                <c:pt idx="22">
                  <c:v>1983.2428620000001</c:v>
                </c:pt>
                <c:pt idx="23">
                  <c:v>1922.8913039999998</c:v>
                </c:pt>
                <c:pt idx="24">
                  <c:v>2173.5776660000001</c:v>
                </c:pt>
                <c:pt idx="25">
                  <c:v>2125.8408809999987</c:v>
                </c:pt>
                <c:pt idx="26">
                  <c:v>1888.4336869999997</c:v>
                </c:pt>
                <c:pt idx="27">
                  <c:v>1823.2950070000011</c:v>
                </c:pt>
                <c:pt idx="28">
                  <c:v>1713.6587339999999</c:v>
                </c:pt>
                <c:pt idx="29">
                  <c:v>1706.707251000001</c:v>
                </c:pt>
                <c:pt idx="30">
                  <c:v>1732.695991</c:v>
                </c:pt>
                <c:pt idx="31">
                  <c:v>1762.0316190000001</c:v>
                </c:pt>
                <c:pt idx="32">
                  <c:v>1733.8053570000011</c:v>
                </c:pt>
                <c:pt idx="33">
                  <c:v>1748.7481399999997</c:v>
                </c:pt>
                <c:pt idx="34">
                  <c:v>2029.2005060000001</c:v>
                </c:pt>
                <c:pt idx="35">
                  <c:v>1711.4383140000002</c:v>
                </c:pt>
                <c:pt idx="36">
                  <c:v>1723.389257</c:v>
                </c:pt>
                <c:pt idx="37">
                  <c:v>1963.3033119999998</c:v>
                </c:pt>
                <c:pt idx="38">
                  <c:v>1841.7711429999988</c:v>
                </c:pt>
                <c:pt idx="39">
                  <c:v>1865.537836</c:v>
                </c:pt>
                <c:pt idx="40">
                  <c:v>1978.0552750000011</c:v>
                </c:pt>
                <c:pt idx="41">
                  <c:v>2026.0250430000001</c:v>
                </c:pt>
                <c:pt idx="42">
                  <c:v>1971.6306650000001</c:v>
                </c:pt>
                <c:pt idx="43">
                  <c:v>2024.670315999999</c:v>
                </c:pt>
                <c:pt idx="44">
                  <c:v>2235.1807200000003</c:v>
                </c:pt>
                <c:pt idx="45">
                  <c:v>2212.8578910000001</c:v>
                </c:pt>
                <c:pt idx="46">
                  <c:v>2372.3209889999998</c:v>
                </c:pt>
                <c:pt idx="47">
                  <c:v>2311.1964309999998</c:v>
                </c:pt>
                <c:pt idx="48">
                  <c:v>2330.8177750000027</c:v>
                </c:pt>
                <c:pt idx="49">
                  <c:v>2286.9056709999995</c:v>
                </c:pt>
                <c:pt idx="50">
                  <c:v>2381.701145</c:v>
                </c:pt>
                <c:pt idx="51">
                  <c:v>2447.6685289999987</c:v>
                </c:pt>
                <c:pt idx="52">
                  <c:v>2606.6893570000002</c:v>
                </c:pt>
                <c:pt idx="53">
                  <c:v>2603.2628119999977</c:v>
                </c:pt>
                <c:pt idx="54">
                  <c:v>2680.1957889999999</c:v>
                </c:pt>
                <c:pt idx="55">
                  <c:v>2479.4700350000012</c:v>
                </c:pt>
                <c:pt idx="56">
                  <c:v>2237.5623170000022</c:v>
                </c:pt>
                <c:pt idx="57">
                  <c:v>2421.9052860000002</c:v>
                </c:pt>
                <c:pt idx="58">
                  <c:v>2488.3458180000002</c:v>
                </c:pt>
                <c:pt idx="59">
                  <c:v>2214.774555</c:v>
                </c:pt>
                <c:pt idx="60">
                  <c:v>2422.186828999997</c:v>
                </c:pt>
                <c:pt idx="61">
                  <c:v>2905.8951650000022</c:v>
                </c:pt>
                <c:pt idx="62">
                  <c:v>2768.4552350000022</c:v>
                </c:pt>
                <c:pt idx="63">
                  <c:v>3129.9046019999987</c:v>
                </c:pt>
                <c:pt idx="64">
                  <c:v>3379.8666679999997</c:v>
                </c:pt>
                <c:pt idx="65">
                  <c:v>3452.8784789999995</c:v>
                </c:pt>
                <c:pt idx="66">
                  <c:v>3603.0052930000002</c:v>
                </c:pt>
                <c:pt idx="67">
                  <c:v>3455.0529670000001</c:v>
                </c:pt>
                <c:pt idx="68">
                  <c:v>3082.2877620000004</c:v>
                </c:pt>
                <c:pt idx="69">
                  <c:v>3051.0967420000002</c:v>
                </c:pt>
                <c:pt idx="70">
                  <c:v>3202.8250640000001</c:v>
                </c:pt>
                <c:pt idx="71">
                  <c:v>3040.9586710000003</c:v>
                </c:pt>
                <c:pt idx="72">
                  <c:v>3747.1116400000005</c:v>
                </c:pt>
                <c:pt idx="73">
                  <c:v>4064.7117230000022</c:v>
                </c:pt>
                <c:pt idx="74">
                  <c:v>3232.4368359999999</c:v>
                </c:pt>
                <c:pt idx="75">
                  <c:v>3455.3872040000006</c:v>
                </c:pt>
                <c:pt idx="76">
                  <c:v>3357.7708739999998</c:v>
                </c:pt>
                <c:pt idx="77">
                  <c:v>3038.6764289999987</c:v>
                </c:pt>
                <c:pt idx="78">
                  <c:v>3047.7348409999977</c:v>
                </c:pt>
                <c:pt idx="79">
                  <c:v>2730.4018340000002</c:v>
                </c:pt>
                <c:pt idx="80">
                  <c:v>2680.3611630000023</c:v>
                </c:pt>
                <c:pt idx="81">
                  <c:v>2771.5359820000012</c:v>
                </c:pt>
                <c:pt idx="82">
                  <c:v>2845.2205859999976</c:v>
                </c:pt>
                <c:pt idx="83">
                  <c:v>3114.7011670000002</c:v>
                </c:pt>
                <c:pt idx="84">
                  <c:v>4034.7496589999987</c:v>
                </c:pt>
                <c:pt idx="85">
                  <c:v>3387.5926959999997</c:v>
                </c:pt>
                <c:pt idx="86">
                  <c:v>3272.4539660000023</c:v>
                </c:pt>
                <c:pt idx="87">
                  <c:v>3202.5551820000028</c:v>
                </c:pt>
                <c:pt idx="88">
                  <c:v>3289.9034480000005</c:v>
                </c:pt>
                <c:pt idx="89">
                  <c:v>3457.1787489999997</c:v>
                </c:pt>
                <c:pt idx="90">
                  <c:v>3601.1288959999979</c:v>
                </c:pt>
                <c:pt idx="91">
                  <c:v>3884.8374230000022</c:v>
                </c:pt>
              </c:numCache>
            </c:numRef>
          </c:val>
        </c:ser>
        <c:ser>
          <c:idx val="1"/>
          <c:order val="1"/>
          <c:tx>
            <c:strRef>
              <c:f>'МБК размещенные'!$A$15</c:f>
              <c:strCache>
                <c:ptCount val="1"/>
                <c:pt idx="0">
                  <c:v>МБК от банков-резидентов</c:v>
                </c:pt>
              </c:strCache>
            </c:strRef>
          </c:tx>
          <c:spPr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c:spPr>
          <c:cat>
            <c:numRef>
              <c:f>'МБК размещенные'!$B$13:$CO$13</c:f>
              <c:numCache>
                <c:formatCode>dd/mm/yyyy</c:formatCode>
                <c:ptCount val="92"/>
                <c:pt idx="0">
                  <c:v>39479</c:v>
                </c:pt>
                <c:pt idx="1">
                  <c:v>39508</c:v>
                </c:pt>
                <c:pt idx="2">
                  <c:v>39539</c:v>
                </c:pt>
                <c:pt idx="3">
                  <c:v>39569</c:v>
                </c:pt>
                <c:pt idx="4">
                  <c:v>39600</c:v>
                </c:pt>
                <c:pt idx="5">
                  <c:v>39630</c:v>
                </c:pt>
                <c:pt idx="6">
                  <c:v>39661</c:v>
                </c:pt>
                <c:pt idx="7">
                  <c:v>39692</c:v>
                </c:pt>
                <c:pt idx="8">
                  <c:v>39722</c:v>
                </c:pt>
                <c:pt idx="9">
                  <c:v>39753</c:v>
                </c:pt>
                <c:pt idx="10">
                  <c:v>39783</c:v>
                </c:pt>
                <c:pt idx="11">
                  <c:v>39814</c:v>
                </c:pt>
                <c:pt idx="12">
                  <c:v>39845</c:v>
                </c:pt>
                <c:pt idx="13">
                  <c:v>39873</c:v>
                </c:pt>
                <c:pt idx="14">
                  <c:v>39904</c:v>
                </c:pt>
                <c:pt idx="15">
                  <c:v>39934</c:v>
                </c:pt>
                <c:pt idx="16">
                  <c:v>39965</c:v>
                </c:pt>
                <c:pt idx="17">
                  <c:v>39995</c:v>
                </c:pt>
                <c:pt idx="18">
                  <c:v>40026</c:v>
                </c:pt>
                <c:pt idx="19">
                  <c:v>40057</c:v>
                </c:pt>
                <c:pt idx="20">
                  <c:v>40087</c:v>
                </c:pt>
                <c:pt idx="21">
                  <c:v>40118</c:v>
                </c:pt>
                <c:pt idx="22">
                  <c:v>40148</c:v>
                </c:pt>
                <c:pt idx="23">
                  <c:v>40179</c:v>
                </c:pt>
                <c:pt idx="24">
                  <c:v>40210</c:v>
                </c:pt>
                <c:pt idx="25">
                  <c:v>40238</c:v>
                </c:pt>
                <c:pt idx="26">
                  <c:v>40269</c:v>
                </c:pt>
                <c:pt idx="27">
                  <c:v>40299</c:v>
                </c:pt>
                <c:pt idx="28">
                  <c:v>40330</c:v>
                </c:pt>
                <c:pt idx="29">
                  <c:v>40360</c:v>
                </c:pt>
                <c:pt idx="30">
                  <c:v>40391</c:v>
                </c:pt>
                <c:pt idx="31">
                  <c:v>40422</c:v>
                </c:pt>
                <c:pt idx="32">
                  <c:v>40452</c:v>
                </c:pt>
                <c:pt idx="33">
                  <c:v>40483</c:v>
                </c:pt>
                <c:pt idx="34">
                  <c:v>40513</c:v>
                </c:pt>
                <c:pt idx="35">
                  <c:v>40544</c:v>
                </c:pt>
                <c:pt idx="36">
                  <c:v>40575</c:v>
                </c:pt>
                <c:pt idx="37">
                  <c:v>40603</c:v>
                </c:pt>
                <c:pt idx="38">
                  <c:v>40634</c:v>
                </c:pt>
                <c:pt idx="39">
                  <c:v>40664</c:v>
                </c:pt>
                <c:pt idx="40">
                  <c:v>40695</c:v>
                </c:pt>
                <c:pt idx="41">
                  <c:v>40725</c:v>
                </c:pt>
                <c:pt idx="42">
                  <c:v>40756</c:v>
                </c:pt>
                <c:pt idx="43">
                  <c:v>40787</c:v>
                </c:pt>
                <c:pt idx="44">
                  <c:v>40817</c:v>
                </c:pt>
                <c:pt idx="45">
                  <c:v>40848</c:v>
                </c:pt>
                <c:pt idx="46">
                  <c:v>40878</c:v>
                </c:pt>
                <c:pt idx="47">
                  <c:v>40909</c:v>
                </c:pt>
                <c:pt idx="48">
                  <c:v>40940</c:v>
                </c:pt>
                <c:pt idx="49">
                  <c:v>40969</c:v>
                </c:pt>
                <c:pt idx="50">
                  <c:v>41000</c:v>
                </c:pt>
                <c:pt idx="51">
                  <c:v>41030</c:v>
                </c:pt>
                <c:pt idx="52">
                  <c:v>41061</c:v>
                </c:pt>
                <c:pt idx="53">
                  <c:v>41091</c:v>
                </c:pt>
                <c:pt idx="54">
                  <c:v>41122</c:v>
                </c:pt>
                <c:pt idx="55">
                  <c:v>41153</c:v>
                </c:pt>
                <c:pt idx="56">
                  <c:v>41183</c:v>
                </c:pt>
                <c:pt idx="57">
                  <c:v>41214</c:v>
                </c:pt>
                <c:pt idx="58">
                  <c:v>41244</c:v>
                </c:pt>
                <c:pt idx="59">
                  <c:v>41275</c:v>
                </c:pt>
                <c:pt idx="60">
                  <c:v>41306</c:v>
                </c:pt>
                <c:pt idx="61">
                  <c:v>41334</c:v>
                </c:pt>
                <c:pt idx="62">
                  <c:v>41365</c:v>
                </c:pt>
                <c:pt idx="63">
                  <c:v>41395</c:v>
                </c:pt>
                <c:pt idx="64">
                  <c:v>41426</c:v>
                </c:pt>
                <c:pt idx="65">
                  <c:v>41456</c:v>
                </c:pt>
                <c:pt idx="66">
                  <c:v>41487</c:v>
                </c:pt>
                <c:pt idx="67">
                  <c:v>41518</c:v>
                </c:pt>
                <c:pt idx="68">
                  <c:v>41548</c:v>
                </c:pt>
                <c:pt idx="69">
                  <c:v>41579</c:v>
                </c:pt>
                <c:pt idx="70">
                  <c:v>41609</c:v>
                </c:pt>
                <c:pt idx="71">
                  <c:v>41640</c:v>
                </c:pt>
                <c:pt idx="72">
                  <c:v>41671</c:v>
                </c:pt>
                <c:pt idx="73">
                  <c:v>41699</c:v>
                </c:pt>
                <c:pt idx="74">
                  <c:v>41730</c:v>
                </c:pt>
                <c:pt idx="75">
                  <c:v>41760</c:v>
                </c:pt>
                <c:pt idx="76">
                  <c:v>41791</c:v>
                </c:pt>
                <c:pt idx="77">
                  <c:v>41821</c:v>
                </c:pt>
                <c:pt idx="78">
                  <c:v>41852</c:v>
                </c:pt>
                <c:pt idx="79">
                  <c:v>41883</c:v>
                </c:pt>
                <c:pt idx="80">
                  <c:v>41913</c:v>
                </c:pt>
                <c:pt idx="81">
                  <c:v>41944</c:v>
                </c:pt>
                <c:pt idx="82">
                  <c:v>41974</c:v>
                </c:pt>
                <c:pt idx="83">
                  <c:v>42005</c:v>
                </c:pt>
                <c:pt idx="84">
                  <c:v>42036</c:v>
                </c:pt>
                <c:pt idx="85">
                  <c:v>42064</c:v>
                </c:pt>
                <c:pt idx="86">
                  <c:v>42095</c:v>
                </c:pt>
                <c:pt idx="87">
                  <c:v>42125</c:v>
                </c:pt>
                <c:pt idx="88">
                  <c:v>42156</c:v>
                </c:pt>
                <c:pt idx="89">
                  <c:v>42186</c:v>
                </c:pt>
                <c:pt idx="90">
                  <c:v>42217</c:v>
                </c:pt>
                <c:pt idx="91">
                  <c:v>42248</c:v>
                </c:pt>
              </c:numCache>
            </c:numRef>
          </c:cat>
          <c:val>
            <c:numRef>
              <c:f>'МБК размещенные'!$B$15:$CO$15</c:f>
              <c:numCache>
                <c:formatCode>_-* #,##0.0_р_._-;\-* #,##0.0_р_._-;_-* "-"??_р_._-;_-@_-</c:formatCode>
                <c:ptCount val="92"/>
                <c:pt idx="0">
                  <c:v>618.10665699999947</c:v>
                </c:pt>
                <c:pt idx="1">
                  <c:v>693.18431500000054</c:v>
                </c:pt>
                <c:pt idx="2">
                  <c:v>770.22689300000002</c:v>
                </c:pt>
                <c:pt idx="3">
                  <c:v>859.84975999999949</c:v>
                </c:pt>
                <c:pt idx="4">
                  <c:v>762.17179100000055</c:v>
                </c:pt>
                <c:pt idx="5">
                  <c:v>757.106718</c:v>
                </c:pt>
                <c:pt idx="6">
                  <c:v>845.89127499999938</c:v>
                </c:pt>
                <c:pt idx="7">
                  <c:v>762.03678600000001</c:v>
                </c:pt>
                <c:pt idx="8">
                  <c:v>617.86884299999997</c:v>
                </c:pt>
                <c:pt idx="9">
                  <c:v>674.56725599999902</c:v>
                </c:pt>
                <c:pt idx="10">
                  <c:v>802.31256099999916</c:v>
                </c:pt>
                <c:pt idx="11">
                  <c:v>676.96275799999933</c:v>
                </c:pt>
                <c:pt idx="12">
                  <c:v>720.49296899999945</c:v>
                </c:pt>
                <c:pt idx="13">
                  <c:v>723.38018799999998</c:v>
                </c:pt>
                <c:pt idx="14">
                  <c:v>724.62985700000002</c:v>
                </c:pt>
                <c:pt idx="15">
                  <c:v>739.07192599999996</c:v>
                </c:pt>
                <c:pt idx="16">
                  <c:v>698.237077</c:v>
                </c:pt>
                <c:pt idx="17">
                  <c:v>730.36854699999947</c:v>
                </c:pt>
                <c:pt idx="18">
                  <c:v>713.02180499999997</c:v>
                </c:pt>
                <c:pt idx="19">
                  <c:v>762.73453199999994</c:v>
                </c:pt>
                <c:pt idx="20">
                  <c:v>713.24586099999999</c:v>
                </c:pt>
                <c:pt idx="21">
                  <c:v>751.63175899999999</c:v>
                </c:pt>
                <c:pt idx="22">
                  <c:v>839.76502799999946</c:v>
                </c:pt>
                <c:pt idx="23">
                  <c:v>803.04004699999996</c:v>
                </c:pt>
                <c:pt idx="24">
                  <c:v>864.36940099999947</c:v>
                </c:pt>
                <c:pt idx="25">
                  <c:v>867.25478500000054</c:v>
                </c:pt>
                <c:pt idx="26">
                  <c:v>891.04486699999939</c:v>
                </c:pt>
                <c:pt idx="27">
                  <c:v>924.70890200000053</c:v>
                </c:pt>
                <c:pt idx="28">
                  <c:v>942.05615199999932</c:v>
                </c:pt>
                <c:pt idx="29">
                  <c:v>1002.736761</c:v>
                </c:pt>
                <c:pt idx="30">
                  <c:v>996.85183799999947</c:v>
                </c:pt>
                <c:pt idx="31">
                  <c:v>930.32793499999946</c:v>
                </c:pt>
                <c:pt idx="32">
                  <c:v>1125.72117</c:v>
                </c:pt>
                <c:pt idx="33">
                  <c:v>1206.1823339999985</c:v>
                </c:pt>
                <c:pt idx="34">
                  <c:v>1254.1866709999999</c:v>
                </c:pt>
                <c:pt idx="35">
                  <c:v>1209.6805099999999</c:v>
                </c:pt>
                <c:pt idx="36">
                  <c:v>1079.8118319999999</c:v>
                </c:pt>
                <c:pt idx="37">
                  <c:v>1237.3697689999999</c:v>
                </c:pt>
                <c:pt idx="38">
                  <c:v>1141.2801899999999</c:v>
                </c:pt>
                <c:pt idx="39">
                  <c:v>1269.037084</c:v>
                </c:pt>
                <c:pt idx="40">
                  <c:v>1211.7222099999999</c:v>
                </c:pt>
                <c:pt idx="41">
                  <c:v>1186.8080030000001</c:v>
                </c:pt>
                <c:pt idx="42">
                  <c:v>1288.3103319999998</c:v>
                </c:pt>
                <c:pt idx="43">
                  <c:v>1326.4010650000012</c:v>
                </c:pt>
                <c:pt idx="44">
                  <c:v>1398.281835</c:v>
                </c:pt>
                <c:pt idx="45">
                  <c:v>1347.1038899999999</c:v>
                </c:pt>
                <c:pt idx="46">
                  <c:v>1484.2845910000001</c:v>
                </c:pt>
                <c:pt idx="47">
                  <c:v>1646.799035</c:v>
                </c:pt>
                <c:pt idx="48">
                  <c:v>1659.888706</c:v>
                </c:pt>
                <c:pt idx="49">
                  <c:v>1449.695997</c:v>
                </c:pt>
                <c:pt idx="50">
                  <c:v>1390.0618019999999</c:v>
                </c:pt>
                <c:pt idx="51">
                  <c:v>1385.6271609999999</c:v>
                </c:pt>
                <c:pt idx="52">
                  <c:v>1352.35187</c:v>
                </c:pt>
                <c:pt idx="53">
                  <c:v>1469.0779210000001</c:v>
                </c:pt>
                <c:pt idx="54">
                  <c:v>1473.9958530000015</c:v>
                </c:pt>
                <c:pt idx="55">
                  <c:v>1594.0015830000011</c:v>
                </c:pt>
                <c:pt idx="56">
                  <c:v>1562.8013639999999</c:v>
                </c:pt>
                <c:pt idx="57">
                  <c:v>1650.1485550000011</c:v>
                </c:pt>
                <c:pt idx="58">
                  <c:v>1665.6002579999999</c:v>
                </c:pt>
                <c:pt idx="59">
                  <c:v>2015.6230849999988</c:v>
                </c:pt>
                <c:pt idx="60">
                  <c:v>1733.4069290000011</c:v>
                </c:pt>
                <c:pt idx="61">
                  <c:v>1767.5875630000012</c:v>
                </c:pt>
                <c:pt idx="62">
                  <c:v>1804.4436490000001</c:v>
                </c:pt>
                <c:pt idx="63">
                  <c:v>1704.6654039999999</c:v>
                </c:pt>
                <c:pt idx="64">
                  <c:v>1692.6233499999989</c:v>
                </c:pt>
                <c:pt idx="65">
                  <c:v>1872.2058750000015</c:v>
                </c:pt>
                <c:pt idx="66">
                  <c:v>1852.244917</c:v>
                </c:pt>
                <c:pt idx="67">
                  <c:v>1878.2334439999988</c:v>
                </c:pt>
                <c:pt idx="68">
                  <c:v>1905.2380620000001</c:v>
                </c:pt>
                <c:pt idx="69">
                  <c:v>2029.2965860000011</c:v>
                </c:pt>
                <c:pt idx="70">
                  <c:v>2212.083451</c:v>
                </c:pt>
                <c:pt idx="71">
                  <c:v>2089.6827370000001</c:v>
                </c:pt>
                <c:pt idx="72">
                  <c:v>2238.3483099999999</c:v>
                </c:pt>
                <c:pt idx="73">
                  <c:v>2141.9643970000002</c:v>
                </c:pt>
                <c:pt idx="74">
                  <c:v>1919.7391660000001</c:v>
                </c:pt>
                <c:pt idx="75">
                  <c:v>2155.6521230000012</c:v>
                </c:pt>
                <c:pt idx="76">
                  <c:v>2568.2700930000001</c:v>
                </c:pt>
                <c:pt idx="77">
                  <c:v>2777.1089449999977</c:v>
                </c:pt>
                <c:pt idx="78">
                  <c:v>2603.4444330000001</c:v>
                </c:pt>
                <c:pt idx="79">
                  <c:v>2724.7555689999999</c:v>
                </c:pt>
                <c:pt idx="80">
                  <c:v>2966.09654</c:v>
                </c:pt>
                <c:pt idx="81">
                  <c:v>3107.8837420000023</c:v>
                </c:pt>
                <c:pt idx="82">
                  <c:v>3834.585294</c:v>
                </c:pt>
                <c:pt idx="83">
                  <c:v>3780.2897899999975</c:v>
                </c:pt>
                <c:pt idx="84">
                  <c:v>3256.040622</c:v>
                </c:pt>
                <c:pt idx="85">
                  <c:v>3056.8608979999999</c:v>
                </c:pt>
                <c:pt idx="86">
                  <c:v>2917.5645039999999</c:v>
                </c:pt>
                <c:pt idx="87">
                  <c:v>2891.3978930000012</c:v>
                </c:pt>
                <c:pt idx="88">
                  <c:v>3076.6618899999976</c:v>
                </c:pt>
                <c:pt idx="89">
                  <c:v>3266.3798470000002</c:v>
                </c:pt>
                <c:pt idx="90">
                  <c:v>3429.1635409999999</c:v>
                </c:pt>
                <c:pt idx="91">
                  <c:v>3566.1644879999976</c:v>
                </c:pt>
              </c:numCache>
            </c:numRef>
          </c:val>
        </c:ser>
        <c:axId val="108694912"/>
        <c:axId val="108704896"/>
      </c:areaChart>
      <c:dateAx>
        <c:axId val="108694912"/>
        <c:scaling>
          <c:orientation val="minMax"/>
          <c:min val="39539"/>
        </c:scaling>
        <c:axPos val="b"/>
        <c:majorGridlines/>
        <c:numFmt formatCode="dd/mm/yyyy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8704896"/>
        <c:crosses val="autoZero"/>
        <c:auto val="1"/>
        <c:lblOffset val="100"/>
        <c:majorUnit val="3"/>
        <c:majorTimeUnit val="months"/>
      </c:dateAx>
      <c:valAx>
        <c:axId val="108704896"/>
        <c:scaling>
          <c:orientation val="minMax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8694912"/>
        <c:crosses val="autoZero"/>
        <c:crossBetween val="midCat"/>
      </c:valAx>
      <c:sp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</c:spPr>
    </c:plotArea>
    <c:legend>
      <c:legendPos val="b"/>
      <c:txPr>
        <a:bodyPr/>
        <a:lstStyle/>
        <a:p>
          <a:pPr>
            <a:defRPr sz="1200" b="1"/>
          </a:pPr>
          <a:endParaRPr lang="ru-RU"/>
        </a:p>
      </c:txPr>
    </c:legend>
    <c:plotVisOnly val="1"/>
  </c:chart>
  <c:spPr>
    <a:ln>
      <a:noFill/>
    </a:ln>
  </c:sp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lineChart>
        <c:grouping val="standard"/>
        <c:ser>
          <c:idx val="2"/>
          <c:order val="0"/>
          <c:tx>
            <c:strRef>
              <c:f>'МБК размещенные'!$A$4</c:f>
              <c:strCache>
                <c:ptCount val="1"/>
                <c:pt idx="0">
                  <c:v>МБК</c:v>
                </c:pt>
              </c:strCache>
            </c:strRef>
          </c:tx>
          <c:spPr>
            <a:ln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numRef>
              <c:f>'МБК размещенные'!$B$1:$CO$1</c:f>
              <c:numCache>
                <c:formatCode>dd/mm/yyyy</c:formatCode>
                <c:ptCount val="92"/>
                <c:pt idx="0">
                  <c:v>39479</c:v>
                </c:pt>
                <c:pt idx="1">
                  <c:v>39508</c:v>
                </c:pt>
                <c:pt idx="2">
                  <c:v>39539</c:v>
                </c:pt>
                <c:pt idx="3">
                  <c:v>39569</c:v>
                </c:pt>
                <c:pt idx="4">
                  <c:v>39600</c:v>
                </c:pt>
                <c:pt idx="5">
                  <c:v>39630</c:v>
                </c:pt>
                <c:pt idx="6">
                  <c:v>39661</c:v>
                </c:pt>
                <c:pt idx="7">
                  <c:v>39692</c:v>
                </c:pt>
                <c:pt idx="8">
                  <c:v>39722</c:v>
                </c:pt>
                <c:pt idx="9">
                  <c:v>39753</c:v>
                </c:pt>
                <c:pt idx="10">
                  <c:v>39783</c:v>
                </c:pt>
                <c:pt idx="11">
                  <c:v>39814</c:v>
                </c:pt>
                <c:pt idx="12">
                  <c:v>39845</c:v>
                </c:pt>
                <c:pt idx="13">
                  <c:v>39873</c:v>
                </c:pt>
                <c:pt idx="14">
                  <c:v>39904</c:v>
                </c:pt>
                <c:pt idx="15">
                  <c:v>39934</c:v>
                </c:pt>
                <c:pt idx="16">
                  <c:v>39965</c:v>
                </c:pt>
                <c:pt idx="17">
                  <c:v>39995</c:v>
                </c:pt>
                <c:pt idx="18">
                  <c:v>40026</c:v>
                </c:pt>
                <c:pt idx="19">
                  <c:v>40057</c:v>
                </c:pt>
                <c:pt idx="20">
                  <c:v>40087</c:v>
                </c:pt>
                <c:pt idx="21">
                  <c:v>40118</c:v>
                </c:pt>
                <c:pt idx="22">
                  <c:v>40148</c:v>
                </c:pt>
                <c:pt idx="23">
                  <c:v>40179</c:v>
                </c:pt>
                <c:pt idx="24">
                  <c:v>40210</c:v>
                </c:pt>
                <c:pt idx="25">
                  <c:v>40238</c:v>
                </c:pt>
                <c:pt idx="26">
                  <c:v>40269</c:v>
                </c:pt>
                <c:pt idx="27">
                  <c:v>40299</c:v>
                </c:pt>
                <c:pt idx="28">
                  <c:v>40330</c:v>
                </c:pt>
                <c:pt idx="29">
                  <c:v>40360</c:v>
                </c:pt>
                <c:pt idx="30">
                  <c:v>40391</c:v>
                </c:pt>
                <c:pt idx="31">
                  <c:v>40422</c:v>
                </c:pt>
                <c:pt idx="32">
                  <c:v>40452</c:v>
                </c:pt>
                <c:pt idx="33">
                  <c:v>40483</c:v>
                </c:pt>
                <c:pt idx="34">
                  <c:v>40513</c:v>
                </c:pt>
                <c:pt idx="35">
                  <c:v>40544</c:v>
                </c:pt>
                <c:pt idx="36">
                  <c:v>40575</c:v>
                </c:pt>
                <c:pt idx="37">
                  <c:v>40603</c:v>
                </c:pt>
                <c:pt idx="38">
                  <c:v>40634</c:v>
                </c:pt>
                <c:pt idx="39">
                  <c:v>40664</c:v>
                </c:pt>
                <c:pt idx="40">
                  <c:v>40695</c:v>
                </c:pt>
                <c:pt idx="41">
                  <c:v>40725</c:v>
                </c:pt>
                <c:pt idx="42">
                  <c:v>40756</c:v>
                </c:pt>
                <c:pt idx="43">
                  <c:v>40787</c:v>
                </c:pt>
                <c:pt idx="44">
                  <c:v>40817</c:v>
                </c:pt>
                <c:pt idx="45">
                  <c:v>40848</c:v>
                </c:pt>
                <c:pt idx="46">
                  <c:v>40878</c:v>
                </c:pt>
                <c:pt idx="47">
                  <c:v>40909</c:v>
                </c:pt>
                <c:pt idx="48">
                  <c:v>40940</c:v>
                </c:pt>
                <c:pt idx="49">
                  <c:v>40969</c:v>
                </c:pt>
                <c:pt idx="50">
                  <c:v>41000</c:v>
                </c:pt>
                <c:pt idx="51">
                  <c:v>41030</c:v>
                </c:pt>
                <c:pt idx="52">
                  <c:v>41061</c:v>
                </c:pt>
                <c:pt idx="53">
                  <c:v>41091</c:v>
                </c:pt>
                <c:pt idx="54">
                  <c:v>41122</c:v>
                </c:pt>
                <c:pt idx="55">
                  <c:v>41153</c:v>
                </c:pt>
                <c:pt idx="56">
                  <c:v>41183</c:v>
                </c:pt>
                <c:pt idx="57">
                  <c:v>41214</c:v>
                </c:pt>
                <c:pt idx="58">
                  <c:v>41244</c:v>
                </c:pt>
                <c:pt idx="59">
                  <c:v>41275</c:v>
                </c:pt>
                <c:pt idx="60">
                  <c:v>41306</c:v>
                </c:pt>
                <c:pt idx="61">
                  <c:v>41334</c:v>
                </c:pt>
                <c:pt idx="62">
                  <c:v>41365</c:v>
                </c:pt>
                <c:pt idx="63">
                  <c:v>41395</c:v>
                </c:pt>
                <c:pt idx="64">
                  <c:v>41426</c:v>
                </c:pt>
                <c:pt idx="65">
                  <c:v>41456</c:v>
                </c:pt>
                <c:pt idx="66">
                  <c:v>41487</c:v>
                </c:pt>
                <c:pt idx="67">
                  <c:v>41518</c:v>
                </c:pt>
                <c:pt idx="68">
                  <c:v>41548</c:v>
                </c:pt>
                <c:pt idx="69">
                  <c:v>41579</c:v>
                </c:pt>
                <c:pt idx="70">
                  <c:v>41609</c:v>
                </c:pt>
                <c:pt idx="71">
                  <c:v>41640</c:v>
                </c:pt>
                <c:pt idx="72">
                  <c:v>41671</c:v>
                </c:pt>
                <c:pt idx="73">
                  <c:v>41699</c:v>
                </c:pt>
                <c:pt idx="74">
                  <c:v>41730</c:v>
                </c:pt>
                <c:pt idx="75">
                  <c:v>41760</c:v>
                </c:pt>
                <c:pt idx="76">
                  <c:v>41791</c:v>
                </c:pt>
                <c:pt idx="77">
                  <c:v>41821</c:v>
                </c:pt>
                <c:pt idx="78">
                  <c:v>41852</c:v>
                </c:pt>
                <c:pt idx="79">
                  <c:v>41883</c:v>
                </c:pt>
                <c:pt idx="80">
                  <c:v>41913</c:v>
                </c:pt>
                <c:pt idx="81">
                  <c:v>41944</c:v>
                </c:pt>
                <c:pt idx="82">
                  <c:v>41974</c:v>
                </c:pt>
                <c:pt idx="83">
                  <c:v>42005</c:v>
                </c:pt>
                <c:pt idx="84">
                  <c:v>42036</c:v>
                </c:pt>
                <c:pt idx="85">
                  <c:v>42064</c:v>
                </c:pt>
                <c:pt idx="86">
                  <c:v>42095</c:v>
                </c:pt>
                <c:pt idx="87">
                  <c:v>42125</c:v>
                </c:pt>
                <c:pt idx="88">
                  <c:v>42156</c:v>
                </c:pt>
                <c:pt idx="89">
                  <c:v>42186</c:v>
                </c:pt>
                <c:pt idx="90">
                  <c:v>42217</c:v>
                </c:pt>
                <c:pt idx="91">
                  <c:v>42248</c:v>
                </c:pt>
              </c:numCache>
            </c:numRef>
          </c:cat>
          <c:val>
            <c:numRef>
              <c:f>'МБК размещенные'!$B$4:$CO$4</c:f>
              <c:numCache>
                <c:formatCode>0.0%</c:formatCode>
                <c:ptCount val="92"/>
                <c:pt idx="0">
                  <c:v>7.4937230546214803E-2</c:v>
                </c:pt>
                <c:pt idx="1">
                  <c:v>8.6485492249750717E-2</c:v>
                </c:pt>
                <c:pt idx="2">
                  <c:v>9.0120184782594662E-2</c:v>
                </c:pt>
                <c:pt idx="3">
                  <c:v>8.3817472896914047E-2</c:v>
                </c:pt>
                <c:pt idx="4">
                  <c:v>8.4166683916129803E-2</c:v>
                </c:pt>
                <c:pt idx="5">
                  <c:v>7.813517763511918E-2</c:v>
                </c:pt>
                <c:pt idx="6">
                  <c:v>7.5713381969646956E-2</c:v>
                </c:pt>
                <c:pt idx="7">
                  <c:v>8.0584886757424548E-2</c:v>
                </c:pt>
                <c:pt idx="8">
                  <c:v>8.832345872599015E-2</c:v>
                </c:pt>
                <c:pt idx="9">
                  <c:v>9.4170127586008665E-2</c:v>
                </c:pt>
                <c:pt idx="10">
                  <c:v>9.710357341010363E-2</c:v>
                </c:pt>
                <c:pt idx="11">
                  <c:v>8.9258746028097968E-2</c:v>
                </c:pt>
                <c:pt idx="12">
                  <c:v>9.6237994127156168E-2</c:v>
                </c:pt>
                <c:pt idx="13">
                  <c:v>9.2137817087289825E-2</c:v>
                </c:pt>
                <c:pt idx="14">
                  <c:v>9.3407390760057871E-2</c:v>
                </c:pt>
                <c:pt idx="15">
                  <c:v>8.7217980222772953E-2</c:v>
                </c:pt>
                <c:pt idx="16">
                  <c:v>8.442928194687134E-2</c:v>
                </c:pt>
                <c:pt idx="17">
                  <c:v>8.5571183755433544E-2</c:v>
                </c:pt>
                <c:pt idx="18">
                  <c:v>0.10063609691058659</c:v>
                </c:pt>
                <c:pt idx="19">
                  <c:v>0.10621600152427363</c:v>
                </c:pt>
                <c:pt idx="20">
                  <c:v>0.10317580928790172</c:v>
                </c:pt>
                <c:pt idx="21">
                  <c:v>9.4266096229427568E-2</c:v>
                </c:pt>
                <c:pt idx="22">
                  <c:v>9.8390444258345505E-2</c:v>
                </c:pt>
                <c:pt idx="23">
                  <c:v>9.2624159635585845E-2</c:v>
                </c:pt>
                <c:pt idx="24">
                  <c:v>0.10405284942004213</c:v>
                </c:pt>
                <c:pt idx="25">
                  <c:v>0.10291859978013371</c:v>
                </c:pt>
                <c:pt idx="26">
                  <c:v>9.4913859771563025E-2</c:v>
                </c:pt>
                <c:pt idx="27">
                  <c:v>9.2944598476016826E-2</c:v>
                </c:pt>
                <c:pt idx="28">
                  <c:v>8.9342676369230628E-2</c:v>
                </c:pt>
                <c:pt idx="29">
                  <c:v>8.9077577052944376E-2</c:v>
                </c:pt>
                <c:pt idx="30">
                  <c:v>8.9182087742607649E-2</c:v>
                </c:pt>
                <c:pt idx="31">
                  <c:v>8.6980150914247142E-2</c:v>
                </c:pt>
                <c:pt idx="32">
                  <c:v>9.0144206471141533E-2</c:v>
                </c:pt>
                <c:pt idx="33">
                  <c:v>9.2608090948248845E-2</c:v>
                </c:pt>
                <c:pt idx="34">
                  <c:v>0.10049598429758971</c:v>
                </c:pt>
                <c:pt idx="35">
                  <c:v>8.6411802748614888E-2</c:v>
                </c:pt>
                <c:pt idx="36">
                  <c:v>8.4414995211416141E-2</c:v>
                </c:pt>
                <c:pt idx="37">
                  <c:v>9.4532853451250495E-2</c:v>
                </c:pt>
                <c:pt idx="38">
                  <c:v>8.7712672344594025E-2</c:v>
                </c:pt>
                <c:pt idx="39">
                  <c:v>9.1700293384444298E-2</c:v>
                </c:pt>
                <c:pt idx="40">
                  <c:v>9.1785963258572342E-2</c:v>
                </c:pt>
                <c:pt idx="41">
                  <c:v>9.1178866233731781E-2</c:v>
                </c:pt>
                <c:pt idx="42">
                  <c:v>9.1597242097488249E-2</c:v>
                </c:pt>
                <c:pt idx="43">
                  <c:v>9.1992384197786548E-2</c:v>
                </c:pt>
                <c:pt idx="44">
                  <c:v>9.4516068015937385E-2</c:v>
                </c:pt>
                <c:pt idx="45">
                  <c:v>9.2552152536265517E-2</c:v>
                </c:pt>
                <c:pt idx="46">
                  <c:v>9.6705280693369464E-2</c:v>
                </c:pt>
                <c:pt idx="47">
                  <c:v>9.5081222055764192E-2</c:v>
                </c:pt>
                <c:pt idx="48">
                  <c:v>9.6980797033750149E-2</c:v>
                </c:pt>
                <c:pt idx="49">
                  <c:v>9.1418063905404023E-2</c:v>
                </c:pt>
                <c:pt idx="50">
                  <c:v>9.0814812944167683E-2</c:v>
                </c:pt>
                <c:pt idx="51">
                  <c:v>9.0941192862972267E-2</c:v>
                </c:pt>
                <c:pt idx="52">
                  <c:v>9.1591243065553704E-2</c:v>
                </c:pt>
                <c:pt idx="53">
                  <c:v>9.1997717101935619E-2</c:v>
                </c:pt>
                <c:pt idx="54">
                  <c:v>9.2130522295200551E-2</c:v>
                </c:pt>
                <c:pt idx="55">
                  <c:v>8.9482621880755439E-2</c:v>
                </c:pt>
                <c:pt idx="56">
                  <c:v>8.2867060036832182E-2</c:v>
                </c:pt>
                <c:pt idx="57">
                  <c:v>8.6463389422261949E-2</c:v>
                </c:pt>
                <c:pt idx="58">
                  <c:v>8.7141683114272908E-2</c:v>
                </c:pt>
                <c:pt idx="59">
                  <c:v>8.5445926621299226E-2</c:v>
                </c:pt>
                <c:pt idx="60">
                  <c:v>8.5808506455475525E-2</c:v>
                </c:pt>
                <c:pt idx="61">
                  <c:v>9.5057131828866243E-2</c:v>
                </c:pt>
                <c:pt idx="62">
                  <c:v>9.1753158358590298E-2</c:v>
                </c:pt>
                <c:pt idx="63">
                  <c:v>9.5369695173899191E-2</c:v>
                </c:pt>
                <c:pt idx="64">
                  <c:v>9.8329714280900982E-2</c:v>
                </c:pt>
                <c:pt idx="65">
                  <c:v>0.10096015789672851</c:v>
                </c:pt>
                <c:pt idx="66">
                  <c:v>0.10224879989771915</c:v>
                </c:pt>
                <c:pt idx="67">
                  <c:v>9.8991791869813897E-2</c:v>
                </c:pt>
                <c:pt idx="68">
                  <c:v>9.1770377475777445E-2</c:v>
                </c:pt>
                <c:pt idx="69">
                  <c:v>9.2402332819334451E-2</c:v>
                </c:pt>
                <c:pt idx="70">
                  <c:v>9.6250342589530496E-2</c:v>
                </c:pt>
                <c:pt idx="71">
                  <c:v>8.9348085690330953E-2</c:v>
                </c:pt>
                <c:pt idx="72">
                  <c:v>0.10240371582430265</c:v>
                </c:pt>
                <c:pt idx="73">
                  <c:v>0.10495353677560276</c:v>
                </c:pt>
                <c:pt idx="74">
                  <c:v>8.6770209362983047E-2</c:v>
                </c:pt>
                <c:pt idx="75">
                  <c:v>9.3194052392585769E-2</c:v>
                </c:pt>
                <c:pt idx="76">
                  <c:v>9.6837359218262767E-2</c:v>
                </c:pt>
                <c:pt idx="77">
                  <c:v>9.4742456446702844E-2</c:v>
                </c:pt>
                <c:pt idx="78">
                  <c:v>9.0961846216568928E-2</c:v>
                </c:pt>
                <c:pt idx="79">
                  <c:v>8.73327232051824E-2</c:v>
                </c:pt>
                <c:pt idx="80">
                  <c:v>8.8126058900403564E-2</c:v>
                </c:pt>
                <c:pt idx="81">
                  <c:v>8.7775647012358432E-2</c:v>
                </c:pt>
                <c:pt idx="82">
                  <c:v>9.3866586317891576E-2</c:v>
                </c:pt>
                <c:pt idx="83">
                  <c:v>8.8792338704388726E-2</c:v>
                </c:pt>
                <c:pt idx="84">
                  <c:v>9.0285213604573131E-2</c:v>
                </c:pt>
                <c:pt idx="85">
                  <c:v>8.4376115426490553E-2</c:v>
                </c:pt>
                <c:pt idx="86">
                  <c:v>8.314639004506813E-2</c:v>
                </c:pt>
                <c:pt idx="87">
                  <c:v>8.4254676719497282E-2</c:v>
                </c:pt>
                <c:pt idx="88">
                  <c:v>8.8070928895749398E-2</c:v>
                </c:pt>
                <c:pt idx="89">
                  <c:v>9.1460339316971256E-2</c:v>
                </c:pt>
                <c:pt idx="90">
                  <c:v>9.3935982208167568E-2</c:v>
                </c:pt>
                <c:pt idx="91">
                  <c:v>9.5022421722084541E-2</c:v>
                </c:pt>
              </c:numCache>
            </c:numRef>
          </c:val>
        </c:ser>
        <c:ser>
          <c:idx val="4"/>
          <c:order val="1"/>
          <c:tx>
            <c:strRef>
              <c:f>'МБК размещенные'!$A$6</c:f>
              <c:strCache>
                <c:ptCount val="1"/>
                <c:pt idx="0">
                  <c:v>МБК от банков-резидентов</c:v>
                </c:pt>
              </c:strCache>
            </c:strRef>
          </c:tx>
          <c:spPr>
            <a:ln>
              <a:solidFill>
                <a:srgbClr val="FF0000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numRef>
              <c:f>'МБК размещенные'!$B$1:$CO$1</c:f>
              <c:numCache>
                <c:formatCode>dd/mm/yyyy</c:formatCode>
                <c:ptCount val="92"/>
                <c:pt idx="0">
                  <c:v>39479</c:v>
                </c:pt>
                <c:pt idx="1">
                  <c:v>39508</c:v>
                </c:pt>
                <c:pt idx="2">
                  <c:v>39539</c:v>
                </c:pt>
                <c:pt idx="3">
                  <c:v>39569</c:v>
                </c:pt>
                <c:pt idx="4">
                  <c:v>39600</c:v>
                </c:pt>
                <c:pt idx="5">
                  <c:v>39630</c:v>
                </c:pt>
                <c:pt idx="6">
                  <c:v>39661</c:v>
                </c:pt>
                <c:pt idx="7">
                  <c:v>39692</c:v>
                </c:pt>
                <c:pt idx="8">
                  <c:v>39722</c:v>
                </c:pt>
                <c:pt idx="9">
                  <c:v>39753</c:v>
                </c:pt>
                <c:pt idx="10">
                  <c:v>39783</c:v>
                </c:pt>
                <c:pt idx="11">
                  <c:v>39814</c:v>
                </c:pt>
                <c:pt idx="12">
                  <c:v>39845</c:v>
                </c:pt>
                <c:pt idx="13">
                  <c:v>39873</c:v>
                </c:pt>
                <c:pt idx="14">
                  <c:v>39904</c:v>
                </c:pt>
                <c:pt idx="15">
                  <c:v>39934</c:v>
                </c:pt>
                <c:pt idx="16">
                  <c:v>39965</c:v>
                </c:pt>
                <c:pt idx="17">
                  <c:v>39995</c:v>
                </c:pt>
                <c:pt idx="18">
                  <c:v>40026</c:v>
                </c:pt>
                <c:pt idx="19">
                  <c:v>40057</c:v>
                </c:pt>
                <c:pt idx="20">
                  <c:v>40087</c:v>
                </c:pt>
                <c:pt idx="21">
                  <c:v>40118</c:v>
                </c:pt>
                <c:pt idx="22">
                  <c:v>40148</c:v>
                </c:pt>
                <c:pt idx="23">
                  <c:v>40179</c:v>
                </c:pt>
                <c:pt idx="24">
                  <c:v>40210</c:v>
                </c:pt>
                <c:pt idx="25">
                  <c:v>40238</c:v>
                </c:pt>
                <c:pt idx="26">
                  <c:v>40269</c:v>
                </c:pt>
                <c:pt idx="27">
                  <c:v>40299</c:v>
                </c:pt>
                <c:pt idx="28">
                  <c:v>40330</c:v>
                </c:pt>
                <c:pt idx="29">
                  <c:v>40360</c:v>
                </c:pt>
                <c:pt idx="30">
                  <c:v>40391</c:v>
                </c:pt>
                <c:pt idx="31">
                  <c:v>40422</c:v>
                </c:pt>
                <c:pt idx="32">
                  <c:v>40452</c:v>
                </c:pt>
                <c:pt idx="33">
                  <c:v>40483</c:v>
                </c:pt>
                <c:pt idx="34">
                  <c:v>40513</c:v>
                </c:pt>
                <c:pt idx="35">
                  <c:v>40544</c:v>
                </c:pt>
                <c:pt idx="36">
                  <c:v>40575</c:v>
                </c:pt>
                <c:pt idx="37">
                  <c:v>40603</c:v>
                </c:pt>
                <c:pt idx="38">
                  <c:v>40634</c:v>
                </c:pt>
                <c:pt idx="39">
                  <c:v>40664</c:v>
                </c:pt>
                <c:pt idx="40">
                  <c:v>40695</c:v>
                </c:pt>
                <c:pt idx="41">
                  <c:v>40725</c:v>
                </c:pt>
                <c:pt idx="42">
                  <c:v>40756</c:v>
                </c:pt>
                <c:pt idx="43">
                  <c:v>40787</c:v>
                </c:pt>
                <c:pt idx="44">
                  <c:v>40817</c:v>
                </c:pt>
                <c:pt idx="45">
                  <c:v>40848</c:v>
                </c:pt>
                <c:pt idx="46">
                  <c:v>40878</c:v>
                </c:pt>
                <c:pt idx="47">
                  <c:v>40909</c:v>
                </c:pt>
                <c:pt idx="48">
                  <c:v>40940</c:v>
                </c:pt>
                <c:pt idx="49">
                  <c:v>40969</c:v>
                </c:pt>
                <c:pt idx="50">
                  <c:v>41000</c:v>
                </c:pt>
                <c:pt idx="51">
                  <c:v>41030</c:v>
                </c:pt>
                <c:pt idx="52">
                  <c:v>41061</c:v>
                </c:pt>
                <c:pt idx="53">
                  <c:v>41091</c:v>
                </c:pt>
                <c:pt idx="54">
                  <c:v>41122</c:v>
                </c:pt>
                <c:pt idx="55">
                  <c:v>41153</c:v>
                </c:pt>
                <c:pt idx="56">
                  <c:v>41183</c:v>
                </c:pt>
                <c:pt idx="57">
                  <c:v>41214</c:v>
                </c:pt>
                <c:pt idx="58">
                  <c:v>41244</c:v>
                </c:pt>
                <c:pt idx="59">
                  <c:v>41275</c:v>
                </c:pt>
                <c:pt idx="60">
                  <c:v>41306</c:v>
                </c:pt>
                <c:pt idx="61">
                  <c:v>41334</c:v>
                </c:pt>
                <c:pt idx="62">
                  <c:v>41365</c:v>
                </c:pt>
                <c:pt idx="63">
                  <c:v>41395</c:v>
                </c:pt>
                <c:pt idx="64">
                  <c:v>41426</c:v>
                </c:pt>
                <c:pt idx="65">
                  <c:v>41456</c:v>
                </c:pt>
                <c:pt idx="66">
                  <c:v>41487</c:v>
                </c:pt>
                <c:pt idx="67">
                  <c:v>41518</c:v>
                </c:pt>
                <c:pt idx="68">
                  <c:v>41548</c:v>
                </c:pt>
                <c:pt idx="69">
                  <c:v>41579</c:v>
                </c:pt>
                <c:pt idx="70">
                  <c:v>41609</c:v>
                </c:pt>
                <c:pt idx="71">
                  <c:v>41640</c:v>
                </c:pt>
                <c:pt idx="72">
                  <c:v>41671</c:v>
                </c:pt>
                <c:pt idx="73">
                  <c:v>41699</c:v>
                </c:pt>
                <c:pt idx="74">
                  <c:v>41730</c:v>
                </c:pt>
                <c:pt idx="75">
                  <c:v>41760</c:v>
                </c:pt>
                <c:pt idx="76">
                  <c:v>41791</c:v>
                </c:pt>
                <c:pt idx="77">
                  <c:v>41821</c:v>
                </c:pt>
                <c:pt idx="78">
                  <c:v>41852</c:v>
                </c:pt>
                <c:pt idx="79">
                  <c:v>41883</c:v>
                </c:pt>
                <c:pt idx="80">
                  <c:v>41913</c:v>
                </c:pt>
                <c:pt idx="81">
                  <c:v>41944</c:v>
                </c:pt>
                <c:pt idx="82">
                  <c:v>41974</c:v>
                </c:pt>
                <c:pt idx="83">
                  <c:v>42005</c:v>
                </c:pt>
                <c:pt idx="84">
                  <c:v>42036</c:v>
                </c:pt>
                <c:pt idx="85">
                  <c:v>42064</c:v>
                </c:pt>
                <c:pt idx="86">
                  <c:v>42095</c:v>
                </c:pt>
                <c:pt idx="87">
                  <c:v>42125</c:v>
                </c:pt>
                <c:pt idx="88">
                  <c:v>42156</c:v>
                </c:pt>
                <c:pt idx="89">
                  <c:v>42186</c:v>
                </c:pt>
                <c:pt idx="90">
                  <c:v>42217</c:v>
                </c:pt>
                <c:pt idx="91">
                  <c:v>42248</c:v>
                </c:pt>
              </c:numCache>
            </c:numRef>
          </c:cat>
          <c:val>
            <c:numRef>
              <c:f>'МБК размещенные'!$B$6:$CO$6</c:f>
              <c:numCache>
                <c:formatCode>0.0%</c:formatCode>
                <c:ptCount val="92"/>
                <c:pt idx="0">
                  <c:v>3.0682004109337781E-2</c:v>
                </c:pt>
                <c:pt idx="1">
                  <c:v>3.3447094304981162E-2</c:v>
                </c:pt>
                <c:pt idx="2">
                  <c:v>3.6121268157323104E-2</c:v>
                </c:pt>
                <c:pt idx="3">
                  <c:v>3.9578781080160275E-2</c:v>
                </c:pt>
                <c:pt idx="4">
                  <c:v>3.3975886465599452E-2</c:v>
                </c:pt>
                <c:pt idx="5">
                  <c:v>3.2833820537399722E-2</c:v>
                </c:pt>
                <c:pt idx="6">
                  <c:v>3.6331721079121602E-2</c:v>
                </c:pt>
                <c:pt idx="7">
                  <c:v>3.1707964930756664E-2</c:v>
                </c:pt>
                <c:pt idx="8">
                  <c:v>2.5144941427337586E-2</c:v>
                </c:pt>
                <c:pt idx="9">
                  <c:v>2.6687733979488672E-2</c:v>
                </c:pt>
                <c:pt idx="10">
                  <c:v>3.0948734868515151E-2</c:v>
                </c:pt>
                <c:pt idx="11">
                  <c:v>2.4157976633032287E-2</c:v>
                </c:pt>
                <c:pt idx="12">
                  <c:v>2.4212803274124239E-2</c:v>
                </c:pt>
                <c:pt idx="13">
                  <c:v>2.4776312493192114E-2</c:v>
                </c:pt>
                <c:pt idx="14">
                  <c:v>2.5401468393369996E-2</c:v>
                </c:pt>
                <c:pt idx="15">
                  <c:v>2.6350433823873642E-2</c:v>
                </c:pt>
                <c:pt idx="16">
                  <c:v>2.547617200009239E-2</c:v>
                </c:pt>
                <c:pt idx="17">
                  <c:v>2.6294724950705357E-2</c:v>
                </c:pt>
                <c:pt idx="18">
                  <c:v>2.5621114676331352E-2</c:v>
                </c:pt>
                <c:pt idx="19">
                  <c:v>2.6921401122113407E-2</c:v>
                </c:pt>
                <c:pt idx="20">
                  <c:v>2.5308728096166525E-2</c:v>
                </c:pt>
                <c:pt idx="21">
                  <c:v>2.6844538682054664E-2</c:v>
                </c:pt>
                <c:pt idx="22">
                  <c:v>2.9268375221417446E-2</c:v>
                </c:pt>
                <c:pt idx="23">
                  <c:v>2.7286420650252229E-2</c:v>
                </c:pt>
                <c:pt idx="24">
                  <c:v>2.9605551756489844E-2</c:v>
                </c:pt>
                <c:pt idx="25">
                  <c:v>2.9820847071054219E-2</c:v>
                </c:pt>
                <c:pt idx="26">
                  <c:v>3.0427472604492342E-2</c:v>
                </c:pt>
                <c:pt idx="27">
                  <c:v>3.1276046341165605E-2</c:v>
                </c:pt>
                <c:pt idx="28">
                  <c:v>3.1692339547995788E-2</c:v>
                </c:pt>
                <c:pt idx="29">
                  <c:v>3.2966675338629355E-2</c:v>
                </c:pt>
                <c:pt idx="30">
                  <c:v>3.2569983620864378E-2</c:v>
                </c:pt>
                <c:pt idx="31">
                  <c:v>3.0055444885070524E-2</c:v>
                </c:pt>
                <c:pt idx="32">
                  <c:v>3.5487427942792082E-2</c:v>
                </c:pt>
                <c:pt idx="33">
                  <c:v>3.7801986974006649E-2</c:v>
                </c:pt>
                <c:pt idx="34">
                  <c:v>3.8387408246573093E-2</c:v>
                </c:pt>
                <c:pt idx="35">
                  <c:v>3.578446476060361E-2</c:v>
                </c:pt>
                <c:pt idx="36">
                  <c:v>3.2517221466986351E-2</c:v>
                </c:pt>
                <c:pt idx="37">
                  <c:v>3.6546092674150411E-2</c:v>
                </c:pt>
                <c:pt idx="38">
                  <c:v>3.3557831959322174E-2</c:v>
                </c:pt>
                <c:pt idx="39">
                  <c:v>3.7124993304846463E-2</c:v>
                </c:pt>
                <c:pt idx="40">
                  <c:v>3.4867350706958719E-2</c:v>
                </c:pt>
                <c:pt idx="41">
                  <c:v>3.3681117755366766E-2</c:v>
                </c:pt>
                <c:pt idx="42">
                  <c:v>3.61987144814876E-2</c:v>
                </c:pt>
                <c:pt idx="43">
                  <c:v>3.6411876232675638E-2</c:v>
                </c:pt>
                <c:pt idx="44">
                  <c:v>3.6373046101835886E-2</c:v>
                </c:pt>
                <c:pt idx="45">
                  <c:v>3.5022107645901281E-2</c:v>
                </c:pt>
                <c:pt idx="46">
                  <c:v>3.7218780874526992E-2</c:v>
                </c:pt>
                <c:pt idx="47">
                  <c:v>3.9560344642409262E-2</c:v>
                </c:pt>
                <c:pt idx="48">
                  <c:v>4.0338053039386368E-2</c:v>
                </c:pt>
                <c:pt idx="49">
                  <c:v>3.5467628897165711E-2</c:v>
                </c:pt>
                <c:pt idx="50">
                  <c:v>3.3469283277696507E-2</c:v>
                </c:pt>
                <c:pt idx="51">
                  <c:v>3.2872649822814501E-2</c:v>
                </c:pt>
                <c:pt idx="52">
                  <c:v>3.1286258902937659E-2</c:v>
                </c:pt>
                <c:pt idx="53">
                  <c:v>3.3187747253480629E-2</c:v>
                </c:pt>
                <c:pt idx="54">
                  <c:v>3.2689875552411957E-2</c:v>
                </c:pt>
                <c:pt idx="55">
                  <c:v>3.5015695285228562E-2</c:v>
                </c:pt>
                <c:pt idx="56">
                  <c:v>3.4076937189904503E-2</c:v>
                </c:pt>
                <c:pt idx="57">
                  <c:v>3.5038200054965378E-2</c:v>
                </c:pt>
                <c:pt idx="58">
                  <c:v>3.494104334099863E-2</c:v>
                </c:pt>
                <c:pt idx="59">
                  <c:v>4.0711724256991509E-2</c:v>
                </c:pt>
                <c:pt idx="60">
                  <c:v>3.5792974077583681E-2</c:v>
                </c:pt>
                <c:pt idx="61">
                  <c:v>3.595216111284523E-2</c:v>
                </c:pt>
                <c:pt idx="62">
                  <c:v>3.6205349839493604E-2</c:v>
                </c:pt>
                <c:pt idx="63">
                  <c:v>3.3627276004113651E-2</c:v>
                </c:pt>
                <c:pt idx="64">
                  <c:v>3.2811335221967518E-2</c:v>
                </c:pt>
                <c:pt idx="65">
                  <c:v>3.54958134349928E-2</c:v>
                </c:pt>
                <c:pt idx="66">
                  <c:v>3.4716981364618364E-2</c:v>
                </c:pt>
                <c:pt idx="67">
                  <c:v>3.4862124371923542E-2</c:v>
                </c:pt>
                <c:pt idx="68">
                  <c:v>3.5056343024753259E-2</c:v>
                </c:pt>
                <c:pt idx="69">
                  <c:v>3.6908901815783032E-2</c:v>
                </c:pt>
                <c:pt idx="70">
                  <c:v>3.9319923763362061E-2</c:v>
                </c:pt>
                <c:pt idx="71">
                  <c:v>3.6390996252428275E-2</c:v>
                </c:pt>
                <c:pt idx="72">
                  <c:v>3.8295333385874299E-2</c:v>
                </c:pt>
                <c:pt idx="73">
                  <c:v>3.6220149846093681E-2</c:v>
                </c:pt>
                <c:pt idx="74">
                  <c:v>3.2331226513123111E-2</c:v>
                </c:pt>
                <c:pt idx="75">
                  <c:v>3.5803341445917222E-2</c:v>
                </c:pt>
                <c:pt idx="76">
                  <c:v>4.1968068555433294E-2</c:v>
                </c:pt>
                <c:pt idx="77">
                  <c:v>4.5240686571012267E-2</c:v>
                </c:pt>
                <c:pt idx="78">
                  <c:v>4.1905255640617367E-2</c:v>
                </c:pt>
                <c:pt idx="79">
                  <c:v>4.3621165500814282E-2</c:v>
                </c:pt>
                <c:pt idx="80">
                  <c:v>4.6292810844831916E-2</c:v>
                </c:pt>
                <c:pt idx="81">
                  <c:v>4.6398542560190846E-2</c:v>
                </c:pt>
                <c:pt idx="82">
                  <c:v>5.3884714310375732E-2</c:v>
                </c:pt>
                <c:pt idx="83">
                  <c:v>4.8681829102857462E-2</c:v>
                </c:pt>
                <c:pt idx="84">
                  <c:v>4.0321050494147061E-2</c:v>
                </c:pt>
                <c:pt idx="85">
                  <c:v>4.0022950621059816E-2</c:v>
                </c:pt>
                <c:pt idx="86">
                  <c:v>3.9189698287156946E-2</c:v>
                </c:pt>
                <c:pt idx="87">
                  <c:v>3.9976316152081581E-2</c:v>
                </c:pt>
                <c:pt idx="88">
                  <c:v>4.2560541856556722E-2</c:v>
                </c:pt>
                <c:pt idx="89">
                  <c:v>4.4432454165338531E-2</c:v>
                </c:pt>
                <c:pt idx="90">
                  <c:v>4.5819124632848242E-2</c:v>
                </c:pt>
                <c:pt idx="91">
                  <c:v>4.5479197288727777E-2</c:v>
                </c:pt>
              </c:numCache>
            </c:numRef>
          </c:val>
        </c:ser>
        <c:ser>
          <c:idx val="6"/>
          <c:order val="2"/>
          <c:tx>
            <c:strRef>
              <c:f>'МБК размещенные'!$A$8</c:f>
              <c:strCache>
                <c:ptCount val="1"/>
                <c:pt idx="0">
                  <c:v>МБК от банков-нерезидентов</c:v>
                </c:pt>
              </c:strCache>
            </c:strRef>
          </c:tx>
          <c:spPr>
            <a:ln>
              <a:solidFill>
                <a:srgbClr val="0070C0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numRef>
              <c:f>'МБК размещенные'!$B$1:$CO$1</c:f>
              <c:numCache>
                <c:formatCode>dd/mm/yyyy</c:formatCode>
                <c:ptCount val="92"/>
                <c:pt idx="0">
                  <c:v>39479</c:v>
                </c:pt>
                <c:pt idx="1">
                  <c:v>39508</c:v>
                </c:pt>
                <c:pt idx="2">
                  <c:v>39539</c:v>
                </c:pt>
                <c:pt idx="3">
                  <c:v>39569</c:v>
                </c:pt>
                <c:pt idx="4">
                  <c:v>39600</c:v>
                </c:pt>
                <c:pt idx="5">
                  <c:v>39630</c:v>
                </c:pt>
                <c:pt idx="6">
                  <c:v>39661</c:v>
                </c:pt>
                <c:pt idx="7">
                  <c:v>39692</c:v>
                </c:pt>
                <c:pt idx="8">
                  <c:v>39722</c:v>
                </c:pt>
                <c:pt idx="9">
                  <c:v>39753</c:v>
                </c:pt>
                <c:pt idx="10">
                  <c:v>39783</c:v>
                </c:pt>
                <c:pt idx="11">
                  <c:v>39814</c:v>
                </c:pt>
                <c:pt idx="12">
                  <c:v>39845</c:v>
                </c:pt>
                <c:pt idx="13">
                  <c:v>39873</c:v>
                </c:pt>
                <c:pt idx="14">
                  <c:v>39904</c:v>
                </c:pt>
                <c:pt idx="15">
                  <c:v>39934</c:v>
                </c:pt>
                <c:pt idx="16">
                  <c:v>39965</c:v>
                </c:pt>
                <c:pt idx="17">
                  <c:v>39995</c:v>
                </c:pt>
                <c:pt idx="18">
                  <c:v>40026</c:v>
                </c:pt>
                <c:pt idx="19">
                  <c:v>40057</c:v>
                </c:pt>
                <c:pt idx="20">
                  <c:v>40087</c:v>
                </c:pt>
                <c:pt idx="21">
                  <c:v>40118</c:v>
                </c:pt>
                <c:pt idx="22">
                  <c:v>40148</c:v>
                </c:pt>
                <c:pt idx="23">
                  <c:v>40179</c:v>
                </c:pt>
                <c:pt idx="24">
                  <c:v>40210</c:v>
                </c:pt>
                <c:pt idx="25">
                  <c:v>40238</c:v>
                </c:pt>
                <c:pt idx="26">
                  <c:v>40269</c:v>
                </c:pt>
                <c:pt idx="27">
                  <c:v>40299</c:v>
                </c:pt>
                <c:pt idx="28">
                  <c:v>40330</c:v>
                </c:pt>
                <c:pt idx="29">
                  <c:v>40360</c:v>
                </c:pt>
                <c:pt idx="30">
                  <c:v>40391</c:v>
                </c:pt>
                <c:pt idx="31">
                  <c:v>40422</c:v>
                </c:pt>
                <c:pt idx="32">
                  <c:v>40452</c:v>
                </c:pt>
                <c:pt idx="33">
                  <c:v>40483</c:v>
                </c:pt>
                <c:pt idx="34">
                  <c:v>40513</c:v>
                </c:pt>
                <c:pt idx="35">
                  <c:v>40544</c:v>
                </c:pt>
                <c:pt idx="36">
                  <c:v>40575</c:v>
                </c:pt>
                <c:pt idx="37">
                  <c:v>40603</c:v>
                </c:pt>
                <c:pt idx="38">
                  <c:v>40634</c:v>
                </c:pt>
                <c:pt idx="39">
                  <c:v>40664</c:v>
                </c:pt>
                <c:pt idx="40">
                  <c:v>40695</c:v>
                </c:pt>
                <c:pt idx="41">
                  <c:v>40725</c:v>
                </c:pt>
                <c:pt idx="42">
                  <c:v>40756</c:v>
                </c:pt>
                <c:pt idx="43">
                  <c:v>40787</c:v>
                </c:pt>
                <c:pt idx="44">
                  <c:v>40817</c:v>
                </c:pt>
                <c:pt idx="45">
                  <c:v>40848</c:v>
                </c:pt>
                <c:pt idx="46">
                  <c:v>40878</c:v>
                </c:pt>
                <c:pt idx="47">
                  <c:v>40909</c:v>
                </c:pt>
                <c:pt idx="48">
                  <c:v>40940</c:v>
                </c:pt>
                <c:pt idx="49">
                  <c:v>40969</c:v>
                </c:pt>
                <c:pt idx="50">
                  <c:v>41000</c:v>
                </c:pt>
                <c:pt idx="51">
                  <c:v>41030</c:v>
                </c:pt>
                <c:pt idx="52">
                  <c:v>41061</c:v>
                </c:pt>
                <c:pt idx="53">
                  <c:v>41091</c:v>
                </c:pt>
                <c:pt idx="54">
                  <c:v>41122</c:v>
                </c:pt>
                <c:pt idx="55">
                  <c:v>41153</c:v>
                </c:pt>
                <c:pt idx="56">
                  <c:v>41183</c:v>
                </c:pt>
                <c:pt idx="57">
                  <c:v>41214</c:v>
                </c:pt>
                <c:pt idx="58">
                  <c:v>41244</c:v>
                </c:pt>
                <c:pt idx="59">
                  <c:v>41275</c:v>
                </c:pt>
                <c:pt idx="60">
                  <c:v>41306</c:v>
                </c:pt>
                <c:pt idx="61">
                  <c:v>41334</c:v>
                </c:pt>
                <c:pt idx="62">
                  <c:v>41365</c:v>
                </c:pt>
                <c:pt idx="63">
                  <c:v>41395</c:v>
                </c:pt>
                <c:pt idx="64">
                  <c:v>41426</c:v>
                </c:pt>
                <c:pt idx="65">
                  <c:v>41456</c:v>
                </c:pt>
                <c:pt idx="66">
                  <c:v>41487</c:v>
                </c:pt>
                <c:pt idx="67">
                  <c:v>41518</c:v>
                </c:pt>
                <c:pt idx="68">
                  <c:v>41548</c:v>
                </c:pt>
                <c:pt idx="69">
                  <c:v>41579</c:v>
                </c:pt>
                <c:pt idx="70">
                  <c:v>41609</c:v>
                </c:pt>
                <c:pt idx="71">
                  <c:v>41640</c:v>
                </c:pt>
                <c:pt idx="72">
                  <c:v>41671</c:v>
                </c:pt>
                <c:pt idx="73">
                  <c:v>41699</c:v>
                </c:pt>
                <c:pt idx="74">
                  <c:v>41730</c:v>
                </c:pt>
                <c:pt idx="75">
                  <c:v>41760</c:v>
                </c:pt>
                <c:pt idx="76">
                  <c:v>41791</c:v>
                </c:pt>
                <c:pt idx="77">
                  <c:v>41821</c:v>
                </c:pt>
                <c:pt idx="78">
                  <c:v>41852</c:v>
                </c:pt>
                <c:pt idx="79">
                  <c:v>41883</c:v>
                </c:pt>
                <c:pt idx="80">
                  <c:v>41913</c:v>
                </c:pt>
                <c:pt idx="81">
                  <c:v>41944</c:v>
                </c:pt>
                <c:pt idx="82">
                  <c:v>41974</c:v>
                </c:pt>
                <c:pt idx="83">
                  <c:v>42005</c:v>
                </c:pt>
                <c:pt idx="84">
                  <c:v>42036</c:v>
                </c:pt>
                <c:pt idx="85">
                  <c:v>42064</c:v>
                </c:pt>
                <c:pt idx="86">
                  <c:v>42095</c:v>
                </c:pt>
                <c:pt idx="87">
                  <c:v>42125</c:v>
                </c:pt>
                <c:pt idx="88">
                  <c:v>42156</c:v>
                </c:pt>
                <c:pt idx="89">
                  <c:v>42186</c:v>
                </c:pt>
                <c:pt idx="90">
                  <c:v>42217</c:v>
                </c:pt>
                <c:pt idx="91">
                  <c:v>42248</c:v>
                </c:pt>
              </c:numCache>
            </c:numRef>
          </c:cat>
          <c:val>
            <c:numRef>
              <c:f>'МБК размещенные'!$B$8:$CO$8</c:f>
              <c:numCache>
                <c:formatCode>0.0%</c:formatCode>
                <c:ptCount val="92"/>
                <c:pt idx="0">
                  <c:v>4.4255226436876814E-2</c:v>
                </c:pt>
                <c:pt idx="1">
                  <c:v>5.3038397944769583E-2</c:v>
                </c:pt>
                <c:pt idx="2">
                  <c:v>5.3998916625271634E-2</c:v>
                </c:pt>
                <c:pt idx="3">
                  <c:v>4.4238691816753842E-2</c:v>
                </c:pt>
                <c:pt idx="4">
                  <c:v>5.0190797450530567E-2</c:v>
                </c:pt>
                <c:pt idx="5">
                  <c:v>4.5301357097719562E-2</c:v>
                </c:pt>
                <c:pt idx="6">
                  <c:v>3.938166089052509E-2</c:v>
                </c:pt>
                <c:pt idx="7">
                  <c:v>4.8876921826668016E-2</c:v>
                </c:pt>
                <c:pt idx="8">
                  <c:v>6.3178517298652315E-2</c:v>
                </c:pt>
                <c:pt idx="9">
                  <c:v>6.7482393606520114E-2</c:v>
                </c:pt>
                <c:pt idx="10">
                  <c:v>6.6154838541588545E-2</c:v>
                </c:pt>
                <c:pt idx="11">
                  <c:v>6.5100769395065483E-2</c:v>
                </c:pt>
                <c:pt idx="12">
                  <c:v>7.2025190853032092E-2</c:v>
                </c:pt>
                <c:pt idx="13">
                  <c:v>6.7361504594097774E-2</c:v>
                </c:pt>
                <c:pt idx="14">
                  <c:v>6.800592236668758E-2</c:v>
                </c:pt>
                <c:pt idx="15">
                  <c:v>6.0867546398899311E-2</c:v>
                </c:pt>
                <c:pt idx="16">
                  <c:v>5.8953109946779013E-2</c:v>
                </c:pt>
                <c:pt idx="17">
                  <c:v>5.9276458804728135E-2</c:v>
                </c:pt>
                <c:pt idx="18">
                  <c:v>7.5014982234255109E-2</c:v>
                </c:pt>
                <c:pt idx="19">
                  <c:v>7.9294600402160104E-2</c:v>
                </c:pt>
                <c:pt idx="20">
                  <c:v>7.7867081191735354E-2</c:v>
                </c:pt>
                <c:pt idx="21">
                  <c:v>6.7421557547372848E-2</c:v>
                </c:pt>
                <c:pt idx="22">
                  <c:v>6.9122069036928191E-2</c:v>
                </c:pt>
                <c:pt idx="23">
                  <c:v>6.5337738985333835E-2</c:v>
                </c:pt>
                <c:pt idx="24">
                  <c:v>7.4447297663552292E-2</c:v>
                </c:pt>
                <c:pt idx="25">
                  <c:v>7.3097752709079589E-2</c:v>
                </c:pt>
                <c:pt idx="26">
                  <c:v>6.4486387167070724E-2</c:v>
                </c:pt>
                <c:pt idx="27">
                  <c:v>6.1668552134851048E-2</c:v>
                </c:pt>
                <c:pt idx="28">
                  <c:v>5.7650336821234903E-2</c:v>
                </c:pt>
                <c:pt idx="29">
                  <c:v>5.6110901714315022E-2</c:v>
                </c:pt>
                <c:pt idx="30">
                  <c:v>5.6612104121743494E-2</c:v>
                </c:pt>
                <c:pt idx="31">
                  <c:v>5.6924706029176694E-2</c:v>
                </c:pt>
                <c:pt idx="32">
                  <c:v>5.4656778528349464E-2</c:v>
                </c:pt>
                <c:pt idx="33">
                  <c:v>5.4806103974242411E-2</c:v>
                </c:pt>
                <c:pt idx="34">
                  <c:v>6.2108576051016599E-2</c:v>
                </c:pt>
                <c:pt idx="35">
                  <c:v>5.0627337988011417E-2</c:v>
                </c:pt>
                <c:pt idx="36">
                  <c:v>5.189777374442972E-2</c:v>
                </c:pt>
                <c:pt idx="37">
                  <c:v>5.7986760777099869E-2</c:v>
                </c:pt>
                <c:pt idx="38">
                  <c:v>5.4154840385271796E-2</c:v>
                </c:pt>
                <c:pt idx="39">
                  <c:v>5.4575300079597787E-2</c:v>
                </c:pt>
                <c:pt idx="40">
                  <c:v>5.6918612551613471E-2</c:v>
                </c:pt>
                <c:pt idx="41">
                  <c:v>5.7497748478365106E-2</c:v>
                </c:pt>
                <c:pt idx="42">
                  <c:v>5.5398527616000441E-2</c:v>
                </c:pt>
                <c:pt idx="43">
                  <c:v>5.5580507965110972E-2</c:v>
                </c:pt>
                <c:pt idx="44">
                  <c:v>5.8143021914101416E-2</c:v>
                </c:pt>
                <c:pt idx="45">
                  <c:v>5.7530044890364063E-2</c:v>
                </c:pt>
                <c:pt idx="46">
                  <c:v>5.9486499818842721E-2</c:v>
                </c:pt>
                <c:pt idx="47">
                  <c:v>5.5520877413354874E-2</c:v>
                </c:pt>
                <c:pt idx="48">
                  <c:v>5.6642743994364045E-2</c:v>
                </c:pt>
                <c:pt idx="49">
                  <c:v>5.5950435008238437E-2</c:v>
                </c:pt>
                <c:pt idx="50">
                  <c:v>5.7345529666470947E-2</c:v>
                </c:pt>
                <c:pt idx="51">
                  <c:v>5.8068543040157863E-2</c:v>
                </c:pt>
                <c:pt idx="52">
                  <c:v>6.0304984162616121E-2</c:v>
                </c:pt>
                <c:pt idx="53">
                  <c:v>5.8809969848455317E-2</c:v>
                </c:pt>
                <c:pt idx="54">
                  <c:v>5.9440646742788504E-2</c:v>
                </c:pt>
                <c:pt idx="55">
                  <c:v>5.4466926595527161E-2</c:v>
                </c:pt>
                <c:pt idx="56">
                  <c:v>4.8790122846927686E-2</c:v>
                </c:pt>
                <c:pt idx="57">
                  <c:v>5.1425189367296661E-2</c:v>
                </c:pt>
                <c:pt idx="58">
                  <c:v>5.2200639773274278E-2</c:v>
                </c:pt>
                <c:pt idx="59">
                  <c:v>4.4734202364307911E-2</c:v>
                </c:pt>
                <c:pt idx="60">
                  <c:v>5.0015532377891872E-2</c:v>
                </c:pt>
                <c:pt idx="61">
                  <c:v>5.9104970716021131E-2</c:v>
                </c:pt>
                <c:pt idx="62">
                  <c:v>5.5547808519096749E-2</c:v>
                </c:pt>
                <c:pt idx="63">
                  <c:v>6.1742419169785304E-2</c:v>
                </c:pt>
                <c:pt idx="64">
                  <c:v>6.5518379058933776E-2</c:v>
                </c:pt>
                <c:pt idx="65">
                  <c:v>6.5464344461735782E-2</c:v>
                </c:pt>
                <c:pt idx="66">
                  <c:v>6.7531818533100779E-2</c:v>
                </c:pt>
                <c:pt idx="67">
                  <c:v>6.4129667497890327E-2</c:v>
                </c:pt>
                <c:pt idx="68">
                  <c:v>5.6714034451024443E-2</c:v>
                </c:pt>
                <c:pt idx="69">
                  <c:v>5.5493431003551634E-2</c:v>
                </c:pt>
                <c:pt idx="70">
                  <c:v>5.6930418826168103E-2</c:v>
                </c:pt>
                <c:pt idx="71">
                  <c:v>5.2957089437902734E-2</c:v>
                </c:pt>
                <c:pt idx="72">
                  <c:v>6.4108382438428424E-2</c:v>
                </c:pt>
                <c:pt idx="73">
                  <c:v>6.8733386929509213E-2</c:v>
                </c:pt>
                <c:pt idx="74">
                  <c:v>5.4438982849860165E-2</c:v>
                </c:pt>
                <c:pt idx="75">
                  <c:v>5.7390710946668519E-2</c:v>
                </c:pt>
                <c:pt idx="76">
                  <c:v>5.4869290662829494E-2</c:v>
                </c:pt>
                <c:pt idx="77">
                  <c:v>4.9501769875690584E-2</c:v>
                </c:pt>
                <c:pt idx="78">
                  <c:v>4.9056590575951582E-2</c:v>
                </c:pt>
                <c:pt idx="79">
                  <c:v>4.3711557704367895E-2</c:v>
                </c:pt>
                <c:pt idx="80">
                  <c:v>4.1833248055571474E-2</c:v>
                </c:pt>
                <c:pt idx="81">
                  <c:v>4.1377104452167565E-2</c:v>
                </c:pt>
                <c:pt idx="82">
                  <c:v>3.9981872007515726E-2</c:v>
                </c:pt>
                <c:pt idx="83">
                  <c:v>4.0110509601531133E-2</c:v>
                </c:pt>
                <c:pt idx="84">
                  <c:v>4.9964163110426341E-2</c:v>
                </c:pt>
                <c:pt idx="85">
                  <c:v>4.4353164805430896E-2</c:v>
                </c:pt>
                <c:pt idx="86">
                  <c:v>4.3956691757911018E-2</c:v>
                </c:pt>
                <c:pt idx="87">
                  <c:v>4.4278360567415395E-2</c:v>
                </c:pt>
                <c:pt idx="88">
                  <c:v>4.5510387039192593E-2</c:v>
                </c:pt>
                <c:pt idx="89">
                  <c:v>4.7027885151632913E-2</c:v>
                </c:pt>
                <c:pt idx="90">
                  <c:v>4.8116857575319354E-2</c:v>
                </c:pt>
                <c:pt idx="91">
                  <c:v>4.9543224433356514E-2</c:v>
                </c:pt>
              </c:numCache>
            </c:numRef>
          </c:val>
        </c:ser>
        <c:marker val="1"/>
        <c:axId val="108979328"/>
        <c:axId val="108980864"/>
      </c:lineChart>
      <c:dateAx>
        <c:axId val="108979328"/>
        <c:scaling>
          <c:orientation val="minMax"/>
          <c:min val="39448"/>
        </c:scaling>
        <c:axPos val="b"/>
        <c:majorGridlines/>
        <c:numFmt formatCode="dd/mm/yyyy" sourceLinked="1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108980864"/>
        <c:crosses val="autoZero"/>
        <c:auto val="1"/>
        <c:lblOffset val="100"/>
      </c:dateAx>
      <c:valAx>
        <c:axId val="108980864"/>
        <c:scaling>
          <c:orientation val="minMax"/>
        </c:scaling>
        <c:axPos val="l"/>
        <c:majorGridlines/>
        <c:numFmt formatCode="0%" sourceLinked="0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108979328"/>
        <c:crosses val="autoZero"/>
        <c:crossBetween val="midCat"/>
        <c:majorUnit val="1.0000000000000005E-2"/>
      </c:valAx>
      <c:sp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</c:spPr>
    </c:plotArea>
    <c:legend>
      <c:legendPos val="r"/>
      <c:txPr>
        <a:bodyPr/>
        <a:lstStyle/>
        <a:p>
          <a:pPr>
            <a:defRPr sz="1400" b="1"/>
          </a:pPr>
          <a:endParaRPr lang="ru-RU"/>
        </a:p>
      </c:txPr>
    </c:legend>
    <c:plotVisOnly val="1"/>
  </c:chart>
  <c:spPr>
    <a:ln>
      <a:noFill/>
    </a:ln>
  </c:sp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areaChart>
        <c:grouping val="stacked"/>
        <c:ser>
          <c:idx val="0"/>
          <c:order val="0"/>
          <c:tx>
            <c:strRef>
              <c:f>Лист3!$A$2</c:f>
              <c:strCache>
                <c:ptCount val="1"/>
                <c:pt idx="0">
                  <c:v>Кредиты в рублях</c:v>
                </c:pt>
              </c:strCache>
            </c:strRef>
          </c:tx>
          <c:spPr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c:spPr>
          <c:cat>
            <c:numRef>
              <c:f>Лист3!$B$1:$CO$1</c:f>
              <c:numCache>
                <c:formatCode>dd/mm/yyyy</c:formatCode>
                <c:ptCount val="92"/>
                <c:pt idx="0">
                  <c:v>39479</c:v>
                </c:pt>
                <c:pt idx="1">
                  <c:v>39508</c:v>
                </c:pt>
                <c:pt idx="2">
                  <c:v>39539</c:v>
                </c:pt>
                <c:pt idx="3">
                  <c:v>39569</c:v>
                </c:pt>
                <c:pt idx="4">
                  <c:v>39600</c:v>
                </c:pt>
                <c:pt idx="5">
                  <c:v>39630</c:v>
                </c:pt>
                <c:pt idx="6">
                  <c:v>39661</c:v>
                </c:pt>
                <c:pt idx="7">
                  <c:v>39692</c:v>
                </c:pt>
                <c:pt idx="8">
                  <c:v>39722</c:v>
                </c:pt>
                <c:pt idx="9">
                  <c:v>39753</c:v>
                </c:pt>
                <c:pt idx="10">
                  <c:v>39783</c:v>
                </c:pt>
                <c:pt idx="11">
                  <c:v>39814</c:v>
                </c:pt>
                <c:pt idx="12">
                  <c:v>39845</c:v>
                </c:pt>
                <c:pt idx="13">
                  <c:v>39873</c:v>
                </c:pt>
                <c:pt idx="14">
                  <c:v>39904</c:v>
                </c:pt>
                <c:pt idx="15">
                  <c:v>39934</c:v>
                </c:pt>
                <c:pt idx="16">
                  <c:v>39965</c:v>
                </c:pt>
                <c:pt idx="17">
                  <c:v>39995</c:v>
                </c:pt>
                <c:pt idx="18">
                  <c:v>40026</c:v>
                </c:pt>
                <c:pt idx="19">
                  <c:v>40057</c:v>
                </c:pt>
                <c:pt idx="20">
                  <c:v>40087</c:v>
                </c:pt>
                <c:pt idx="21">
                  <c:v>40118</c:v>
                </c:pt>
                <c:pt idx="22">
                  <c:v>40148</c:v>
                </c:pt>
                <c:pt idx="23">
                  <c:v>40179</c:v>
                </c:pt>
                <c:pt idx="24">
                  <c:v>40210</c:v>
                </c:pt>
                <c:pt idx="25">
                  <c:v>40238</c:v>
                </c:pt>
                <c:pt idx="26">
                  <c:v>40269</c:v>
                </c:pt>
                <c:pt idx="27">
                  <c:v>40299</c:v>
                </c:pt>
                <c:pt idx="28">
                  <c:v>40330</c:v>
                </c:pt>
                <c:pt idx="29">
                  <c:v>40360</c:v>
                </c:pt>
                <c:pt idx="30">
                  <c:v>40391</c:v>
                </c:pt>
                <c:pt idx="31">
                  <c:v>40422</c:v>
                </c:pt>
                <c:pt idx="32">
                  <c:v>40452</c:v>
                </c:pt>
                <c:pt idx="33">
                  <c:v>40483</c:v>
                </c:pt>
                <c:pt idx="34">
                  <c:v>40513</c:v>
                </c:pt>
                <c:pt idx="35">
                  <c:v>40544</c:v>
                </c:pt>
                <c:pt idx="36">
                  <c:v>40575</c:v>
                </c:pt>
                <c:pt idx="37">
                  <c:v>40603</c:v>
                </c:pt>
                <c:pt idx="38">
                  <c:v>40634</c:v>
                </c:pt>
                <c:pt idx="39">
                  <c:v>40664</c:v>
                </c:pt>
                <c:pt idx="40">
                  <c:v>40695</c:v>
                </c:pt>
                <c:pt idx="41">
                  <c:v>40725</c:v>
                </c:pt>
                <c:pt idx="42">
                  <c:v>40756</c:v>
                </c:pt>
                <c:pt idx="43">
                  <c:v>40787</c:v>
                </c:pt>
                <c:pt idx="44">
                  <c:v>40817</c:v>
                </c:pt>
                <c:pt idx="45">
                  <c:v>40848</c:v>
                </c:pt>
                <c:pt idx="46">
                  <c:v>40878</c:v>
                </c:pt>
                <c:pt idx="47">
                  <c:v>40909</c:v>
                </c:pt>
                <c:pt idx="48">
                  <c:v>40940</c:v>
                </c:pt>
                <c:pt idx="49">
                  <c:v>40969</c:v>
                </c:pt>
                <c:pt idx="50">
                  <c:v>41000</c:v>
                </c:pt>
                <c:pt idx="51">
                  <c:v>41030</c:v>
                </c:pt>
                <c:pt idx="52">
                  <c:v>41061</c:v>
                </c:pt>
                <c:pt idx="53">
                  <c:v>41091</c:v>
                </c:pt>
                <c:pt idx="54">
                  <c:v>41122</c:v>
                </c:pt>
                <c:pt idx="55">
                  <c:v>41153</c:v>
                </c:pt>
                <c:pt idx="56">
                  <c:v>41183</c:v>
                </c:pt>
                <c:pt idx="57">
                  <c:v>41214</c:v>
                </c:pt>
                <c:pt idx="58">
                  <c:v>41244</c:v>
                </c:pt>
                <c:pt idx="59">
                  <c:v>41275</c:v>
                </c:pt>
                <c:pt idx="60">
                  <c:v>41306</c:v>
                </c:pt>
                <c:pt idx="61">
                  <c:v>41334</c:v>
                </c:pt>
                <c:pt idx="62">
                  <c:v>41365</c:v>
                </c:pt>
                <c:pt idx="63">
                  <c:v>41395</c:v>
                </c:pt>
                <c:pt idx="64">
                  <c:v>41426</c:v>
                </c:pt>
                <c:pt idx="65">
                  <c:v>41456</c:v>
                </c:pt>
                <c:pt idx="66">
                  <c:v>41487</c:v>
                </c:pt>
                <c:pt idx="67">
                  <c:v>41518</c:v>
                </c:pt>
                <c:pt idx="68">
                  <c:v>41548</c:v>
                </c:pt>
                <c:pt idx="69">
                  <c:v>41579</c:v>
                </c:pt>
                <c:pt idx="70">
                  <c:v>41609</c:v>
                </c:pt>
                <c:pt idx="71">
                  <c:v>41640</c:v>
                </c:pt>
                <c:pt idx="72">
                  <c:v>41671</c:v>
                </c:pt>
                <c:pt idx="73">
                  <c:v>41699</c:v>
                </c:pt>
                <c:pt idx="74">
                  <c:v>41730</c:v>
                </c:pt>
                <c:pt idx="75">
                  <c:v>41760</c:v>
                </c:pt>
                <c:pt idx="76">
                  <c:v>41791</c:v>
                </c:pt>
                <c:pt idx="77">
                  <c:v>41821</c:v>
                </c:pt>
                <c:pt idx="78">
                  <c:v>41852</c:v>
                </c:pt>
                <c:pt idx="79">
                  <c:v>41883</c:v>
                </c:pt>
                <c:pt idx="80">
                  <c:v>41913</c:v>
                </c:pt>
                <c:pt idx="81">
                  <c:v>41944</c:v>
                </c:pt>
                <c:pt idx="82">
                  <c:v>41974</c:v>
                </c:pt>
                <c:pt idx="83">
                  <c:v>42005</c:v>
                </c:pt>
                <c:pt idx="84">
                  <c:v>42036</c:v>
                </c:pt>
                <c:pt idx="85">
                  <c:v>42064</c:v>
                </c:pt>
                <c:pt idx="86">
                  <c:v>42095</c:v>
                </c:pt>
                <c:pt idx="87">
                  <c:v>42125</c:v>
                </c:pt>
                <c:pt idx="88">
                  <c:v>42156</c:v>
                </c:pt>
                <c:pt idx="89">
                  <c:v>42186</c:v>
                </c:pt>
                <c:pt idx="90">
                  <c:v>42217</c:v>
                </c:pt>
                <c:pt idx="91">
                  <c:v>42248</c:v>
                </c:pt>
              </c:numCache>
            </c:numRef>
          </c:cat>
          <c:val>
            <c:numRef>
              <c:f>Лист3!$B$2:$CO$2</c:f>
              <c:numCache>
                <c:formatCode>General</c:formatCode>
                <c:ptCount val="92"/>
                <c:pt idx="0">
                  <c:v>542.20133200000055</c:v>
                </c:pt>
                <c:pt idx="1">
                  <c:v>639.62135699999999</c:v>
                </c:pt>
                <c:pt idx="2">
                  <c:v>670.69931100000053</c:v>
                </c:pt>
                <c:pt idx="3">
                  <c:v>748.06105299999945</c:v>
                </c:pt>
                <c:pt idx="4">
                  <c:v>647.60687600000051</c:v>
                </c:pt>
                <c:pt idx="5">
                  <c:v>651.26608399999998</c:v>
                </c:pt>
                <c:pt idx="6">
                  <c:v>729.63915599999996</c:v>
                </c:pt>
                <c:pt idx="7">
                  <c:v>677.30422599999918</c:v>
                </c:pt>
                <c:pt idx="8">
                  <c:v>591.34460599999932</c:v>
                </c:pt>
                <c:pt idx="9">
                  <c:v>640.29176699999994</c:v>
                </c:pt>
                <c:pt idx="10">
                  <c:v>811.85638199999948</c:v>
                </c:pt>
                <c:pt idx="11">
                  <c:v>752.02742699999931</c:v>
                </c:pt>
                <c:pt idx="12">
                  <c:v>791.87393799999995</c:v>
                </c:pt>
                <c:pt idx="13">
                  <c:v>728.81162499999903</c:v>
                </c:pt>
                <c:pt idx="14">
                  <c:v>704.56616299999916</c:v>
                </c:pt>
                <c:pt idx="15">
                  <c:v>688.35482499999932</c:v>
                </c:pt>
                <c:pt idx="16">
                  <c:v>678.29319300000054</c:v>
                </c:pt>
                <c:pt idx="17">
                  <c:v>739.59022799999946</c:v>
                </c:pt>
                <c:pt idx="18">
                  <c:v>718.97849500000052</c:v>
                </c:pt>
                <c:pt idx="19">
                  <c:v>728.25414599999999</c:v>
                </c:pt>
                <c:pt idx="20">
                  <c:v>705.93429099999946</c:v>
                </c:pt>
                <c:pt idx="21">
                  <c:v>764.42620199999931</c:v>
                </c:pt>
                <c:pt idx="22">
                  <c:v>859.95744999999931</c:v>
                </c:pt>
                <c:pt idx="23">
                  <c:v>770.64550300000008</c:v>
                </c:pt>
                <c:pt idx="24">
                  <c:v>853.82022399999914</c:v>
                </c:pt>
                <c:pt idx="25">
                  <c:v>863.64321199999949</c:v>
                </c:pt>
                <c:pt idx="26">
                  <c:v>882.43859600000008</c:v>
                </c:pt>
                <c:pt idx="27">
                  <c:v>898.21786700000007</c:v>
                </c:pt>
                <c:pt idx="28">
                  <c:v>898.74650399999996</c:v>
                </c:pt>
                <c:pt idx="29">
                  <c:v>896.85609999999929</c:v>
                </c:pt>
                <c:pt idx="30">
                  <c:v>932.03352599999948</c:v>
                </c:pt>
                <c:pt idx="31">
                  <c:v>871.23776599999997</c:v>
                </c:pt>
                <c:pt idx="32">
                  <c:v>985.25795199999948</c:v>
                </c:pt>
                <c:pt idx="33">
                  <c:v>1088.6192329999988</c:v>
                </c:pt>
                <c:pt idx="34">
                  <c:v>1181.8486050000001</c:v>
                </c:pt>
                <c:pt idx="35">
                  <c:v>1101.786147</c:v>
                </c:pt>
                <c:pt idx="36">
                  <c:v>973.66911299999947</c:v>
                </c:pt>
                <c:pt idx="37">
                  <c:v>1155.323457</c:v>
                </c:pt>
                <c:pt idx="38">
                  <c:v>1069.8189239999999</c:v>
                </c:pt>
                <c:pt idx="39">
                  <c:v>1199.4007930000012</c:v>
                </c:pt>
                <c:pt idx="40">
                  <c:v>1191.113204999999</c:v>
                </c:pt>
                <c:pt idx="41">
                  <c:v>1177.3667379999999</c:v>
                </c:pt>
                <c:pt idx="42">
                  <c:v>1265.0328359999999</c:v>
                </c:pt>
                <c:pt idx="43">
                  <c:v>1286.5983739999999</c:v>
                </c:pt>
                <c:pt idx="44">
                  <c:v>1424.8628510000001</c:v>
                </c:pt>
                <c:pt idx="45">
                  <c:v>1421.281086</c:v>
                </c:pt>
                <c:pt idx="46">
                  <c:v>1518.9801459999999</c:v>
                </c:pt>
                <c:pt idx="47">
                  <c:v>1625.5057580000012</c:v>
                </c:pt>
                <c:pt idx="48">
                  <c:v>1629.6329369999989</c:v>
                </c:pt>
                <c:pt idx="49">
                  <c:v>1438.1879469999988</c:v>
                </c:pt>
                <c:pt idx="50">
                  <c:v>1316.3715870000001</c:v>
                </c:pt>
                <c:pt idx="51">
                  <c:v>1340.6639059999998</c:v>
                </c:pt>
                <c:pt idx="52">
                  <c:v>1303.0082170000001</c:v>
                </c:pt>
                <c:pt idx="53">
                  <c:v>1437.471176</c:v>
                </c:pt>
                <c:pt idx="54">
                  <c:v>1536.4116230000011</c:v>
                </c:pt>
                <c:pt idx="55">
                  <c:v>1512.6306529999999</c:v>
                </c:pt>
                <c:pt idx="56">
                  <c:v>1434.6302469999987</c:v>
                </c:pt>
                <c:pt idx="57">
                  <c:v>1563.6660359999998</c:v>
                </c:pt>
                <c:pt idx="58">
                  <c:v>1542.131065</c:v>
                </c:pt>
                <c:pt idx="59">
                  <c:v>1929.4205960000011</c:v>
                </c:pt>
                <c:pt idx="60">
                  <c:v>1689.2266520000012</c:v>
                </c:pt>
                <c:pt idx="61">
                  <c:v>1752.319536</c:v>
                </c:pt>
                <c:pt idx="62">
                  <c:v>1722.5080840000001</c:v>
                </c:pt>
                <c:pt idx="63">
                  <c:v>1655.629408999999</c:v>
                </c:pt>
                <c:pt idx="64">
                  <c:v>1662.2404179999999</c:v>
                </c:pt>
                <c:pt idx="65">
                  <c:v>1727.9840439999998</c:v>
                </c:pt>
                <c:pt idx="66">
                  <c:v>1687.5941279999988</c:v>
                </c:pt>
                <c:pt idx="67">
                  <c:v>1688.4592270000001</c:v>
                </c:pt>
                <c:pt idx="68">
                  <c:v>1711.5696</c:v>
                </c:pt>
                <c:pt idx="69">
                  <c:v>1789.2262249999999</c:v>
                </c:pt>
                <c:pt idx="70">
                  <c:v>1795.087818</c:v>
                </c:pt>
                <c:pt idx="71">
                  <c:v>1924.86508</c:v>
                </c:pt>
                <c:pt idx="72">
                  <c:v>1887.5345499999999</c:v>
                </c:pt>
                <c:pt idx="73">
                  <c:v>1851.6691139999998</c:v>
                </c:pt>
                <c:pt idx="74">
                  <c:v>1758.100985</c:v>
                </c:pt>
                <c:pt idx="75">
                  <c:v>1989.314161</c:v>
                </c:pt>
                <c:pt idx="76">
                  <c:v>2387.9832999999999</c:v>
                </c:pt>
                <c:pt idx="77">
                  <c:v>2618.880267</c:v>
                </c:pt>
                <c:pt idx="78">
                  <c:v>2298.197525</c:v>
                </c:pt>
                <c:pt idx="79">
                  <c:v>2493.2311750000022</c:v>
                </c:pt>
                <c:pt idx="80">
                  <c:v>2691.6550620000012</c:v>
                </c:pt>
                <c:pt idx="81">
                  <c:v>2794.0540570000012</c:v>
                </c:pt>
                <c:pt idx="82">
                  <c:v>3405.311496000003</c:v>
                </c:pt>
                <c:pt idx="83">
                  <c:v>3009.9008009999998</c:v>
                </c:pt>
                <c:pt idx="84">
                  <c:v>2376.5218120000022</c:v>
                </c:pt>
                <c:pt idx="85">
                  <c:v>2284.675921</c:v>
                </c:pt>
                <c:pt idx="86">
                  <c:v>2283.9789770000002</c:v>
                </c:pt>
                <c:pt idx="87">
                  <c:v>2396.9369720000022</c:v>
                </c:pt>
                <c:pt idx="88">
                  <c:v>2574.6055510000001</c:v>
                </c:pt>
                <c:pt idx="89">
                  <c:v>2722.902591</c:v>
                </c:pt>
                <c:pt idx="90">
                  <c:v>2766.7323759999999</c:v>
                </c:pt>
                <c:pt idx="91">
                  <c:v>2663.7162689999977</c:v>
                </c:pt>
              </c:numCache>
            </c:numRef>
          </c:val>
        </c:ser>
        <c:ser>
          <c:idx val="1"/>
          <c:order val="1"/>
          <c:tx>
            <c:strRef>
              <c:f>Лист3!$A$3</c:f>
              <c:strCache>
                <c:ptCount val="1"/>
                <c:pt idx="0">
                  <c:v>Кредиты в валюте</c:v>
                </c:pt>
              </c:strCache>
            </c:strRef>
          </c:tx>
          <c:spPr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</c:spPr>
          <c:cat>
            <c:numRef>
              <c:f>Лист3!$B$1:$CO$1</c:f>
              <c:numCache>
                <c:formatCode>dd/mm/yyyy</c:formatCode>
                <c:ptCount val="92"/>
                <c:pt idx="0">
                  <c:v>39479</c:v>
                </c:pt>
                <c:pt idx="1">
                  <c:v>39508</c:v>
                </c:pt>
                <c:pt idx="2">
                  <c:v>39539</c:v>
                </c:pt>
                <c:pt idx="3">
                  <c:v>39569</c:v>
                </c:pt>
                <c:pt idx="4">
                  <c:v>39600</c:v>
                </c:pt>
                <c:pt idx="5">
                  <c:v>39630</c:v>
                </c:pt>
                <c:pt idx="6">
                  <c:v>39661</c:v>
                </c:pt>
                <c:pt idx="7">
                  <c:v>39692</c:v>
                </c:pt>
                <c:pt idx="8">
                  <c:v>39722</c:v>
                </c:pt>
                <c:pt idx="9">
                  <c:v>39753</c:v>
                </c:pt>
                <c:pt idx="10">
                  <c:v>39783</c:v>
                </c:pt>
                <c:pt idx="11">
                  <c:v>39814</c:v>
                </c:pt>
                <c:pt idx="12">
                  <c:v>39845</c:v>
                </c:pt>
                <c:pt idx="13">
                  <c:v>39873</c:v>
                </c:pt>
                <c:pt idx="14">
                  <c:v>39904</c:v>
                </c:pt>
                <c:pt idx="15">
                  <c:v>39934</c:v>
                </c:pt>
                <c:pt idx="16">
                  <c:v>39965</c:v>
                </c:pt>
                <c:pt idx="17">
                  <c:v>39995</c:v>
                </c:pt>
                <c:pt idx="18">
                  <c:v>40026</c:v>
                </c:pt>
                <c:pt idx="19">
                  <c:v>40057</c:v>
                </c:pt>
                <c:pt idx="20">
                  <c:v>40087</c:v>
                </c:pt>
                <c:pt idx="21">
                  <c:v>40118</c:v>
                </c:pt>
                <c:pt idx="22">
                  <c:v>40148</c:v>
                </c:pt>
                <c:pt idx="23">
                  <c:v>40179</c:v>
                </c:pt>
                <c:pt idx="24">
                  <c:v>40210</c:v>
                </c:pt>
                <c:pt idx="25">
                  <c:v>40238</c:v>
                </c:pt>
                <c:pt idx="26">
                  <c:v>40269</c:v>
                </c:pt>
                <c:pt idx="27">
                  <c:v>40299</c:v>
                </c:pt>
                <c:pt idx="28">
                  <c:v>40330</c:v>
                </c:pt>
                <c:pt idx="29">
                  <c:v>40360</c:v>
                </c:pt>
                <c:pt idx="30">
                  <c:v>40391</c:v>
                </c:pt>
                <c:pt idx="31">
                  <c:v>40422</c:v>
                </c:pt>
                <c:pt idx="32">
                  <c:v>40452</c:v>
                </c:pt>
                <c:pt idx="33">
                  <c:v>40483</c:v>
                </c:pt>
                <c:pt idx="34">
                  <c:v>40513</c:v>
                </c:pt>
                <c:pt idx="35">
                  <c:v>40544</c:v>
                </c:pt>
                <c:pt idx="36">
                  <c:v>40575</c:v>
                </c:pt>
                <c:pt idx="37">
                  <c:v>40603</c:v>
                </c:pt>
                <c:pt idx="38">
                  <c:v>40634</c:v>
                </c:pt>
                <c:pt idx="39">
                  <c:v>40664</c:v>
                </c:pt>
                <c:pt idx="40">
                  <c:v>40695</c:v>
                </c:pt>
                <c:pt idx="41">
                  <c:v>40725</c:v>
                </c:pt>
                <c:pt idx="42">
                  <c:v>40756</c:v>
                </c:pt>
                <c:pt idx="43">
                  <c:v>40787</c:v>
                </c:pt>
                <c:pt idx="44">
                  <c:v>40817</c:v>
                </c:pt>
                <c:pt idx="45">
                  <c:v>40848</c:v>
                </c:pt>
                <c:pt idx="46">
                  <c:v>40878</c:v>
                </c:pt>
                <c:pt idx="47">
                  <c:v>40909</c:v>
                </c:pt>
                <c:pt idx="48">
                  <c:v>40940</c:v>
                </c:pt>
                <c:pt idx="49">
                  <c:v>40969</c:v>
                </c:pt>
                <c:pt idx="50">
                  <c:v>41000</c:v>
                </c:pt>
                <c:pt idx="51">
                  <c:v>41030</c:v>
                </c:pt>
                <c:pt idx="52">
                  <c:v>41061</c:v>
                </c:pt>
                <c:pt idx="53">
                  <c:v>41091</c:v>
                </c:pt>
                <c:pt idx="54">
                  <c:v>41122</c:v>
                </c:pt>
                <c:pt idx="55">
                  <c:v>41153</c:v>
                </c:pt>
                <c:pt idx="56">
                  <c:v>41183</c:v>
                </c:pt>
                <c:pt idx="57">
                  <c:v>41214</c:v>
                </c:pt>
                <c:pt idx="58">
                  <c:v>41244</c:v>
                </c:pt>
                <c:pt idx="59">
                  <c:v>41275</c:v>
                </c:pt>
                <c:pt idx="60">
                  <c:v>41306</c:v>
                </c:pt>
                <c:pt idx="61">
                  <c:v>41334</c:v>
                </c:pt>
                <c:pt idx="62">
                  <c:v>41365</c:v>
                </c:pt>
                <c:pt idx="63">
                  <c:v>41395</c:v>
                </c:pt>
                <c:pt idx="64">
                  <c:v>41426</c:v>
                </c:pt>
                <c:pt idx="65">
                  <c:v>41456</c:v>
                </c:pt>
                <c:pt idx="66">
                  <c:v>41487</c:v>
                </c:pt>
                <c:pt idx="67">
                  <c:v>41518</c:v>
                </c:pt>
                <c:pt idx="68">
                  <c:v>41548</c:v>
                </c:pt>
                <c:pt idx="69">
                  <c:v>41579</c:v>
                </c:pt>
                <c:pt idx="70">
                  <c:v>41609</c:v>
                </c:pt>
                <c:pt idx="71">
                  <c:v>41640</c:v>
                </c:pt>
                <c:pt idx="72">
                  <c:v>41671</c:v>
                </c:pt>
                <c:pt idx="73">
                  <c:v>41699</c:v>
                </c:pt>
                <c:pt idx="74">
                  <c:v>41730</c:v>
                </c:pt>
                <c:pt idx="75">
                  <c:v>41760</c:v>
                </c:pt>
                <c:pt idx="76">
                  <c:v>41791</c:v>
                </c:pt>
                <c:pt idx="77">
                  <c:v>41821</c:v>
                </c:pt>
                <c:pt idx="78">
                  <c:v>41852</c:v>
                </c:pt>
                <c:pt idx="79">
                  <c:v>41883</c:v>
                </c:pt>
                <c:pt idx="80">
                  <c:v>41913</c:v>
                </c:pt>
                <c:pt idx="81">
                  <c:v>41944</c:v>
                </c:pt>
                <c:pt idx="82">
                  <c:v>41974</c:v>
                </c:pt>
                <c:pt idx="83">
                  <c:v>42005</c:v>
                </c:pt>
                <c:pt idx="84">
                  <c:v>42036</c:v>
                </c:pt>
                <c:pt idx="85">
                  <c:v>42064</c:v>
                </c:pt>
                <c:pt idx="86">
                  <c:v>42095</c:v>
                </c:pt>
                <c:pt idx="87">
                  <c:v>42125</c:v>
                </c:pt>
                <c:pt idx="88">
                  <c:v>42156</c:v>
                </c:pt>
                <c:pt idx="89">
                  <c:v>42186</c:v>
                </c:pt>
                <c:pt idx="90">
                  <c:v>42217</c:v>
                </c:pt>
                <c:pt idx="91">
                  <c:v>42248</c:v>
                </c:pt>
              </c:numCache>
            </c:numRef>
          </c:cat>
          <c:val>
            <c:numRef>
              <c:f>Лист3!$B$3:$CO$3</c:f>
              <c:numCache>
                <c:formatCode>General</c:formatCode>
                <c:ptCount val="92"/>
                <c:pt idx="0">
                  <c:v>967.45236899999929</c:v>
                </c:pt>
                <c:pt idx="1">
                  <c:v>1152.7731079999999</c:v>
                </c:pt>
                <c:pt idx="2">
                  <c:v>1250.9660530000015</c:v>
                </c:pt>
                <c:pt idx="3">
                  <c:v>1072.8751150000001</c:v>
                </c:pt>
                <c:pt idx="4">
                  <c:v>1240.4813799999999</c:v>
                </c:pt>
                <c:pt idx="5">
                  <c:v>1150.4331070000001</c:v>
                </c:pt>
                <c:pt idx="6">
                  <c:v>1033.153447999998</c:v>
                </c:pt>
                <c:pt idx="7">
                  <c:v>1259.3904889999988</c:v>
                </c:pt>
                <c:pt idx="8">
                  <c:v>1578.9652120000001</c:v>
                </c:pt>
                <c:pt idx="9">
                  <c:v>1739.9809310000001</c:v>
                </c:pt>
                <c:pt idx="10">
                  <c:v>1705.4489940000001</c:v>
                </c:pt>
                <c:pt idx="11">
                  <c:v>1749.2104790000001</c:v>
                </c:pt>
                <c:pt idx="12">
                  <c:v>2071.8505690000002</c:v>
                </c:pt>
                <c:pt idx="13">
                  <c:v>1961.284872</c:v>
                </c:pt>
                <c:pt idx="14">
                  <c:v>1960.0744459999985</c:v>
                </c:pt>
                <c:pt idx="15">
                  <c:v>1757.918396</c:v>
                </c:pt>
                <c:pt idx="16">
                  <c:v>1635.6986829999998</c:v>
                </c:pt>
                <c:pt idx="17">
                  <c:v>1637.2553660000001</c:v>
                </c:pt>
                <c:pt idx="18">
                  <c:v>2081.669813</c:v>
                </c:pt>
                <c:pt idx="19">
                  <c:v>2281.0473330000023</c:v>
                </c:pt>
                <c:pt idx="20">
                  <c:v>2201.7471479999999</c:v>
                </c:pt>
                <c:pt idx="21">
                  <c:v>1874.9706810000012</c:v>
                </c:pt>
                <c:pt idx="22">
                  <c:v>1963.0504399999998</c:v>
                </c:pt>
                <c:pt idx="23">
                  <c:v>1955.285848</c:v>
                </c:pt>
                <c:pt idx="24">
                  <c:v>2184.1268429999977</c:v>
                </c:pt>
                <c:pt idx="25">
                  <c:v>2129.4524540000002</c:v>
                </c:pt>
                <c:pt idx="26">
                  <c:v>1897.0399580000001</c:v>
                </c:pt>
                <c:pt idx="27">
                  <c:v>1849.786042</c:v>
                </c:pt>
                <c:pt idx="28">
                  <c:v>1756.968382</c:v>
                </c:pt>
                <c:pt idx="29">
                  <c:v>1812.587912</c:v>
                </c:pt>
                <c:pt idx="30">
                  <c:v>1797.5143030000002</c:v>
                </c:pt>
                <c:pt idx="31">
                  <c:v>1821.1217879999999</c:v>
                </c:pt>
                <c:pt idx="32">
                  <c:v>1874.2685750000012</c:v>
                </c:pt>
                <c:pt idx="33">
                  <c:v>1866.3112409999987</c:v>
                </c:pt>
                <c:pt idx="34">
                  <c:v>2101.5385719999999</c:v>
                </c:pt>
                <c:pt idx="35">
                  <c:v>1819.3326769999999</c:v>
                </c:pt>
                <c:pt idx="36">
                  <c:v>1829.531976</c:v>
                </c:pt>
                <c:pt idx="37">
                  <c:v>2045.3496239999999</c:v>
                </c:pt>
                <c:pt idx="38">
                  <c:v>1913.2324090000002</c:v>
                </c:pt>
                <c:pt idx="39">
                  <c:v>1935.1741269999977</c:v>
                </c:pt>
                <c:pt idx="40">
                  <c:v>1998.6642799999988</c:v>
                </c:pt>
                <c:pt idx="41">
                  <c:v>2035.466308</c:v>
                </c:pt>
                <c:pt idx="42">
                  <c:v>1994.908161000001</c:v>
                </c:pt>
                <c:pt idx="43">
                  <c:v>2064.4730070000023</c:v>
                </c:pt>
                <c:pt idx="44">
                  <c:v>2208.5997040000002</c:v>
                </c:pt>
                <c:pt idx="45">
                  <c:v>2138.6806949999987</c:v>
                </c:pt>
                <c:pt idx="46">
                  <c:v>2337.625434</c:v>
                </c:pt>
                <c:pt idx="47">
                  <c:v>2332.4897080000001</c:v>
                </c:pt>
                <c:pt idx="48">
                  <c:v>2361.0735440000012</c:v>
                </c:pt>
                <c:pt idx="49">
                  <c:v>2298.4137210000022</c:v>
                </c:pt>
                <c:pt idx="50">
                  <c:v>2455.3913600000024</c:v>
                </c:pt>
                <c:pt idx="51">
                  <c:v>2492.6317840000002</c:v>
                </c:pt>
                <c:pt idx="52">
                  <c:v>2656.0330100000024</c:v>
                </c:pt>
                <c:pt idx="53">
                  <c:v>2634.8695570000023</c:v>
                </c:pt>
                <c:pt idx="54">
                  <c:v>2617.7800189999998</c:v>
                </c:pt>
                <c:pt idx="55">
                  <c:v>2560.8409650000003</c:v>
                </c:pt>
                <c:pt idx="56">
                  <c:v>2365.7334340000002</c:v>
                </c:pt>
                <c:pt idx="57">
                  <c:v>2508.3878049999998</c:v>
                </c:pt>
                <c:pt idx="58">
                  <c:v>2611.8150110000024</c:v>
                </c:pt>
                <c:pt idx="59">
                  <c:v>2300.9770440000002</c:v>
                </c:pt>
                <c:pt idx="60">
                  <c:v>2466.3671060000024</c:v>
                </c:pt>
                <c:pt idx="61">
                  <c:v>2921.1631920000023</c:v>
                </c:pt>
                <c:pt idx="62">
                  <c:v>2850.3908000000001</c:v>
                </c:pt>
                <c:pt idx="63">
                  <c:v>3178.9405970000012</c:v>
                </c:pt>
                <c:pt idx="64">
                  <c:v>3410.2495999999987</c:v>
                </c:pt>
                <c:pt idx="65">
                  <c:v>3597.1003099999998</c:v>
                </c:pt>
                <c:pt idx="66">
                  <c:v>3767.656082</c:v>
                </c:pt>
                <c:pt idx="67">
                  <c:v>3644.8271840000002</c:v>
                </c:pt>
                <c:pt idx="68">
                  <c:v>3275.956224</c:v>
                </c:pt>
                <c:pt idx="69">
                  <c:v>3291.1671030000002</c:v>
                </c:pt>
                <c:pt idx="70">
                  <c:v>3619.8206970000001</c:v>
                </c:pt>
                <c:pt idx="71">
                  <c:v>3205.7763279999999</c:v>
                </c:pt>
                <c:pt idx="72">
                  <c:v>4097.9254000000001</c:v>
                </c:pt>
                <c:pt idx="73">
                  <c:v>4355.0070059999998</c:v>
                </c:pt>
                <c:pt idx="74">
                  <c:v>3394.0750170000024</c:v>
                </c:pt>
                <c:pt idx="75">
                  <c:v>3621.7251659999997</c:v>
                </c:pt>
                <c:pt idx="76">
                  <c:v>3538.057667</c:v>
                </c:pt>
                <c:pt idx="77">
                  <c:v>3196.9051070000023</c:v>
                </c:pt>
                <c:pt idx="78">
                  <c:v>3352.981749</c:v>
                </c:pt>
                <c:pt idx="79">
                  <c:v>2961.9262280000003</c:v>
                </c:pt>
                <c:pt idx="80">
                  <c:v>2954.8026409999998</c:v>
                </c:pt>
                <c:pt idx="81">
                  <c:v>3085.365667</c:v>
                </c:pt>
                <c:pt idx="82">
                  <c:v>3274.4943840000001</c:v>
                </c:pt>
                <c:pt idx="83">
                  <c:v>3885.0901560000029</c:v>
                </c:pt>
                <c:pt idx="84">
                  <c:v>4914.2684690000024</c:v>
                </c:pt>
                <c:pt idx="85">
                  <c:v>4159.7776729999996</c:v>
                </c:pt>
                <c:pt idx="86">
                  <c:v>3906.0394930000002</c:v>
                </c:pt>
                <c:pt idx="87">
                  <c:v>3697.0161030000022</c:v>
                </c:pt>
                <c:pt idx="88">
                  <c:v>3791.9597870000002</c:v>
                </c:pt>
                <c:pt idx="89">
                  <c:v>4000.6560049999998</c:v>
                </c:pt>
                <c:pt idx="90">
                  <c:v>4263.5600610000047</c:v>
                </c:pt>
                <c:pt idx="91">
                  <c:v>4787.2856420000007</c:v>
                </c:pt>
              </c:numCache>
            </c:numRef>
          </c:val>
        </c:ser>
        <c:axId val="109769856"/>
        <c:axId val="109771392"/>
      </c:areaChart>
      <c:dateAx>
        <c:axId val="109769856"/>
        <c:scaling>
          <c:orientation val="minMax"/>
          <c:min val="39539"/>
        </c:scaling>
        <c:axPos val="b"/>
        <c:majorGridlines/>
        <c:numFmt formatCode="dd/mm/yyyy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9771392"/>
        <c:crosses val="autoZero"/>
        <c:auto val="1"/>
        <c:lblOffset val="100"/>
        <c:majorUnit val="3"/>
        <c:majorTimeUnit val="months"/>
      </c:dateAx>
      <c:valAx>
        <c:axId val="10977139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9769856"/>
        <c:crosses val="autoZero"/>
        <c:crossBetween val="midCat"/>
      </c:valAx>
      <c:sp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</c:spPr>
    </c:plotArea>
    <c:legend>
      <c:legendPos val="b"/>
      <c:txPr>
        <a:bodyPr/>
        <a:lstStyle/>
        <a:p>
          <a:pPr>
            <a:defRPr sz="1200" b="1"/>
          </a:pPr>
          <a:endParaRPr lang="ru-RU"/>
        </a:p>
      </c:txPr>
    </c:legend>
    <c:plotVisOnly val="1"/>
  </c:chart>
  <c:spPr>
    <a:ln>
      <a:noFill/>
    </a:ln>
  </c:sp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lineChart>
        <c:grouping val="standard"/>
        <c:ser>
          <c:idx val="0"/>
          <c:order val="0"/>
          <c:spPr>
            <a:ln w="50800"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numRef>
              <c:f>Лист3!$B$4:$CO$4</c:f>
              <c:numCache>
                <c:formatCode>dd/mm/yyyy</c:formatCode>
                <c:ptCount val="92"/>
                <c:pt idx="0">
                  <c:v>39479</c:v>
                </c:pt>
                <c:pt idx="1">
                  <c:v>39508</c:v>
                </c:pt>
                <c:pt idx="2">
                  <c:v>39539</c:v>
                </c:pt>
                <c:pt idx="3">
                  <c:v>39569</c:v>
                </c:pt>
                <c:pt idx="4">
                  <c:v>39600</c:v>
                </c:pt>
                <c:pt idx="5">
                  <c:v>39630</c:v>
                </c:pt>
                <c:pt idx="6">
                  <c:v>39661</c:v>
                </c:pt>
                <c:pt idx="7">
                  <c:v>39692</c:v>
                </c:pt>
                <c:pt idx="8">
                  <c:v>39722</c:v>
                </c:pt>
                <c:pt idx="9">
                  <c:v>39753</c:v>
                </c:pt>
                <c:pt idx="10">
                  <c:v>39783</c:v>
                </c:pt>
                <c:pt idx="11">
                  <c:v>39814</c:v>
                </c:pt>
                <c:pt idx="12">
                  <c:v>39845</c:v>
                </c:pt>
                <c:pt idx="13">
                  <c:v>39873</c:v>
                </c:pt>
                <c:pt idx="14">
                  <c:v>39904</c:v>
                </c:pt>
                <c:pt idx="15">
                  <c:v>39934</c:v>
                </c:pt>
                <c:pt idx="16">
                  <c:v>39965</c:v>
                </c:pt>
                <c:pt idx="17">
                  <c:v>39995</c:v>
                </c:pt>
                <c:pt idx="18">
                  <c:v>40026</c:v>
                </c:pt>
                <c:pt idx="19">
                  <c:v>40057</c:v>
                </c:pt>
                <c:pt idx="20">
                  <c:v>40087</c:v>
                </c:pt>
                <c:pt idx="21">
                  <c:v>40118</c:v>
                </c:pt>
                <c:pt idx="22">
                  <c:v>40148</c:v>
                </c:pt>
                <c:pt idx="23">
                  <c:v>40179</c:v>
                </c:pt>
                <c:pt idx="24">
                  <c:v>40210</c:v>
                </c:pt>
                <c:pt idx="25">
                  <c:v>40238</c:v>
                </c:pt>
                <c:pt idx="26">
                  <c:v>40269</c:v>
                </c:pt>
                <c:pt idx="27">
                  <c:v>40299</c:v>
                </c:pt>
                <c:pt idx="28">
                  <c:v>40330</c:v>
                </c:pt>
                <c:pt idx="29">
                  <c:v>40360</c:v>
                </c:pt>
                <c:pt idx="30">
                  <c:v>40391</c:v>
                </c:pt>
                <c:pt idx="31">
                  <c:v>40422</c:v>
                </c:pt>
                <c:pt idx="32">
                  <c:v>40452</c:v>
                </c:pt>
                <c:pt idx="33">
                  <c:v>40483</c:v>
                </c:pt>
                <c:pt idx="34">
                  <c:v>40513</c:v>
                </c:pt>
                <c:pt idx="35">
                  <c:v>40544</c:v>
                </c:pt>
                <c:pt idx="36">
                  <c:v>40575</c:v>
                </c:pt>
                <c:pt idx="37">
                  <c:v>40603</c:v>
                </c:pt>
                <c:pt idx="38">
                  <c:v>40634</c:v>
                </c:pt>
                <c:pt idx="39">
                  <c:v>40664</c:v>
                </c:pt>
                <c:pt idx="40">
                  <c:v>40695</c:v>
                </c:pt>
                <c:pt idx="41">
                  <c:v>40725</c:v>
                </c:pt>
                <c:pt idx="42">
                  <c:v>40756</c:v>
                </c:pt>
                <c:pt idx="43">
                  <c:v>40787</c:v>
                </c:pt>
                <c:pt idx="44">
                  <c:v>40817</c:v>
                </c:pt>
                <c:pt idx="45">
                  <c:v>40848</c:v>
                </c:pt>
                <c:pt idx="46">
                  <c:v>40878</c:v>
                </c:pt>
                <c:pt idx="47">
                  <c:v>40909</c:v>
                </c:pt>
                <c:pt idx="48">
                  <c:v>40940</c:v>
                </c:pt>
                <c:pt idx="49">
                  <c:v>40969</c:v>
                </c:pt>
                <c:pt idx="50">
                  <c:v>41000</c:v>
                </c:pt>
                <c:pt idx="51">
                  <c:v>41030</c:v>
                </c:pt>
                <c:pt idx="52">
                  <c:v>41061</c:v>
                </c:pt>
                <c:pt idx="53">
                  <c:v>41091</c:v>
                </c:pt>
                <c:pt idx="54">
                  <c:v>41122</c:v>
                </c:pt>
                <c:pt idx="55">
                  <c:v>41153</c:v>
                </c:pt>
                <c:pt idx="56">
                  <c:v>41183</c:v>
                </c:pt>
                <c:pt idx="57">
                  <c:v>41214</c:v>
                </c:pt>
                <c:pt idx="58">
                  <c:v>41244</c:v>
                </c:pt>
                <c:pt idx="59">
                  <c:v>41275</c:v>
                </c:pt>
                <c:pt idx="60">
                  <c:v>41306</c:v>
                </c:pt>
                <c:pt idx="61">
                  <c:v>41334</c:v>
                </c:pt>
                <c:pt idx="62">
                  <c:v>41365</c:v>
                </c:pt>
                <c:pt idx="63">
                  <c:v>41395</c:v>
                </c:pt>
                <c:pt idx="64">
                  <c:v>41426</c:v>
                </c:pt>
                <c:pt idx="65">
                  <c:v>41456</c:v>
                </c:pt>
                <c:pt idx="66">
                  <c:v>41487</c:v>
                </c:pt>
                <c:pt idx="67">
                  <c:v>41518</c:v>
                </c:pt>
                <c:pt idx="68">
                  <c:v>41548</c:v>
                </c:pt>
                <c:pt idx="69">
                  <c:v>41579</c:v>
                </c:pt>
                <c:pt idx="70">
                  <c:v>41609</c:v>
                </c:pt>
                <c:pt idx="71">
                  <c:v>41640</c:v>
                </c:pt>
                <c:pt idx="72">
                  <c:v>41671</c:v>
                </c:pt>
                <c:pt idx="73">
                  <c:v>41699</c:v>
                </c:pt>
                <c:pt idx="74">
                  <c:v>41730</c:v>
                </c:pt>
                <c:pt idx="75">
                  <c:v>41760</c:v>
                </c:pt>
                <c:pt idx="76">
                  <c:v>41791</c:v>
                </c:pt>
                <c:pt idx="77">
                  <c:v>41821</c:v>
                </c:pt>
                <c:pt idx="78">
                  <c:v>41852</c:v>
                </c:pt>
                <c:pt idx="79">
                  <c:v>41883</c:v>
                </c:pt>
                <c:pt idx="80">
                  <c:v>41913</c:v>
                </c:pt>
                <c:pt idx="81">
                  <c:v>41944</c:v>
                </c:pt>
                <c:pt idx="82">
                  <c:v>41974</c:v>
                </c:pt>
                <c:pt idx="83">
                  <c:v>42005</c:v>
                </c:pt>
                <c:pt idx="84">
                  <c:v>42036</c:v>
                </c:pt>
                <c:pt idx="85">
                  <c:v>42064</c:v>
                </c:pt>
                <c:pt idx="86">
                  <c:v>42095</c:v>
                </c:pt>
                <c:pt idx="87">
                  <c:v>42125</c:v>
                </c:pt>
                <c:pt idx="88">
                  <c:v>42156</c:v>
                </c:pt>
                <c:pt idx="89">
                  <c:v>42186</c:v>
                </c:pt>
                <c:pt idx="90">
                  <c:v>42217</c:v>
                </c:pt>
                <c:pt idx="91">
                  <c:v>42248</c:v>
                </c:pt>
              </c:numCache>
            </c:numRef>
          </c:cat>
          <c:val>
            <c:numRef>
              <c:f>Лист3!$B$5:$CO$5</c:f>
              <c:numCache>
                <c:formatCode>0.0%</c:formatCode>
                <c:ptCount val="92"/>
                <c:pt idx="0">
                  <c:v>0.6408439023857978</c:v>
                </c:pt>
                <c:pt idx="1">
                  <c:v>0.64314699164170874</c:v>
                </c:pt>
                <c:pt idx="2">
                  <c:v>0.65098017398621344</c:v>
                </c:pt>
                <c:pt idx="3">
                  <c:v>0.58918875568185158</c:v>
                </c:pt>
                <c:pt idx="4">
                  <c:v>0.6570039170880807</c:v>
                </c:pt>
                <c:pt idx="5">
                  <c:v>0.63852673784100067</c:v>
                </c:pt>
                <c:pt idx="6">
                  <c:v>0.58608905304892012</c:v>
                </c:pt>
                <c:pt idx="7">
                  <c:v>0.65027827010928874</c:v>
                </c:pt>
                <c:pt idx="8">
                  <c:v>0.72752986642942175</c:v>
                </c:pt>
                <c:pt idx="9">
                  <c:v>0.73100066747058223</c:v>
                </c:pt>
                <c:pt idx="10">
                  <c:v>0.67748991054472785</c:v>
                </c:pt>
                <c:pt idx="11">
                  <c:v>0.69933790576417076</c:v>
                </c:pt>
                <c:pt idx="12">
                  <c:v>0.72348110439242053</c:v>
                </c:pt>
                <c:pt idx="13">
                  <c:v>0.72907602912654923</c:v>
                </c:pt>
                <c:pt idx="14">
                  <c:v>0.73558679522473636</c:v>
                </c:pt>
                <c:pt idx="15">
                  <c:v>0.71861081620367551</c:v>
                </c:pt>
                <c:pt idx="16">
                  <c:v>0.70687313121750983</c:v>
                </c:pt>
                <c:pt idx="17">
                  <c:v>0.68883539180374709</c:v>
                </c:pt>
                <c:pt idx="18">
                  <c:v>0.74328140632786732</c:v>
                </c:pt>
                <c:pt idx="19">
                  <c:v>0.75799894059069206</c:v>
                </c:pt>
                <c:pt idx="20">
                  <c:v>0.75721745802979701</c:v>
                </c:pt>
                <c:pt idx="21">
                  <c:v>0.71037845542534162</c:v>
                </c:pt>
                <c:pt idx="22">
                  <c:v>0.69537547059423965</c:v>
                </c:pt>
                <c:pt idx="23">
                  <c:v>0.71729093518173481</c:v>
                </c:pt>
                <c:pt idx="24">
                  <c:v>0.71894828804796951</c:v>
                </c:pt>
                <c:pt idx="25">
                  <c:v>0.71145485865669689</c:v>
                </c:pt>
                <c:pt idx="26">
                  <c:v>0.68251649406322357</c:v>
                </c:pt>
                <c:pt idx="27">
                  <c:v>0.67313806794151865</c:v>
                </c:pt>
                <c:pt idx="28">
                  <c:v>0.66158019871113538</c:v>
                </c:pt>
                <c:pt idx="29">
                  <c:v>0.66898887888885539</c:v>
                </c:pt>
                <c:pt idx="30">
                  <c:v>0.65853922173568924</c:v>
                </c:pt>
                <c:pt idx="31">
                  <c:v>0.67640363460905073</c:v>
                </c:pt>
                <c:pt idx="32">
                  <c:v>0.65544717186671519</c:v>
                </c:pt>
                <c:pt idx="33">
                  <c:v>0.63159226838715798</c:v>
                </c:pt>
                <c:pt idx="34">
                  <c:v>0.64005201297038594</c:v>
                </c:pt>
                <c:pt idx="35">
                  <c:v>0.62282049673991691</c:v>
                </c:pt>
                <c:pt idx="36">
                  <c:v>0.65265812830169101</c:v>
                </c:pt>
                <c:pt idx="37">
                  <c:v>0.63903734378300292</c:v>
                </c:pt>
                <c:pt idx="38">
                  <c:v>0.6413675781689947</c:v>
                </c:pt>
                <c:pt idx="39">
                  <c:v>0.6173641327418008</c:v>
                </c:pt>
                <c:pt idx="40">
                  <c:v>0.62658423335131164</c:v>
                </c:pt>
                <c:pt idx="41">
                  <c:v>0.63354250870090156</c:v>
                </c:pt>
                <c:pt idx="42">
                  <c:v>0.61194609437282466</c:v>
                </c:pt>
                <c:pt idx="43">
                  <c:v>0.61606357259508415</c:v>
                </c:pt>
                <c:pt idx="44">
                  <c:v>0.60784985962240234</c:v>
                </c:pt>
                <c:pt idx="45">
                  <c:v>0.60075945377122575</c:v>
                </c:pt>
                <c:pt idx="46">
                  <c:v>0.60613546952343589</c:v>
                </c:pt>
                <c:pt idx="47">
                  <c:v>0.58931085900339431</c:v>
                </c:pt>
                <c:pt idx="48">
                  <c:v>0.59164299735929382</c:v>
                </c:pt>
                <c:pt idx="49">
                  <c:v>0.61510803805593162</c:v>
                </c:pt>
                <c:pt idx="50">
                  <c:v>0.65099302222929589</c:v>
                </c:pt>
                <c:pt idx="51">
                  <c:v>0.6502581552742156</c:v>
                </c:pt>
                <c:pt idx="52">
                  <c:v>0.67087783574626569</c:v>
                </c:pt>
                <c:pt idx="53">
                  <c:v>0.64701598656725168</c:v>
                </c:pt>
                <c:pt idx="54">
                  <c:v>0.6301538890342796</c:v>
                </c:pt>
                <c:pt idx="55">
                  <c:v>0.62866301895515064</c:v>
                </c:pt>
                <c:pt idx="56">
                  <c:v>0.62250185313251416</c:v>
                </c:pt>
                <c:pt idx="57">
                  <c:v>0.61600064806215804</c:v>
                </c:pt>
                <c:pt idx="58">
                  <c:v>0.6287551555110763</c:v>
                </c:pt>
                <c:pt idx="59">
                  <c:v>0.54391507366669278</c:v>
                </c:pt>
                <c:pt idx="60">
                  <c:v>0.59350534475415306</c:v>
                </c:pt>
                <c:pt idx="61">
                  <c:v>0.62505060187739292</c:v>
                </c:pt>
                <c:pt idx="62">
                  <c:v>0.6233225077364295</c:v>
                </c:pt>
                <c:pt idx="63">
                  <c:v>0.6575436063713509</c:v>
                </c:pt>
                <c:pt idx="64">
                  <c:v>0.67230287056229765</c:v>
                </c:pt>
                <c:pt idx="65">
                  <c:v>0.6755010946066986</c:v>
                </c:pt>
                <c:pt idx="66">
                  <c:v>0.69064771311378725</c:v>
                </c:pt>
                <c:pt idx="67">
                  <c:v>0.68341110960822848</c:v>
                </c:pt>
                <c:pt idx="68">
                  <c:v>0.65682992722284983</c:v>
                </c:pt>
                <c:pt idx="69">
                  <c:v>0.64781738155215518</c:v>
                </c:pt>
                <c:pt idx="70">
                  <c:v>0.66849157044345853</c:v>
                </c:pt>
                <c:pt idx="71">
                  <c:v>0.62482954333962382</c:v>
                </c:pt>
                <c:pt idx="72">
                  <c:v>0.68464669954060964</c:v>
                </c:pt>
                <c:pt idx="73">
                  <c:v>0.70166493656189166</c:v>
                </c:pt>
                <c:pt idx="74">
                  <c:v>0.65876534801654074</c:v>
                </c:pt>
                <c:pt idx="75">
                  <c:v>0.64546422773628853</c:v>
                </c:pt>
                <c:pt idx="76">
                  <c:v>0.5970356409451395</c:v>
                </c:pt>
                <c:pt idx="77">
                  <c:v>0.54969447828870444</c:v>
                </c:pt>
                <c:pt idx="78">
                  <c:v>0.59332425789895349</c:v>
                </c:pt>
                <c:pt idx="79">
                  <c:v>0.5429588936097659</c:v>
                </c:pt>
                <c:pt idx="80">
                  <c:v>0.52330200568581153</c:v>
                </c:pt>
                <c:pt idx="81">
                  <c:v>0.52477384024913754</c:v>
                </c:pt>
                <c:pt idx="82">
                  <c:v>0.4902080154461016</c:v>
                </c:pt>
                <c:pt idx="83">
                  <c:v>0.56346559121382767</c:v>
                </c:pt>
                <c:pt idx="84">
                  <c:v>0.674037831235761</c:v>
                </c:pt>
                <c:pt idx="85">
                  <c:v>0.64548182593368264</c:v>
                </c:pt>
                <c:pt idx="86">
                  <c:v>0.63102226785439663</c:v>
                </c:pt>
                <c:pt idx="87">
                  <c:v>0.60666960468841635</c:v>
                </c:pt>
                <c:pt idx="88">
                  <c:v>0.59560525741674264</c:v>
                </c:pt>
                <c:pt idx="89">
                  <c:v>0.59502062008949874</c:v>
                </c:pt>
                <c:pt idx="90">
                  <c:v>0.60645557766006264</c:v>
                </c:pt>
                <c:pt idx="91">
                  <c:v>0.64250227005478033</c:v>
                </c:pt>
              </c:numCache>
            </c:numRef>
          </c:val>
        </c:ser>
        <c:marker val="1"/>
        <c:axId val="109837696"/>
        <c:axId val="109855872"/>
      </c:lineChart>
      <c:dateAx>
        <c:axId val="109837696"/>
        <c:scaling>
          <c:orientation val="minMax"/>
          <c:min val="39448"/>
        </c:scaling>
        <c:axPos val="b"/>
        <c:majorGridlines/>
        <c:numFmt formatCode="dd/mm/yyyy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9855872"/>
        <c:crosses val="autoZero"/>
        <c:auto val="1"/>
        <c:lblOffset val="100"/>
      </c:dateAx>
      <c:valAx>
        <c:axId val="109855872"/>
        <c:scaling>
          <c:orientation val="minMax"/>
          <c:min val="0.45"/>
        </c:scaling>
        <c:axPos val="l"/>
        <c:majorGridlines/>
        <c:numFmt formatCode="0%" sourceLinked="0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9837696"/>
        <c:crosses val="autoZero"/>
        <c:crossBetween val="between"/>
      </c:valAx>
      <c:sp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</c:spPr>
    </c:plotArea>
    <c:plotVisOnly val="1"/>
  </c:chart>
  <c:spPr>
    <a:ln>
      <a:noFill/>
    </a:ln>
  </c:sp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lineChart>
        <c:grouping val="standard"/>
        <c:ser>
          <c:idx val="0"/>
          <c:order val="0"/>
          <c:spPr>
            <a:ln w="50800"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numRef>
              <c:f>Лист1!$B$1:$CO$1</c:f>
              <c:numCache>
                <c:formatCode>dd/mm/yyyy</c:formatCode>
                <c:ptCount val="92"/>
                <c:pt idx="0">
                  <c:v>39479</c:v>
                </c:pt>
                <c:pt idx="1">
                  <c:v>39508</c:v>
                </c:pt>
                <c:pt idx="2">
                  <c:v>39539</c:v>
                </c:pt>
                <c:pt idx="3">
                  <c:v>39569</c:v>
                </c:pt>
                <c:pt idx="4">
                  <c:v>39600</c:v>
                </c:pt>
                <c:pt idx="5">
                  <c:v>39630</c:v>
                </c:pt>
                <c:pt idx="6">
                  <c:v>39661</c:v>
                </c:pt>
                <c:pt idx="7">
                  <c:v>39692</c:v>
                </c:pt>
                <c:pt idx="8">
                  <c:v>39722</c:v>
                </c:pt>
                <c:pt idx="9">
                  <c:v>39753</c:v>
                </c:pt>
                <c:pt idx="10">
                  <c:v>39783</c:v>
                </c:pt>
                <c:pt idx="11">
                  <c:v>39814</c:v>
                </c:pt>
                <c:pt idx="12">
                  <c:v>39845</c:v>
                </c:pt>
                <c:pt idx="13">
                  <c:v>39873</c:v>
                </c:pt>
                <c:pt idx="14">
                  <c:v>39904</c:v>
                </c:pt>
                <c:pt idx="15">
                  <c:v>39934</c:v>
                </c:pt>
                <c:pt idx="16">
                  <c:v>39965</c:v>
                </c:pt>
                <c:pt idx="17">
                  <c:v>39995</c:v>
                </c:pt>
                <c:pt idx="18">
                  <c:v>40026</c:v>
                </c:pt>
                <c:pt idx="19">
                  <c:v>40057</c:v>
                </c:pt>
                <c:pt idx="20">
                  <c:v>40087</c:v>
                </c:pt>
                <c:pt idx="21">
                  <c:v>40118</c:v>
                </c:pt>
                <c:pt idx="22">
                  <c:v>40148</c:v>
                </c:pt>
                <c:pt idx="23">
                  <c:v>40179</c:v>
                </c:pt>
                <c:pt idx="24">
                  <c:v>40210</c:v>
                </c:pt>
                <c:pt idx="25">
                  <c:v>40238</c:v>
                </c:pt>
                <c:pt idx="26">
                  <c:v>40269</c:v>
                </c:pt>
                <c:pt idx="27">
                  <c:v>40299</c:v>
                </c:pt>
                <c:pt idx="28">
                  <c:v>40330</c:v>
                </c:pt>
                <c:pt idx="29">
                  <c:v>40360</c:v>
                </c:pt>
                <c:pt idx="30">
                  <c:v>40391</c:v>
                </c:pt>
                <c:pt idx="31">
                  <c:v>40422</c:v>
                </c:pt>
                <c:pt idx="32">
                  <c:v>40452</c:v>
                </c:pt>
                <c:pt idx="33">
                  <c:v>40483</c:v>
                </c:pt>
                <c:pt idx="34">
                  <c:v>40513</c:v>
                </c:pt>
                <c:pt idx="35">
                  <c:v>40544</c:v>
                </c:pt>
                <c:pt idx="36">
                  <c:v>40575</c:v>
                </c:pt>
                <c:pt idx="37">
                  <c:v>40603</c:v>
                </c:pt>
                <c:pt idx="38">
                  <c:v>40634</c:v>
                </c:pt>
                <c:pt idx="39">
                  <c:v>40664</c:v>
                </c:pt>
                <c:pt idx="40">
                  <c:v>40695</c:v>
                </c:pt>
                <c:pt idx="41">
                  <c:v>40725</c:v>
                </c:pt>
                <c:pt idx="42">
                  <c:v>40756</c:v>
                </c:pt>
                <c:pt idx="43">
                  <c:v>40787</c:v>
                </c:pt>
                <c:pt idx="44">
                  <c:v>40817</c:v>
                </c:pt>
                <c:pt idx="45">
                  <c:v>40848</c:v>
                </c:pt>
                <c:pt idx="46">
                  <c:v>40878</c:v>
                </c:pt>
                <c:pt idx="47">
                  <c:v>40909</c:v>
                </c:pt>
                <c:pt idx="48">
                  <c:v>40940</c:v>
                </c:pt>
                <c:pt idx="49">
                  <c:v>40969</c:v>
                </c:pt>
                <c:pt idx="50">
                  <c:v>41000</c:v>
                </c:pt>
                <c:pt idx="51">
                  <c:v>41030</c:v>
                </c:pt>
                <c:pt idx="52">
                  <c:v>41061</c:v>
                </c:pt>
                <c:pt idx="53">
                  <c:v>41091</c:v>
                </c:pt>
                <c:pt idx="54">
                  <c:v>41122</c:v>
                </c:pt>
                <c:pt idx="55">
                  <c:v>41153</c:v>
                </c:pt>
                <c:pt idx="56">
                  <c:v>41183</c:v>
                </c:pt>
                <c:pt idx="57">
                  <c:v>41214</c:v>
                </c:pt>
                <c:pt idx="58">
                  <c:v>41244</c:v>
                </c:pt>
                <c:pt idx="59">
                  <c:v>41275</c:v>
                </c:pt>
                <c:pt idx="60">
                  <c:v>41306</c:v>
                </c:pt>
                <c:pt idx="61">
                  <c:v>41334</c:v>
                </c:pt>
                <c:pt idx="62">
                  <c:v>41365</c:v>
                </c:pt>
                <c:pt idx="63">
                  <c:v>41395</c:v>
                </c:pt>
                <c:pt idx="64">
                  <c:v>41426</c:v>
                </c:pt>
                <c:pt idx="65">
                  <c:v>41456</c:v>
                </c:pt>
                <c:pt idx="66">
                  <c:v>41487</c:v>
                </c:pt>
                <c:pt idx="67">
                  <c:v>41518</c:v>
                </c:pt>
                <c:pt idx="68">
                  <c:v>41548</c:v>
                </c:pt>
                <c:pt idx="69">
                  <c:v>41579</c:v>
                </c:pt>
                <c:pt idx="70">
                  <c:v>41609</c:v>
                </c:pt>
                <c:pt idx="71">
                  <c:v>41640</c:v>
                </c:pt>
                <c:pt idx="72">
                  <c:v>41671</c:v>
                </c:pt>
                <c:pt idx="73">
                  <c:v>41699</c:v>
                </c:pt>
                <c:pt idx="74">
                  <c:v>41730</c:v>
                </c:pt>
                <c:pt idx="75">
                  <c:v>41760</c:v>
                </c:pt>
                <c:pt idx="76">
                  <c:v>41791</c:v>
                </c:pt>
                <c:pt idx="77">
                  <c:v>41821</c:v>
                </c:pt>
                <c:pt idx="78">
                  <c:v>41852</c:v>
                </c:pt>
                <c:pt idx="79">
                  <c:v>41883</c:v>
                </c:pt>
                <c:pt idx="80">
                  <c:v>41913</c:v>
                </c:pt>
                <c:pt idx="81">
                  <c:v>41944</c:v>
                </c:pt>
                <c:pt idx="82">
                  <c:v>41974</c:v>
                </c:pt>
                <c:pt idx="83">
                  <c:v>42005</c:v>
                </c:pt>
                <c:pt idx="84">
                  <c:v>42036</c:v>
                </c:pt>
                <c:pt idx="85">
                  <c:v>42064</c:v>
                </c:pt>
                <c:pt idx="86">
                  <c:v>42095</c:v>
                </c:pt>
                <c:pt idx="87">
                  <c:v>42125</c:v>
                </c:pt>
                <c:pt idx="88">
                  <c:v>42156</c:v>
                </c:pt>
                <c:pt idx="89">
                  <c:v>42186</c:v>
                </c:pt>
                <c:pt idx="90">
                  <c:v>42217</c:v>
                </c:pt>
                <c:pt idx="91">
                  <c:v>42248</c:v>
                </c:pt>
              </c:numCache>
            </c:numRef>
          </c:cat>
          <c:val>
            <c:numRef>
              <c:f>Лист1!$B$3:$CO$3</c:f>
              <c:numCache>
                <c:formatCode>General</c:formatCode>
                <c:ptCount val="92"/>
                <c:pt idx="0">
                  <c:v>0.272789</c:v>
                </c:pt>
                <c:pt idx="1">
                  <c:v>0.367697</c:v>
                </c:pt>
                <c:pt idx="2">
                  <c:v>0.53650500000000001</c:v>
                </c:pt>
                <c:pt idx="3">
                  <c:v>0.68753399999999865</c:v>
                </c:pt>
                <c:pt idx="4">
                  <c:v>0.4004910000000001</c:v>
                </c:pt>
                <c:pt idx="5">
                  <c:v>0.38322400000000068</c:v>
                </c:pt>
                <c:pt idx="6">
                  <c:v>0.37802900000000067</c:v>
                </c:pt>
                <c:pt idx="7">
                  <c:v>0.38420900000000002</c:v>
                </c:pt>
                <c:pt idx="8">
                  <c:v>1.0919379999999999</c:v>
                </c:pt>
                <c:pt idx="9">
                  <c:v>1.0984639999999999</c:v>
                </c:pt>
                <c:pt idx="10">
                  <c:v>1.1500140000000001</c:v>
                </c:pt>
                <c:pt idx="11">
                  <c:v>1.24535</c:v>
                </c:pt>
                <c:pt idx="12">
                  <c:v>1.6270089999999999</c:v>
                </c:pt>
                <c:pt idx="13">
                  <c:v>1.3814500000000001</c:v>
                </c:pt>
                <c:pt idx="14">
                  <c:v>1.3941510000000001</c:v>
                </c:pt>
                <c:pt idx="15">
                  <c:v>1.382976</c:v>
                </c:pt>
                <c:pt idx="16">
                  <c:v>1.5176159999999999</c:v>
                </c:pt>
                <c:pt idx="17">
                  <c:v>1.2289489999999998</c:v>
                </c:pt>
                <c:pt idx="18">
                  <c:v>1.2143079999999999</c:v>
                </c:pt>
                <c:pt idx="19">
                  <c:v>1.2929839999999999</c:v>
                </c:pt>
                <c:pt idx="20">
                  <c:v>1.0939689999999975</c:v>
                </c:pt>
                <c:pt idx="21">
                  <c:v>1.0808039999999999</c:v>
                </c:pt>
                <c:pt idx="22">
                  <c:v>1.105127</c:v>
                </c:pt>
                <c:pt idx="23">
                  <c:v>0.93263000000000063</c:v>
                </c:pt>
                <c:pt idx="24">
                  <c:v>0.93209500000000134</c:v>
                </c:pt>
                <c:pt idx="25">
                  <c:v>0.93059400000000003</c:v>
                </c:pt>
                <c:pt idx="26">
                  <c:v>0.92942199999999997</c:v>
                </c:pt>
                <c:pt idx="27">
                  <c:v>1.2442070000000001</c:v>
                </c:pt>
                <c:pt idx="28">
                  <c:v>0.90465099999999998</c:v>
                </c:pt>
                <c:pt idx="29">
                  <c:v>4.1722570000000001</c:v>
                </c:pt>
                <c:pt idx="30">
                  <c:v>0.91695599999999999</c:v>
                </c:pt>
                <c:pt idx="31">
                  <c:v>0.88701399999999853</c:v>
                </c:pt>
                <c:pt idx="32">
                  <c:v>0.90847</c:v>
                </c:pt>
                <c:pt idx="33">
                  <c:v>4.0775610000000002</c:v>
                </c:pt>
                <c:pt idx="34">
                  <c:v>6.7962280000000108</c:v>
                </c:pt>
                <c:pt idx="35">
                  <c:v>4.4138929999999998</c:v>
                </c:pt>
                <c:pt idx="36">
                  <c:v>4.4685790000000001</c:v>
                </c:pt>
                <c:pt idx="37">
                  <c:v>4.4951230000000004</c:v>
                </c:pt>
                <c:pt idx="38">
                  <c:v>4.4916040000000024</c:v>
                </c:pt>
                <c:pt idx="39">
                  <c:v>4.335566</c:v>
                </c:pt>
                <c:pt idx="40">
                  <c:v>4.2806839999999999</c:v>
                </c:pt>
                <c:pt idx="41">
                  <c:v>4.280786</c:v>
                </c:pt>
                <c:pt idx="42">
                  <c:v>4.8787219999999998</c:v>
                </c:pt>
                <c:pt idx="43">
                  <c:v>4.8817510000000004</c:v>
                </c:pt>
                <c:pt idx="44">
                  <c:v>4.92511999999999</c:v>
                </c:pt>
                <c:pt idx="45">
                  <c:v>4.8800470000000002</c:v>
                </c:pt>
                <c:pt idx="46">
                  <c:v>4.8833979999999997</c:v>
                </c:pt>
                <c:pt idx="47">
                  <c:v>4.9131939999999998</c:v>
                </c:pt>
                <c:pt idx="48">
                  <c:v>5.4575499999999995</c:v>
                </c:pt>
                <c:pt idx="49">
                  <c:v>4.8890180000000001</c:v>
                </c:pt>
                <c:pt idx="50">
                  <c:v>4.859413</c:v>
                </c:pt>
                <c:pt idx="51">
                  <c:v>4.9742590000000098</c:v>
                </c:pt>
                <c:pt idx="52">
                  <c:v>5.0345369999999878</c:v>
                </c:pt>
                <c:pt idx="53">
                  <c:v>5.1134769999999889</c:v>
                </c:pt>
                <c:pt idx="54">
                  <c:v>4.9146630000000098</c:v>
                </c:pt>
                <c:pt idx="55">
                  <c:v>4.9779289999999996</c:v>
                </c:pt>
                <c:pt idx="56">
                  <c:v>4.9485789999999996</c:v>
                </c:pt>
                <c:pt idx="57">
                  <c:v>5.1318700000000002</c:v>
                </c:pt>
                <c:pt idx="58">
                  <c:v>5.1695059999999868</c:v>
                </c:pt>
                <c:pt idx="59">
                  <c:v>5.04603</c:v>
                </c:pt>
                <c:pt idx="60">
                  <c:v>5.5460430000000107</c:v>
                </c:pt>
                <c:pt idx="61">
                  <c:v>5.5460680000000098</c:v>
                </c:pt>
                <c:pt idx="62">
                  <c:v>5.3482820000000002</c:v>
                </c:pt>
                <c:pt idx="63">
                  <c:v>5.317202</c:v>
                </c:pt>
                <c:pt idx="64">
                  <c:v>5.3169819999999879</c:v>
                </c:pt>
                <c:pt idx="65">
                  <c:v>5.6587809999999878</c:v>
                </c:pt>
                <c:pt idx="66">
                  <c:v>5.2815019999999997</c:v>
                </c:pt>
                <c:pt idx="67">
                  <c:v>5.2650119999999889</c:v>
                </c:pt>
                <c:pt idx="68">
                  <c:v>5.2569999999999997</c:v>
                </c:pt>
                <c:pt idx="69">
                  <c:v>5.5614980000000003</c:v>
                </c:pt>
                <c:pt idx="70">
                  <c:v>5.6889359999999849</c:v>
                </c:pt>
                <c:pt idx="71">
                  <c:v>5.8284049999999858</c:v>
                </c:pt>
                <c:pt idx="72">
                  <c:v>5.9104720000000004</c:v>
                </c:pt>
                <c:pt idx="73">
                  <c:v>5.9052259999999999</c:v>
                </c:pt>
                <c:pt idx="74">
                  <c:v>6.5812520000000108</c:v>
                </c:pt>
                <c:pt idx="75">
                  <c:v>6.4342769999999998</c:v>
                </c:pt>
                <c:pt idx="76">
                  <c:v>6.4227299999999996</c:v>
                </c:pt>
                <c:pt idx="77">
                  <c:v>6.5271709999999858</c:v>
                </c:pt>
                <c:pt idx="78">
                  <c:v>6.4705240000000002</c:v>
                </c:pt>
                <c:pt idx="79">
                  <c:v>8.4924590000000233</c:v>
                </c:pt>
                <c:pt idx="80">
                  <c:v>7.5448449999999889</c:v>
                </c:pt>
                <c:pt idx="81">
                  <c:v>7.0519889999999945</c:v>
                </c:pt>
                <c:pt idx="82">
                  <c:v>8.7342509999999969</c:v>
                </c:pt>
                <c:pt idx="83">
                  <c:v>6.9772980000000109</c:v>
                </c:pt>
                <c:pt idx="84">
                  <c:v>7.998888</c:v>
                </c:pt>
                <c:pt idx="85">
                  <c:v>7.8124690000000001</c:v>
                </c:pt>
                <c:pt idx="86">
                  <c:v>7.0753930000000107</c:v>
                </c:pt>
                <c:pt idx="87">
                  <c:v>7.7050809999999945</c:v>
                </c:pt>
                <c:pt idx="88">
                  <c:v>6.9744789999999997</c:v>
                </c:pt>
                <c:pt idx="89">
                  <c:v>6.9259690000000003</c:v>
                </c:pt>
                <c:pt idx="90">
                  <c:v>9.3255470000000233</c:v>
                </c:pt>
                <c:pt idx="91">
                  <c:v>47.361632</c:v>
                </c:pt>
              </c:numCache>
            </c:numRef>
          </c:val>
        </c:ser>
        <c:marker val="1"/>
        <c:axId val="109913600"/>
        <c:axId val="109915136"/>
      </c:lineChart>
      <c:dateAx>
        <c:axId val="109913600"/>
        <c:scaling>
          <c:orientation val="minMax"/>
          <c:min val="39448"/>
        </c:scaling>
        <c:axPos val="b"/>
        <c:majorGridlines/>
        <c:numFmt formatCode="dd/mm/yyyy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9915136"/>
        <c:crosses val="autoZero"/>
        <c:auto val="1"/>
        <c:lblOffset val="100"/>
        <c:majorUnit val="6"/>
        <c:majorTimeUnit val="months"/>
      </c:dateAx>
      <c:valAx>
        <c:axId val="10991513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9913600"/>
        <c:crosses val="autoZero"/>
        <c:crossBetween val="midCat"/>
      </c:valAx>
      <c:sp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</c:spPr>
    </c:plotArea>
    <c:plotVisOnly val="1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8.6807252541708152E-2"/>
          <c:y val="5.4352817662498124E-2"/>
          <c:w val="0.83939014088756148"/>
          <c:h val="0.92266691369461173"/>
        </c:manualLayout>
      </c:layout>
      <c:lineChart>
        <c:grouping val="standard"/>
        <c:ser>
          <c:idx val="0"/>
          <c:order val="0"/>
          <c:spPr>
            <a:ln w="50800">
              <a:solidFill>
                <a:prstClr val="black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numRef>
              <c:f>Лист1!$D$4:$D$425</c:f>
              <c:numCache>
                <c:formatCode>dd/mm/yyyy</c:formatCode>
                <c:ptCount val="422"/>
                <c:pt idx="0">
                  <c:v>42268</c:v>
                </c:pt>
                <c:pt idx="1">
                  <c:v>42265</c:v>
                </c:pt>
                <c:pt idx="2">
                  <c:v>42264</c:v>
                </c:pt>
                <c:pt idx="3">
                  <c:v>42263</c:v>
                </c:pt>
                <c:pt idx="4">
                  <c:v>42262</c:v>
                </c:pt>
                <c:pt idx="5">
                  <c:v>42261</c:v>
                </c:pt>
                <c:pt idx="6">
                  <c:v>42258</c:v>
                </c:pt>
                <c:pt idx="7">
                  <c:v>42257</c:v>
                </c:pt>
                <c:pt idx="8">
                  <c:v>42256</c:v>
                </c:pt>
                <c:pt idx="9">
                  <c:v>42255</c:v>
                </c:pt>
                <c:pt idx="10">
                  <c:v>42254</c:v>
                </c:pt>
                <c:pt idx="11">
                  <c:v>42251</c:v>
                </c:pt>
                <c:pt idx="12">
                  <c:v>42250</c:v>
                </c:pt>
                <c:pt idx="13">
                  <c:v>42249</c:v>
                </c:pt>
                <c:pt idx="14">
                  <c:v>42248</c:v>
                </c:pt>
                <c:pt idx="15">
                  <c:v>42247</c:v>
                </c:pt>
                <c:pt idx="16">
                  <c:v>42244</c:v>
                </c:pt>
                <c:pt idx="17">
                  <c:v>42243</c:v>
                </c:pt>
                <c:pt idx="18">
                  <c:v>42242</c:v>
                </c:pt>
                <c:pt idx="19">
                  <c:v>42241</c:v>
                </c:pt>
                <c:pt idx="20">
                  <c:v>42240</c:v>
                </c:pt>
                <c:pt idx="21">
                  <c:v>42237</c:v>
                </c:pt>
                <c:pt idx="22">
                  <c:v>42236</c:v>
                </c:pt>
                <c:pt idx="23">
                  <c:v>42235</c:v>
                </c:pt>
                <c:pt idx="24">
                  <c:v>42234</c:v>
                </c:pt>
                <c:pt idx="25">
                  <c:v>42233</c:v>
                </c:pt>
                <c:pt idx="26">
                  <c:v>42230</c:v>
                </c:pt>
                <c:pt idx="27">
                  <c:v>42229</c:v>
                </c:pt>
                <c:pt idx="28">
                  <c:v>42228</c:v>
                </c:pt>
                <c:pt idx="29">
                  <c:v>42227</c:v>
                </c:pt>
                <c:pt idx="30">
                  <c:v>42226</c:v>
                </c:pt>
                <c:pt idx="31">
                  <c:v>42223</c:v>
                </c:pt>
                <c:pt idx="32">
                  <c:v>42222</c:v>
                </c:pt>
                <c:pt idx="33">
                  <c:v>42221</c:v>
                </c:pt>
                <c:pt idx="34">
                  <c:v>42220</c:v>
                </c:pt>
                <c:pt idx="35">
                  <c:v>42219</c:v>
                </c:pt>
                <c:pt idx="36">
                  <c:v>42216</c:v>
                </c:pt>
                <c:pt idx="37">
                  <c:v>42215</c:v>
                </c:pt>
                <c:pt idx="38">
                  <c:v>42214</c:v>
                </c:pt>
                <c:pt idx="39">
                  <c:v>42213</c:v>
                </c:pt>
                <c:pt idx="40">
                  <c:v>42212</c:v>
                </c:pt>
                <c:pt idx="41">
                  <c:v>42209</c:v>
                </c:pt>
                <c:pt idx="42">
                  <c:v>42208</c:v>
                </c:pt>
                <c:pt idx="43">
                  <c:v>42207</c:v>
                </c:pt>
                <c:pt idx="44">
                  <c:v>42206</c:v>
                </c:pt>
                <c:pt idx="45">
                  <c:v>42205</c:v>
                </c:pt>
                <c:pt idx="46">
                  <c:v>42202</c:v>
                </c:pt>
                <c:pt idx="47">
                  <c:v>42201</c:v>
                </c:pt>
                <c:pt idx="48">
                  <c:v>42200</c:v>
                </c:pt>
                <c:pt idx="49">
                  <c:v>42199</c:v>
                </c:pt>
                <c:pt idx="50">
                  <c:v>42198</c:v>
                </c:pt>
                <c:pt idx="51">
                  <c:v>42195</c:v>
                </c:pt>
                <c:pt idx="52">
                  <c:v>42194</c:v>
                </c:pt>
                <c:pt idx="53">
                  <c:v>42193</c:v>
                </c:pt>
                <c:pt idx="54">
                  <c:v>42192</c:v>
                </c:pt>
                <c:pt idx="55">
                  <c:v>42191</c:v>
                </c:pt>
                <c:pt idx="56">
                  <c:v>42188</c:v>
                </c:pt>
                <c:pt idx="57">
                  <c:v>42187</c:v>
                </c:pt>
                <c:pt idx="58">
                  <c:v>42186</c:v>
                </c:pt>
                <c:pt idx="59">
                  <c:v>42185</c:v>
                </c:pt>
                <c:pt idx="60">
                  <c:v>42184</c:v>
                </c:pt>
                <c:pt idx="61">
                  <c:v>42181</c:v>
                </c:pt>
                <c:pt idx="62">
                  <c:v>42180</c:v>
                </c:pt>
                <c:pt idx="63">
                  <c:v>42179</c:v>
                </c:pt>
                <c:pt idx="64">
                  <c:v>42178</c:v>
                </c:pt>
                <c:pt idx="65">
                  <c:v>42177</c:v>
                </c:pt>
                <c:pt idx="66">
                  <c:v>42174</c:v>
                </c:pt>
                <c:pt idx="67">
                  <c:v>42173</c:v>
                </c:pt>
                <c:pt idx="68">
                  <c:v>42172</c:v>
                </c:pt>
                <c:pt idx="69">
                  <c:v>42171</c:v>
                </c:pt>
                <c:pt idx="70">
                  <c:v>42170</c:v>
                </c:pt>
                <c:pt idx="71">
                  <c:v>42166</c:v>
                </c:pt>
                <c:pt idx="72">
                  <c:v>42165</c:v>
                </c:pt>
                <c:pt idx="73">
                  <c:v>42164</c:v>
                </c:pt>
                <c:pt idx="74">
                  <c:v>42163</c:v>
                </c:pt>
                <c:pt idx="75">
                  <c:v>42160</c:v>
                </c:pt>
                <c:pt idx="76">
                  <c:v>42159</c:v>
                </c:pt>
                <c:pt idx="77">
                  <c:v>42158</c:v>
                </c:pt>
                <c:pt idx="78">
                  <c:v>42157</c:v>
                </c:pt>
                <c:pt idx="79">
                  <c:v>42156</c:v>
                </c:pt>
                <c:pt idx="80">
                  <c:v>42153</c:v>
                </c:pt>
                <c:pt idx="81">
                  <c:v>42152</c:v>
                </c:pt>
                <c:pt idx="82">
                  <c:v>42151</c:v>
                </c:pt>
                <c:pt idx="83">
                  <c:v>42150</c:v>
                </c:pt>
                <c:pt idx="84">
                  <c:v>42149</c:v>
                </c:pt>
                <c:pt idx="85">
                  <c:v>42146</c:v>
                </c:pt>
                <c:pt idx="86">
                  <c:v>42145</c:v>
                </c:pt>
                <c:pt idx="87">
                  <c:v>42144</c:v>
                </c:pt>
                <c:pt idx="88">
                  <c:v>42143</c:v>
                </c:pt>
                <c:pt idx="89">
                  <c:v>42142</c:v>
                </c:pt>
                <c:pt idx="90">
                  <c:v>42139</c:v>
                </c:pt>
                <c:pt idx="91">
                  <c:v>42138</c:v>
                </c:pt>
                <c:pt idx="92">
                  <c:v>42137</c:v>
                </c:pt>
                <c:pt idx="93">
                  <c:v>42136</c:v>
                </c:pt>
                <c:pt idx="94">
                  <c:v>42132</c:v>
                </c:pt>
                <c:pt idx="95">
                  <c:v>42131</c:v>
                </c:pt>
                <c:pt idx="96">
                  <c:v>42130</c:v>
                </c:pt>
                <c:pt idx="97">
                  <c:v>42129</c:v>
                </c:pt>
                <c:pt idx="98">
                  <c:v>42124</c:v>
                </c:pt>
                <c:pt idx="99">
                  <c:v>42123</c:v>
                </c:pt>
                <c:pt idx="100">
                  <c:v>42122</c:v>
                </c:pt>
                <c:pt idx="101">
                  <c:v>42121</c:v>
                </c:pt>
                <c:pt idx="102">
                  <c:v>42118</c:v>
                </c:pt>
                <c:pt idx="103">
                  <c:v>42117</c:v>
                </c:pt>
                <c:pt idx="104">
                  <c:v>42116</c:v>
                </c:pt>
                <c:pt idx="105">
                  <c:v>42115</c:v>
                </c:pt>
                <c:pt idx="106">
                  <c:v>42114</c:v>
                </c:pt>
                <c:pt idx="107">
                  <c:v>42111</c:v>
                </c:pt>
                <c:pt idx="108">
                  <c:v>42110</c:v>
                </c:pt>
                <c:pt idx="109">
                  <c:v>42109</c:v>
                </c:pt>
                <c:pt idx="110">
                  <c:v>42108</c:v>
                </c:pt>
                <c:pt idx="111">
                  <c:v>42107</c:v>
                </c:pt>
                <c:pt idx="112">
                  <c:v>42104</c:v>
                </c:pt>
                <c:pt idx="113">
                  <c:v>42103</c:v>
                </c:pt>
                <c:pt idx="114">
                  <c:v>42102</c:v>
                </c:pt>
                <c:pt idx="115">
                  <c:v>42101</c:v>
                </c:pt>
                <c:pt idx="116">
                  <c:v>42100</c:v>
                </c:pt>
                <c:pt idx="117">
                  <c:v>42097</c:v>
                </c:pt>
                <c:pt idx="118">
                  <c:v>42096</c:v>
                </c:pt>
                <c:pt idx="119">
                  <c:v>42095</c:v>
                </c:pt>
                <c:pt idx="120">
                  <c:v>42094</c:v>
                </c:pt>
                <c:pt idx="121">
                  <c:v>42093</c:v>
                </c:pt>
                <c:pt idx="122">
                  <c:v>42090</c:v>
                </c:pt>
                <c:pt idx="123">
                  <c:v>42089</c:v>
                </c:pt>
                <c:pt idx="124">
                  <c:v>42088</c:v>
                </c:pt>
                <c:pt idx="125">
                  <c:v>42087</c:v>
                </c:pt>
                <c:pt idx="126">
                  <c:v>42086</c:v>
                </c:pt>
                <c:pt idx="127">
                  <c:v>42083</c:v>
                </c:pt>
                <c:pt idx="128">
                  <c:v>42082</c:v>
                </c:pt>
                <c:pt idx="129">
                  <c:v>42081</c:v>
                </c:pt>
                <c:pt idx="130">
                  <c:v>42080</c:v>
                </c:pt>
                <c:pt idx="131">
                  <c:v>42079</c:v>
                </c:pt>
                <c:pt idx="132">
                  <c:v>42076</c:v>
                </c:pt>
                <c:pt idx="133">
                  <c:v>42075</c:v>
                </c:pt>
                <c:pt idx="134">
                  <c:v>42074</c:v>
                </c:pt>
                <c:pt idx="135">
                  <c:v>42073</c:v>
                </c:pt>
                <c:pt idx="136">
                  <c:v>42069</c:v>
                </c:pt>
                <c:pt idx="137">
                  <c:v>42068</c:v>
                </c:pt>
                <c:pt idx="138">
                  <c:v>42067</c:v>
                </c:pt>
                <c:pt idx="139">
                  <c:v>42066</c:v>
                </c:pt>
                <c:pt idx="140">
                  <c:v>42065</c:v>
                </c:pt>
                <c:pt idx="141">
                  <c:v>42062</c:v>
                </c:pt>
                <c:pt idx="142">
                  <c:v>42061</c:v>
                </c:pt>
                <c:pt idx="143">
                  <c:v>42060</c:v>
                </c:pt>
                <c:pt idx="144">
                  <c:v>42059</c:v>
                </c:pt>
                <c:pt idx="145">
                  <c:v>42055</c:v>
                </c:pt>
                <c:pt idx="146">
                  <c:v>42054</c:v>
                </c:pt>
                <c:pt idx="147">
                  <c:v>42053</c:v>
                </c:pt>
                <c:pt idx="148">
                  <c:v>42052</c:v>
                </c:pt>
                <c:pt idx="149">
                  <c:v>42051</c:v>
                </c:pt>
                <c:pt idx="150">
                  <c:v>42048</c:v>
                </c:pt>
                <c:pt idx="151">
                  <c:v>42047</c:v>
                </c:pt>
                <c:pt idx="152">
                  <c:v>42046</c:v>
                </c:pt>
                <c:pt idx="153">
                  <c:v>42045</c:v>
                </c:pt>
                <c:pt idx="154">
                  <c:v>42044</c:v>
                </c:pt>
                <c:pt idx="155">
                  <c:v>42041</c:v>
                </c:pt>
                <c:pt idx="156">
                  <c:v>42040</c:v>
                </c:pt>
                <c:pt idx="157">
                  <c:v>42039</c:v>
                </c:pt>
                <c:pt idx="158">
                  <c:v>42038</c:v>
                </c:pt>
                <c:pt idx="159">
                  <c:v>42037</c:v>
                </c:pt>
                <c:pt idx="160">
                  <c:v>42034</c:v>
                </c:pt>
                <c:pt idx="161">
                  <c:v>42033</c:v>
                </c:pt>
                <c:pt idx="162">
                  <c:v>42032</c:v>
                </c:pt>
                <c:pt idx="163">
                  <c:v>42031</c:v>
                </c:pt>
                <c:pt idx="164">
                  <c:v>42030</c:v>
                </c:pt>
                <c:pt idx="165">
                  <c:v>42027</c:v>
                </c:pt>
                <c:pt idx="166">
                  <c:v>42026</c:v>
                </c:pt>
                <c:pt idx="167">
                  <c:v>42025</c:v>
                </c:pt>
                <c:pt idx="168">
                  <c:v>42024</c:v>
                </c:pt>
                <c:pt idx="169">
                  <c:v>42023</c:v>
                </c:pt>
                <c:pt idx="170">
                  <c:v>42020</c:v>
                </c:pt>
                <c:pt idx="171">
                  <c:v>42019</c:v>
                </c:pt>
                <c:pt idx="172">
                  <c:v>42018</c:v>
                </c:pt>
                <c:pt idx="173">
                  <c:v>42017</c:v>
                </c:pt>
                <c:pt idx="174">
                  <c:v>42016</c:v>
                </c:pt>
                <c:pt idx="175">
                  <c:v>42004</c:v>
                </c:pt>
                <c:pt idx="176">
                  <c:v>42003</c:v>
                </c:pt>
                <c:pt idx="177">
                  <c:v>42002</c:v>
                </c:pt>
                <c:pt idx="178">
                  <c:v>41999</c:v>
                </c:pt>
                <c:pt idx="179">
                  <c:v>41998</c:v>
                </c:pt>
                <c:pt idx="180">
                  <c:v>41997</c:v>
                </c:pt>
                <c:pt idx="181">
                  <c:v>41996</c:v>
                </c:pt>
                <c:pt idx="182">
                  <c:v>41995</c:v>
                </c:pt>
                <c:pt idx="183">
                  <c:v>41992</c:v>
                </c:pt>
                <c:pt idx="184">
                  <c:v>41991</c:v>
                </c:pt>
                <c:pt idx="185">
                  <c:v>41990</c:v>
                </c:pt>
                <c:pt idx="186">
                  <c:v>41989</c:v>
                </c:pt>
                <c:pt idx="187">
                  <c:v>41988</c:v>
                </c:pt>
                <c:pt idx="188">
                  <c:v>41985</c:v>
                </c:pt>
                <c:pt idx="189">
                  <c:v>41984</c:v>
                </c:pt>
                <c:pt idx="190">
                  <c:v>41983</c:v>
                </c:pt>
                <c:pt idx="191">
                  <c:v>41982</c:v>
                </c:pt>
                <c:pt idx="192">
                  <c:v>41981</c:v>
                </c:pt>
                <c:pt idx="193">
                  <c:v>41978</c:v>
                </c:pt>
                <c:pt idx="194">
                  <c:v>41977</c:v>
                </c:pt>
                <c:pt idx="195">
                  <c:v>41976</c:v>
                </c:pt>
                <c:pt idx="196">
                  <c:v>41975</c:v>
                </c:pt>
                <c:pt idx="197">
                  <c:v>41974</c:v>
                </c:pt>
                <c:pt idx="198">
                  <c:v>41971</c:v>
                </c:pt>
                <c:pt idx="199">
                  <c:v>41970</c:v>
                </c:pt>
                <c:pt idx="200">
                  <c:v>41969</c:v>
                </c:pt>
                <c:pt idx="201">
                  <c:v>41968</c:v>
                </c:pt>
                <c:pt idx="202">
                  <c:v>41967</c:v>
                </c:pt>
                <c:pt idx="203">
                  <c:v>41964</c:v>
                </c:pt>
                <c:pt idx="204">
                  <c:v>41963</c:v>
                </c:pt>
                <c:pt idx="205">
                  <c:v>41962</c:v>
                </c:pt>
                <c:pt idx="206">
                  <c:v>41961</c:v>
                </c:pt>
                <c:pt idx="207">
                  <c:v>41960</c:v>
                </c:pt>
                <c:pt idx="208">
                  <c:v>41957</c:v>
                </c:pt>
                <c:pt idx="209">
                  <c:v>41956</c:v>
                </c:pt>
                <c:pt idx="210">
                  <c:v>41955</c:v>
                </c:pt>
                <c:pt idx="211">
                  <c:v>41954</c:v>
                </c:pt>
                <c:pt idx="212">
                  <c:v>41953</c:v>
                </c:pt>
                <c:pt idx="213">
                  <c:v>41950</c:v>
                </c:pt>
                <c:pt idx="214">
                  <c:v>41949</c:v>
                </c:pt>
                <c:pt idx="215">
                  <c:v>41948</c:v>
                </c:pt>
                <c:pt idx="216">
                  <c:v>41943</c:v>
                </c:pt>
                <c:pt idx="217">
                  <c:v>41942</c:v>
                </c:pt>
                <c:pt idx="218">
                  <c:v>41941</c:v>
                </c:pt>
                <c:pt idx="219">
                  <c:v>41940</c:v>
                </c:pt>
                <c:pt idx="220">
                  <c:v>41939</c:v>
                </c:pt>
                <c:pt idx="221">
                  <c:v>41936</c:v>
                </c:pt>
                <c:pt idx="222">
                  <c:v>41935</c:v>
                </c:pt>
                <c:pt idx="223">
                  <c:v>41934</c:v>
                </c:pt>
                <c:pt idx="224">
                  <c:v>41933</c:v>
                </c:pt>
                <c:pt idx="225">
                  <c:v>41932</c:v>
                </c:pt>
                <c:pt idx="226">
                  <c:v>41929</c:v>
                </c:pt>
                <c:pt idx="227">
                  <c:v>41928</c:v>
                </c:pt>
                <c:pt idx="228">
                  <c:v>41927</c:v>
                </c:pt>
                <c:pt idx="229">
                  <c:v>41926</c:v>
                </c:pt>
                <c:pt idx="230">
                  <c:v>41925</c:v>
                </c:pt>
                <c:pt idx="231">
                  <c:v>41922</c:v>
                </c:pt>
                <c:pt idx="232">
                  <c:v>41921</c:v>
                </c:pt>
                <c:pt idx="233">
                  <c:v>41920</c:v>
                </c:pt>
                <c:pt idx="234">
                  <c:v>41919</c:v>
                </c:pt>
                <c:pt idx="235">
                  <c:v>41918</c:v>
                </c:pt>
                <c:pt idx="236">
                  <c:v>41915</c:v>
                </c:pt>
                <c:pt idx="237">
                  <c:v>41914</c:v>
                </c:pt>
                <c:pt idx="238">
                  <c:v>41913</c:v>
                </c:pt>
                <c:pt idx="239">
                  <c:v>41912</c:v>
                </c:pt>
                <c:pt idx="240">
                  <c:v>41911</c:v>
                </c:pt>
                <c:pt idx="241">
                  <c:v>41908</c:v>
                </c:pt>
                <c:pt idx="242">
                  <c:v>41907</c:v>
                </c:pt>
                <c:pt idx="243">
                  <c:v>41906</c:v>
                </c:pt>
                <c:pt idx="244">
                  <c:v>41905</c:v>
                </c:pt>
                <c:pt idx="245">
                  <c:v>41904</c:v>
                </c:pt>
                <c:pt idx="246">
                  <c:v>41901</c:v>
                </c:pt>
                <c:pt idx="247">
                  <c:v>41900</c:v>
                </c:pt>
                <c:pt idx="248">
                  <c:v>41899</c:v>
                </c:pt>
                <c:pt idx="249">
                  <c:v>41898</c:v>
                </c:pt>
                <c:pt idx="250">
                  <c:v>41897</c:v>
                </c:pt>
                <c:pt idx="251">
                  <c:v>41894</c:v>
                </c:pt>
                <c:pt idx="252">
                  <c:v>41893</c:v>
                </c:pt>
                <c:pt idx="253">
                  <c:v>41892</c:v>
                </c:pt>
                <c:pt idx="254">
                  <c:v>41891</c:v>
                </c:pt>
                <c:pt idx="255">
                  <c:v>41890</c:v>
                </c:pt>
                <c:pt idx="256">
                  <c:v>41887</c:v>
                </c:pt>
                <c:pt idx="257">
                  <c:v>41886</c:v>
                </c:pt>
                <c:pt idx="258">
                  <c:v>41885</c:v>
                </c:pt>
                <c:pt idx="259">
                  <c:v>41884</c:v>
                </c:pt>
                <c:pt idx="260">
                  <c:v>41883</c:v>
                </c:pt>
                <c:pt idx="261">
                  <c:v>41880</c:v>
                </c:pt>
                <c:pt idx="262">
                  <c:v>41879</c:v>
                </c:pt>
                <c:pt idx="263">
                  <c:v>41878</c:v>
                </c:pt>
                <c:pt idx="264">
                  <c:v>41877</c:v>
                </c:pt>
                <c:pt idx="265">
                  <c:v>41876</c:v>
                </c:pt>
                <c:pt idx="266">
                  <c:v>41873</c:v>
                </c:pt>
                <c:pt idx="267">
                  <c:v>41872</c:v>
                </c:pt>
                <c:pt idx="268">
                  <c:v>41871</c:v>
                </c:pt>
                <c:pt idx="269">
                  <c:v>41870</c:v>
                </c:pt>
                <c:pt idx="270">
                  <c:v>41869</c:v>
                </c:pt>
                <c:pt idx="271">
                  <c:v>41866</c:v>
                </c:pt>
                <c:pt idx="272">
                  <c:v>41865</c:v>
                </c:pt>
                <c:pt idx="273">
                  <c:v>41864</c:v>
                </c:pt>
                <c:pt idx="274">
                  <c:v>41863</c:v>
                </c:pt>
                <c:pt idx="275">
                  <c:v>41862</c:v>
                </c:pt>
                <c:pt idx="276">
                  <c:v>41859</c:v>
                </c:pt>
                <c:pt idx="277">
                  <c:v>41858</c:v>
                </c:pt>
                <c:pt idx="278">
                  <c:v>41857</c:v>
                </c:pt>
                <c:pt idx="279">
                  <c:v>41856</c:v>
                </c:pt>
                <c:pt idx="280">
                  <c:v>41855</c:v>
                </c:pt>
                <c:pt idx="281">
                  <c:v>41852</c:v>
                </c:pt>
                <c:pt idx="282">
                  <c:v>41851</c:v>
                </c:pt>
                <c:pt idx="283">
                  <c:v>41850</c:v>
                </c:pt>
                <c:pt idx="284">
                  <c:v>41849</c:v>
                </c:pt>
                <c:pt idx="285">
                  <c:v>41848</c:v>
                </c:pt>
                <c:pt idx="286">
                  <c:v>41845</c:v>
                </c:pt>
                <c:pt idx="287">
                  <c:v>41844</c:v>
                </c:pt>
                <c:pt idx="288">
                  <c:v>41843</c:v>
                </c:pt>
                <c:pt idx="289">
                  <c:v>41842</c:v>
                </c:pt>
                <c:pt idx="290">
                  <c:v>41841</c:v>
                </c:pt>
                <c:pt idx="291">
                  <c:v>41838</c:v>
                </c:pt>
                <c:pt idx="292">
                  <c:v>41837</c:v>
                </c:pt>
                <c:pt idx="293">
                  <c:v>41836</c:v>
                </c:pt>
                <c:pt idx="294">
                  <c:v>41835</c:v>
                </c:pt>
                <c:pt idx="295">
                  <c:v>41834</c:v>
                </c:pt>
                <c:pt idx="296">
                  <c:v>41831</c:v>
                </c:pt>
                <c:pt idx="297">
                  <c:v>41830</c:v>
                </c:pt>
                <c:pt idx="298">
                  <c:v>41829</c:v>
                </c:pt>
                <c:pt idx="299">
                  <c:v>41828</c:v>
                </c:pt>
                <c:pt idx="300">
                  <c:v>41827</c:v>
                </c:pt>
                <c:pt idx="301">
                  <c:v>41824</c:v>
                </c:pt>
                <c:pt idx="302">
                  <c:v>41823</c:v>
                </c:pt>
                <c:pt idx="303">
                  <c:v>41822</c:v>
                </c:pt>
                <c:pt idx="304">
                  <c:v>41821</c:v>
                </c:pt>
                <c:pt idx="305">
                  <c:v>41820</c:v>
                </c:pt>
                <c:pt idx="306">
                  <c:v>41817</c:v>
                </c:pt>
                <c:pt idx="307">
                  <c:v>41816</c:v>
                </c:pt>
                <c:pt idx="308">
                  <c:v>41815</c:v>
                </c:pt>
                <c:pt idx="309">
                  <c:v>41814</c:v>
                </c:pt>
                <c:pt idx="310">
                  <c:v>41813</c:v>
                </c:pt>
                <c:pt idx="311">
                  <c:v>41810</c:v>
                </c:pt>
                <c:pt idx="312">
                  <c:v>41809</c:v>
                </c:pt>
                <c:pt idx="313">
                  <c:v>41808</c:v>
                </c:pt>
                <c:pt idx="314">
                  <c:v>41807</c:v>
                </c:pt>
                <c:pt idx="315">
                  <c:v>41806</c:v>
                </c:pt>
                <c:pt idx="316">
                  <c:v>41801</c:v>
                </c:pt>
                <c:pt idx="317">
                  <c:v>41800</c:v>
                </c:pt>
                <c:pt idx="318">
                  <c:v>41799</c:v>
                </c:pt>
                <c:pt idx="319">
                  <c:v>41796</c:v>
                </c:pt>
                <c:pt idx="320">
                  <c:v>41795</c:v>
                </c:pt>
                <c:pt idx="321">
                  <c:v>41794</c:v>
                </c:pt>
                <c:pt idx="322">
                  <c:v>41793</c:v>
                </c:pt>
                <c:pt idx="323">
                  <c:v>41792</c:v>
                </c:pt>
                <c:pt idx="324">
                  <c:v>41789</c:v>
                </c:pt>
                <c:pt idx="325">
                  <c:v>41788</c:v>
                </c:pt>
                <c:pt idx="326">
                  <c:v>41787</c:v>
                </c:pt>
                <c:pt idx="327">
                  <c:v>41786</c:v>
                </c:pt>
                <c:pt idx="328">
                  <c:v>41785</c:v>
                </c:pt>
                <c:pt idx="329">
                  <c:v>41782</c:v>
                </c:pt>
                <c:pt idx="330">
                  <c:v>41781</c:v>
                </c:pt>
                <c:pt idx="331">
                  <c:v>41780</c:v>
                </c:pt>
                <c:pt idx="332">
                  <c:v>41779</c:v>
                </c:pt>
                <c:pt idx="333">
                  <c:v>41778</c:v>
                </c:pt>
                <c:pt idx="334">
                  <c:v>41775</c:v>
                </c:pt>
                <c:pt idx="335">
                  <c:v>41774</c:v>
                </c:pt>
                <c:pt idx="336">
                  <c:v>41773</c:v>
                </c:pt>
                <c:pt idx="337">
                  <c:v>41772</c:v>
                </c:pt>
                <c:pt idx="338">
                  <c:v>41771</c:v>
                </c:pt>
                <c:pt idx="339">
                  <c:v>41767</c:v>
                </c:pt>
                <c:pt idx="340">
                  <c:v>41766</c:v>
                </c:pt>
                <c:pt idx="341">
                  <c:v>41765</c:v>
                </c:pt>
                <c:pt idx="342">
                  <c:v>41764</c:v>
                </c:pt>
                <c:pt idx="343">
                  <c:v>41759</c:v>
                </c:pt>
                <c:pt idx="344">
                  <c:v>41758</c:v>
                </c:pt>
                <c:pt idx="345">
                  <c:v>41757</c:v>
                </c:pt>
                <c:pt idx="346">
                  <c:v>41754</c:v>
                </c:pt>
                <c:pt idx="347">
                  <c:v>41753</c:v>
                </c:pt>
                <c:pt idx="348">
                  <c:v>41752</c:v>
                </c:pt>
                <c:pt idx="349">
                  <c:v>41751</c:v>
                </c:pt>
                <c:pt idx="350">
                  <c:v>41750</c:v>
                </c:pt>
                <c:pt idx="351">
                  <c:v>41747</c:v>
                </c:pt>
                <c:pt idx="352">
                  <c:v>41746</c:v>
                </c:pt>
                <c:pt idx="353">
                  <c:v>41745</c:v>
                </c:pt>
                <c:pt idx="354">
                  <c:v>41744</c:v>
                </c:pt>
                <c:pt idx="355">
                  <c:v>41743</c:v>
                </c:pt>
                <c:pt idx="356">
                  <c:v>41740</c:v>
                </c:pt>
                <c:pt idx="357">
                  <c:v>41739</c:v>
                </c:pt>
                <c:pt idx="358">
                  <c:v>41738</c:v>
                </c:pt>
                <c:pt idx="359">
                  <c:v>41737</c:v>
                </c:pt>
                <c:pt idx="360">
                  <c:v>41736</c:v>
                </c:pt>
                <c:pt idx="361">
                  <c:v>41733</c:v>
                </c:pt>
                <c:pt idx="362">
                  <c:v>41732</c:v>
                </c:pt>
                <c:pt idx="363">
                  <c:v>41731</c:v>
                </c:pt>
                <c:pt idx="364">
                  <c:v>41730</c:v>
                </c:pt>
                <c:pt idx="365">
                  <c:v>41729</c:v>
                </c:pt>
                <c:pt idx="366">
                  <c:v>41726</c:v>
                </c:pt>
                <c:pt idx="367">
                  <c:v>41725</c:v>
                </c:pt>
                <c:pt idx="368">
                  <c:v>41724</c:v>
                </c:pt>
                <c:pt idx="369">
                  <c:v>41723</c:v>
                </c:pt>
                <c:pt idx="370">
                  <c:v>41722</c:v>
                </c:pt>
                <c:pt idx="371">
                  <c:v>41719</c:v>
                </c:pt>
                <c:pt idx="372">
                  <c:v>41718</c:v>
                </c:pt>
                <c:pt idx="373">
                  <c:v>41717</c:v>
                </c:pt>
                <c:pt idx="374">
                  <c:v>41716</c:v>
                </c:pt>
                <c:pt idx="375">
                  <c:v>41715</c:v>
                </c:pt>
                <c:pt idx="376">
                  <c:v>41712</c:v>
                </c:pt>
                <c:pt idx="377">
                  <c:v>41711</c:v>
                </c:pt>
                <c:pt idx="378">
                  <c:v>41710</c:v>
                </c:pt>
                <c:pt idx="379">
                  <c:v>41709</c:v>
                </c:pt>
                <c:pt idx="380">
                  <c:v>41705</c:v>
                </c:pt>
                <c:pt idx="381">
                  <c:v>41704</c:v>
                </c:pt>
                <c:pt idx="382">
                  <c:v>41703</c:v>
                </c:pt>
                <c:pt idx="383">
                  <c:v>41702</c:v>
                </c:pt>
                <c:pt idx="384">
                  <c:v>41701</c:v>
                </c:pt>
                <c:pt idx="385">
                  <c:v>41698</c:v>
                </c:pt>
                <c:pt idx="386">
                  <c:v>41697</c:v>
                </c:pt>
                <c:pt idx="387">
                  <c:v>41696</c:v>
                </c:pt>
                <c:pt idx="388">
                  <c:v>41695</c:v>
                </c:pt>
                <c:pt idx="389">
                  <c:v>41694</c:v>
                </c:pt>
                <c:pt idx="390">
                  <c:v>41691</c:v>
                </c:pt>
                <c:pt idx="391">
                  <c:v>41690</c:v>
                </c:pt>
                <c:pt idx="392">
                  <c:v>41689</c:v>
                </c:pt>
                <c:pt idx="393">
                  <c:v>41688</c:v>
                </c:pt>
                <c:pt idx="394">
                  <c:v>41687</c:v>
                </c:pt>
                <c:pt idx="395">
                  <c:v>41684</c:v>
                </c:pt>
                <c:pt idx="396">
                  <c:v>41683</c:v>
                </c:pt>
                <c:pt idx="397">
                  <c:v>41682</c:v>
                </c:pt>
                <c:pt idx="398">
                  <c:v>41681</c:v>
                </c:pt>
                <c:pt idx="399">
                  <c:v>41680</c:v>
                </c:pt>
                <c:pt idx="400">
                  <c:v>41677</c:v>
                </c:pt>
                <c:pt idx="401">
                  <c:v>41676</c:v>
                </c:pt>
                <c:pt idx="402">
                  <c:v>41675</c:v>
                </c:pt>
                <c:pt idx="403">
                  <c:v>41674</c:v>
                </c:pt>
                <c:pt idx="404">
                  <c:v>41673</c:v>
                </c:pt>
                <c:pt idx="405">
                  <c:v>41670</c:v>
                </c:pt>
                <c:pt idx="406">
                  <c:v>41669</c:v>
                </c:pt>
                <c:pt idx="407">
                  <c:v>41668</c:v>
                </c:pt>
                <c:pt idx="408">
                  <c:v>41667</c:v>
                </c:pt>
                <c:pt idx="409">
                  <c:v>41666</c:v>
                </c:pt>
                <c:pt idx="410">
                  <c:v>41663</c:v>
                </c:pt>
                <c:pt idx="411">
                  <c:v>41662</c:v>
                </c:pt>
                <c:pt idx="412">
                  <c:v>41661</c:v>
                </c:pt>
                <c:pt idx="413">
                  <c:v>41660</c:v>
                </c:pt>
                <c:pt idx="414">
                  <c:v>41659</c:v>
                </c:pt>
                <c:pt idx="415">
                  <c:v>41656</c:v>
                </c:pt>
                <c:pt idx="416">
                  <c:v>41655</c:v>
                </c:pt>
                <c:pt idx="417">
                  <c:v>41654</c:v>
                </c:pt>
                <c:pt idx="418">
                  <c:v>41653</c:v>
                </c:pt>
                <c:pt idx="419">
                  <c:v>41652</c:v>
                </c:pt>
                <c:pt idx="420">
                  <c:v>41649</c:v>
                </c:pt>
                <c:pt idx="421">
                  <c:v>41648</c:v>
                </c:pt>
              </c:numCache>
            </c:numRef>
          </c:cat>
          <c:val>
            <c:numRef>
              <c:f>Лист1!$E$4:$E$425</c:f>
              <c:numCache>
                <c:formatCode>0.0%</c:formatCode>
                <c:ptCount val="422"/>
                <c:pt idx="0">
                  <c:v>5.6000000000000104E-3</c:v>
                </c:pt>
                <c:pt idx="1">
                  <c:v>4.5000000000000014E-3</c:v>
                </c:pt>
                <c:pt idx="2">
                  <c:v>4.5000000000000014E-3</c:v>
                </c:pt>
                <c:pt idx="3">
                  <c:v>6.1000000000000004E-3</c:v>
                </c:pt>
                <c:pt idx="4">
                  <c:v>7.0000000000000071E-3</c:v>
                </c:pt>
                <c:pt idx="5">
                  <c:v>5.6999999999999993E-3</c:v>
                </c:pt>
                <c:pt idx="6">
                  <c:v>1.6999999999999941E-3</c:v>
                </c:pt>
                <c:pt idx="7">
                  <c:v>-3.5000000000000109E-3</c:v>
                </c:pt>
                <c:pt idx="8">
                  <c:v>-6.8000000000000144E-3</c:v>
                </c:pt>
                <c:pt idx="9">
                  <c:v>-4.7000000000000123E-3</c:v>
                </c:pt>
                <c:pt idx="10">
                  <c:v>-4.8000000000000004E-3</c:v>
                </c:pt>
                <c:pt idx="11">
                  <c:v>-3.8000000000000204E-3</c:v>
                </c:pt>
                <c:pt idx="12">
                  <c:v>-2.8000000000000039E-3</c:v>
                </c:pt>
                <c:pt idx="13">
                  <c:v>-3.4000000000000081E-3</c:v>
                </c:pt>
                <c:pt idx="14">
                  <c:v>-1.1999999999999919E-3</c:v>
                </c:pt>
                <c:pt idx="15">
                  <c:v>1.5000000000000044E-3</c:v>
                </c:pt>
                <c:pt idx="16">
                  <c:v>1.6000000000000092E-3</c:v>
                </c:pt>
                <c:pt idx="17">
                  <c:v>2.3999999999999994E-3</c:v>
                </c:pt>
                <c:pt idx="18">
                  <c:v>2.5000000000000083E-3</c:v>
                </c:pt>
                <c:pt idx="19">
                  <c:v>2.7000000000000001E-3</c:v>
                </c:pt>
                <c:pt idx="20">
                  <c:v>1.0999999999999899E-3</c:v>
                </c:pt>
                <c:pt idx="21">
                  <c:v>6.0000000000000493E-4</c:v>
                </c:pt>
                <c:pt idx="22">
                  <c:v>7.999999999999983E-4</c:v>
                </c:pt>
                <c:pt idx="23">
                  <c:v>1.9999999999999883E-3</c:v>
                </c:pt>
                <c:pt idx="24">
                  <c:v>1.8999999999999989E-3</c:v>
                </c:pt>
                <c:pt idx="25">
                  <c:v>1.8999999999999989E-3</c:v>
                </c:pt>
                <c:pt idx="26">
                  <c:v>2.2000000000000092E-3</c:v>
                </c:pt>
                <c:pt idx="27">
                  <c:v>-1.4000000000000123E-3</c:v>
                </c:pt>
                <c:pt idx="28">
                  <c:v>-3.5000000000000109E-3</c:v>
                </c:pt>
                <c:pt idx="29">
                  <c:v>-3.700000000000001E-3</c:v>
                </c:pt>
                <c:pt idx="30">
                  <c:v>-5.6000000000000104E-3</c:v>
                </c:pt>
                <c:pt idx="31">
                  <c:v>-8.5000000000000006E-3</c:v>
                </c:pt>
                <c:pt idx="32">
                  <c:v>-7.6000000000000078E-3</c:v>
                </c:pt>
                <c:pt idx="33">
                  <c:v>-8.0000000000000227E-3</c:v>
                </c:pt>
                <c:pt idx="34">
                  <c:v>-7.800000000000004E-3</c:v>
                </c:pt>
                <c:pt idx="35">
                  <c:v>-4.9000000000000172E-3</c:v>
                </c:pt>
                <c:pt idx="36">
                  <c:v>-2.8999999999999998E-3</c:v>
                </c:pt>
                <c:pt idx="37">
                  <c:v>-5.1000000000000073E-3</c:v>
                </c:pt>
                <c:pt idx="38">
                  <c:v>-2.1000000000000211E-3</c:v>
                </c:pt>
                <c:pt idx="39">
                  <c:v>9.999999999999907E-4</c:v>
                </c:pt>
                <c:pt idx="40">
                  <c:v>1.3999999999999985E-3</c:v>
                </c:pt>
                <c:pt idx="41">
                  <c:v>-5.4000000000000124E-3</c:v>
                </c:pt>
                <c:pt idx="42">
                  <c:v>-5.1999999999999963E-3</c:v>
                </c:pt>
                <c:pt idx="43">
                  <c:v>2.3999999999999994E-3</c:v>
                </c:pt>
                <c:pt idx="44">
                  <c:v>6.6000000000000034E-3</c:v>
                </c:pt>
                <c:pt idx="45">
                  <c:v>6.9000000000000042E-3</c:v>
                </c:pt>
                <c:pt idx="46">
                  <c:v>6.6999999999999994E-3</c:v>
                </c:pt>
                <c:pt idx="47">
                  <c:v>6.4000000000000203E-3</c:v>
                </c:pt>
                <c:pt idx="48">
                  <c:v>5.6000000000000034E-3</c:v>
                </c:pt>
                <c:pt idx="49">
                  <c:v>3.5999999999999995E-3</c:v>
                </c:pt>
                <c:pt idx="50">
                  <c:v>4.3000000000000095E-3</c:v>
                </c:pt>
                <c:pt idx="51">
                  <c:v>6.0000000000000493E-4</c:v>
                </c:pt>
                <c:pt idx="52">
                  <c:v>-7.300000000000033E-3</c:v>
                </c:pt>
                <c:pt idx="53">
                  <c:v>-7.5000000000000197E-3</c:v>
                </c:pt>
                <c:pt idx="54">
                  <c:v>-8.2000000000000128E-3</c:v>
                </c:pt>
                <c:pt idx="55">
                  <c:v>-4.9000000000000172E-3</c:v>
                </c:pt>
                <c:pt idx="56">
                  <c:v>-1.1000000000000083E-3</c:v>
                </c:pt>
                <c:pt idx="57">
                  <c:v>4.0000000000000114E-3</c:v>
                </c:pt>
                <c:pt idx="58">
                  <c:v>5.8000000000000013E-3</c:v>
                </c:pt>
                <c:pt idx="59">
                  <c:v>8.1000000000000048E-3</c:v>
                </c:pt>
                <c:pt idx="60">
                  <c:v>7.6000000000000078E-3</c:v>
                </c:pt>
                <c:pt idx="61">
                  <c:v>6.6999999999999994E-3</c:v>
                </c:pt>
                <c:pt idx="62">
                  <c:v>6.5000000000000092E-3</c:v>
                </c:pt>
                <c:pt idx="63">
                  <c:v>5.3999999999999933E-3</c:v>
                </c:pt>
                <c:pt idx="64">
                  <c:v>4.3000000000000095E-3</c:v>
                </c:pt>
                <c:pt idx="65">
                  <c:v>5.5000000000000179E-3</c:v>
                </c:pt>
                <c:pt idx="66">
                  <c:v>5.3999999999999933E-3</c:v>
                </c:pt>
                <c:pt idx="67">
                  <c:v>6.6000000000000034E-3</c:v>
                </c:pt>
                <c:pt idx="68">
                  <c:v>6.1000000000000004E-3</c:v>
                </c:pt>
                <c:pt idx="69">
                  <c:v>6.3000000000000113E-3</c:v>
                </c:pt>
                <c:pt idx="70">
                  <c:v>2.5000000000000083E-3</c:v>
                </c:pt>
                <c:pt idx="71">
                  <c:v>1.899999999999985E-3</c:v>
                </c:pt>
                <c:pt idx="72">
                  <c:v>4.9000000000000311E-3</c:v>
                </c:pt>
                <c:pt idx="73">
                  <c:v>6.1999999999999833E-3</c:v>
                </c:pt>
                <c:pt idx="74">
                  <c:v>6.8000000000000144E-3</c:v>
                </c:pt>
                <c:pt idx="75">
                  <c:v>6.3000000000000113E-3</c:v>
                </c:pt>
                <c:pt idx="76">
                  <c:v>6.1000000000000004E-3</c:v>
                </c:pt>
                <c:pt idx="77">
                  <c:v>3.0999999999999951E-3</c:v>
                </c:pt>
                <c:pt idx="78">
                  <c:v>1.0000000000000039E-3</c:v>
                </c:pt>
                <c:pt idx="79">
                  <c:v>3.3999999999999872E-3</c:v>
                </c:pt>
                <c:pt idx="80">
                  <c:v>6.5000000000000188E-3</c:v>
                </c:pt>
                <c:pt idx="81">
                  <c:v>4.6000000000000233E-3</c:v>
                </c:pt>
                <c:pt idx="82">
                  <c:v>5.0999999999999934E-3</c:v>
                </c:pt>
                <c:pt idx="83">
                  <c:v>6.3000000000000113E-3</c:v>
                </c:pt>
                <c:pt idx="84">
                  <c:v>2.4000000000000197E-3</c:v>
                </c:pt>
                <c:pt idx="85">
                  <c:v>-3.0000000000000087E-3</c:v>
                </c:pt>
                <c:pt idx="86">
                  <c:v>-3.700000000000001E-3</c:v>
                </c:pt>
                <c:pt idx="87">
                  <c:v>1.5000000000000044E-3</c:v>
                </c:pt>
                <c:pt idx="88">
                  <c:v>6.8000000000000144E-3</c:v>
                </c:pt>
                <c:pt idx="89">
                  <c:v>7.6000000000000078E-3</c:v>
                </c:pt>
                <c:pt idx="90">
                  <c:v>7.2000000000000258E-3</c:v>
                </c:pt>
                <c:pt idx="91">
                  <c:v>6.1999999999999833E-3</c:v>
                </c:pt>
                <c:pt idx="92">
                  <c:v>5.1999999999999824E-3</c:v>
                </c:pt>
                <c:pt idx="93">
                  <c:v>2.2000000000000092E-3</c:v>
                </c:pt>
                <c:pt idx="94">
                  <c:v>-5.9000000000000181E-3</c:v>
                </c:pt>
                <c:pt idx="95">
                  <c:v>-3.9999999999999812E-4</c:v>
                </c:pt>
                <c:pt idx="96">
                  <c:v>3.9000000000000237E-3</c:v>
                </c:pt>
                <c:pt idx="97">
                  <c:v>6.6000000000000034E-3</c:v>
                </c:pt>
                <c:pt idx="98">
                  <c:v>6.1000000000000004E-3</c:v>
                </c:pt>
                <c:pt idx="99">
                  <c:v>7.7999999999999918E-3</c:v>
                </c:pt>
                <c:pt idx="100">
                  <c:v>5.0999999999999934E-3</c:v>
                </c:pt>
                <c:pt idx="101">
                  <c:v>5.6000000000000034E-3</c:v>
                </c:pt>
                <c:pt idx="102">
                  <c:v>0</c:v>
                </c:pt>
                <c:pt idx="103">
                  <c:v>-3.3000000000000251E-3</c:v>
                </c:pt>
                <c:pt idx="104">
                  <c:v>4.3999999999999933E-3</c:v>
                </c:pt>
                <c:pt idx="105">
                  <c:v>8.4000000000000047E-3</c:v>
                </c:pt>
                <c:pt idx="106">
                  <c:v>8.8000000000000248E-3</c:v>
                </c:pt>
                <c:pt idx="107">
                  <c:v>8.0000000000000227E-3</c:v>
                </c:pt>
                <c:pt idx="108">
                  <c:v>7.7999999999999918E-3</c:v>
                </c:pt>
                <c:pt idx="109">
                  <c:v>6.7999999999999918E-3</c:v>
                </c:pt>
                <c:pt idx="110">
                  <c:v>6.6999999999999924E-3</c:v>
                </c:pt>
                <c:pt idx="111">
                  <c:v>4.8000000000000004E-3</c:v>
                </c:pt>
                <c:pt idx="112">
                  <c:v>9.9999999999997812E-4</c:v>
                </c:pt>
                <c:pt idx="113">
                  <c:v>-4.0000000000000114E-3</c:v>
                </c:pt>
                <c:pt idx="114">
                  <c:v>-2.4000000000000197E-3</c:v>
                </c:pt>
                <c:pt idx="115">
                  <c:v>-2.5000000000000083E-3</c:v>
                </c:pt>
                <c:pt idx="116">
                  <c:v>9.9999999999997812E-4</c:v>
                </c:pt>
                <c:pt idx="117">
                  <c:v>2.1999999999999802E-3</c:v>
                </c:pt>
                <c:pt idx="118">
                  <c:v>2.6999999999999802E-3</c:v>
                </c:pt>
                <c:pt idx="119">
                  <c:v>3.6999999999999811E-3</c:v>
                </c:pt>
                <c:pt idx="120">
                  <c:v>6.7999999999999918E-3</c:v>
                </c:pt>
                <c:pt idx="121">
                  <c:v>7.1000000000000004E-3</c:v>
                </c:pt>
                <c:pt idx="122">
                  <c:v>7.4999999999999989E-3</c:v>
                </c:pt>
                <c:pt idx="123">
                  <c:v>7.1999999999999972E-3</c:v>
                </c:pt>
                <c:pt idx="124">
                  <c:v>7.1999999999999972E-3</c:v>
                </c:pt>
                <c:pt idx="125">
                  <c:v>5.2999999999999853E-3</c:v>
                </c:pt>
                <c:pt idx="126">
                  <c:v>4.9999999999999923E-3</c:v>
                </c:pt>
                <c:pt idx="127">
                  <c:v>5.9999999999999975E-3</c:v>
                </c:pt>
                <c:pt idx="128">
                  <c:v>7.8999999999999904E-3</c:v>
                </c:pt>
                <c:pt idx="129">
                  <c:v>8.0000000000000227E-3</c:v>
                </c:pt>
                <c:pt idx="130">
                  <c:v>4.3999999999999933E-3</c:v>
                </c:pt>
                <c:pt idx="131">
                  <c:v>1.3999999999999846E-3</c:v>
                </c:pt>
                <c:pt idx="132">
                  <c:v>-5.8000000000000013E-3</c:v>
                </c:pt>
                <c:pt idx="133">
                  <c:v>-1.1999999999999789E-3</c:v>
                </c:pt>
                <c:pt idx="134">
                  <c:v>2.2999999999999982E-3</c:v>
                </c:pt>
                <c:pt idx="135">
                  <c:v>4.0000000000000114E-3</c:v>
                </c:pt>
                <c:pt idx="136">
                  <c:v>1.600000000000022E-3</c:v>
                </c:pt>
                <c:pt idx="137">
                  <c:v>5.3999999999999933E-3</c:v>
                </c:pt>
                <c:pt idx="138">
                  <c:v>5.900000000000032E-3</c:v>
                </c:pt>
                <c:pt idx="139">
                  <c:v>6.6000000000000034E-3</c:v>
                </c:pt>
                <c:pt idx="140">
                  <c:v>7.0000000000000114E-3</c:v>
                </c:pt>
                <c:pt idx="141">
                  <c:v>5.0000000000000114E-3</c:v>
                </c:pt>
                <c:pt idx="142">
                  <c:v>6.1000000000000004E-3</c:v>
                </c:pt>
                <c:pt idx="143">
                  <c:v>3.1000000000000276E-3</c:v>
                </c:pt>
                <c:pt idx="144">
                  <c:v>1.9000000000000195E-3</c:v>
                </c:pt>
                <c:pt idx="145">
                  <c:v>2.9999999999999472E-4</c:v>
                </c:pt>
                <c:pt idx="146">
                  <c:v>7.0000000000000823E-4</c:v>
                </c:pt>
                <c:pt idx="147">
                  <c:v>6.0000000000001935E-4</c:v>
                </c:pt>
                <c:pt idx="148">
                  <c:v>3.0000000000000087E-3</c:v>
                </c:pt>
                <c:pt idx="149">
                  <c:v>1.0000000000000039E-3</c:v>
                </c:pt>
                <c:pt idx="150">
                  <c:v>2.2000000000000092E-3</c:v>
                </c:pt>
                <c:pt idx="151">
                  <c:v>1.9000000000000195E-3</c:v>
                </c:pt>
                <c:pt idx="152">
                  <c:v>3.4000000000000215E-3</c:v>
                </c:pt>
                <c:pt idx="153">
                  <c:v>3.8000000000000256E-3</c:v>
                </c:pt>
                <c:pt idx="154">
                  <c:v>-1.0000000000000039E-3</c:v>
                </c:pt>
                <c:pt idx="155">
                  <c:v>-2.5000000000000083E-3</c:v>
                </c:pt>
                <c:pt idx="156">
                  <c:v>-3.6999999999999811E-3</c:v>
                </c:pt>
                <c:pt idx="157">
                  <c:v>-1.899999999999985E-3</c:v>
                </c:pt>
                <c:pt idx="158">
                  <c:v>-1.2999999999999956E-3</c:v>
                </c:pt>
                <c:pt idx="159">
                  <c:v>-5.0000000000000131E-4</c:v>
                </c:pt>
                <c:pt idx="160">
                  <c:v>-3.6000000000000285E-3</c:v>
                </c:pt>
                <c:pt idx="161">
                  <c:v>-2.7000000000000197E-3</c:v>
                </c:pt>
                <c:pt idx="162">
                  <c:v>-4.0000000000001325E-4</c:v>
                </c:pt>
                <c:pt idx="163">
                  <c:v>2.2999999999999982E-3</c:v>
                </c:pt>
                <c:pt idx="164">
                  <c:v>-1.9000000000000195E-3</c:v>
                </c:pt>
                <c:pt idx="165">
                  <c:v>-2.5000000000000083E-3</c:v>
                </c:pt>
                <c:pt idx="166">
                  <c:v>-7.0000000000000823E-4</c:v>
                </c:pt>
                <c:pt idx="167">
                  <c:v>-1.0000000000001681E-4</c:v>
                </c:pt>
                <c:pt idx="168">
                  <c:v>-1.0000000000001681E-4</c:v>
                </c:pt>
                <c:pt idx="169">
                  <c:v>-5.0000000000002831E-4</c:v>
                </c:pt>
                <c:pt idx="170">
                  <c:v>-1.600000000000022E-3</c:v>
                </c:pt>
                <c:pt idx="171">
                  <c:v>7.9999999999997087E-4</c:v>
                </c:pt>
                <c:pt idx="172">
                  <c:v>5.0000000000000131E-4</c:v>
                </c:pt>
                <c:pt idx="173">
                  <c:v>0</c:v>
                </c:pt>
                <c:pt idx="174">
                  <c:v>5.1999999999999824E-3</c:v>
                </c:pt>
                <c:pt idx="175">
                  <c:v>-9.2000000000000467E-3</c:v>
                </c:pt>
                <c:pt idx="176">
                  <c:v>6.9999999999998124E-4</c:v>
                </c:pt>
                <c:pt idx="177">
                  <c:v>3.1999999999999806E-3</c:v>
                </c:pt>
                <c:pt idx="178">
                  <c:v>1.0000000000001681E-4</c:v>
                </c:pt>
                <c:pt idx="179">
                  <c:v>-1.0000000000000315E-3</c:v>
                </c:pt>
                <c:pt idx="180">
                  <c:v>1.3799999999999979E-2</c:v>
                </c:pt>
                <c:pt idx="181">
                  <c:v>3.210000000000001E-2</c:v>
                </c:pt>
                <c:pt idx="182">
                  <c:v>6.7099999999999993E-2</c:v>
                </c:pt>
                <c:pt idx="183">
                  <c:v>7.0300000000000112E-2</c:v>
                </c:pt>
                <c:pt idx="184">
                  <c:v>0.11249999999999995</c:v>
                </c:pt>
                <c:pt idx="185">
                  <c:v>5.0800000000000012E-2</c:v>
                </c:pt>
                <c:pt idx="186">
                  <c:v>2.8500000000000001E-2</c:v>
                </c:pt>
                <c:pt idx="187">
                  <c:v>1.380000000000005E-2</c:v>
                </c:pt>
                <c:pt idx="188">
                  <c:v>1.2700000000000003E-2</c:v>
                </c:pt>
                <c:pt idx="189">
                  <c:v>2.0999999999999991E-2</c:v>
                </c:pt>
                <c:pt idx="190">
                  <c:v>1.1599999999999996E-2</c:v>
                </c:pt>
                <c:pt idx="191">
                  <c:v>7.800000000000004E-3</c:v>
                </c:pt>
                <c:pt idx="192">
                  <c:v>6.1000000000000004E-3</c:v>
                </c:pt>
                <c:pt idx="193">
                  <c:v>2.1000000000000116E-3</c:v>
                </c:pt>
                <c:pt idx="194">
                  <c:v>-1.1999999999999919E-3</c:v>
                </c:pt>
                <c:pt idx="195">
                  <c:v>-7.999999999999983E-4</c:v>
                </c:pt>
                <c:pt idx="196">
                  <c:v>3.0000000000000087E-3</c:v>
                </c:pt>
                <c:pt idx="197">
                  <c:v>7.800000000000004E-3</c:v>
                </c:pt>
                <c:pt idx="198">
                  <c:v>1.1599999999999996E-2</c:v>
                </c:pt>
                <c:pt idx="199">
                  <c:v>9.4000000000000212E-3</c:v>
                </c:pt>
                <c:pt idx="200">
                  <c:v>1.0999999999999996E-2</c:v>
                </c:pt>
                <c:pt idx="201">
                  <c:v>1.4100000000000001E-2</c:v>
                </c:pt>
                <c:pt idx="202">
                  <c:v>1.2300000000000005E-2</c:v>
                </c:pt>
                <c:pt idx="203">
                  <c:v>1.0599999999999976E-2</c:v>
                </c:pt>
                <c:pt idx="204">
                  <c:v>7.5000000000000119E-3</c:v>
                </c:pt>
                <c:pt idx="205">
                  <c:v>5.3999999999999933E-3</c:v>
                </c:pt>
                <c:pt idx="206">
                  <c:v>3.9000000000000085E-3</c:v>
                </c:pt>
                <c:pt idx="207">
                  <c:v>4.3000000000000095E-3</c:v>
                </c:pt>
                <c:pt idx="208">
                  <c:v>1.8999999999999989E-3</c:v>
                </c:pt>
                <c:pt idx="209">
                  <c:v>2.8999999999999859E-3</c:v>
                </c:pt>
                <c:pt idx="210">
                  <c:v>5.9000000000000181E-3</c:v>
                </c:pt>
                <c:pt idx="211">
                  <c:v>4.0000000000000114E-3</c:v>
                </c:pt>
                <c:pt idx="212">
                  <c:v>5.0999999999999934E-3</c:v>
                </c:pt>
                <c:pt idx="213">
                  <c:v>2.8999999999999859E-3</c:v>
                </c:pt>
                <c:pt idx="214">
                  <c:v>7.2000000000000258E-3</c:v>
                </c:pt>
                <c:pt idx="215">
                  <c:v>8.0000000000000227E-3</c:v>
                </c:pt>
                <c:pt idx="216">
                  <c:v>1.0999999999999996E-2</c:v>
                </c:pt>
                <c:pt idx="217">
                  <c:v>7.800000000000004E-3</c:v>
                </c:pt>
                <c:pt idx="218">
                  <c:v>7.800000000000004E-3</c:v>
                </c:pt>
                <c:pt idx="219">
                  <c:v>7.2000000000000128E-3</c:v>
                </c:pt>
                <c:pt idx="220">
                  <c:v>6.3000000000000113E-3</c:v>
                </c:pt>
                <c:pt idx="221">
                  <c:v>5.5000000000000179E-3</c:v>
                </c:pt>
                <c:pt idx="222">
                  <c:v>5.6999999999999993E-3</c:v>
                </c:pt>
                <c:pt idx="223">
                  <c:v>4.5000000000000014E-3</c:v>
                </c:pt>
                <c:pt idx="224">
                  <c:v>6.1000000000000004E-3</c:v>
                </c:pt>
                <c:pt idx="225">
                  <c:v>6.2000000000000119E-3</c:v>
                </c:pt>
                <c:pt idx="226">
                  <c:v>4.1999999999999954E-3</c:v>
                </c:pt>
                <c:pt idx="227">
                  <c:v>5.6999999999999993E-3</c:v>
                </c:pt>
                <c:pt idx="228">
                  <c:v>6.3000000000000113E-3</c:v>
                </c:pt>
                <c:pt idx="229">
                  <c:v>5.0000000000000114E-3</c:v>
                </c:pt>
                <c:pt idx="230">
                  <c:v>1.6999999999999941E-3</c:v>
                </c:pt>
                <c:pt idx="231">
                  <c:v>7.999999999999983E-4</c:v>
                </c:pt>
                <c:pt idx="232">
                  <c:v>-5.0000000000000114E-3</c:v>
                </c:pt>
                <c:pt idx="233">
                  <c:v>-5.0999999999999934E-3</c:v>
                </c:pt>
                <c:pt idx="234">
                  <c:v>-7.6000000000000078E-3</c:v>
                </c:pt>
                <c:pt idx="235">
                  <c:v>-7.5000000000000197E-3</c:v>
                </c:pt>
                <c:pt idx="236">
                  <c:v>-6.9000000000000181E-3</c:v>
                </c:pt>
                <c:pt idx="237">
                  <c:v>-3.2000000000000197E-3</c:v>
                </c:pt>
                <c:pt idx="238">
                  <c:v>-1.2000000000000081E-3</c:v>
                </c:pt>
                <c:pt idx="239">
                  <c:v>9.0000000000000182E-4</c:v>
                </c:pt>
                <c:pt idx="240">
                  <c:v>1.0000000000000301E-4</c:v>
                </c:pt>
                <c:pt idx="241">
                  <c:v>1.0000000000000039E-3</c:v>
                </c:pt>
                <c:pt idx="242">
                  <c:v>-8.0000000000001045E-4</c:v>
                </c:pt>
                <c:pt idx="243">
                  <c:v>-1.2000000000000081E-3</c:v>
                </c:pt>
                <c:pt idx="244">
                  <c:v>5.0000000000000131E-4</c:v>
                </c:pt>
                <c:pt idx="245">
                  <c:v>1.9999999999999883E-3</c:v>
                </c:pt>
                <c:pt idx="246">
                  <c:v>-3.0000000000000946E-4</c:v>
                </c:pt>
                <c:pt idx="247">
                  <c:v>3.8000000000000204E-3</c:v>
                </c:pt>
                <c:pt idx="248">
                  <c:v>8.0000000000000227E-3</c:v>
                </c:pt>
                <c:pt idx="249">
                  <c:v>5.6000000000000104E-3</c:v>
                </c:pt>
                <c:pt idx="250">
                  <c:v>1.7999999999999958E-3</c:v>
                </c:pt>
                <c:pt idx="251">
                  <c:v>3.9999999999998381E-4</c:v>
                </c:pt>
                <c:pt idx="252">
                  <c:v>-1.7000000000000081E-3</c:v>
                </c:pt>
                <c:pt idx="253">
                  <c:v>-3.5000000000000109E-3</c:v>
                </c:pt>
                <c:pt idx="254">
                  <c:v>-7.8000000000000144E-3</c:v>
                </c:pt>
                <c:pt idx="255">
                  <c:v>-7.2000000000000128E-3</c:v>
                </c:pt>
                <c:pt idx="256">
                  <c:v>-6.4000000000000203E-3</c:v>
                </c:pt>
                <c:pt idx="257">
                  <c:v>-4.9000000000000172E-3</c:v>
                </c:pt>
                <c:pt idx="258">
                  <c:v>-2.3999999999999994E-3</c:v>
                </c:pt>
                <c:pt idx="259">
                  <c:v>-3.0000000000000946E-4</c:v>
                </c:pt>
                <c:pt idx="260">
                  <c:v>1.1999999999999919E-3</c:v>
                </c:pt>
                <c:pt idx="261">
                  <c:v>1.3999999999999985E-3</c:v>
                </c:pt>
                <c:pt idx="262">
                  <c:v>1.3999999999999985E-3</c:v>
                </c:pt>
                <c:pt idx="263">
                  <c:v>1.3999999999999985E-3</c:v>
                </c:pt>
                <c:pt idx="264">
                  <c:v>3.5999999999999995E-3</c:v>
                </c:pt>
                <c:pt idx="265">
                  <c:v>3.3000000000000039E-3</c:v>
                </c:pt>
                <c:pt idx="266">
                  <c:v>1.0000000000000039E-3</c:v>
                </c:pt>
                <c:pt idx="267">
                  <c:v>6.0000000000000493E-4</c:v>
                </c:pt>
                <c:pt idx="268">
                  <c:v>1.6000000000000092E-3</c:v>
                </c:pt>
                <c:pt idx="269">
                  <c:v>2.8000000000000039E-3</c:v>
                </c:pt>
                <c:pt idx="270">
                  <c:v>-2.3000000000000112E-3</c:v>
                </c:pt>
                <c:pt idx="271">
                  <c:v>-5.6000000000000034E-3</c:v>
                </c:pt>
                <c:pt idx="272">
                  <c:v>-5.0999999999999934E-3</c:v>
                </c:pt>
                <c:pt idx="273">
                  <c:v>-1.5000000000000044E-3</c:v>
                </c:pt>
                <c:pt idx="274">
                  <c:v>1.8999999999999989E-3</c:v>
                </c:pt>
                <c:pt idx="275">
                  <c:v>2.5999999999999912E-3</c:v>
                </c:pt>
                <c:pt idx="276">
                  <c:v>-5.3000000000000104E-3</c:v>
                </c:pt>
                <c:pt idx="277">
                  <c:v>-6.0000000000000071E-3</c:v>
                </c:pt>
                <c:pt idx="278">
                  <c:v>-5.3000000000000104E-3</c:v>
                </c:pt>
                <c:pt idx="279">
                  <c:v>-6.6000000000000104E-3</c:v>
                </c:pt>
                <c:pt idx="280">
                  <c:v>-5.8000000000000013E-3</c:v>
                </c:pt>
                <c:pt idx="281">
                  <c:v>-3.9000000000000085E-3</c:v>
                </c:pt>
                <c:pt idx="282">
                  <c:v>1.6999999999999941E-3</c:v>
                </c:pt>
                <c:pt idx="283">
                  <c:v>6.4000000000000203E-3</c:v>
                </c:pt>
                <c:pt idx="284">
                  <c:v>8.9000000000000207E-3</c:v>
                </c:pt>
                <c:pt idx="285">
                  <c:v>9.8000000000000361E-3</c:v>
                </c:pt>
                <c:pt idx="286">
                  <c:v>9.2000000000000068E-3</c:v>
                </c:pt>
                <c:pt idx="287">
                  <c:v>6.8000000000000144E-3</c:v>
                </c:pt>
                <c:pt idx="288">
                  <c:v>8.6000000000000208E-3</c:v>
                </c:pt>
                <c:pt idx="289">
                  <c:v>1.0600000000000021E-2</c:v>
                </c:pt>
                <c:pt idx="290">
                  <c:v>1.1300000000000041E-2</c:v>
                </c:pt>
                <c:pt idx="291">
                  <c:v>9.0000000000000097E-3</c:v>
                </c:pt>
                <c:pt idx="292">
                  <c:v>7.0000000000000071E-3</c:v>
                </c:pt>
                <c:pt idx="293">
                  <c:v>7.8999999999999904E-3</c:v>
                </c:pt>
                <c:pt idx="294">
                  <c:v>1.0099999999999965E-2</c:v>
                </c:pt>
                <c:pt idx="295">
                  <c:v>9.2000000000000068E-3</c:v>
                </c:pt>
                <c:pt idx="296">
                  <c:v>8.7000000000000046E-3</c:v>
                </c:pt>
                <c:pt idx="297">
                  <c:v>4.4000000000000124E-3</c:v>
                </c:pt>
                <c:pt idx="298">
                  <c:v>-5.0999999999999934E-3</c:v>
                </c:pt>
                <c:pt idx="299">
                  <c:v>0</c:v>
                </c:pt>
                <c:pt idx="300">
                  <c:v>2.5000000000000083E-3</c:v>
                </c:pt>
                <c:pt idx="301">
                  <c:v>-2.5000000000000083E-3</c:v>
                </c:pt>
                <c:pt idx="302">
                  <c:v>-1.6000000000000092E-3</c:v>
                </c:pt>
                <c:pt idx="303">
                  <c:v>4.4000000000000124E-3</c:v>
                </c:pt>
                <c:pt idx="304">
                  <c:v>7.3000000000000113E-3</c:v>
                </c:pt>
                <c:pt idx="305">
                  <c:v>1.1400000000000046E-2</c:v>
                </c:pt>
                <c:pt idx="306">
                  <c:v>8.9000000000000207E-3</c:v>
                </c:pt>
                <c:pt idx="307">
                  <c:v>9.4000000000000212E-3</c:v>
                </c:pt>
                <c:pt idx="308">
                  <c:v>9.3000000000000322E-3</c:v>
                </c:pt>
                <c:pt idx="309">
                  <c:v>8.1000000000000204E-3</c:v>
                </c:pt>
                <c:pt idx="310">
                  <c:v>8.6000000000000208E-3</c:v>
                </c:pt>
                <c:pt idx="311">
                  <c:v>8.4000000000000047E-3</c:v>
                </c:pt>
                <c:pt idx="312">
                  <c:v>8.1000000000000204E-3</c:v>
                </c:pt>
                <c:pt idx="313">
                  <c:v>8.7000000000000046E-3</c:v>
                </c:pt>
                <c:pt idx="314">
                  <c:v>9.6000000000000148E-3</c:v>
                </c:pt>
                <c:pt idx="315">
                  <c:v>9.3000000000000322E-3</c:v>
                </c:pt>
                <c:pt idx="316">
                  <c:v>8.9000000000000207E-3</c:v>
                </c:pt>
                <c:pt idx="317">
                  <c:v>9.4000000000000212E-3</c:v>
                </c:pt>
                <c:pt idx="318">
                  <c:v>9.3000000000000322E-3</c:v>
                </c:pt>
                <c:pt idx="319">
                  <c:v>4.9000000000000172E-3</c:v>
                </c:pt>
                <c:pt idx="320">
                  <c:v>3.4000000000000081E-3</c:v>
                </c:pt>
                <c:pt idx="321">
                  <c:v>1.7999999999999958E-3</c:v>
                </c:pt>
                <c:pt idx="322">
                  <c:v>-9.0000000000000182E-4</c:v>
                </c:pt>
                <c:pt idx="323">
                  <c:v>2.7000000000000001E-3</c:v>
                </c:pt>
                <c:pt idx="324">
                  <c:v>6.8000000000000144E-3</c:v>
                </c:pt>
                <c:pt idx="325">
                  <c:v>8.1000000000000204E-3</c:v>
                </c:pt>
                <c:pt idx="326">
                  <c:v>6.9000000000000181E-3</c:v>
                </c:pt>
                <c:pt idx="327">
                  <c:v>4.9000000000000172E-3</c:v>
                </c:pt>
                <c:pt idx="328">
                  <c:v>6.3000000000000139E-3</c:v>
                </c:pt>
                <c:pt idx="329">
                  <c:v>1.2000000000000081E-3</c:v>
                </c:pt>
                <c:pt idx="330">
                  <c:v>8.9000000000000207E-3</c:v>
                </c:pt>
                <c:pt idx="331">
                  <c:v>9.8000000000000361E-3</c:v>
                </c:pt>
                <c:pt idx="332">
                  <c:v>1.0000000000000021E-2</c:v>
                </c:pt>
                <c:pt idx="333">
                  <c:v>9.3000000000000322E-3</c:v>
                </c:pt>
                <c:pt idx="334">
                  <c:v>8.5000000000000006E-3</c:v>
                </c:pt>
                <c:pt idx="335">
                  <c:v>7.8999999999999904E-3</c:v>
                </c:pt>
                <c:pt idx="336">
                  <c:v>7.6999999999999994E-3</c:v>
                </c:pt>
                <c:pt idx="337">
                  <c:v>8.2000000000000024E-3</c:v>
                </c:pt>
                <c:pt idx="338">
                  <c:v>8.6000000000000208E-3</c:v>
                </c:pt>
                <c:pt idx="339">
                  <c:v>-4.4000000000000124E-3</c:v>
                </c:pt>
                <c:pt idx="340">
                  <c:v>7.3000000000000113E-3</c:v>
                </c:pt>
                <c:pt idx="341">
                  <c:v>9.9000000000000268E-3</c:v>
                </c:pt>
                <c:pt idx="342">
                  <c:v>9.9000000000000268E-3</c:v>
                </c:pt>
                <c:pt idx="343">
                  <c:v>1.1700000000000045E-2</c:v>
                </c:pt>
                <c:pt idx="344">
                  <c:v>1.0299999999999978E-2</c:v>
                </c:pt>
                <c:pt idx="345">
                  <c:v>1.0399999999999974E-2</c:v>
                </c:pt>
                <c:pt idx="346">
                  <c:v>1.0499999999999964E-2</c:v>
                </c:pt>
                <c:pt idx="347">
                  <c:v>8.7000000000000046E-3</c:v>
                </c:pt>
                <c:pt idx="348">
                  <c:v>8.8000000000000213E-3</c:v>
                </c:pt>
                <c:pt idx="349">
                  <c:v>8.9000000000000207E-3</c:v>
                </c:pt>
                <c:pt idx="350">
                  <c:v>9.2000000000000068E-3</c:v>
                </c:pt>
                <c:pt idx="351">
                  <c:v>8.4000000000000047E-3</c:v>
                </c:pt>
                <c:pt idx="352">
                  <c:v>8.0000000000000175E-3</c:v>
                </c:pt>
                <c:pt idx="353">
                  <c:v>7.8000000000000144E-3</c:v>
                </c:pt>
                <c:pt idx="354">
                  <c:v>8.4000000000000047E-3</c:v>
                </c:pt>
                <c:pt idx="355">
                  <c:v>8.1000000000000048E-3</c:v>
                </c:pt>
                <c:pt idx="356">
                  <c:v>6.7999999999999988E-3</c:v>
                </c:pt>
                <c:pt idx="357">
                  <c:v>4.1999999999999954E-3</c:v>
                </c:pt>
                <c:pt idx="358">
                  <c:v>-1.8000000000000145E-3</c:v>
                </c:pt>
                <c:pt idx="359">
                  <c:v>6.9000000000000181E-3</c:v>
                </c:pt>
                <c:pt idx="360">
                  <c:v>8.0000000000000175E-3</c:v>
                </c:pt>
                <c:pt idx="361">
                  <c:v>8.0000000000000175E-3</c:v>
                </c:pt>
                <c:pt idx="362">
                  <c:v>8.3000000000000174E-3</c:v>
                </c:pt>
                <c:pt idx="363">
                  <c:v>8.1000000000000048E-3</c:v>
                </c:pt>
                <c:pt idx="364">
                  <c:v>9.700000000000002E-3</c:v>
                </c:pt>
                <c:pt idx="365">
                  <c:v>1.1799999999999988E-2</c:v>
                </c:pt>
                <c:pt idx="366">
                  <c:v>1.0399999999999974E-2</c:v>
                </c:pt>
                <c:pt idx="367">
                  <c:v>1.0399999999999974E-2</c:v>
                </c:pt>
                <c:pt idx="368">
                  <c:v>1.0399999999999974E-2</c:v>
                </c:pt>
                <c:pt idx="369">
                  <c:v>1.0700000000000001E-2</c:v>
                </c:pt>
                <c:pt idx="370">
                  <c:v>9.0000000000000028E-3</c:v>
                </c:pt>
                <c:pt idx="371">
                  <c:v>1.0199999999999952E-2</c:v>
                </c:pt>
                <c:pt idx="372">
                  <c:v>9.5000000000000067E-3</c:v>
                </c:pt>
                <c:pt idx="373">
                  <c:v>8.8000000000000213E-3</c:v>
                </c:pt>
                <c:pt idx="374">
                  <c:v>7.5000000000000119E-3</c:v>
                </c:pt>
                <c:pt idx="375">
                  <c:v>6.1000000000000004E-3</c:v>
                </c:pt>
                <c:pt idx="376">
                  <c:v>4.8000000000000004E-3</c:v>
                </c:pt>
                <c:pt idx="377">
                  <c:v>9.5000000000000067E-3</c:v>
                </c:pt>
                <c:pt idx="378">
                  <c:v>9.0000000000000028E-3</c:v>
                </c:pt>
                <c:pt idx="379">
                  <c:v>8.6000000000000208E-3</c:v>
                </c:pt>
                <c:pt idx="380">
                  <c:v>4.9000000000000172E-3</c:v>
                </c:pt>
                <c:pt idx="381">
                  <c:v>6.3999999999999934E-3</c:v>
                </c:pt>
                <c:pt idx="382">
                  <c:v>7.6000000000000078E-3</c:v>
                </c:pt>
                <c:pt idx="383">
                  <c:v>7.1999999999999972E-3</c:v>
                </c:pt>
                <c:pt idx="384">
                  <c:v>6.2000000000000119E-3</c:v>
                </c:pt>
                <c:pt idx="385">
                  <c:v>8.2000000000000076E-3</c:v>
                </c:pt>
                <c:pt idx="386">
                  <c:v>7.6000000000000104E-3</c:v>
                </c:pt>
                <c:pt idx="387">
                  <c:v>7.6000000000000104E-3</c:v>
                </c:pt>
                <c:pt idx="388">
                  <c:v>8.4000000000000047E-3</c:v>
                </c:pt>
                <c:pt idx="389">
                  <c:v>5.900000000000012E-3</c:v>
                </c:pt>
                <c:pt idx="390">
                  <c:v>7.5000000000000162E-3</c:v>
                </c:pt>
                <c:pt idx="391">
                  <c:v>6.1000000000000013E-3</c:v>
                </c:pt>
                <c:pt idx="392">
                  <c:v>5.0000000000000096E-3</c:v>
                </c:pt>
                <c:pt idx="393">
                  <c:v>5.8000000000000013E-3</c:v>
                </c:pt>
                <c:pt idx="394">
                  <c:v>7.1000000000000134E-3</c:v>
                </c:pt>
                <c:pt idx="395">
                  <c:v>4.1000000000000003E-3</c:v>
                </c:pt>
                <c:pt idx="396">
                  <c:v>8.0000000000000264E-4</c:v>
                </c:pt>
                <c:pt idx="397">
                  <c:v>3.8999999999999942E-3</c:v>
                </c:pt>
                <c:pt idx="398">
                  <c:v>5.8000000000000013E-3</c:v>
                </c:pt>
                <c:pt idx="399">
                  <c:v>9.9999999999999915E-4</c:v>
                </c:pt>
                <c:pt idx="400">
                  <c:v>-5.8000000000000013E-3</c:v>
                </c:pt>
                <c:pt idx="401">
                  <c:v>7.0000000000000129E-4</c:v>
                </c:pt>
                <c:pt idx="402">
                  <c:v>4.0000000000000114E-3</c:v>
                </c:pt>
                <c:pt idx="403">
                  <c:v>7.1000000000000134E-3</c:v>
                </c:pt>
                <c:pt idx="404">
                  <c:v>7.8999999999999973E-3</c:v>
                </c:pt>
                <c:pt idx="405">
                  <c:v>7.8000000000000196E-3</c:v>
                </c:pt>
                <c:pt idx="406">
                  <c:v>8.3000000000000209E-3</c:v>
                </c:pt>
                <c:pt idx="407">
                  <c:v>7.3000000000000113E-3</c:v>
                </c:pt>
                <c:pt idx="408">
                  <c:v>7.1000000000000134E-3</c:v>
                </c:pt>
                <c:pt idx="409">
                  <c:v>8.0000000000000227E-3</c:v>
                </c:pt>
                <c:pt idx="410">
                  <c:v>6.5000000000000188E-3</c:v>
                </c:pt>
                <c:pt idx="411">
                  <c:v>7.1000000000000134E-3</c:v>
                </c:pt>
                <c:pt idx="412">
                  <c:v>8.0000000000000227E-3</c:v>
                </c:pt>
                <c:pt idx="413">
                  <c:v>6.6999999999999994E-3</c:v>
                </c:pt>
                <c:pt idx="414">
                  <c:v>6.0000000000000105E-3</c:v>
                </c:pt>
                <c:pt idx="415">
                  <c:v>3.8000000000000043E-3</c:v>
                </c:pt>
                <c:pt idx="416">
                  <c:v>1.9000000000000121E-3</c:v>
                </c:pt>
                <c:pt idx="417">
                  <c:v>1.1999999999999997E-3</c:v>
                </c:pt>
                <c:pt idx="418">
                  <c:v>3.7000000000000145E-3</c:v>
                </c:pt>
                <c:pt idx="419">
                  <c:v>7.3000000000000113E-3</c:v>
                </c:pt>
                <c:pt idx="420">
                  <c:v>2.5000000000000083E-3</c:v>
                </c:pt>
                <c:pt idx="421">
                  <c:v>1.3999999999999985E-3</c:v>
                </c:pt>
              </c:numCache>
            </c:numRef>
          </c:val>
        </c:ser>
        <c:marker val="1"/>
        <c:axId val="104766080"/>
        <c:axId val="104788352"/>
      </c:lineChart>
      <c:dateAx>
        <c:axId val="104766080"/>
        <c:scaling>
          <c:orientation val="minMax"/>
          <c:min val="42095"/>
        </c:scaling>
        <c:axPos val="b"/>
        <c:majorGridlines/>
        <c:numFmt formatCode="dd/mm/yyyy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4788352"/>
        <c:crosses val="autoZero"/>
        <c:auto val="1"/>
        <c:lblOffset val="100"/>
        <c:majorUnit val="1"/>
        <c:majorTimeUnit val="months"/>
      </c:dateAx>
      <c:valAx>
        <c:axId val="104788352"/>
        <c:scaling>
          <c:orientation val="minMax"/>
          <c:max val="1.0000000000000005E-2"/>
          <c:min val="-1.0000000000000005E-2"/>
        </c:scaling>
        <c:axPos val="l"/>
        <c:majorGridlines/>
        <c:numFmt formatCode="0.0%" sourceLinked="0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4766080"/>
        <c:crosses val="autoZero"/>
        <c:crossBetween val="midCat"/>
      </c:valAx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plotArea>
    <c:plotVisOnly val="1"/>
  </c:chart>
  <c:spPr>
    <a:ln>
      <a:noFill/>
    </a:ln>
  </c:sp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lineChart>
        <c:grouping val="standard"/>
        <c:ser>
          <c:idx val="0"/>
          <c:order val="0"/>
          <c:spPr>
            <a:ln w="50800"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numRef>
              <c:f>Лист1!$B$1:$CO$1</c:f>
              <c:numCache>
                <c:formatCode>dd/mm/yyyy</c:formatCode>
                <c:ptCount val="92"/>
                <c:pt idx="0">
                  <c:v>39479</c:v>
                </c:pt>
                <c:pt idx="1">
                  <c:v>39508</c:v>
                </c:pt>
                <c:pt idx="2">
                  <c:v>39539</c:v>
                </c:pt>
                <c:pt idx="3">
                  <c:v>39569</c:v>
                </c:pt>
                <c:pt idx="4">
                  <c:v>39600</c:v>
                </c:pt>
                <c:pt idx="5">
                  <c:v>39630</c:v>
                </c:pt>
                <c:pt idx="6">
                  <c:v>39661</c:v>
                </c:pt>
                <c:pt idx="7">
                  <c:v>39692</c:v>
                </c:pt>
                <c:pt idx="8">
                  <c:v>39722</c:v>
                </c:pt>
                <c:pt idx="9">
                  <c:v>39753</c:v>
                </c:pt>
                <c:pt idx="10">
                  <c:v>39783</c:v>
                </c:pt>
                <c:pt idx="11">
                  <c:v>39814</c:v>
                </c:pt>
                <c:pt idx="12">
                  <c:v>39845</c:v>
                </c:pt>
                <c:pt idx="13">
                  <c:v>39873</c:v>
                </c:pt>
                <c:pt idx="14">
                  <c:v>39904</c:v>
                </c:pt>
                <c:pt idx="15">
                  <c:v>39934</c:v>
                </c:pt>
                <c:pt idx="16">
                  <c:v>39965</c:v>
                </c:pt>
                <c:pt idx="17">
                  <c:v>39995</c:v>
                </c:pt>
                <c:pt idx="18">
                  <c:v>40026</c:v>
                </c:pt>
                <c:pt idx="19">
                  <c:v>40057</c:v>
                </c:pt>
                <c:pt idx="20">
                  <c:v>40087</c:v>
                </c:pt>
                <c:pt idx="21">
                  <c:v>40118</c:v>
                </c:pt>
                <c:pt idx="22">
                  <c:v>40148</c:v>
                </c:pt>
                <c:pt idx="23">
                  <c:v>40179</c:v>
                </c:pt>
                <c:pt idx="24">
                  <c:v>40210</c:v>
                </c:pt>
                <c:pt idx="25">
                  <c:v>40238</c:v>
                </c:pt>
                <c:pt idx="26">
                  <c:v>40269</c:v>
                </c:pt>
                <c:pt idx="27">
                  <c:v>40299</c:v>
                </c:pt>
                <c:pt idx="28">
                  <c:v>40330</c:v>
                </c:pt>
                <c:pt idx="29">
                  <c:v>40360</c:v>
                </c:pt>
                <c:pt idx="30">
                  <c:v>40391</c:v>
                </c:pt>
                <c:pt idx="31">
                  <c:v>40422</c:v>
                </c:pt>
                <c:pt idx="32">
                  <c:v>40452</c:v>
                </c:pt>
                <c:pt idx="33">
                  <c:v>40483</c:v>
                </c:pt>
                <c:pt idx="34">
                  <c:v>40513</c:v>
                </c:pt>
                <c:pt idx="35">
                  <c:v>40544</c:v>
                </c:pt>
                <c:pt idx="36">
                  <c:v>40575</c:v>
                </c:pt>
                <c:pt idx="37">
                  <c:v>40603</c:v>
                </c:pt>
                <c:pt idx="38">
                  <c:v>40634</c:v>
                </c:pt>
                <c:pt idx="39">
                  <c:v>40664</c:v>
                </c:pt>
                <c:pt idx="40">
                  <c:v>40695</c:v>
                </c:pt>
                <c:pt idx="41">
                  <c:v>40725</c:v>
                </c:pt>
                <c:pt idx="42">
                  <c:v>40756</c:v>
                </c:pt>
                <c:pt idx="43">
                  <c:v>40787</c:v>
                </c:pt>
                <c:pt idx="44">
                  <c:v>40817</c:v>
                </c:pt>
                <c:pt idx="45">
                  <c:v>40848</c:v>
                </c:pt>
                <c:pt idx="46">
                  <c:v>40878</c:v>
                </c:pt>
                <c:pt idx="47">
                  <c:v>40909</c:v>
                </c:pt>
                <c:pt idx="48">
                  <c:v>40940</c:v>
                </c:pt>
                <c:pt idx="49">
                  <c:v>40969</c:v>
                </c:pt>
                <c:pt idx="50">
                  <c:v>41000</c:v>
                </c:pt>
                <c:pt idx="51">
                  <c:v>41030</c:v>
                </c:pt>
                <c:pt idx="52">
                  <c:v>41061</c:v>
                </c:pt>
                <c:pt idx="53">
                  <c:v>41091</c:v>
                </c:pt>
                <c:pt idx="54">
                  <c:v>41122</c:v>
                </c:pt>
                <c:pt idx="55">
                  <c:v>41153</c:v>
                </c:pt>
                <c:pt idx="56">
                  <c:v>41183</c:v>
                </c:pt>
                <c:pt idx="57">
                  <c:v>41214</c:v>
                </c:pt>
                <c:pt idx="58">
                  <c:v>41244</c:v>
                </c:pt>
                <c:pt idx="59">
                  <c:v>41275</c:v>
                </c:pt>
                <c:pt idx="60">
                  <c:v>41306</c:v>
                </c:pt>
                <c:pt idx="61">
                  <c:v>41334</c:v>
                </c:pt>
                <c:pt idx="62">
                  <c:v>41365</c:v>
                </c:pt>
                <c:pt idx="63">
                  <c:v>41395</c:v>
                </c:pt>
                <c:pt idx="64">
                  <c:v>41426</c:v>
                </c:pt>
                <c:pt idx="65">
                  <c:v>41456</c:v>
                </c:pt>
                <c:pt idx="66">
                  <c:v>41487</c:v>
                </c:pt>
                <c:pt idx="67">
                  <c:v>41518</c:v>
                </c:pt>
                <c:pt idx="68">
                  <c:v>41548</c:v>
                </c:pt>
                <c:pt idx="69">
                  <c:v>41579</c:v>
                </c:pt>
                <c:pt idx="70">
                  <c:v>41609</c:v>
                </c:pt>
                <c:pt idx="71">
                  <c:v>41640</c:v>
                </c:pt>
                <c:pt idx="72">
                  <c:v>41671</c:v>
                </c:pt>
                <c:pt idx="73">
                  <c:v>41699</c:v>
                </c:pt>
                <c:pt idx="74">
                  <c:v>41730</c:v>
                </c:pt>
                <c:pt idx="75">
                  <c:v>41760</c:v>
                </c:pt>
                <c:pt idx="76">
                  <c:v>41791</c:v>
                </c:pt>
                <c:pt idx="77">
                  <c:v>41821</c:v>
                </c:pt>
                <c:pt idx="78">
                  <c:v>41852</c:v>
                </c:pt>
                <c:pt idx="79">
                  <c:v>41883</c:v>
                </c:pt>
                <c:pt idx="80">
                  <c:v>41913</c:v>
                </c:pt>
                <c:pt idx="81">
                  <c:v>41944</c:v>
                </c:pt>
                <c:pt idx="82">
                  <c:v>41974</c:v>
                </c:pt>
                <c:pt idx="83">
                  <c:v>42005</c:v>
                </c:pt>
                <c:pt idx="84">
                  <c:v>42036</c:v>
                </c:pt>
                <c:pt idx="85">
                  <c:v>42064</c:v>
                </c:pt>
                <c:pt idx="86">
                  <c:v>42095</c:v>
                </c:pt>
                <c:pt idx="87">
                  <c:v>42125</c:v>
                </c:pt>
                <c:pt idx="88">
                  <c:v>42156</c:v>
                </c:pt>
                <c:pt idx="89">
                  <c:v>42186</c:v>
                </c:pt>
                <c:pt idx="90">
                  <c:v>42217</c:v>
                </c:pt>
                <c:pt idx="91">
                  <c:v>42248</c:v>
                </c:pt>
              </c:numCache>
            </c:numRef>
          </c:cat>
          <c:val>
            <c:numRef>
              <c:f>Лист1!$B$4:$CO$4</c:f>
              <c:numCache>
                <c:formatCode>0.0%</c:formatCode>
                <c:ptCount val="92"/>
                <c:pt idx="0">
                  <c:v>4.4132998231080541E-4</c:v>
                </c:pt>
                <c:pt idx="1">
                  <c:v>5.3044622049764711E-4</c:v>
                </c:pt>
                <c:pt idx="2">
                  <c:v>6.9655448917180414E-4</c:v>
                </c:pt>
                <c:pt idx="3">
                  <c:v>7.995978274158048E-4</c:v>
                </c:pt>
                <c:pt idx="4">
                  <c:v>5.2546027644835948E-4</c:v>
                </c:pt>
                <c:pt idx="5">
                  <c:v>5.0616906558739792E-4</c:v>
                </c:pt>
                <c:pt idx="6">
                  <c:v>4.4690022367236434E-4</c:v>
                </c:pt>
                <c:pt idx="7">
                  <c:v>5.0418694616666693E-4</c:v>
                </c:pt>
                <c:pt idx="8">
                  <c:v>1.7672650310350769E-3</c:v>
                </c:pt>
                <c:pt idx="9">
                  <c:v>1.6283980436785437E-3</c:v>
                </c:pt>
                <c:pt idx="10">
                  <c:v>1.4333740438596974E-3</c:v>
                </c:pt>
                <c:pt idx="11">
                  <c:v>1.8396137531689761E-3</c:v>
                </c:pt>
                <c:pt idx="12">
                  <c:v>2.25818858754194E-3</c:v>
                </c:pt>
                <c:pt idx="13">
                  <c:v>1.909715005907797E-3</c:v>
                </c:pt>
                <c:pt idx="14">
                  <c:v>1.9239491535331555E-3</c:v>
                </c:pt>
                <c:pt idx="15">
                  <c:v>1.8712333013174147E-3</c:v>
                </c:pt>
                <c:pt idx="16">
                  <c:v>2.1734967248094221E-3</c:v>
                </c:pt>
                <c:pt idx="17">
                  <c:v>1.6826422838824723E-3</c:v>
                </c:pt>
                <c:pt idx="18">
                  <c:v>1.7030446915995779E-3</c:v>
                </c:pt>
                <c:pt idx="19">
                  <c:v>1.6951953081363862E-3</c:v>
                </c:pt>
                <c:pt idx="20">
                  <c:v>1.533789482446082E-3</c:v>
                </c:pt>
                <c:pt idx="21">
                  <c:v>1.4379434970096803E-3</c:v>
                </c:pt>
                <c:pt idx="22">
                  <c:v>1.3159955024943E-3</c:v>
                </c:pt>
                <c:pt idx="23">
                  <c:v>1.161374209772131E-3</c:v>
                </c:pt>
                <c:pt idx="24">
                  <c:v>1.0783526104945979E-3</c:v>
                </c:pt>
                <c:pt idx="25">
                  <c:v>1.0730341487824712E-3</c:v>
                </c:pt>
                <c:pt idx="26">
                  <c:v>1.0430698098617781E-3</c:v>
                </c:pt>
                <c:pt idx="27">
                  <c:v>1.3455120820281669E-3</c:v>
                </c:pt>
                <c:pt idx="28">
                  <c:v>9.6029413754096786E-4</c:v>
                </c:pt>
                <c:pt idx="29">
                  <c:v>4.1608696940951331E-3</c:v>
                </c:pt>
                <c:pt idx="30">
                  <c:v>9.1985184261655516E-4</c:v>
                </c:pt>
                <c:pt idx="31">
                  <c:v>9.5344229344247581E-4</c:v>
                </c:pt>
                <c:pt idx="32">
                  <c:v>8.0701156219705719E-4</c:v>
                </c:pt>
                <c:pt idx="33">
                  <c:v>3.3805510867314804E-3</c:v>
                </c:pt>
                <c:pt idx="34">
                  <c:v>5.4188329035431337E-3</c:v>
                </c:pt>
                <c:pt idx="35">
                  <c:v>3.6488088908698752E-3</c:v>
                </c:pt>
                <c:pt idx="36">
                  <c:v>4.1382941616072335E-3</c:v>
                </c:pt>
                <c:pt idx="37">
                  <c:v>3.6328049323791148E-3</c:v>
                </c:pt>
                <c:pt idx="38">
                  <c:v>3.9355839515623327E-3</c:v>
                </c:pt>
                <c:pt idx="39">
                  <c:v>3.4164218324765692E-3</c:v>
                </c:pt>
                <c:pt idx="40">
                  <c:v>3.5327271916555892E-3</c:v>
                </c:pt>
                <c:pt idx="41">
                  <c:v>3.6069743287701836E-3</c:v>
                </c:pt>
                <c:pt idx="42">
                  <c:v>3.7869152166358695E-3</c:v>
                </c:pt>
                <c:pt idx="43">
                  <c:v>3.6804486431862198E-3</c:v>
                </c:pt>
                <c:pt idx="44">
                  <c:v>3.5222655953332867E-3</c:v>
                </c:pt>
                <c:pt idx="45">
                  <c:v>3.6226211179599616E-3</c:v>
                </c:pt>
                <c:pt idx="46">
                  <c:v>3.2900685148997814E-3</c:v>
                </c:pt>
                <c:pt idx="47">
                  <c:v>2.9834812236212015E-3</c:v>
                </c:pt>
                <c:pt idx="48">
                  <c:v>3.2879011588383112E-3</c:v>
                </c:pt>
                <c:pt idx="49">
                  <c:v>3.372443608947897E-3</c:v>
                </c:pt>
                <c:pt idx="50">
                  <c:v>3.4958251446146854E-3</c:v>
                </c:pt>
                <c:pt idx="51">
                  <c:v>3.5898971527161152E-3</c:v>
                </c:pt>
                <c:pt idx="52">
                  <c:v>3.7228010783909487E-3</c:v>
                </c:pt>
                <c:pt idx="53">
                  <c:v>3.4807391268390094E-3</c:v>
                </c:pt>
                <c:pt idx="54">
                  <c:v>3.3342447945136793E-3</c:v>
                </c:pt>
                <c:pt idx="55">
                  <c:v>3.1229134607452941E-3</c:v>
                </c:pt>
                <c:pt idx="56">
                  <c:v>3.1664798316620914E-3</c:v>
                </c:pt>
                <c:pt idx="57">
                  <c:v>3.1099442437775063E-3</c:v>
                </c:pt>
                <c:pt idx="58">
                  <c:v>3.1036894808165972E-3</c:v>
                </c:pt>
                <c:pt idx="59">
                  <c:v>2.5034591226662799E-3</c:v>
                </c:pt>
                <c:pt idx="60">
                  <c:v>3.1995043444296807E-3</c:v>
                </c:pt>
                <c:pt idx="61">
                  <c:v>3.1376482365530201E-3</c:v>
                </c:pt>
                <c:pt idx="62">
                  <c:v>2.9639506908203895E-3</c:v>
                </c:pt>
                <c:pt idx="63">
                  <c:v>3.1192056737487468E-3</c:v>
                </c:pt>
                <c:pt idx="64">
                  <c:v>3.1412670751588059E-3</c:v>
                </c:pt>
                <c:pt idx="65">
                  <c:v>3.0225206936710419E-3</c:v>
                </c:pt>
                <c:pt idx="66">
                  <c:v>2.8514058543371345E-3</c:v>
                </c:pt>
                <c:pt idx="67">
                  <c:v>2.8031723196171613E-3</c:v>
                </c:pt>
                <c:pt idx="68">
                  <c:v>2.7592352393388197E-3</c:v>
                </c:pt>
                <c:pt idx="69">
                  <c:v>2.7406038320709099E-3</c:v>
                </c:pt>
                <c:pt idx="70">
                  <c:v>2.5717546946197917E-3</c:v>
                </c:pt>
                <c:pt idx="71">
                  <c:v>2.7891339181790914E-3</c:v>
                </c:pt>
                <c:pt idx="72">
                  <c:v>2.6405506120716397E-3</c:v>
                </c:pt>
                <c:pt idx="73">
                  <c:v>2.756920707118559E-3</c:v>
                </c:pt>
                <c:pt idx="74">
                  <c:v>3.4282011413627723E-3</c:v>
                </c:pt>
                <c:pt idx="75">
                  <c:v>2.9848401471409412E-3</c:v>
                </c:pt>
                <c:pt idx="76">
                  <c:v>2.5008000589601619E-3</c:v>
                </c:pt>
                <c:pt idx="77">
                  <c:v>2.3503474761952478E-3</c:v>
                </c:pt>
                <c:pt idx="78">
                  <c:v>2.4853705030085452E-3</c:v>
                </c:pt>
                <c:pt idx="79">
                  <c:v>3.1167782888931882E-3</c:v>
                </c:pt>
                <c:pt idx="80">
                  <c:v>2.5436950207966E-3</c:v>
                </c:pt>
                <c:pt idx="81">
                  <c:v>2.2690646064713813E-3</c:v>
                </c:pt>
                <c:pt idx="82">
                  <c:v>2.2777563492111046E-3</c:v>
                </c:pt>
                <c:pt idx="83">
                  <c:v>1.8457045326146821E-3</c:v>
                </c:pt>
                <c:pt idx="84">
                  <c:v>2.4566302846328555E-3</c:v>
                </c:pt>
                <c:pt idx="85">
                  <c:v>2.5557162267708811E-3</c:v>
                </c:pt>
                <c:pt idx="86">
                  <c:v>2.4251025094045382E-3</c:v>
                </c:pt>
                <c:pt idx="87">
                  <c:v>2.6648290152848915E-3</c:v>
                </c:pt>
                <c:pt idx="88">
                  <c:v>2.2668981023455958E-3</c:v>
                </c:pt>
                <c:pt idx="89">
                  <c:v>2.1203807653788838E-3</c:v>
                </c:pt>
                <c:pt idx="90">
                  <c:v>2.719481555341784E-3</c:v>
                </c:pt>
                <c:pt idx="91">
                  <c:v>1.3280832154369209E-2</c:v>
                </c:pt>
              </c:numCache>
            </c:numRef>
          </c:val>
        </c:ser>
        <c:marker val="1"/>
        <c:axId val="109968768"/>
        <c:axId val="110003328"/>
      </c:lineChart>
      <c:dateAx>
        <c:axId val="109968768"/>
        <c:scaling>
          <c:orientation val="minMax"/>
          <c:min val="39448"/>
        </c:scaling>
        <c:axPos val="b"/>
        <c:majorGridlines/>
        <c:numFmt formatCode="dd/mm/yyyy" sourceLinked="1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110003328"/>
        <c:crosses val="autoZero"/>
        <c:auto val="1"/>
        <c:lblOffset val="100"/>
        <c:majorUnit val="6"/>
        <c:majorTimeUnit val="months"/>
      </c:dateAx>
      <c:valAx>
        <c:axId val="110003328"/>
        <c:scaling>
          <c:orientation val="minMax"/>
        </c:scaling>
        <c:axPos val="l"/>
        <c:majorGridlines/>
        <c:numFmt formatCode="0.0%" sourceLinked="1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109968768"/>
        <c:crosses val="autoZero"/>
        <c:crossBetween val="between"/>
        <c:majorUnit val="1.0000000000000031E-3"/>
      </c:valAx>
      <c:sp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</c:spPr>
    </c:plotArea>
    <c:plotVisOnly val="1"/>
  </c:chart>
  <c:spPr>
    <a:ln>
      <a:noFill/>
    </a:ln>
  </c:sp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lineChart>
        <c:grouping val="standard"/>
        <c:ser>
          <c:idx val="1"/>
          <c:order val="0"/>
          <c:spPr>
            <a:ln w="50800"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numRef>
              <c:f>Лист1!$B$1:$CO$1</c:f>
              <c:numCache>
                <c:formatCode>dd/mm/yyyy</c:formatCode>
                <c:ptCount val="92"/>
                <c:pt idx="0">
                  <c:v>39479</c:v>
                </c:pt>
                <c:pt idx="1">
                  <c:v>39508</c:v>
                </c:pt>
                <c:pt idx="2">
                  <c:v>39539</c:v>
                </c:pt>
                <c:pt idx="3">
                  <c:v>39569</c:v>
                </c:pt>
                <c:pt idx="4">
                  <c:v>39600</c:v>
                </c:pt>
                <c:pt idx="5">
                  <c:v>39630</c:v>
                </c:pt>
                <c:pt idx="6">
                  <c:v>39661</c:v>
                </c:pt>
                <c:pt idx="7">
                  <c:v>39692</c:v>
                </c:pt>
                <c:pt idx="8">
                  <c:v>39722</c:v>
                </c:pt>
                <c:pt idx="9">
                  <c:v>39753</c:v>
                </c:pt>
                <c:pt idx="10">
                  <c:v>39783</c:v>
                </c:pt>
                <c:pt idx="11">
                  <c:v>39814</c:v>
                </c:pt>
                <c:pt idx="12">
                  <c:v>39845</c:v>
                </c:pt>
                <c:pt idx="13">
                  <c:v>39873</c:v>
                </c:pt>
                <c:pt idx="14">
                  <c:v>39904</c:v>
                </c:pt>
                <c:pt idx="15">
                  <c:v>39934</c:v>
                </c:pt>
                <c:pt idx="16">
                  <c:v>39965</c:v>
                </c:pt>
                <c:pt idx="17">
                  <c:v>39995</c:v>
                </c:pt>
                <c:pt idx="18">
                  <c:v>40026</c:v>
                </c:pt>
                <c:pt idx="19">
                  <c:v>40057</c:v>
                </c:pt>
                <c:pt idx="20">
                  <c:v>40087</c:v>
                </c:pt>
                <c:pt idx="21">
                  <c:v>40118</c:v>
                </c:pt>
                <c:pt idx="22">
                  <c:v>40148</c:v>
                </c:pt>
                <c:pt idx="23">
                  <c:v>40179</c:v>
                </c:pt>
                <c:pt idx="24">
                  <c:v>40210</c:v>
                </c:pt>
                <c:pt idx="25">
                  <c:v>40238</c:v>
                </c:pt>
                <c:pt idx="26">
                  <c:v>40269</c:v>
                </c:pt>
                <c:pt idx="27">
                  <c:v>40299</c:v>
                </c:pt>
                <c:pt idx="28">
                  <c:v>40330</c:v>
                </c:pt>
                <c:pt idx="29">
                  <c:v>40360</c:v>
                </c:pt>
                <c:pt idx="30">
                  <c:v>40391</c:v>
                </c:pt>
                <c:pt idx="31">
                  <c:v>40422</c:v>
                </c:pt>
                <c:pt idx="32">
                  <c:v>40452</c:v>
                </c:pt>
                <c:pt idx="33">
                  <c:v>40483</c:v>
                </c:pt>
                <c:pt idx="34">
                  <c:v>40513</c:v>
                </c:pt>
                <c:pt idx="35">
                  <c:v>40544</c:v>
                </c:pt>
                <c:pt idx="36">
                  <c:v>40575</c:v>
                </c:pt>
                <c:pt idx="37">
                  <c:v>40603</c:v>
                </c:pt>
                <c:pt idx="38">
                  <c:v>40634</c:v>
                </c:pt>
                <c:pt idx="39">
                  <c:v>40664</c:v>
                </c:pt>
                <c:pt idx="40">
                  <c:v>40695</c:v>
                </c:pt>
                <c:pt idx="41">
                  <c:v>40725</c:v>
                </c:pt>
                <c:pt idx="42">
                  <c:v>40756</c:v>
                </c:pt>
                <c:pt idx="43">
                  <c:v>40787</c:v>
                </c:pt>
                <c:pt idx="44">
                  <c:v>40817</c:v>
                </c:pt>
                <c:pt idx="45">
                  <c:v>40848</c:v>
                </c:pt>
                <c:pt idx="46">
                  <c:v>40878</c:v>
                </c:pt>
                <c:pt idx="47">
                  <c:v>40909</c:v>
                </c:pt>
                <c:pt idx="48">
                  <c:v>40940</c:v>
                </c:pt>
                <c:pt idx="49">
                  <c:v>40969</c:v>
                </c:pt>
                <c:pt idx="50">
                  <c:v>41000</c:v>
                </c:pt>
                <c:pt idx="51">
                  <c:v>41030</c:v>
                </c:pt>
                <c:pt idx="52">
                  <c:v>41061</c:v>
                </c:pt>
                <c:pt idx="53">
                  <c:v>41091</c:v>
                </c:pt>
                <c:pt idx="54">
                  <c:v>41122</c:v>
                </c:pt>
                <c:pt idx="55">
                  <c:v>41153</c:v>
                </c:pt>
                <c:pt idx="56">
                  <c:v>41183</c:v>
                </c:pt>
                <c:pt idx="57">
                  <c:v>41214</c:v>
                </c:pt>
                <c:pt idx="58">
                  <c:v>41244</c:v>
                </c:pt>
                <c:pt idx="59">
                  <c:v>41275</c:v>
                </c:pt>
                <c:pt idx="60">
                  <c:v>41306</c:v>
                </c:pt>
                <c:pt idx="61">
                  <c:v>41334</c:v>
                </c:pt>
                <c:pt idx="62">
                  <c:v>41365</c:v>
                </c:pt>
                <c:pt idx="63">
                  <c:v>41395</c:v>
                </c:pt>
                <c:pt idx="64">
                  <c:v>41426</c:v>
                </c:pt>
                <c:pt idx="65">
                  <c:v>41456</c:v>
                </c:pt>
                <c:pt idx="66">
                  <c:v>41487</c:v>
                </c:pt>
                <c:pt idx="67">
                  <c:v>41518</c:v>
                </c:pt>
                <c:pt idx="68">
                  <c:v>41548</c:v>
                </c:pt>
                <c:pt idx="69">
                  <c:v>41579</c:v>
                </c:pt>
                <c:pt idx="70">
                  <c:v>41609</c:v>
                </c:pt>
                <c:pt idx="71">
                  <c:v>41640</c:v>
                </c:pt>
                <c:pt idx="72">
                  <c:v>41671</c:v>
                </c:pt>
                <c:pt idx="73">
                  <c:v>41699</c:v>
                </c:pt>
                <c:pt idx="74">
                  <c:v>41730</c:v>
                </c:pt>
                <c:pt idx="75">
                  <c:v>41760</c:v>
                </c:pt>
                <c:pt idx="76">
                  <c:v>41791</c:v>
                </c:pt>
                <c:pt idx="77">
                  <c:v>41821</c:v>
                </c:pt>
                <c:pt idx="78">
                  <c:v>41852</c:v>
                </c:pt>
                <c:pt idx="79">
                  <c:v>41883</c:v>
                </c:pt>
                <c:pt idx="80">
                  <c:v>41913</c:v>
                </c:pt>
                <c:pt idx="81">
                  <c:v>41944</c:v>
                </c:pt>
                <c:pt idx="82">
                  <c:v>41974</c:v>
                </c:pt>
                <c:pt idx="83">
                  <c:v>42005</c:v>
                </c:pt>
                <c:pt idx="84">
                  <c:v>42036</c:v>
                </c:pt>
                <c:pt idx="85">
                  <c:v>42064</c:v>
                </c:pt>
                <c:pt idx="86">
                  <c:v>42095</c:v>
                </c:pt>
                <c:pt idx="87">
                  <c:v>42125</c:v>
                </c:pt>
                <c:pt idx="88">
                  <c:v>42156</c:v>
                </c:pt>
                <c:pt idx="89">
                  <c:v>42186</c:v>
                </c:pt>
                <c:pt idx="90">
                  <c:v>42217</c:v>
                </c:pt>
                <c:pt idx="91">
                  <c:v>42248</c:v>
                </c:pt>
              </c:numCache>
            </c:numRef>
          </c:cat>
          <c:val>
            <c:numRef>
              <c:f>Лист1!$B$3:$CO$3</c:f>
              <c:numCache>
                <c:formatCode>_-* #,##0.00_р_._-;\-* #,##0.00_р_._-;_-* "-"??_р_._-;_-@_-</c:formatCode>
                <c:ptCount val="92"/>
                <c:pt idx="0">
                  <c:v>5.1642459999999915</c:v>
                </c:pt>
                <c:pt idx="1">
                  <c:v>1.9742000000000034E-2</c:v>
                </c:pt>
                <c:pt idx="2">
                  <c:v>1.9322000000000027E-2</c:v>
                </c:pt>
                <c:pt idx="3">
                  <c:v>0.91800400000000004</c:v>
                </c:pt>
                <c:pt idx="4">
                  <c:v>3.5078000000000012E-2</c:v>
                </c:pt>
                <c:pt idx="5">
                  <c:v>4.0502000000000024E-2</c:v>
                </c:pt>
                <c:pt idx="6">
                  <c:v>6.6164000000000001E-2</c:v>
                </c:pt>
                <c:pt idx="7">
                  <c:v>7.2017000000000109E-2</c:v>
                </c:pt>
                <c:pt idx="8">
                  <c:v>0.82190500000000088</c:v>
                </c:pt>
                <c:pt idx="9">
                  <c:v>0.81773099999999999</c:v>
                </c:pt>
                <c:pt idx="10">
                  <c:v>6.2031999999999998</c:v>
                </c:pt>
                <c:pt idx="11">
                  <c:v>5.6663000000000012E-2</c:v>
                </c:pt>
                <c:pt idx="12">
                  <c:v>0.15246500000000038</c:v>
                </c:pt>
                <c:pt idx="13">
                  <c:v>1.9325220000000001</c:v>
                </c:pt>
                <c:pt idx="14">
                  <c:v>0.93951599999999957</c:v>
                </c:pt>
                <c:pt idx="15">
                  <c:v>0.28788900000000051</c:v>
                </c:pt>
                <c:pt idx="16">
                  <c:v>3.2656310000000035</c:v>
                </c:pt>
                <c:pt idx="17">
                  <c:v>0.40446200000000032</c:v>
                </c:pt>
                <c:pt idx="18">
                  <c:v>0.46618800000000032</c:v>
                </c:pt>
                <c:pt idx="19">
                  <c:v>0.62559299999999951</c:v>
                </c:pt>
                <c:pt idx="20">
                  <c:v>0.86646500000000004</c:v>
                </c:pt>
                <c:pt idx="21">
                  <c:v>7.3426239999999998</c:v>
                </c:pt>
                <c:pt idx="22">
                  <c:v>0.91309399999999996</c:v>
                </c:pt>
                <c:pt idx="23">
                  <c:v>0.98804599999999998</c:v>
                </c:pt>
                <c:pt idx="24">
                  <c:v>3.923327000000004</c:v>
                </c:pt>
                <c:pt idx="25">
                  <c:v>0.62863000000000113</c:v>
                </c:pt>
                <c:pt idx="26">
                  <c:v>0.73971600000000004</c:v>
                </c:pt>
                <c:pt idx="27">
                  <c:v>0.59173900000000001</c:v>
                </c:pt>
                <c:pt idx="28">
                  <c:v>2.235719</c:v>
                </c:pt>
                <c:pt idx="29">
                  <c:v>0.93324799999999997</c:v>
                </c:pt>
                <c:pt idx="30">
                  <c:v>1.4717709999999982</c:v>
                </c:pt>
                <c:pt idx="31">
                  <c:v>1.238097</c:v>
                </c:pt>
                <c:pt idx="32">
                  <c:v>0.15610800000000022</c:v>
                </c:pt>
                <c:pt idx="33">
                  <c:v>0.15049300000000038</c:v>
                </c:pt>
                <c:pt idx="34">
                  <c:v>0.21323100000000025</c:v>
                </c:pt>
                <c:pt idx="35">
                  <c:v>0.14972700000000025</c:v>
                </c:pt>
                <c:pt idx="36">
                  <c:v>0.15316800000000025</c:v>
                </c:pt>
                <c:pt idx="37">
                  <c:v>0.25684600000000002</c:v>
                </c:pt>
                <c:pt idx="38">
                  <c:v>8.5521090000000068</c:v>
                </c:pt>
                <c:pt idx="39">
                  <c:v>0.14668200000000001</c:v>
                </c:pt>
                <c:pt idx="40">
                  <c:v>0.14713699999999999</c:v>
                </c:pt>
                <c:pt idx="41">
                  <c:v>0.18733100000000022</c:v>
                </c:pt>
                <c:pt idx="42">
                  <c:v>2.2192E-2</c:v>
                </c:pt>
                <c:pt idx="43">
                  <c:v>8.807300000000004E-2</c:v>
                </c:pt>
                <c:pt idx="44">
                  <c:v>5.6565999999999998E-2</c:v>
                </c:pt>
                <c:pt idx="45">
                  <c:v>2.3979E-2</c:v>
                </c:pt>
                <c:pt idx="46">
                  <c:v>0.18172900000000025</c:v>
                </c:pt>
                <c:pt idx="47">
                  <c:v>0.18680300000000022</c:v>
                </c:pt>
                <c:pt idx="48">
                  <c:v>0.44872400000000001</c:v>
                </c:pt>
                <c:pt idx="49">
                  <c:v>0.16797100000000001</c:v>
                </c:pt>
                <c:pt idx="50">
                  <c:v>0.170184</c:v>
                </c:pt>
                <c:pt idx="51">
                  <c:v>0.17037099999999997</c:v>
                </c:pt>
                <c:pt idx="52">
                  <c:v>0.19115699999999997</c:v>
                </c:pt>
                <c:pt idx="53">
                  <c:v>0.32921000000000045</c:v>
                </c:pt>
                <c:pt idx="54">
                  <c:v>0.32290300000000038</c:v>
                </c:pt>
                <c:pt idx="55">
                  <c:v>0.32397600000000087</c:v>
                </c:pt>
                <c:pt idx="56">
                  <c:v>0.471609</c:v>
                </c:pt>
                <c:pt idx="57">
                  <c:v>0.82280200000000003</c:v>
                </c:pt>
                <c:pt idx="58">
                  <c:v>0.44819100000000001</c:v>
                </c:pt>
                <c:pt idx="59">
                  <c:v>0.17564900000000025</c:v>
                </c:pt>
                <c:pt idx="60">
                  <c:v>0.173654</c:v>
                </c:pt>
                <c:pt idx="61">
                  <c:v>0.29956100000000002</c:v>
                </c:pt>
                <c:pt idx="62">
                  <c:v>2.2101660000000001</c:v>
                </c:pt>
                <c:pt idx="63">
                  <c:v>2.6680519999999999</c:v>
                </c:pt>
                <c:pt idx="64">
                  <c:v>2.1481370000000051</c:v>
                </c:pt>
                <c:pt idx="65">
                  <c:v>2.3382159999999961</c:v>
                </c:pt>
                <c:pt idx="66">
                  <c:v>2.1803650000000001</c:v>
                </c:pt>
                <c:pt idx="67">
                  <c:v>2.2039050000000002</c:v>
                </c:pt>
                <c:pt idx="68">
                  <c:v>2.1440929999999998</c:v>
                </c:pt>
                <c:pt idx="69">
                  <c:v>7.4153950000000002</c:v>
                </c:pt>
                <c:pt idx="70">
                  <c:v>7.1935219999999926</c:v>
                </c:pt>
                <c:pt idx="71">
                  <c:v>5.4408960000000004</c:v>
                </c:pt>
                <c:pt idx="72">
                  <c:v>6.0763340000000001</c:v>
                </c:pt>
                <c:pt idx="73">
                  <c:v>3.7504789999999977</c:v>
                </c:pt>
                <c:pt idx="74">
                  <c:v>6.5276569999999916</c:v>
                </c:pt>
                <c:pt idx="75">
                  <c:v>3.7606730000000002</c:v>
                </c:pt>
                <c:pt idx="76">
                  <c:v>6.9713550000000071</c:v>
                </c:pt>
                <c:pt idx="77">
                  <c:v>3.403295</c:v>
                </c:pt>
                <c:pt idx="78">
                  <c:v>5.6655629999999926</c:v>
                </c:pt>
                <c:pt idx="79">
                  <c:v>19.686975000000036</c:v>
                </c:pt>
                <c:pt idx="80">
                  <c:v>24.84479</c:v>
                </c:pt>
                <c:pt idx="81">
                  <c:v>16.366916</c:v>
                </c:pt>
                <c:pt idx="82">
                  <c:v>28.510306</c:v>
                </c:pt>
                <c:pt idx="83">
                  <c:v>37.365016000000011</c:v>
                </c:pt>
                <c:pt idx="84">
                  <c:v>42.570246000000004</c:v>
                </c:pt>
                <c:pt idx="85">
                  <c:v>26.997366</c:v>
                </c:pt>
                <c:pt idx="86">
                  <c:v>30.767323999999967</c:v>
                </c:pt>
                <c:pt idx="87">
                  <c:v>24.894922000000001</c:v>
                </c:pt>
                <c:pt idx="88">
                  <c:v>22.204903000000005</c:v>
                </c:pt>
                <c:pt idx="89">
                  <c:v>23.416052000000001</c:v>
                </c:pt>
                <c:pt idx="90">
                  <c:v>25.008876999999988</c:v>
                </c:pt>
                <c:pt idx="91">
                  <c:v>31.787585999999987</c:v>
                </c:pt>
              </c:numCache>
            </c:numRef>
          </c:val>
        </c:ser>
        <c:marker val="1"/>
        <c:axId val="110061056"/>
        <c:axId val="110062592"/>
      </c:lineChart>
      <c:dateAx>
        <c:axId val="110061056"/>
        <c:scaling>
          <c:orientation val="minMax"/>
          <c:min val="39448"/>
        </c:scaling>
        <c:axPos val="b"/>
        <c:majorGridlines/>
        <c:numFmt formatCode="dd/mm/yyyy" sourceLinked="1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110062592"/>
        <c:crosses val="autoZero"/>
        <c:auto val="1"/>
        <c:lblOffset val="100"/>
        <c:majorUnit val="6"/>
        <c:majorTimeUnit val="months"/>
      </c:dateAx>
      <c:valAx>
        <c:axId val="110062592"/>
        <c:scaling>
          <c:orientation val="minMax"/>
        </c:scaling>
        <c:axPos val="l"/>
        <c:majorGridlines/>
        <c:numFmt formatCode="_-* #,##0_р_._-;\-* #,##0_р_._-;_-* &quot;-&quot;_р_._-;_-@_-" sourceLinked="0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110061056"/>
        <c:crosses val="autoZero"/>
        <c:crossBetween val="midCat"/>
      </c:valAx>
      <c:sp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</c:spPr>
    </c:plotArea>
    <c:plotVisOnly val="1"/>
  </c:chart>
  <c:spPr>
    <a:ln>
      <a:noFill/>
    </a:ln>
  </c:sp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lineChart>
        <c:grouping val="standard"/>
        <c:ser>
          <c:idx val="1"/>
          <c:order val="0"/>
          <c:spPr>
            <a:ln w="50800"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numRef>
              <c:f>Лист1!$B$1:$CO$1</c:f>
              <c:numCache>
                <c:formatCode>dd/mm/yyyy</c:formatCode>
                <c:ptCount val="92"/>
                <c:pt idx="0">
                  <c:v>39479</c:v>
                </c:pt>
                <c:pt idx="1">
                  <c:v>39508</c:v>
                </c:pt>
                <c:pt idx="2">
                  <c:v>39539</c:v>
                </c:pt>
                <c:pt idx="3">
                  <c:v>39569</c:v>
                </c:pt>
                <c:pt idx="4">
                  <c:v>39600</c:v>
                </c:pt>
                <c:pt idx="5">
                  <c:v>39630</c:v>
                </c:pt>
                <c:pt idx="6">
                  <c:v>39661</c:v>
                </c:pt>
                <c:pt idx="7">
                  <c:v>39692</c:v>
                </c:pt>
                <c:pt idx="8">
                  <c:v>39722</c:v>
                </c:pt>
                <c:pt idx="9">
                  <c:v>39753</c:v>
                </c:pt>
                <c:pt idx="10">
                  <c:v>39783</c:v>
                </c:pt>
                <c:pt idx="11">
                  <c:v>39814</c:v>
                </c:pt>
                <c:pt idx="12">
                  <c:v>39845</c:v>
                </c:pt>
                <c:pt idx="13">
                  <c:v>39873</c:v>
                </c:pt>
                <c:pt idx="14">
                  <c:v>39904</c:v>
                </c:pt>
                <c:pt idx="15">
                  <c:v>39934</c:v>
                </c:pt>
                <c:pt idx="16">
                  <c:v>39965</c:v>
                </c:pt>
                <c:pt idx="17">
                  <c:v>39995</c:v>
                </c:pt>
                <c:pt idx="18">
                  <c:v>40026</c:v>
                </c:pt>
                <c:pt idx="19">
                  <c:v>40057</c:v>
                </c:pt>
                <c:pt idx="20">
                  <c:v>40087</c:v>
                </c:pt>
                <c:pt idx="21">
                  <c:v>40118</c:v>
                </c:pt>
                <c:pt idx="22">
                  <c:v>40148</c:v>
                </c:pt>
                <c:pt idx="23">
                  <c:v>40179</c:v>
                </c:pt>
                <c:pt idx="24">
                  <c:v>40210</c:v>
                </c:pt>
                <c:pt idx="25">
                  <c:v>40238</c:v>
                </c:pt>
                <c:pt idx="26">
                  <c:v>40269</c:v>
                </c:pt>
                <c:pt idx="27">
                  <c:v>40299</c:v>
                </c:pt>
                <c:pt idx="28">
                  <c:v>40330</c:v>
                </c:pt>
                <c:pt idx="29">
                  <c:v>40360</c:v>
                </c:pt>
                <c:pt idx="30">
                  <c:v>40391</c:v>
                </c:pt>
                <c:pt idx="31">
                  <c:v>40422</c:v>
                </c:pt>
                <c:pt idx="32">
                  <c:v>40452</c:v>
                </c:pt>
                <c:pt idx="33">
                  <c:v>40483</c:v>
                </c:pt>
                <c:pt idx="34">
                  <c:v>40513</c:v>
                </c:pt>
                <c:pt idx="35">
                  <c:v>40544</c:v>
                </c:pt>
                <c:pt idx="36">
                  <c:v>40575</c:v>
                </c:pt>
                <c:pt idx="37">
                  <c:v>40603</c:v>
                </c:pt>
                <c:pt idx="38">
                  <c:v>40634</c:v>
                </c:pt>
                <c:pt idx="39">
                  <c:v>40664</c:v>
                </c:pt>
                <c:pt idx="40">
                  <c:v>40695</c:v>
                </c:pt>
                <c:pt idx="41">
                  <c:v>40725</c:v>
                </c:pt>
                <c:pt idx="42">
                  <c:v>40756</c:v>
                </c:pt>
                <c:pt idx="43">
                  <c:v>40787</c:v>
                </c:pt>
                <c:pt idx="44">
                  <c:v>40817</c:v>
                </c:pt>
                <c:pt idx="45">
                  <c:v>40848</c:v>
                </c:pt>
                <c:pt idx="46">
                  <c:v>40878</c:v>
                </c:pt>
                <c:pt idx="47">
                  <c:v>40909</c:v>
                </c:pt>
                <c:pt idx="48">
                  <c:v>40940</c:v>
                </c:pt>
                <c:pt idx="49">
                  <c:v>40969</c:v>
                </c:pt>
                <c:pt idx="50">
                  <c:v>41000</c:v>
                </c:pt>
                <c:pt idx="51">
                  <c:v>41030</c:v>
                </c:pt>
                <c:pt idx="52">
                  <c:v>41061</c:v>
                </c:pt>
                <c:pt idx="53">
                  <c:v>41091</c:v>
                </c:pt>
                <c:pt idx="54">
                  <c:v>41122</c:v>
                </c:pt>
                <c:pt idx="55">
                  <c:v>41153</c:v>
                </c:pt>
                <c:pt idx="56">
                  <c:v>41183</c:v>
                </c:pt>
                <c:pt idx="57">
                  <c:v>41214</c:v>
                </c:pt>
                <c:pt idx="58">
                  <c:v>41244</c:v>
                </c:pt>
                <c:pt idx="59">
                  <c:v>41275</c:v>
                </c:pt>
                <c:pt idx="60">
                  <c:v>41306</c:v>
                </c:pt>
                <c:pt idx="61">
                  <c:v>41334</c:v>
                </c:pt>
                <c:pt idx="62">
                  <c:v>41365</c:v>
                </c:pt>
                <c:pt idx="63">
                  <c:v>41395</c:v>
                </c:pt>
                <c:pt idx="64">
                  <c:v>41426</c:v>
                </c:pt>
                <c:pt idx="65">
                  <c:v>41456</c:v>
                </c:pt>
                <c:pt idx="66">
                  <c:v>41487</c:v>
                </c:pt>
                <c:pt idx="67">
                  <c:v>41518</c:v>
                </c:pt>
                <c:pt idx="68">
                  <c:v>41548</c:v>
                </c:pt>
                <c:pt idx="69">
                  <c:v>41579</c:v>
                </c:pt>
                <c:pt idx="70">
                  <c:v>41609</c:v>
                </c:pt>
                <c:pt idx="71">
                  <c:v>41640</c:v>
                </c:pt>
                <c:pt idx="72">
                  <c:v>41671</c:v>
                </c:pt>
                <c:pt idx="73">
                  <c:v>41699</c:v>
                </c:pt>
                <c:pt idx="74">
                  <c:v>41730</c:v>
                </c:pt>
                <c:pt idx="75">
                  <c:v>41760</c:v>
                </c:pt>
                <c:pt idx="76">
                  <c:v>41791</c:v>
                </c:pt>
                <c:pt idx="77">
                  <c:v>41821</c:v>
                </c:pt>
                <c:pt idx="78">
                  <c:v>41852</c:v>
                </c:pt>
                <c:pt idx="79">
                  <c:v>41883</c:v>
                </c:pt>
                <c:pt idx="80">
                  <c:v>41913</c:v>
                </c:pt>
                <c:pt idx="81">
                  <c:v>41944</c:v>
                </c:pt>
                <c:pt idx="82">
                  <c:v>41974</c:v>
                </c:pt>
                <c:pt idx="83">
                  <c:v>42005</c:v>
                </c:pt>
                <c:pt idx="84">
                  <c:v>42036</c:v>
                </c:pt>
                <c:pt idx="85">
                  <c:v>42064</c:v>
                </c:pt>
                <c:pt idx="86">
                  <c:v>42095</c:v>
                </c:pt>
                <c:pt idx="87">
                  <c:v>42125</c:v>
                </c:pt>
                <c:pt idx="88">
                  <c:v>42156</c:v>
                </c:pt>
                <c:pt idx="89">
                  <c:v>42186</c:v>
                </c:pt>
                <c:pt idx="90">
                  <c:v>42217</c:v>
                </c:pt>
                <c:pt idx="91">
                  <c:v>42248</c:v>
                </c:pt>
              </c:numCache>
            </c:numRef>
          </c:cat>
          <c:val>
            <c:numRef>
              <c:f>Лист1!$B$4:$CO$4</c:f>
              <c:numCache>
                <c:formatCode>0.0%</c:formatCode>
                <c:ptCount val="92"/>
                <c:pt idx="0">
                  <c:v>5.7924548510981328E-3</c:v>
                </c:pt>
                <c:pt idx="1">
                  <c:v>1.7960168944946548E-5</c:v>
                </c:pt>
                <c:pt idx="2">
                  <c:v>1.6780749025364169E-5</c:v>
                </c:pt>
                <c:pt idx="3">
                  <c:v>9.5517322101178149E-4</c:v>
                </c:pt>
                <c:pt idx="4">
                  <c:v>3.1155064421231339E-5</c:v>
                </c:pt>
                <c:pt idx="5">
                  <c:v>3.8773015359455037E-5</c:v>
                </c:pt>
                <c:pt idx="6">
                  <c:v>7.2160436360323065E-5</c:v>
                </c:pt>
                <c:pt idx="7">
                  <c:v>6.1308912341237134E-5</c:v>
                </c:pt>
                <c:pt idx="8">
                  <c:v>5.2942753588425501E-4</c:v>
                </c:pt>
                <c:pt idx="9">
                  <c:v>4.7940926954022242E-4</c:v>
                </c:pt>
                <c:pt idx="10">
                  <c:v>3.6170413926777953E-3</c:v>
                </c:pt>
                <c:pt idx="11">
                  <c:v>3.1060555784099384E-5</c:v>
                </c:pt>
                <c:pt idx="12">
                  <c:v>7.1137904279943657E-5</c:v>
                </c:pt>
                <c:pt idx="13">
                  <c:v>9.8261350208796432E-4</c:v>
                </c:pt>
                <c:pt idx="14">
                  <c:v>4.8428391390688584E-4</c:v>
                </c:pt>
                <c:pt idx="15">
                  <c:v>1.6863213543895562E-4</c:v>
                </c:pt>
                <c:pt idx="16">
                  <c:v>2.0211179332539344E-3</c:v>
                </c:pt>
                <c:pt idx="17">
                  <c:v>2.4565298419249748E-4</c:v>
                </c:pt>
                <c:pt idx="18">
                  <c:v>2.2331006017123857E-4</c:v>
                </c:pt>
                <c:pt idx="19">
                  <c:v>2.7846621745922137E-4</c:v>
                </c:pt>
                <c:pt idx="20">
                  <c:v>3.9484640546599896E-4</c:v>
                </c:pt>
                <c:pt idx="21">
                  <c:v>3.8895855774905247E-3</c:v>
                </c:pt>
                <c:pt idx="22">
                  <c:v>4.6040453113200224E-4</c:v>
                </c:pt>
                <c:pt idx="23">
                  <c:v>5.1383351619754369E-4</c:v>
                </c:pt>
                <c:pt idx="24">
                  <c:v>1.8050088852909661E-3</c:v>
                </c:pt>
                <c:pt idx="25">
                  <c:v>2.9570886777955464E-4</c:v>
                </c:pt>
                <c:pt idx="26">
                  <c:v>3.9170875053342615E-4</c:v>
                </c:pt>
                <c:pt idx="27">
                  <c:v>3.2454375058791658E-4</c:v>
                </c:pt>
                <c:pt idx="28">
                  <c:v>1.304646576148459E-3</c:v>
                </c:pt>
                <c:pt idx="29">
                  <c:v>5.4681199687479378E-4</c:v>
                </c:pt>
                <c:pt idx="30">
                  <c:v>8.4941098014002631E-4</c:v>
                </c:pt>
                <c:pt idx="31">
                  <c:v>7.0265311169765104E-4</c:v>
                </c:pt>
                <c:pt idx="32">
                  <c:v>9.0037788480544045E-5</c:v>
                </c:pt>
                <c:pt idx="33">
                  <c:v>8.6057561153432023E-5</c:v>
                </c:pt>
                <c:pt idx="34">
                  <c:v>1.0508128662964213E-4</c:v>
                </c:pt>
                <c:pt idx="35">
                  <c:v>8.7486062906968543E-5</c:v>
                </c:pt>
                <c:pt idx="36">
                  <c:v>8.8876032723233243E-5</c:v>
                </c:pt>
                <c:pt idx="37">
                  <c:v>1.3082339261087186E-4</c:v>
                </c:pt>
                <c:pt idx="38">
                  <c:v>4.6434156776230875E-3</c:v>
                </c:pt>
                <c:pt idx="39">
                  <c:v>7.8627191134600122E-5</c:v>
                </c:pt>
                <c:pt idx="40">
                  <c:v>7.4384675625407073E-5</c:v>
                </c:pt>
                <c:pt idx="41">
                  <c:v>9.2462331917977177E-5</c:v>
                </c:pt>
                <c:pt idx="42">
                  <c:v>1.1255657762859963E-5</c:v>
                </c:pt>
                <c:pt idx="43">
                  <c:v>4.3499921594148738E-5</c:v>
                </c:pt>
                <c:pt idx="44">
                  <c:v>2.5307125949082093E-5</c:v>
                </c:pt>
                <c:pt idx="45">
                  <c:v>1.0836213250532681E-5</c:v>
                </c:pt>
                <c:pt idx="46">
                  <c:v>7.6603883219278921E-5</c:v>
                </c:pt>
                <c:pt idx="47">
                  <c:v>8.082523730757718E-5</c:v>
                </c:pt>
                <c:pt idx="48">
                  <c:v>1.9251783850841801E-4</c:v>
                </c:pt>
                <c:pt idx="49">
                  <c:v>7.3449028584791172E-5</c:v>
                </c:pt>
                <c:pt idx="50">
                  <c:v>7.1454808827410766E-5</c:v>
                </c:pt>
                <c:pt idx="51">
                  <c:v>6.9605421641632953E-5</c:v>
                </c:pt>
                <c:pt idx="52">
                  <c:v>7.3333249121790319E-5</c:v>
                </c:pt>
                <c:pt idx="53">
                  <c:v>1.2646053194570827E-4</c:v>
                </c:pt>
                <c:pt idx="54">
                  <c:v>1.204773924820165E-4</c:v>
                </c:pt>
                <c:pt idx="55">
                  <c:v>1.3066340606128761E-4</c:v>
                </c:pt>
                <c:pt idx="56">
                  <c:v>2.1076910190028078E-4</c:v>
                </c:pt>
                <c:pt idx="57">
                  <c:v>3.3973335157087625E-4</c:v>
                </c:pt>
                <c:pt idx="58">
                  <c:v>1.801160420540875E-4</c:v>
                </c:pt>
                <c:pt idx="59">
                  <c:v>7.9307846301313701E-5</c:v>
                </c:pt>
                <c:pt idx="60">
                  <c:v>7.1693065919152521E-5</c:v>
                </c:pt>
                <c:pt idx="61">
                  <c:v>1.0308733900935481E-4</c:v>
                </c:pt>
                <c:pt idx="62">
                  <c:v>7.9833907807434984E-4</c:v>
                </c:pt>
                <c:pt idx="63">
                  <c:v>8.524387606878266E-4</c:v>
                </c:pt>
                <c:pt idx="64">
                  <c:v>6.3556856261171328E-4</c:v>
                </c:pt>
                <c:pt idx="65">
                  <c:v>6.7717876960360975E-4</c:v>
                </c:pt>
                <c:pt idx="66">
                  <c:v>6.051517615686178E-4</c:v>
                </c:pt>
                <c:pt idx="67">
                  <c:v>6.3787878827039821E-4</c:v>
                </c:pt>
                <c:pt idx="68">
                  <c:v>6.95617400306832E-4</c:v>
                </c:pt>
                <c:pt idx="69">
                  <c:v>2.4304031065036607E-3</c:v>
                </c:pt>
                <c:pt idx="70">
                  <c:v>2.2459927895706069E-3</c:v>
                </c:pt>
                <c:pt idx="71">
                  <c:v>1.7892041913909985E-3</c:v>
                </c:pt>
                <c:pt idx="72">
                  <c:v>1.6216047408718261E-3</c:v>
                </c:pt>
                <c:pt idx="73">
                  <c:v>9.2269249471692684E-4</c:v>
                </c:pt>
                <c:pt idx="74">
                  <c:v>2.01942290945975E-3</c:v>
                </c:pt>
                <c:pt idx="75">
                  <c:v>1.0883506761981997E-3</c:v>
                </c:pt>
                <c:pt idx="76">
                  <c:v>2.0761854401623492E-3</c:v>
                </c:pt>
                <c:pt idx="77">
                  <c:v>1.1199925623933569E-3</c:v>
                </c:pt>
                <c:pt idx="78">
                  <c:v>1.8589422294168719E-3</c:v>
                </c:pt>
                <c:pt idx="79">
                  <c:v>7.2102848580199086E-3</c:v>
                </c:pt>
                <c:pt idx="80">
                  <c:v>9.2691948917035059E-3</c:v>
                </c:pt>
                <c:pt idx="81">
                  <c:v>5.9053593770012364E-3</c:v>
                </c:pt>
                <c:pt idx="82">
                  <c:v>1.0020420258550763E-2</c:v>
                </c:pt>
                <c:pt idx="83">
                  <c:v>1.199634057863375E-2</c:v>
                </c:pt>
                <c:pt idx="84">
                  <c:v>1.0550901443176748E-2</c:v>
                </c:pt>
                <c:pt idx="85">
                  <c:v>7.9694840622008493E-3</c:v>
                </c:pt>
                <c:pt idx="86">
                  <c:v>9.401911935099776E-3</c:v>
                </c:pt>
                <c:pt idx="87">
                  <c:v>7.7734560640585482E-3</c:v>
                </c:pt>
                <c:pt idx="88">
                  <c:v>6.7494087139544703E-3</c:v>
                </c:pt>
                <c:pt idx="89">
                  <c:v>6.7731678631812739E-3</c:v>
                </c:pt>
                <c:pt idx="90">
                  <c:v>6.9447325331173032E-3</c:v>
                </c:pt>
                <c:pt idx="91">
                  <c:v>8.1824752335331111E-3</c:v>
                </c:pt>
              </c:numCache>
            </c:numRef>
          </c:val>
        </c:ser>
        <c:marker val="1"/>
        <c:axId val="110079360"/>
        <c:axId val="110126208"/>
      </c:lineChart>
      <c:dateAx>
        <c:axId val="110079360"/>
        <c:scaling>
          <c:orientation val="minMax"/>
          <c:min val="39448"/>
        </c:scaling>
        <c:axPos val="b"/>
        <c:majorGridlines/>
        <c:numFmt formatCode="dd/mm/yyyy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10126208"/>
        <c:crosses val="autoZero"/>
        <c:auto val="1"/>
        <c:lblOffset val="100"/>
        <c:majorUnit val="6"/>
        <c:majorTimeUnit val="months"/>
      </c:dateAx>
      <c:valAx>
        <c:axId val="110126208"/>
        <c:scaling>
          <c:orientation val="minMax"/>
        </c:scaling>
        <c:axPos val="l"/>
        <c:majorGridlines/>
        <c:numFmt formatCode="0.0%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10079360"/>
        <c:crosses val="autoZero"/>
        <c:crossBetween val="midCat"/>
      </c:valAx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plotArea>
    <c:plotVisOnly val="1"/>
  </c:chart>
  <c:spPr>
    <a:ln>
      <a:noFill/>
    </a:ln>
  </c:sp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lineChart>
        <c:grouping val="standard"/>
        <c:ser>
          <c:idx val="2"/>
          <c:order val="0"/>
          <c:spPr>
            <a:ln w="50800"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numRef>
              <c:f>Лист2!$B$1:$CO$1</c:f>
              <c:numCache>
                <c:formatCode>dd/mm/yyyy</c:formatCode>
                <c:ptCount val="92"/>
                <c:pt idx="0">
                  <c:v>39479</c:v>
                </c:pt>
                <c:pt idx="1">
                  <c:v>39508</c:v>
                </c:pt>
                <c:pt idx="2">
                  <c:v>39539</c:v>
                </c:pt>
                <c:pt idx="3">
                  <c:v>39569</c:v>
                </c:pt>
                <c:pt idx="4">
                  <c:v>39600</c:v>
                </c:pt>
                <c:pt idx="5">
                  <c:v>39630</c:v>
                </c:pt>
                <c:pt idx="6">
                  <c:v>39661</c:v>
                </c:pt>
                <c:pt idx="7">
                  <c:v>39692</c:v>
                </c:pt>
                <c:pt idx="8">
                  <c:v>39722</c:v>
                </c:pt>
                <c:pt idx="9">
                  <c:v>39753</c:v>
                </c:pt>
                <c:pt idx="10">
                  <c:v>39783</c:v>
                </c:pt>
                <c:pt idx="11">
                  <c:v>39814</c:v>
                </c:pt>
                <c:pt idx="12">
                  <c:v>39845</c:v>
                </c:pt>
                <c:pt idx="13">
                  <c:v>39873</c:v>
                </c:pt>
                <c:pt idx="14">
                  <c:v>39904</c:v>
                </c:pt>
                <c:pt idx="15">
                  <c:v>39934</c:v>
                </c:pt>
                <c:pt idx="16">
                  <c:v>39965</c:v>
                </c:pt>
                <c:pt idx="17">
                  <c:v>39995</c:v>
                </c:pt>
                <c:pt idx="18">
                  <c:v>40026</c:v>
                </c:pt>
                <c:pt idx="19">
                  <c:v>40057</c:v>
                </c:pt>
                <c:pt idx="20">
                  <c:v>40087</c:v>
                </c:pt>
                <c:pt idx="21">
                  <c:v>40118</c:v>
                </c:pt>
                <c:pt idx="22">
                  <c:v>40148</c:v>
                </c:pt>
                <c:pt idx="23">
                  <c:v>40179</c:v>
                </c:pt>
                <c:pt idx="24">
                  <c:v>40210</c:v>
                </c:pt>
                <c:pt idx="25">
                  <c:v>40238</c:v>
                </c:pt>
                <c:pt idx="26">
                  <c:v>40269</c:v>
                </c:pt>
                <c:pt idx="27">
                  <c:v>40299</c:v>
                </c:pt>
                <c:pt idx="28">
                  <c:v>40330</c:v>
                </c:pt>
                <c:pt idx="29">
                  <c:v>40360</c:v>
                </c:pt>
                <c:pt idx="30">
                  <c:v>40391</c:v>
                </c:pt>
                <c:pt idx="31">
                  <c:v>40422</c:v>
                </c:pt>
                <c:pt idx="32">
                  <c:v>40452</c:v>
                </c:pt>
                <c:pt idx="33">
                  <c:v>40483</c:v>
                </c:pt>
                <c:pt idx="34">
                  <c:v>40513</c:v>
                </c:pt>
                <c:pt idx="35">
                  <c:v>40544</c:v>
                </c:pt>
                <c:pt idx="36">
                  <c:v>40575</c:v>
                </c:pt>
                <c:pt idx="37">
                  <c:v>40603</c:v>
                </c:pt>
                <c:pt idx="38">
                  <c:v>40634</c:v>
                </c:pt>
                <c:pt idx="39">
                  <c:v>40664</c:v>
                </c:pt>
                <c:pt idx="40">
                  <c:v>40695</c:v>
                </c:pt>
                <c:pt idx="41">
                  <c:v>40725</c:v>
                </c:pt>
                <c:pt idx="42">
                  <c:v>40756</c:v>
                </c:pt>
                <c:pt idx="43">
                  <c:v>40787</c:v>
                </c:pt>
                <c:pt idx="44">
                  <c:v>40817</c:v>
                </c:pt>
                <c:pt idx="45">
                  <c:v>40848</c:v>
                </c:pt>
                <c:pt idx="46">
                  <c:v>40878</c:v>
                </c:pt>
                <c:pt idx="47">
                  <c:v>40909</c:v>
                </c:pt>
                <c:pt idx="48">
                  <c:v>40940</c:v>
                </c:pt>
                <c:pt idx="49">
                  <c:v>40969</c:v>
                </c:pt>
                <c:pt idx="50">
                  <c:v>41000</c:v>
                </c:pt>
                <c:pt idx="51">
                  <c:v>41030</c:v>
                </c:pt>
                <c:pt idx="52">
                  <c:v>41061</c:v>
                </c:pt>
                <c:pt idx="53">
                  <c:v>41091</c:v>
                </c:pt>
                <c:pt idx="54">
                  <c:v>41122</c:v>
                </c:pt>
                <c:pt idx="55">
                  <c:v>41153</c:v>
                </c:pt>
                <c:pt idx="56">
                  <c:v>41183</c:v>
                </c:pt>
                <c:pt idx="57">
                  <c:v>41214</c:v>
                </c:pt>
                <c:pt idx="58">
                  <c:v>41244</c:v>
                </c:pt>
                <c:pt idx="59">
                  <c:v>41275</c:v>
                </c:pt>
                <c:pt idx="60">
                  <c:v>41306</c:v>
                </c:pt>
                <c:pt idx="61">
                  <c:v>41334</c:v>
                </c:pt>
                <c:pt idx="62">
                  <c:v>41365</c:v>
                </c:pt>
                <c:pt idx="63">
                  <c:v>41395</c:v>
                </c:pt>
                <c:pt idx="64">
                  <c:v>41426</c:v>
                </c:pt>
                <c:pt idx="65">
                  <c:v>41456</c:v>
                </c:pt>
                <c:pt idx="66">
                  <c:v>41487</c:v>
                </c:pt>
                <c:pt idx="67">
                  <c:v>41518</c:v>
                </c:pt>
                <c:pt idx="68">
                  <c:v>41548</c:v>
                </c:pt>
                <c:pt idx="69">
                  <c:v>41579</c:v>
                </c:pt>
                <c:pt idx="70">
                  <c:v>41609</c:v>
                </c:pt>
                <c:pt idx="71">
                  <c:v>41640</c:v>
                </c:pt>
                <c:pt idx="72">
                  <c:v>41671</c:v>
                </c:pt>
                <c:pt idx="73">
                  <c:v>41699</c:v>
                </c:pt>
                <c:pt idx="74">
                  <c:v>41730</c:v>
                </c:pt>
                <c:pt idx="75">
                  <c:v>41760</c:v>
                </c:pt>
                <c:pt idx="76">
                  <c:v>41791</c:v>
                </c:pt>
                <c:pt idx="77">
                  <c:v>41821</c:v>
                </c:pt>
                <c:pt idx="78">
                  <c:v>41852</c:v>
                </c:pt>
                <c:pt idx="79">
                  <c:v>41883</c:v>
                </c:pt>
                <c:pt idx="80">
                  <c:v>41913</c:v>
                </c:pt>
                <c:pt idx="81">
                  <c:v>41944</c:v>
                </c:pt>
                <c:pt idx="82">
                  <c:v>41974</c:v>
                </c:pt>
                <c:pt idx="83">
                  <c:v>42005</c:v>
                </c:pt>
                <c:pt idx="84">
                  <c:v>42036</c:v>
                </c:pt>
                <c:pt idx="85">
                  <c:v>42064</c:v>
                </c:pt>
                <c:pt idx="86">
                  <c:v>42095</c:v>
                </c:pt>
                <c:pt idx="87">
                  <c:v>42125</c:v>
                </c:pt>
                <c:pt idx="88">
                  <c:v>42156</c:v>
                </c:pt>
                <c:pt idx="89">
                  <c:v>42186</c:v>
                </c:pt>
                <c:pt idx="90">
                  <c:v>42217</c:v>
                </c:pt>
                <c:pt idx="91">
                  <c:v>42248</c:v>
                </c:pt>
              </c:numCache>
            </c:numRef>
          </c:cat>
          <c:val>
            <c:numRef>
              <c:f>Лист2!$B$4:$CO$4</c:f>
              <c:numCache>
                <c:formatCode>General</c:formatCode>
                <c:ptCount val="92"/>
                <c:pt idx="0">
                  <c:v>-1303.8443449999979</c:v>
                </c:pt>
                <c:pt idx="1">
                  <c:v>-1131.079982</c:v>
                </c:pt>
                <c:pt idx="2">
                  <c:v>-1077.517738</c:v>
                </c:pt>
                <c:pt idx="3">
                  <c:v>-1428.069373</c:v>
                </c:pt>
                <c:pt idx="4">
                  <c:v>-1344.317849</c:v>
                </c:pt>
                <c:pt idx="5">
                  <c:v>-1519.7816930000001</c:v>
                </c:pt>
                <c:pt idx="6">
                  <c:v>-1838.7284560000001</c:v>
                </c:pt>
                <c:pt idx="7">
                  <c:v>-1679.5367770000012</c:v>
                </c:pt>
                <c:pt idx="8">
                  <c:v>-1452.6573589999998</c:v>
                </c:pt>
                <c:pt idx="9">
                  <c:v>-1404.9417540000011</c:v>
                </c:pt>
                <c:pt idx="10">
                  <c:v>-1361.7382280000002</c:v>
                </c:pt>
                <c:pt idx="11">
                  <c:v>-1138.3452500000003</c:v>
                </c:pt>
                <c:pt idx="12">
                  <c:v>-1161.1637109999988</c:v>
                </c:pt>
                <c:pt idx="13">
                  <c:v>-1229.6766040000002</c:v>
                </c:pt>
                <c:pt idx="14">
                  <c:v>-1035.7235949999999</c:v>
                </c:pt>
                <c:pt idx="15">
                  <c:v>-1098.5257140000001</c:v>
                </c:pt>
                <c:pt idx="16">
                  <c:v>-1058.2463530000011</c:v>
                </c:pt>
                <c:pt idx="17">
                  <c:v>-1032.4606440000002</c:v>
                </c:pt>
                <c:pt idx="18">
                  <c:v>-507.76498500000031</c:v>
                </c:pt>
                <c:pt idx="19">
                  <c:v>-287.47219899999925</c:v>
                </c:pt>
                <c:pt idx="20">
                  <c:v>-211.69097099999999</c:v>
                </c:pt>
                <c:pt idx="21">
                  <c:v>-540.24240700000018</c:v>
                </c:pt>
                <c:pt idx="22">
                  <c:v>-439.29316699999987</c:v>
                </c:pt>
                <c:pt idx="23">
                  <c:v>-391.37208699999974</c:v>
                </c:pt>
                <c:pt idx="24">
                  <c:v>-121.0288489999997</c:v>
                </c:pt>
                <c:pt idx="25">
                  <c:v>-83.897783999999774</c:v>
                </c:pt>
                <c:pt idx="26">
                  <c:v>-318.08400300000039</c:v>
                </c:pt>
                <c:pt idx="27">
                  <c:v>-339.23222600000003</c:v>
                </c:pt>
                <c:pt idx="28">
                  <c:v>-437.70177599999937</c:v>
                </c:pt>
                <c:pt idx="29">
                  <c:v>-528.24474700000053</c:v>
                </c:pt>
                <c:pt idx="30">
                  <c:v>-572.01636299999939</c:v>
                </c:pt>
                <c:pt idx="31">
                  <c:v>-572.63523099999941</c:v>
                </c:pt>
                <c:pt idx="32">
                  <c:v>-602.22489799999994</c:v>
                </c:pt>
                <c:pt idx="33">
                  <c:v>-648.09133600000052</c:v>
                </c:pt>
                <c:pt idx="34">
                  <c:v>-402.23876699999937</c:v>
                </c:pt>
                <c:pt idx="35">
                  <c:v>-833.81324399999949</c:v>
                </c:pt>
                <c:pt idx="36">
                  <c:v>-819.99522199999933</c:v>
                </c:pt>
                <c:pt idx="37">
                  <c:v>-533.9818009999999</c:v>
                </c:pt>
                <c:pt idx="38">
                  <c:v>-630.17617199999995</c:v>
                </c:pt>
                <c:pt idx="39">
                  <c:v>-523.52725199999895</c:v>
                </c:pt>
                <c:pt idx="40">
                  <c:v>-498.05862699999989</c:v>
                </c:pt>
                <c:pt idx="41">
                  <c:v>-324.54305099999965</c:v>
                </c:pt>
                <c:pt idx="42">
                  <c:v>-517.53042099999948</c:v>
                </c:pt>
                <c:pt idx="43">
                  <c:v>-563.08556399999998</c:v>
                </c:pt>
                <c:pt idx="44">
                  <c:v>-536.88295799999946</c:v>
                </c:pt>
                <c:pt idx="45">
                  <c:v>-504.03373199999936</c:v>
                </c:pt>
                <c:pt idx="46">
                  <c:v>-469.73882600000024</c:v>
                </c:pt>
                <c:pt idx="47">
                  <c:v>-602.1583100000006</c:v>
                </c:pt>
                <c:pt idx="48">
                  <c:v>-508.66127899999969</c:v>
                </c:pt>
                <c:pt idx="49">
                  <c:v>-393.3608790000003</c:v>
                </c:pt>
                <c:pt idx="50">
                  <c:v>-353.13855299999938</c:v>
                </c:pt>
                <c:pt idx="51">
                  <c:v>-143.48800100000034</c:v>
                </c:pt>
                <c:pt idx="52">
                  <c:v>-121.73324299999967</c:v>
                </c:pt>
                <c:pt idx="53">
                  <c:v>-149.28409800000009</c:v>
                </c:pt>
                <c:pt idx="54">
                  <c:v>-107.75552299999981</c:v>
                </c:pt>
                <c:pt idx="55">
                  <c:v>-383.26996099999951</c:v>
                </c:pt>
                <c:pt idx="56">
                  <c:v>-517.2394890000005</c:v>
                </c:pt>
                <c:pt idx="57">
                  <c:v>-356.13773399999963</c:v>
                </c:pt>
                <c:pt idx="58">
                  <c:v>-276.49235499999889</c:v>
                </c:pt>
                <c:pt idx="59">
                  <c:v>-507.96407199999965</c:v>
                </c:pt>
                <c:pt idx="60">
                  <c:v>-354.18613399999907</c:v>
                </c:pt>
                <c:pt idx="61">
                  <c:v>96.616355000000112</c:v>
                </c:pt>
                <c:pt idx="62">
                  <c:v>8.8497690000003786</c:v>
                </c:pt>
                <c:pt idx="63">
                  <c:v>247.68344999999971</c:v>
                </c:pt>
                <c:pt idx="64">
                  <c:v>572.56889800000044</c:v>
                </c:pt>
                <c:pt idx="65">
                  <c:v>532.56966799999827</c:v>
                </c:pt>
                <c:pt idx="66">
                  <c:v>640.65156100000047</c:v>
                </c:pt>
                <c:pt idx="67">
                  <c:v>534.1312719999994</c:v>
                </c:pt>
                <c:pt idx="68">
                  <c:v>259.84343500000068</c:v>
                </c:pt>
                <c:pt idx="69">
                  <c:v>209.91679000000022</c:v>
                </c:pt>
                <c:pt idx="70">
                  <c:v>266.81599699999964</c:v>
                </c:pt>
                <c:pt idx="71">
                  <c:v>324.61428000000114</c:v>
                </c:pt>
                <c:pt idx="72">
                  <c:v>1006.484316</c:v>
                </c:pt>
                <c:pt idx="73">
                  <c:v>1219.3023979999998</c:v>
                </c:pt>
                <c:pt idx="74">
                  <c:v>337.57038400000056</c:v>
                </c:pt>
                <c:pt idx="75">
                  <c:v>706.90119600000048</c:v>
                </c:pt>
                <c:pt idx="76">
                  <c:v>696.59241500000007</c:v>
                </c:pt>
                <c:pt idx="77">
                  <c:v>476.75810100000029</c:v>
                </c:pt>
                <c:pt idx="78">
                  <c:v>538.19966999999997</c:v>
                </c:pt>
                <c:pt idx="79">
                  <c:v>244.48551899999984</c:v>
                </c:pt>
                <c:pt idx="80">
                  <c:v>338.76238000000012</c:v>
                </c:pt>
                <c:pt idx="81">
                  <c:v>445.27624900000029</c:v>
                </c:pt>
                <c:pt idx="82">
                  <c:v>318.74237199999965</c:v>
                </c:pt>
                <c:pt idx="83">
                  <c:v>300.76449700000012</c:v>
                </c:pt>
                <c:pt idx="84">
                  <c:v>1174.1249439999974</c:v>
                </c:pt>
                <c:pt idx="85">
                  <c:v>1015.5065419999992</c:v>
                </c:pt>
                <c:pt idx="86">
                  <c:v>1145.2703899999997</c:v>
                </c:pt>
                <c:pt idx="87">
                  <c:v>1411.0699640000003</c:v>
                </c:pt>
                <c:pt idx="88">
                  <c:v>1568.1919979999998</c:v>
                </c:pt>
                <c:pt idx="89">
                  <c:v>1756.0343279999984</c:v>
                </c:pt>
                <c:pt idx="90">
                  <c:v>1798.1977219999999</c:v>
                </c:pt>
                <c:pt idx="91">
                  <c:v>1886.106143</c:v>
                </c:pt>
              </c:numCache>
            </c:numRef>
          </c:val>
        </c:ser>
        <c:marker val="1"/>
        <c:axId val="110253568"/>
        <c:axId val="110255104"/>
      </c:lineChart>
      <c:dateAx>
        <c:axId val="110253568"/>
        <c:scaling>
          <c:orientation val="minMax"/>
          <c:min val="39448"/>
        </c:scaling>
        <c:axPos val="b"/>
        <c:majorGridlines/>
        <c:minorGridlines/>
        <c:numFmt formatCode="dd/mm/yyyy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10255104"/>
        <c:crosses val="autoZero"/>
        <c:auto val="1"/>
        <c:lblOffset val="100"/>
        <c:majorUnit val="1"/>
        <c:majorTimeUnit val="years"/>
        <c:minorUnit val="6"/>
        <c:minorTimeUnit val="months"/>
      </c:dateAx>
      <c:valAx>
        <c:axId val="11025510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10253568"/>
        <c:crosses val="autoZero"/>
        <c:crossBetween val="midCat"/>
      </c:valAx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plotArea>
    <c:plotVisOnly val="1"/>
  </c:chart>
  <c:spPr>
    <a:ln>
      <a:noFill/>
    </a:ln>
  </c:spPr>
  <c:externalData r:id="rId1"/>
  <c:userShapes r:id="rId2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5.5262720236016166E-2"/>
          <c:y val="3.2263424842164996E-2"/>
          <c:w val="0.89978371315865002"/>
          <c:h val="0.91295062779314762"/>
        </c:manualLayout>
      </c:layout>
      <c:bubbleChart>
        <c:ser>
          <c:idx val="0"/>
          <c:order val="0"/>
          <c:dPt>
            <c:idx val="4"/>
            <c:bubble3D val="1"/>
            <c:spPr>
              <a:solidFill>
                <a:srgbClr val="FF0000"/>
              </a:solidFill>
            </c:spPr>
          </c:dPt>
          <c:dPt>
            <c:idx val="5"/>
            <c:bubble3D val="1"/>
            <c:spPr>
              <a:solidFill>
                <a:srgbClr val="FF0000"/>
              </a:solidFill>
            </c:spPr>
          </c:dPt>
          <c:dPt>
            <c:idx val="6"/>
            <c:bubble3D val="1"/>
            <c:spPr>
              <a:solidFill>
                <a:srgbClr val="FF0000"/>
              </a:solidFill>
            </c:spPr>
          </c:dPt>
          <c:dPt>
            <c:idx val="8"/>
            <c:bubble3D val="1"/>
            <c:spPr>
              <a:solidFill>
                <a:srgbClr val="FF0000"/>
              </a:solidFill>
            </c:spPr>
          </c:dPt>
          <c:dPt>
            <c:idx val="13"/>
            <c:bubble3D val="1"/>
            <c:spPr>
              <a:solidFill>
                <a:schemeClr val="accent1"/>
              </a:solidFill>
            </c:spPr>
          </c:dPt>
          <c:xVal>
            <c:numRef>
              <c:f>Лист1!$F$2:$F$591</c:f>
              <c:numCache>
                <c:formatCode>0.0%</c:formatCode>
                <c:ptCount val="590"/>
                <c:pt idx="0">
                  <c:v>0.65348154110155687</c:v>
                </c:pt>
                <c:pt idx="1">
                  <c:v>0.63151481159717848</c:v>
                </c:pt>
                <c:pt idx="2">
                  <c:v>0.59458634739997396</c:v>
                </c:pt>
                <c:pt idx="3">
                  <c:v>0.55737167288225087</c:v>
                </c:pt>
                <c:pt idx="4">
                  <c:v>0.55690341016240463</c:v>
                </c:pt>
                <c:pt idx="5">
                  <c:v>0.55396758921672196</c:v>
                </c:pt>
                <c:pt idx="6">
                  <c:v>0.52406177056758563</c:v>
                </c:pt>
                <c:pt idx="7">
                  <c:v>0.51514387249410121</c:v>
                </c:pt>
                <c:pt idx="8">
                  <c:v>0.51231413383937718</c:v>
                </c:pt>
                <c:pt idx="9">
                  <c:v>0.49575381096330728</c:v>
                </c:pt>
                <c:pt idx="10">
                  <c:v>0.49422667083358923</c:v>
                </c:pt>
                <c:pt idx="11">
                  <c:v>0.48399547507616281</c:v>
                </c:pt>
                <c:pt idx="12">
                  <c:v>0.47751545395737577</c:v>
                </c:pt>
                <c:pt idx="13">
                  <c:v>0.46600368994685665</c:v>
                </c:pt>
                <c:pt idx="14">
                  <c:v>0.45196023755839054</c:v>
                </c:pt>
                <c:pt idx="15">
                  <c:v>0.44108048332798594</c:v>
                </c:pt>
                <c:pt idx="16">
                  <c:v>0.41555024810388397</c:v>
                </c:pt>
                <c:pt idx="17">
                  <c:v>0.41493643492998777</c:v>
                </c:pt>
                <c:pt idx="18">
                  <c:v>0.41311148379766616</c:v>
                </c:pt>
                <c:pt idx="19">
                  <c:v>0.40115320525819276</c:v>
                </c:pt>
                <c:pt idx="20">
                  <c:v>0.39291862992448201</c:v>
                </c:pt>
                <c:pt idx="21">
                  <c:v>0.38935337135153436</c:v>
                </c:pt>
                <c:pt idx="22">
                  <c:v>0.37263703935520831</c:v>
                </c:pt>
                <c:pt idx="23">
                  <c:v>0.35570372073336526</c:v>
                </c:pt>
                <c:pt idx="24">
                  <c:v>0.35521917416727977</c:v>
                </c:pt>
                <c:pt idx="25">
                  <c:v>0.35371097540673452</c:v>
                </c:pt>
                <c:pt idx="26">
                  <c:v>0.34756045820958847</c:v>
                </c:pt>
                <c:pt idx="27">
                  <c:v>0.32854214086185191</c:v>
                </c:pt>
                <c:pt idx="28">
                  <c:v>0.32766762445433339</c:v>
                </c:pt>
                <c:pt idx="29">
                  <c:v>0.32735519831518112</c:v>
                </c:pt>
                <c:pt idx="30">
                  <c:v>0.31290118750555768</c:v>
                </c:pt>
                <c:pt idx="31">
                  <c:v>0.3035090214150073</c:v>
                </c:pt>
                <c:pt idx="32">
                  <c:v>0.29645802664854881</c:v>
                </c:pt>
                <c:pt idx="33">
                  <c:v>0.28996727998845351</c:v>
                </c:pt>
                <c:pt idx="34">
                  <c:v>0.28908328592711635</c:v>
                </c:pt>
                <c:pt idx="35">
                  <c:v>0.26007124386487823</c:v>
                </c:pt>
                <c:pt idx="36">
                  <c:v>0.2529845168001294</c:v>
                </c:pt>
                <c:pt idx="37">
                  <c:v>0.25137304858849374</c:v>
                </c:pt>
                <c:pt idx="38">
                  <c:v>0.2491515499895888</c:v>
                </c:pt>
                <c:pt idx="39">
                  <c:v>0.24780616878908396</c:v>
                </c:pt>
                <c:pt idx="40">
                  <c:v>0.24616975250708528</c:v>
                </c:pt>
                <c:pt idx="41">
                  <c:v>0.24454467579489625</c:v>
                </c:pt>
                <c:pt idx="42">
                  <c:v>0.24180506556137962</c:v>
                </c:pt>
                <c:pt idx="43">
                  <c:v>0.2416306169375268</c:v>
                </c:pt>
                <c:pt idx="44">
                  <c:v>0.23353218921451652</c:v>
                </c:pt>
                <c:pt idx="45">
                  <c:v>0.2306407065766754</c:v>
                </c:pt>
                <c:pt idx="46">
                  <c:v>0.22966608302530786</c:v>
                </c:pt>
                <c:pt idx="47">
                  <c:v>0.22769031998432643</c:v>
                </c:pt>
                <c:pt idx="48">
                  <c:v>0.22375950830904015</c:v>
                </c:pt>
                <c:pt idx="49">
                  <c:v>0.21601950224066241</c:v>
                </c:pt>
                <c:pt idx="50">
                  <c:v>0.21492209534972526</c:v>
                </c:pt>
                <c:pt idx="51">
                  <c:v>0.20946794687000359</c:v>
                </c:pt>
                <c:pt idx="52">
                  <c:v>0.20843712616699281</c:v>
                </c:pt>
                <c:pt idx="53">
                  <c:v>0.20440803533276544</c:v>
                </c:pt>
                <c:pt idx="54">
                  <c:v>0.20198089981051864</c:v>
                </c:pt>
                <c:pt idx="55">
                  <c:v>0.19917118757074681</c:v>
                </c:pt>
                <c:pt idx="56">
                  <c:v>0.19770338278910207</c:v>
                </c:pt>
                <c:pt idx="57">
                  <c:v>0.19766075090001517</c:v>
                </c:pt>
                <c:pt idx="58">
                  <c:v>0.19733886498685388</c:v>
                </c:pt>
                <c:pt idx="59">
                  <c:v>0.19684113996283925</c:v>
                </c:pt>
                <c:pt idx="60">
                  <c:v>0.19615702796516932</c:v>
                </c:pt>
                <c:pt idx="61">
                  <c:v>0.19409846914620577</c:v>
                </c:pt>
                <c:pt idx="62">
                  <c:v>0.19139750253601692</c:v>
                </c:pt>
                <c:pt idx="63">
                  <c:v>0.18966569244637088</c:v>
                </c:pt>
                <c:pt idx="64">
                  <c:v>0.18929055347056944</c:v>
                </c:pt>
                <c:pt idx="65">
                  <c:v>0.18886904219733572</c:v>
                </c:pt>
                <c:pt idx="66">
                  <c:v>0.18869277419890484</c:v>
                </c:pt>
                <c:pt idx="67">
                  <c:v>0.18678912717227408</c:v>
                </c:pt>
                <c:pt idx="68">
                  <c:v>0.18606198782659553</c:v>
                </c:pt>
                <c:pt idx="69">
                  <c:v>0.1841557167584244</c:v>
                </c:pt>
                <c:pt idx="70">
                  <c:v>0.18343119927318091</c:v>
                </c:pt>
                <c:pt idx="71">
                  <c:v>0.17899249994527031</c:v>
                </c:pt>
                <c:pt idx="72">
                  <c:v>0.17449691556282651</c:v>
                </c:pt>
                <c:pt idx="73">
                  <c:v>0.17408635235977798</c:v>
                </c:pt>
                <c:pt idx="74">
                  <c:v>0.1736059224996</c:v>
                </c:pt>
                <c:pt idx="75">
                  <c:v>0.1709189886723444</c:v>
                </c:pt>
                <c:pt idx="76">
                  <c:v>0.17052595396067788</c:v>
                </c:pt>
                <c:pt idx="77">
                  <c:v>0.16762144078488281</c:v>
                </c:pt>
                <c:pt idx="78">
                  <c:v>0.1675205358326427</c:v>
                </c:pt>
                <c:pt idx="79">
                  <c:v>0.1668999201735713</c:v>
                </c:pt>
                <c:pt idx="80">
                  <c:v>0.16623210413372172</c:v>
                </c:pt>
                <c:pt idx="81">
                  <c:v>0.16480558434566689</c:v>
                </c:pt>
                <c:pt idx="82">
                  <c:v>0.16235610559130037</c:v>
                </c:pt>
                <c:pt idx="83">
                  <c:v>0.1599218566099444</c:v>
                </c:pt>
                <c:pt idx="84">
                  <c:v>0.15917628763286301</c:v>
                </c:pt>
                <c:pt idx="85">
                  <c:v>0.15536449909491137</c:v>
                </c:pt>
                <c:pt idx="86">
                  <c:v>0.15478890717287463</c:v>
                </c:pt>
                <c:pt idx="87">
                  <c:v>0.15408054591353737</c:v>
                </c:pt>
                <c:pt idx="88">
                  <c:v>0.15162139251886073</c:v>
                </c:pt>
                <c:pt idx="89">
                  <c:v>0.15014473094293906</c:v>
                </c:pt>
                <c:pt idx="90">
                  <c:v>0.14952991532868537</c:v>
                </c:pt>
                <c:pt idx="91">
                  <c:v>0.14875112320539391</c:v>
                </c:pt>
                <c:pt idx="92">
                  <c:v>0.14616685640951715</c:v>
                </c:pt>
                <c:pt idx="93">
                  <c:v>0.14581032264179158</c:v>
                </c:pt>
                <c:pt idx="94">
                  <c:v>0.14308489756532247</c:v>
                </c:pt>
                <c:pt idx="95">
                  <c:v>0.14251091965339471</c:v>
                </c:pt>
                <c:pt idx="96">
                  <c:v>0.14202419436775746</c:v>
                </c:pt>
                <c:pt idx="97">
                  <c:v>0.14059547440350759</c:v>
                </c:pt>
                <c:pt idx="98">
                  <c:v>0.13995716554209225</c:v>
                </c:pt>
                <c:pt idx="99">
                  <c:v>0.1387679289118787</c:v>
                </c:pt>
                <c:pt idx="100">
                  <c:v>0.13719312924550769</c:v>
                </c:pt>
                <c:pt idx="101">
                  <c:v>0.13659718700150766</c:v>
                </c:pt>
                <c:pt idx="102">
                  <c:v>0.13632592215307188</c:v>
                </c:pt>
                <c:pt idx="103">
                  <c:v>0.13559649196215817</c:v>
                </c:pt>
                <c:pt idx="104">
                  <c:v>0.1349118706249732</c:v>
                </c:pt>
                <c:pt idx="105">
                  <c:v>0.13309319103295292</c:v>
                </c:pt>
                <c:pt idx="106">
                  <c:v>0.13120727084422706</c:v>
                </c:pt>
                <c:pt idx="107">
                  <c:v>0.13098538421560496</c:v>
                </c:pt>
                <c:pt idx="108">
                  <c:v>0.12909743553006997</c:v>
                </c:pt>
                <c:pt idx="109">
                  <c:v>0.12714815205178129</c:v>
                </c:pt>
                <c:pt idx="110">
                  <c:v>0.12674040544803641</c:v>
                </c:pt>
                <c:pt idx="111">
                  <c:v>0.12650941203230431</c:v>
                </c:pt>
                <c:pt idx="112">
                  <c:v>0.12635507560496057</c:v>
                </c:pt>
                <c:pt idx="113">
                  <c:v>0.12555065955006028</c:v>
                </c:pt>
                <c:pt idx="114">
                  <c:v>0.1245336013042353</c:v>
                </c:pt>
                <c:pt idx="115">
                  <c:v>0.12445312425208467</c:v>
                </c:pt>
                <c:pt idx="116">
                  <c:v>0.12120552174119545</c:v>
                </c:pt>
                <c:pt idx="117">
                  <c:v>0.12051498666933101</c:v>
                </c:pt>
                <c:pt idx="118">
                  <c:v>0.11977896305294825</c:v>
                </c:pt>
                <c:pt idx="119">
                  <c:v>0.11958760843772885</c:v>
                </c:pt>
                <c:pt idx="120">
                  <c:v>0.11791868199071695</c:v>
                </c:pt>
                <c:pt idx="121">
                  <c:v>0.11717815820436191</c:v>
                </c:pt>
                <c:pt idx="122">
                  <c:v>0.11596412411334282</c:v>
                </c:pt>
                <c:pt idx="123">
                  <c:v>0.11328400624033048</c:v>
                </c:pt>
                <c:pt idx="124">
                  <c:v>0.11135621383708055</c:v>
                </c:pt>
                <c:pt idx="125">
                  <c:v>0.11119085616749455</c:v>
                </c:pt>
                <c:pt idx="126">
                  <c:v>0.11115640509161442</c:v>
                </c:pt>
                <c:pt idx="127">
                  <c:v>0.1101188759802489</c:v>
                </c:pt>
                <c:pt idx="128">
                  <c:v>0.10996811879999845</c:v>
                </c:pt>
                <c:pt idx="129">
                  <c:v>0.10841329253875552</c:v>
                </c:pt>
                <c:pt idx="130">
                  <c:v>0.10759982006575258</c:v>
                </c:pt>
                <c:pt idx="131">
                  <c:v>0.10754406177018945</c:v>
                </c:pt>
                <c:pt idx="132">
                  <c:v>0.10552316697817123</c:v>
                </c:pt>
                <c:pt idx="133">
                  <c:v>0.10399664298836454</c:v>
                </c:pt>
                <c:pt idx="134">
                  <c:v>0.10379104194344299</c:v>
                </c:pt>
                <c:pt idx="135">
                  <c:v>0.10363141336954942</c:v>
                </c:pt>
                <c:pt idx="136">
                  <c:v>0.10255905051344751</c:v>
                </c:pt>
                <c:pt idx="137">
                  <c:v>0.10164424584649663</c:v>
                </c:pt>
                <c:pt idx="138">
                  <c:v>0.10152703206354675</c:v>
                </c:pt>
                <c:pt idx="139">
                  <c:v>0.10138610103679721</c:v>
                </c:pt>
                <c:pt idx="140">
                  <c:v>0.10112188297912526</c:v>
                </c:pt>
                <c:pt idx="141">
                  <c:v>0.1006576954274043</c:v>
                </c:pt>
                <c:pt idx="142">
                  <c:v>0.10024478233619091</c:v>
                </c:pt>
                <c:pt idx="143">
                  <c:v>9.8834508268860935E-2</c:v>
                </c:pt>
                <c:pt idx="144">
                  <c:v>9.7889216989373987E-2</c:v>
                </c:pt>
                <c:pt idx="145">
                  <c:v>9.7789041759524131E-2</c:v>
                </c:pt>
                <c:pt idx="146">
                  <c:v>9.7778750942753553E-2</c:v>
                </c:pt>
                <c:pt idx="147">
                  <c:v>9.7516079196204655E-2</c:v>
                </c:pt>
                <c:pt idx="148">
                  <c:v>9.7311917124886779E-2</c:v>
                </c:pt>
                <c:pt idx="149">
                  <c:v>9.7053344379899903E-2</c:v>
                </c:pt>
                <c:pt idx="150">
                  <c:v>9.5119014924535367E-2</c:v>
                </c:pt>
                <c:pt idx="151">
                  <c:v>9.4841311131839745E-2</c:v>
                </c:pt>
                <c:pt idx="152">
                  <c:v>9.4595040857895593E-2</c:v>
                </c:pt>
                <c:pt idx="153">
                  <c:v>9.3991463945187925E-2</c:v>
                </c:pt>
                <c:pt idx="154">
                  <c:v>9.3765499598748581E-2</c:v>
                </c:pt>
                <c:pt idx="155">
                  <c:v>9.2417783615361834E-2</c:v>
                </c:pt>
                <c:pt idx="156">
                  <c:v>9.172021222602425E-2</c:v>
                </c:pt>
                <c:pt idx="157">
                  <c:v>9.0487770161774603E-2</c:v>
                </c:pt>
                <c:pt idx="158">
                  <c:v>8.9730113045525514E-2</c:v>
                </c:pt>
                <c:pt idx="159">
                  <c:v>8.9390755355807067E-2</c:v>
                </c:pt>
                <c:pt idx="160">
                  <c:v>8.748644481371963E-2</c:v>
                </c:pt>
                <c:pt idx="161">
                  <c:v>8.6998726208565913E-2</c:v>
                </c:pt>
                <c:pt idx="162">
                  <c:v>8.6857411977251206E-2</c:v>
                </c:pt>
                <c:pt idx="163">
                  <c:v>8.6777996559799592E-2</c:v>
                </c:pt>
                <c:pt idx="164">
                  <c:v>8.6615132587557792E-2</c:v>
                </c:pt>
                <c:pt idx="165">
                  <c:v>8.6486486486486505E-2</c:v>
                </c:pt>
                <c:pt idx="166">
                  <c:v>8.4887056947186026E-2</c:v>
                </c:pt>
                <c:pt idx="167">
                  <c:v>8.2907547442751611E-2</c:v>
                </c:pt>
                <c:pt idx="168">
                  <c:v>8.1604671862746697E-2</c:v>
                </c:pt>
                <c:pt idx="169">
                  <c:v>8.0660009482571543E-2</c:v>
                </c:pt>
                <c:pt idx="170">
                  <c:v>8.0216179658879866E-2</c:v>
                </c:pt>
                <c:pt idx="171">
                  <c:v>8.0059917946866246E-2</c:v>
                </c:pt>
                <c:pt idx="172">
                  <c:v>7.9734994375686596E-2</c:v>
                </c:pt>
                <c:pt idx="173">
                  <c:v>7.9652668116706973E-2</c:v>
                </c:pt>
                <c:pt idx="174">
                  <c:v>7.9220582235002043E-2</c:v>
                </c:pt>
                <c:pt idx="175">
                  <c:v>7.7774450080652369E-2</c:v>
                </c:pt>
                <c:pt idx="176">
                  <c:v>7.7695258878951137E-2</c:v>
                </c:pt>
                <c:pt idx="177">
                  <c:v>7.7256389418216193E-2</c:v>
                </c:pt>
                <c:pt idx="178">
                  <c:v>7.6602925537711822E-2</c:v>
                </c:pt>
                <c:pt idx="179">
                  <c:v>7.631127967359029E-2</c:v>
                </c:pt>
                <c:pt idx="180">
                  <c:v>7.62557436242014E-2</c:v>
                </c:pt>
                <c:pt idx="181">
                  <c:v>7.6158504849714287E-2</c:v>
                </c:pt>
                <c:pt idx="182">
                  <c:v>7.5932652557183539E-2</c:v>
                </c:pt>
                <c:pt idx="183">
                  <c:v>7.5370817794198117E-2</c:v>
                </c:pt>
                <c:pt idx="184">
                  <c:v>7.3359954996893031E-2</c:v>
                </c:pt>
                <c:pt idx="185">
                  <c:v>7.2392774235894436E-2</c:v>
                </c:pt>
                <c:pt idx="186">
                  <c:v>7.1950661206462152E-2</c:v>
                </c:pt>
                <c:pt idx="187">
                  <c:v>6.9992073408799815E-2</c:v>
                </c:pt>
                <c:pt idx="188">
                  <c:v>6.952183761693391E-2</c:v>
                </c:pt>
                <c:pt idx="189">
                  <c:v>6.9143177741428224E-2</c:v>
                </c:pt>
                <c:pt idx="190">
                  <c:v>6.9136017486327125E-2</c:v>
                </c:pt>
                <c:pt idx="191">
                  <c:v>6.9024269211429429E-2</c:v>
                </c:pt>
                <c:pt idx="192">
                  <c:v>6.8856924434450073E-2</c:v>
                </c:pt>
                <c:pt idx="193">
                  <c:v>6.8325481973968982E-2</c:v>
                </c:pt>
                <c:pt idx="194">
                  <c:v>6.7404370007996831E-2</c:v>
                </c:pt>
                <c:pt idx="195">
                  <c:v>6.7345759571709976E-2</c:v>
                </c:pt>
                <c:pt idx="196">
                  <c:v>6.7158637987442441E-2</c:v>
                </c:pt>
                <c:pt idx="197">
                  <c:v>6.7036906960702899E-2</c:v>
                </c:pt>
                <c:pt idx="198">
                  <c:v>6.6500689279209421E-2</c:v>
                </c:pt>
                <c:pt idx="199">
                  <c:v>6.6201006839760379E-2</c:v>
                </c:pt>
                <c:pt idx="200">
                  <c:v>6.4443065840191591E-2</c:v>
                </c:pt>
                <c:pt idx="201">
                  <c:v>6.4320618066007723E-2</c:v>
                </c:pt>
                <c:pt idx="202">
                  <c:v>6.3539562020388365E-2</c:v>
                </c:pt>
                <c:pt idx="203">
                  <c:v>6.2856071557274532E-2</c:v>
                </c:pt>
                <c:pt idx="204">
                  <c:v>6.2671574626893739E-2</c:v>
                </c:pt>
                <c:pt idx="205">
                  <c:v>6.2566227809915637E-2</c:v>
                </c:pt>
                <c:pt idx="206">
                  <c:v>6.1624426923331831E-2</c:v>
                </c:pt>
                <c:pt idx="207">
                  <c:v>6.1351936636868422E-2</c:v>
                </c:pt>
                <c:pt idx="208">
                  <c:v>6.0595918556533235E-2</c:v>
                </c:pt>
                <c:pt idx="209">
                  <c:v>5.930288533500705E-2</c:v>
                </c:pt>
                <c:pt idx="210">
                  <c:v>5.9112881390699978E-2</c:v>
                </c:pt>
                <c:pt idx="211">
                  <c:v>5.8906375020933807E-2</c:v>
                </c:pt>
                <c:pt idx="212">
                  <c:v>5.8479844729404533E-2</c:v>
                </c:pt>
                <c:pt idx="213">
                  <c:v>5.7668017348813397E-2</c:v>
                </c:pt>
                <c:pt idx="214">
                  <c:v>5.7572762875973287E-2</c:v>
                </c:pt>
                <c:pt idx="215">
                  <c:v>5.6562180436607573E-2</c:v>
                </c:pt>
                <c:pt idx="216">
                  <c:v>5.6289007578639375E-2</c:v>
                </c:pt>
                <c:pt idx="217">
                  <c:v>5.6185907932165963E-2</c:v>
                </c:pt>
                <c:pt idx="218">
                  <c:v>5.5253762313657875E-2</c:v>
                </c:pt>
                <c:pt idx="219">
                  <c:v>5.5090149588799625E-2</c:v>
                </c:pt>
                <c:pt idx="220">
                  <c:v>5.4959243564725382E-2</c:v>
                </c:pt>
                <c:pt idx="221">
                  <c:v>5.4597707843698974E-2</c:v>
                </c:pt>
                <c:pt idx="222">
                  <c:v>5.4445558270589792E-2</c:v>
                </c:pt>
                <c:pt idx="223">
                  <c:v>5.4155458416570441E-2</c:v>
                </c:pt>
                <c:pt idx="224">
                  <c:v>5.3532844543540729E-2</c:v>
                </c:pt>
                <c:pt idx="225">
                  <c:v>5.3162476048082649E-2</c:v>
                </c:pt>
                <c:pt idx="226">
                  <c:v>5.3063231709848009E-2</c:v>
                </c:pt>
                <c:pt idx="227">
                  <c:v>5.2463147031376639E-2</c:v>
                </c:pt>
                <c:pt idx="228">
                  <c:v>5.2290712425580997E-2</c:v>
                </c:pt>
                <c:pt idx="229">
                  <c:v>5.1689621917415524E-2</c:v>
                </c:pt>
                <c:pt idx="230">
                  <c:v>5.1610595396998762E-2</c:v>
                </c:pt>
                <c:pt idx="231">
                  <c:v>5.0121803141892386E-2</c:v>
                </c:pt>
                <c:pt idx="232">
                  <c:v>4.989075134023363E-2</c:v>
                </c:pt>
                <c:pt idx="233">
                  <c:v>4.9105021695580703E-2</c:v>
                </c:pt>
                <c:pt idx="234">
                  <c:v>4.9061673727326068E-2</c:v>
                </c:pt>
                <c:pt idx="235">
                  <c:v>4.8835517094872764E-2</c:v>
                </c:pt>
                <c:pt idx="236">
                  <c:v>4.8471398101157345E-2</c:v>
                </c:pt>
                <c:pt idx="237">
                  <c:v>4.7797607474535674E-2</c:v>
                </c:pt>
                <c:pt idx="238">
                  <c:v>4.6652899437869405E-2</c:v>
                </c:pt>
                <c:pt idx="239">
                  <c:v>4.6495924440197504E-2</c:v>
                </c:pt>
                <c:pt idx="240">
                  <c:v>4.6488110006389166E-2</c:v>
                </c:pt>
                <c:pt idx="241">
                  <c:v>4.6045550448365849E-2</c:v>
                </c:pt>
                <c:pt idx="242">
                  <c:v>4.5754786997179803E-2</c:v>
                </c:pt>
                <c:pt idx="243">
                  <c:v>4.5634178123886905E-2</c:v>
                </c:pt>
                <c:pt idx="244">
                  <c:v>4.5525114391626674E-2</c:v>
                </c:pt>
                <c:pt idx="245">
                  <c:v>4.4851211675181794E-2</c:v>
                </c:pt>
                <c:pt idx="246">
                  <c:v>4.4843250418163332E-2</c:v>
                </c:pt>
                <c:pt idx="247">
                  <c:v>4.4342033375349692E-2</c:v>
                </c:pt>
                <c:pt idx="248">
                  <c:v>4.4185285186810988E-2</c:v>
                </c:pt>
                <c:pt idx="249">
                  <c:v>4.4078740760093625E-2</c:v>
                </c:pt>
                <c:pt idx="250">
                  <c:v>4.3127170947807554E-2</c:v>
                </c:pt>
                <c:pt idx="251">
                  <c:v>4.2841027159782483E-2</c:v>
                </c:pt>
                <c:pt idx="252">
                  <c:v>4.2824348403108885E-2</c:v>
                </c:pt>
                <c:pt idx="253">
                  <c:v>4.2023015033096869E-2</c:v>
                </c:pt>
                <c:pt idx="254">
                  <c:v>4.1287555928926072E-2</c:v>
                </c:pt>
                <c:pt idx="255">
                  <c:v>4.0966701118781743E-2</c:v>
                </c:pt>
                <c:pt idx="256">
                  <c:v>4.0790032120146348E-2</c:v>
                </c:pt>
                <c:pt idx="257">
                  <c:v>4.0337987967379904E-2</c:v>
                </c:pt>
                <c:pt idx="258">
                  <c:v>4.0005480750862882E-2</c:v>
                </c:pt>
                <c:pt idx="259">
                  <c:v>3.9706214996089575E-2</c:v>
                </c:pt>
                <c:pt idx="260">
                  <c:v>3.8960439013647798E-2</c:v>
                </c:pt>
                <c:pt idx="261">
                  <c:v>3.8491572991810441E-2</c:v>
                </c:pt>
                <c:pt idx="262">
                  <c:v>3.8105399535114166E-2</c:v>
                </c:pt>
                <c:pt idx="263">
                  <c:v>3.8073614212282579E-2</c:v>
                </c:pt>
                <c:pt idx="264">
                  <c:v>3.697090176234788E-2</c:v>
                </c:pt>
                <c:pt idx="265">
                  <c:v>3.6805774877469277E-2</c:v>
                </c:pt>
                <c:pt idx="266">
                  <c:v>3.6663965908021408E-2</c:v>
                </c:pt>
                <c:pt idx="267">
                  <c:v>3.5788948344570942E-2</c:v>
                </c:pt>
                <c:pt idx="268">
                  <c:v>3.576190628090211E-2</c:v>
                </c:pt>
                <c:pt idx="269">
                  <c:v>3.5649749757867256E-2</c:v>
                </c:pt>
                <c:pt idx="270">
                  <c:v>3.5350788160583485E-2</c:v>
                </c:pt>
                <c:pt idx="271">
                  <c:v>3.501717709260322E-2</c:v>
                </c:pt>
                <c:pt idx="272">
                  <c:v>3.4975572119983742E-2</c:v>
                </c:pt>
                <c:pt idx="273">
                  <c:v>3.4469700755921415E-2</c:v>
                </c:pt>
                <c:pt idx="274">
                  <c:v>3.4341610011770815E-2</c:v>
                </c:pt>
                <c:pt idx="275">
                  <c:v>3.427422241662742E-2</c:v>
                </c:pt>
                <c:pt idx="276">
                  <c:v>3.4251685304132723E-2</c:v>
                </c:pt>
                <c:pt idx="277">
                  <c:v>3.3614104610142047E-2</c:v>
                </c:pt>
                <c:pt idx="278">
                  <c:v>3.2686277605779655E-2</c:v>
                </c:pt>
                <c:pt idx="279">
                  <c:v>3.2010940058874601E-2</c:v>
                </c:pt>
                <c:pt idx="280">
                  <c:v>3.1736512682109613E-2</c:v>
                </c:pt>
                <c:pt idx="281">
                  <c:v>3.1436297083824803E-2</c:v>
                </c:pt>
                <c:pt idx="282">
                  <c:v>3.0566527959148573E-2</c:v>
                </c:pt>
                <c:pt idx="283">
                  <c:v>3.0553434732261943E-2</c:v>
                </c:pt>
                <c:pt idx="284">
                  <c:v>3.0357087662438009E-2</c:v>
                </c:pt>
                <c:pt idx="285">
                  <c:v>3.0103105175861743E-2</c:v>
                </c:pt>
                <c:pt idx="286">
                  <c:v>2.9805768751624717E-2</c:v>
                </c:pt>
                <c:pt idx="287">
                  <c:v>2.9659982601416897E-2</c:v>
                </c:pt>
                <c:pt idx="288">
                  <c:v>2.9654310365340691E-2</c:v>
                </c:pt>
                <c:pt idx="289">
                  <c:v>2.9192342954894642E-2</c:v>
                </c:pt>
                <c:pt idx="290">
                  <c:v>2.8735632183908056E-2</c:v>
                </c:pt>
                <c:pt idx="291">
                  <c:v>2.8629064226002237E-2</c:v>
                </c:pt>
                <c:pt idx="292">
                  <c:v>2.8486662344401847E-2</c:v>
                </c:pt>
                <c:pt idx="293">
                  <c:v>2.794941761037641E-2</c:v>
                </c:pt>
                <c:pt idx="294">
                  <c:v>2.7283921698411262E-2</c:v>
                </c:pt>
                <c:pt idx="295">
                  <c:v>2.7124591103094994E-2</c:v>
                </c:pt>
                <c:pt idx="296">
                  <c:v>2.5856552158052479E-2</c:v>
                </c:pt>
                <c:pt idx="297">
                  <c:v>2.574461295043904E-2</c:v>
                </c:pt>
                <c:pt idx="298">
                  <c:v>2.5669267638498611E-2</c:v>
                </c:pt>
                <c:pt idx="299">
                  <c:v>2.5634999826936056E-2</c:v>
                </c:pt>
                <c:pt idx="300">
                  <c:v>2.5223742363115233E-2</c:v>
                </c:pt>
                <c:pt idx="301">
                  <c:v>2.5183937623933835E-2</c:v>
                </c:pt>
                <c:pt idx="302">
                  <c:v>2.3982283566995992E-2</c:v>
                </c:pt>
                <c:pt idx="303">
                  <c:v>2.392762372376038E-2</c:v>
                </c:pt>
                <c:pt idx="304">
                  <c:v>2.3322612239112077E-2</c:v>
                </c:pt>
                <c:pt idx="305">
                  <c:v>2.3202527960324289E-2</c:v>
                </c:pt>
                <c:pt idx="306">
                  <c:v>2.3196046817927078E-2</c:v>
                </c:pt>
                <c:pt idx="307">
                  <c:v>2.3111632915190576E-2</c:v>
                </c:pt>
                <c:pt idx="308">
                  <c:v>2.2675167492712676E-2</c:v>
                </c:pt>
                <c:pt idx="309">
                  <c:v>2.2414469402094041E-2</c:v>
                </c:pt>
                <c:pt idx="310">
                  <c:v>2.2339446398732307E-2</c:v>
                </c:pt>
                <c:pt idx="311">
                  <c:v>2.2211696799366402E-2</c:v>
                </c:pt>
                <c:pt idx="312">
                  <c:v>2.2111696188185072E-2</c:v>
                </c:pt>
                <c:pt idx="313">
                  <c:v>2.2033599137908453E-2</c:v>
                </c:pt>
                <c:pt idx="314">
                  <c:v>2.1227334974544761E-2</c:v>
                </c:pt>
                <c:pt idx="315">
                  <c:v>2.1213378998980646E-2</c:v>
                </c:pt>
                <c:pt idx="316">
                  <c:v>2.0765783968565588E-2</c:v>
                </c:pt>
                <c:pt idx="317">
                  <c:v>2.0677691580922669E-2</c:v>
                </c:pt>
                <c:pt idx="318">
                  <c:v>2.0575604693258597E-2</c:v>
                </c:pt>
                <c:pt idx="319">
                  <c:v>2.0470387165737201E-2</c:v>
                </c:pt>
                <c:pt idx="320">
                  <c:v>1.988998088476646E-2</c:v>
                </c:pt>
                <c:pt idx="321">
                  <c:v>1.973156304672875E-2</c:v>
                </c:pt>
                <c:pt idx="322">
                  <c:v>1.883184864833826E-2</c:v>
                </c:pt>
                <c:pt idx="323">
                  <c:v>1.8799865468162737E-2</c:v>
                </c:pt>
                <c:pt idx="324">
                  <c:v>1.8768814389441283E-2</c:v>
                </c:pt>
                <c:pt idx="325">
                  <c:v>1.8737216505833779E-2</c:v>
                </c:pt>
                <c:pt idx="326">
                  <c:v>1.8616232067039495E-2</c:v>
                </c:pt>
                <c:pt idx="327">
                  <c:v>1.8510166598641978E-2</c:v>
                </c:pt>
                <c:pt idx="328">
                  <c:v>1.8193051019362094E-2</c:v>
                </c:pt>
                <c:pt idx="329">
                  <c:v>1.7846498695420945E-2</c:v>
                </c:pt>
                <c:pt idx="330">
                  <c:v>1.7670372701757565E-2</c:v>
                </c:pt>
                <c:pt idx="331">
                  <c:v>1.7653173052943887E-2</c:v>
                </c:pt>
                <c:pt idx="332">
                  <c:v>1.7422668836089891E-2</c:v>
                </c:pt>
                <c:pt idx="333">
                  <c:v>1.680603474634617E-2</c:v>
                </c:pt>
                <c:pt idx="334">
                  <c:v>1.6721918923970763E-2</c:v>
                </c:pt>
                <c:pt idx="335">
                  <c:v>1.6529137441631789E-2</c:v>
                </c:pt>
                <c:pt idx="336">
                  <c:v>1.6316435727856505E-2</c:v>
                </c:pt>
                <c:pt idx="337">
                  <c:v>1.6039778360555319E-2</c:v>
                </c:pt>
                <c:pt idx="338">
                  <c:v>1.5980494236238933E-2</c:v>
                </c:pt>
                <c:pt idx="339">
                  <c:v>1.5864247919424236E-2</c:v>
                </c:pt>
                <c:pt idx="340">
                  <c:v>1.5838280596258469E-2</c:v>
                </c:pt>
                <c:pt idx="341">
                  <c:v>1.571943910270716E-2</c:v>
                </c:pt>
                <c:pt idx="342">
                  <c:v>1.5697219895220899E-2</c:v>
                </c:pt>
                <c:pt idx="343">
                  <c:v>1.5633946373533558E-2</c:v>
                </c:pt>
                <c:pt idx="344">
                  <c:v>1.5595617408202377E-2</c:v>
                </c:pt>
                <c:pt idx="345">
                  <c:v>1.5565045815492605E-2</c:v>
                </c:pt>
                <c:pt idx="346">
                  <c:v>1.5375198440288488E-2</c:v>
                </c:pt>
                <c:pt idx="347">
                  <c:v>1.4943632142587661E-2</c:v>
                </c:pt>
                <c:pt idx="348">
                  <c:v>1.4591327678218581E-2</c:v>
                </c:pt>
                <c:pt idx="349">
                  <c:v>1.4518369076106158E-2</c:v>
                </c:pt>
                <c:pt idx="350">
                  <c:v>1.4495663362224354E-2</c:v>
                </c:pt>
                <c:pt idx="351">
                  <c:v>1.4253166609056974E-2</c:v>
                </c:pt>
                <c:pt idx="352">
                  <c:v>1.4167634015056675E-2</c:v>
                </c:pt>
                <c:pt idx="353">
                  <c:v>1.3591717398928541E-2</c:v>
                </c:pt>
                <c:pt idx="354">
                  <c:v>1.349202446187168E-2</c:v>
                </c:pt>
                <c:pt idx="355">
                  <c:v>1.3399396961428296E-2</c:v>
                </c:pt>
                <c:pt idx="356">
                  <c:v>1.2958869520058548E-2</c:v>
                </c:pt>
                <c:pt idx="357">
                  <c:v>1.2941703670963761E-2</c:v>
                </c:pt>
                <c:pt idx="358">
                  <c:v>1.2679756720163879E-2</c:v>
                </c:pt>
                <c:pt idx="359">
                  <c:v>1.2668819607906093E-2</c:v>
                </c:pt>
                <c:pt idx="360">
                  <c:v>1.2477680973337539E-2</c:v>
                </c:pt>
                <c:pt idx="361">
                  <c:v>1.1943363848474445E-2</c:v>
                </c:pt>
                <c:pt idx="362">
                  <c:v>1.1502519379114218E-2</c:v>
                </c:pt>
                <c:pt idx="363">
                  <c:v>1.1129748994282661E-2</c:v>
                </c:pt>
                <c:pt idx="364">
                  <c:v>1.1020091140575245E-2</c:v>
                </c:pt>
                <c:pt idx="365">
                  <c:v>1.0989229641147728E-2</c:v>
                </c:pt>
                <c:pt idx="366">
                  <c:v>1.0968536727595745E-2</c:v>
                </c:pt>
                <c:pt idx="367">
                  <c:v>1.0874365627301499E-2</c:v>
                </c:pt>
                <c:pt idx="368">
                  <c:v>1.0849933041577661E-2</c:v>
                </c:pt>
                <c:pt idx="369">
                  <c:v>1.0532466750055716E-2</c:v>
                </c:pt>
                <c:pt idx="370">
                  <c:v>1.0242759556680895E-2</c:v>
                </c:pt>
                <c:pt idx="371">
                  <c:v>1.0104048281537813E-2</c:v>
                </c:pt>
                <c:pt idx="372">
                  <c:v>1.0061711621012315E-2</c:v>
                </c:pt>
                <c:pt idx="373">
                  <c:v>9.4755773909918767E-3</c:v>
                </c:pt>
                <c:pt idx="374">
                  <c:v>9.4261436268755303E-3</c:v>
                </c:pt>
                <c:pt idx="375">
                  <c:v>9.3345464094978532E-3</c:v>
                </c:pt>
                <c:pt idx="376">
                  <c:v>9.3229227362778225E-3</c:v>
                </c:pt>
                <c:pt idx="377">
                  <c:v>8.8976014452535387E-3</c:v>
                </c:pt>
                <c:pt idx="378">
                  <c:v>8.8811435993128053E-3</c:v>
                </c:pt>
                <c:pt idx="379">
                  <c:v>8.8773278281793766E-3</c:v>
                </c:pt>
                <c:pt idx="380">
                  <c:v>8.7443933171194484E-3</c:v>
                </c:pt>
                <c:pt idx="381">
                  <c:v>8.6638166378612564E-3</c:v>
                </c:pt>
                <c:pt idx="382">
                  <c:v>8.5444590849003948E-3</c:v>
                </c:pt>
                <c:pt idx="383">
                  <c:v>8.2934129009315342E-3</c:v>
                </c:pt>
                <c:pt idx="384">
                  <c:v>8.2123559923629724E-3</c:v>
                </c:pt>
                <c:pt idx="385">
                  <c:v>8.1055813245490809E-3</c:v>
                </c:pt>
                <c:pt idx="386">
                  <c:v>8.090824357912179E-3</c:v>
                </c:pt>
                <c:pt idx="387">
                  <c:v>7.4790264682118726E-3</c:v>
                </c:pt>
                <c:pt idx="388">
                  <c:v>7.3809722025657892E-3</c:v>
                </c:pt>
                <c:pt idx="389">
                  <c:v>7.3550380557116865E-3</c:v>
                </c:pt>
                <c:pt idx="390">
                  <c:v>7.279739684248247E-3</c:v>
                </c:pt>
                <c:pt idx="391">
                  <c:v>7.2785262771510361E-3</c:v>
                </c:pt>
                <c:pt idx="392">
                  <c:v>6.5312160072358329E-3</c:v>
                </c:pt>
                <c:pt idx="393">
                  <c:v>6.4685898215445497E-3</c:v>
                </c:pt>
                <c:pt idx="394">
                  <c:v>6.4103508989893365E-3</c:v>
                </c:pt>
                <c:pt idx="395">
                  <c:v>6.2558096511311691E-3</c:v>
                </c:pt>
                <c:pt idx="396">
                  <c:v>5.9672536957801761E-3</c:v>
                </c:pt>
                <c:pt idx="397">
                  <c:v>5.8184737228403971E-3</c:v>
                </c:pt>
                <c:pt idx="398">
                  <c:v>5.6004511590727101E-3</c:v>
                </c:pt>
                <c:pt idx="399">
                  <c:v>5.5539856289511073E-3</c:v>
                </c:pt>
                <c:pt idx="400">
                  <c:v>5.4701858319544314E-3</c:v>
                </c:pt>
                <c:pt idx="401">
                  <c:v>5.2084924042495612E-3</c:v>
                </c:pt>
                <c:pt idx="402">
                  <c:v>5.1488579542158797E-3</c:v>
                </c:pt>
                <c:pt idx="403">
                  <c:v>5.1395103462639697E-3</c:v>
                </c:pt>
                <c:pt idx="404">
                  <c:v>4.9607449293232004E-3</c:v>
                </c:pt>
                <c:pt idx="405">
                  <c:v>4.9571011758207904E-3</c:v>
                </c:pt>
                <c:pt idx="406">
                  <c:v>4.7315914829562855E-3</c:v>
                </c:pt>
                <c:pt idx="407">
                  <c:v>4.614108785163047E-3</c:v>
                </c:pt>
                <c:pt idx="408">
                  <c:v>4.5249441254206334E-3</c:v>
                </c:pt>
                <c:pt idx="409">
                  <c:v>4.0841622592650935E-3</c:v>
                </c:pt>
                <c:pt idx="410">
                  <c:v>4.0293160003983981E-3</c:v>
                </c:pt>
                <c:pt idx="411">
                  <c:v>3.8196291788911802E-3</c:v>
                </c:pt>
                <c:pt idx="412">
                  <c:v>3.7218152290188558E-3</c:v>
                </c:pt>
                <c:pt idx="413">
                  <c:v>3.6920148134316107E-3</c:v>
                </c:pt>
                <c:pt idx="414">
                  <c:v>3.6400064058224888E-3</c:v>
                </c:pt>
                <c:pt idx="415">
                  <c:v>3.5735820967927158E-3</c:v>
                </c:pt>
                <c:pt idx="416">
                  <c:v>3.5355665335865551E-3</c:v>
                </c:pt>
                <c:pt idx="417">
                  <c:v>3.4984404322942566E-3</c:v>
                </c:pt>
                <c:pt idx="418">
                  <c:v>3.4740132676774507E-3</c:v>
                </c:pt>
                <c:pt idx="419">
                  <c:v>3.4027270254174406E-3</c:v>
                </c:pt>
                <c:pt idx="420">
                  <c:v>3.2951842656147833E-3</c:v>
                </c:pt>
                <c:pt idx="421">
                  <c:v>3.2276207251356001E-3</c:v>
                </c:pt>
                <c:pt idx="422">
                  <c:v>3.125357917792098E-3</c:v>
                </c:pt>
                <c:pt idx="423">
                  <c:v>3.0625176493242262E-3</c:v>
                </c:pt>
                <c:pt idx="424">
                  <c:v>3.0050952474267823E-3</c:v>
                </c:pt>
                <c:pt idx="425">
                  <c:v>2.9684067371063974E-3</c:v>
                </c:pt>
                <c:pt idx="426">
                  <c:v>2.9123513266239706E-3</c:v>
                </c:pt>
                <c:pt idx="427">
                  <c:v>2.8769550946963732E-3</c:v>
                </c:pt>
                <c:pt idx="428">
                  <c:v>2.6268430291630182E-3</c:v>
                </c:pt>
                <c:pt idx="429">
                  <c:v>2.5548143439866212E-3</c:v>
                </c:pt>
                <c:pt idx="430">
                  <c:v>2.482975297607823E-3</c:v>
                </c:pt>
                <c:pt idx="431">
                  <c:v>2.3153095709299442E-3</c:v>
                </c:pt>
                <c:pt idx="432">
                  <c:v>2.2533895434496509E-3</c:v>
                </c:pt>
                <c:pt idx="433">
                  <c:v>2.1635761322801902E-3</c:v>
                </c:pt>
                <c:pt idx="434">
                  <c:v>2.1513359422154392E-3</c:v>
                </c:pt>
                <c:pt idx="435">
                  <c:v>2.1465443651812852E-3</c:v>
                </c:pt>
                <c:pt idx="436">
                  <c:v>2.0932119182161656E-3</c:v>
                </c:pt>
                <c:pt idx="437">
                  <c:v>2.0831731384361157E-3</c:v>
                </c:pt>
                <c:pt idx="438">
                  <c:v>2.024802048957588E-3</c:v>
                </c:pt>
                <c:pt idx="439">
                  <c:v>2.0172253913220799E-3</c:v>
                </c:pt>
                <c:pt idx="440">
                  <c:v>1.9308772482432054E-3</c:v>
                </c:pt>
                <c:pt idx="441">
                  <c:v>1.8112704111673576E-3</c:v>
                </c:pt>
                <c:pt idx="442">
                  <c:v>1.8062563553910606E-3</c:v>
                </c:pt>
                <c:pt idx="443">
                  <c:v>1.7943151948915672E-3</c:v>
                </c:pt>
                <c:pt idx="444">
                  <c:v>1.698774104364919E-3</c:v>
                </c:pt>
                <c:pt idx="445">
                  <c:v>1.6867099121646593E-3</c:v>
                </c:pt>
                <c:pt idx="446">
                  <c:v>1.6818325540638968E-3</c:v>
                </c:pt>
                <c:pt idx="447">
                  <c:v>1.5844530282403001E-3</c:v>
                </c:pt>
                <c:pt idx="448">
                  <c:v>1.5296290414171158E-3</c:v>
                </c:pt>
                <c:pt idx="449">
                  <c:v>1.5195139014248799E-3</c:v>
                </c:pt>
                <c:pt idx="450">
                  <c:v>1.4130600273421692E-3</c:v>
                </c:pt>
                <c:pt idx="451">
                  <c:v>1.3416505855989543E-3</c:v>
                </c:pt>
                <c:pt idx="452">
                  <c:v>1.3118022886446788E-3</c:v>
                </c:pt>
                <c:pt idx="453">
                  <c:v>1.3081369750418442E-3</c:v>
                </c:pt>
                <c:pt idx="454">
                  <c:v>1.2676588040551901E-3</c:v>
                </c:pt>
                <c:pt idx="455">
                  <c:v>1.2626918259385034E-3</c:v>
                </c:pt>
                <c:pt idx="456">
                  <c:v>1.2381014221750761E-3</c:v>
                </c:pt>
                <c:pt idx="457">
                  <c:v>1.1975912049161201E-3</c:v>
                </c:pt>
                <c:pt idx="458">
                  <c:v>1.1039116071444842E-3</c:v>
                </c:pt>
                <c:pt idx="459">
                  <c:v>1.0742818464315408E-3</c:v>
                </c:pt>
                <c:pt idx="460">
                  <c:v>1.0604950182262621E-3</c:v>
                </c:pt>
                <c:pt idx="461">
                  <c:v>1.0572633758449866E-3</c:v>
                </c:pt>
                <c:pt idx="462">
                  <c:v>1.0510424182785427E-3</c:v>
                </c:pt>
                <c:pt idx="463">
                  <c:v>1.0321593090104901E-3</c:v>
                </c:pt>
                <c:pt idx="464">
                  <c:v>1.0272379619996541E-3</c:v>
                </c:pt>
                <c:pt idx="465">
                  <c:v>9.8466123003926147E-4</c:v>
                </c:pt>
                <c:pt idx="466">
                  <c:v>8.8928864666801819E-4</c:v>
                </c:pt>
                <c:pt idx="467">
                  <c:v>8.8428755308259338E-4</c:v>
                </c:pt>
                <c:pt idx="468">
                  <c:v>8.6831417351785462E-4</c:v>
                </c:pt>
                <c:pt idx="469">
                  <c:v>8.6565029813444566E-4</c:v>
                </c:pt>
                <c:pt idx="470">
                  <c:v>8.6455776813513217E-4</c:v>
                </c:pt>
                <c:pt idx="471">
                  <c:v>8.5288503118334167E-4</c:v>
                </c:pt>
                <c:pt idx="472">
                  <c:v>8.3764634719477634E-4</c:v>
                </c:pt>
                <c:pt idx="473">
                  <c:v>8.0654157250239784E-4</c:v>
                </c:pt>
                <c:pt idx="474">
                  <c:v>8.0621504745503035E-4</c:v>
                </c:pt>
                <c:pt idx="475">
                  <c:v>7.7621423512889563E-4</c:v>
                </c:pt>
                <c:pt idx="476">
                  <c:v>7.6658925437433348E-4</c:v>
                </c:pt>
                <c:pt idx="477">
                  <c:v>7.4962991378426584E-4</c:v>
                </c:pt>
                <c:pt idx="478">
                  <c:v>7.3333789370940382E-4</c:v>
                </c:pt>
                <c:pt idx="479">
                  <c:v>7.2993943644471845E-4</c:v>
                </c:pt>
                <c:pt idx="480">
                  <c:v>7.2360738045152524E-4</c:v>
                </c:pt>
                <c:pt idx="481">
                  <c:v>7.189480023070073E-4</c:v>
                </c:pt>
                <c:pt idx="482">
                  <c:v>7.1837849094513111E-4</c:v>
                </c:pt>
                <c:pt idx="483">
                  <c:v>7.0114021815449019E-4</c:v>
                </c:pt>
                <c:pt idx="484">
                  <c:v>6.9908463056704833E-4</c:v>
                </c:pt>
                <c:pt idx="485">
                  <c:v>6.8302222249558861E-4</c:v>
                </c:pt>
                <c:pt idx="486">
                  <c:v>6.4640639414862593E-4</c:v>
                </c:pt>
                <c:pt idx="487">
                  <c:v>5.9151386633031987E-4</c:v>
                </c:pt>
                <c:pt idx="488">
                  <c:v>5.7328467191587349E-4</c:v>
                </c:pt>
                <c:pt idx="489">
                  <c:v>5.3394354312586703E-4</c:v>
                </c:pt>
                <c:pt idx="490">
                  <c:v>5.3292030170265232E-4</c:v>
                </c:pt>
                <c:pt idx="491">
                  <c:v>5.1764729692754927E-4</c:v>
                </c:pt>
                <c:pt idx="492">
                  <c:v>5.1684526541949491E-4</c:v>
                </c:pt>
                <c:pt idx="493">
                  <c:v>5.0993313397044559E-4</c:v>
                </c:pt>
                <c:pt idx="494">
                  <c:v>4.9299718558526136E-4</c:v>
                </c:pt>
                <c:pt idx="495">
                  <c:v>4.9126486726852321E-4</c:v>
                </c:pt>
                <c:pt idx="496">
                  <c:v>4.7232984424708832E-4</c:v>
                </c:pt>
                <c:pt idx="497">
                  <c:v>4.7197550501379073E-4</c:v>
                </c:pt>
                <c:pt idx="498">
                  <c:v>4.6813378615237581E-4</c:v>
                </c:pt>
                <c:pt idx="499">
                  <c:v>4.5901401194126974E-4</c:v>
                </c:pt>
                <c:pt idx="500">
                  <c:v>4.3649348430053846E-4</c:v>
                </c:pt>
                <c:pt idx="501">
                  <c:v>4.2056540541039533E-4</c:v>
                </c:pt>
                <c:pt idx="502">
                  <c:v>4.0056977418268219E-4</c:v>
                </c:pt>
                <c:pt idx="503">
                  <c:v>3.7967651719258337E-4</c:v>
                </c:pt>
                <c:pt idx="504">
                  <c:v>3.7881033038947998E-4</c:v>
                </c:pt>
                <c:pt idx="505">
                  <c:v>3.7600169200761451E-4</c:v>
                </c:pt>
                <c:pt idx="506">
                  <c:v>3.6701214090678564E-4</c:v>
                </c:pt>
                <c:pt idx="507">
                  <c:v>3.3811087855456121E-4</c:v>
                </c:pt>
                <c:pt idx="508">
                  <c:v>3.3603356544376967E-4</c:v>
                </c:pt>
                <c:pt idx="509">
                  <c:v>3.2652799288964719E-4</c:v>
                </c:pt>
                <c:pt idx="510">
                  <c:v>3.2123664029949916E-4</c:v>
                </c:pt>
                <c:pt idx="511">
                  <c:v>3.1795027735782844E-4</c:v>
                </c:pt>
                <c:pt idx="512">
                  <c:v>3.1760147367083821E-4</c:v>
                </c:pt>
                <c:pt idx="513">
                  <c:v>3.045386575182732E-4</c:v>
                </c:pt>
                <c:pt idx="514">
                  <c:v>2.9887877110169105E-4</c:v>
                </c:pt>
                <c:pt idx="515">
                  <c:v>2.8872533983144151E-4</c:v>
                </c:pt>
                <c:pt idx="516">
                  <c:v>2.8481529525627364E-4</c:v>
                </c:pt>
                <c:pt idx="517">
                  <c:v>2.7845845399866411E-4</c:v>
                </c:pt>
                <c:pt idx="518">
                  <c:v>2.6893273444619455E-4</c:v>
                </c:pt>
                <c:pt idx="519">
                  <c:v>2.5080814911506241E-4</c:v>
                </c:pt>
                <c:pt idx="520">
                  <c:v>2.3753562298615001E-4</c:v>
                </c:pt>
                <c:pt idx="521">
                  <c:v>2.240351123141132E-4</c:v>
                </c:pt>
                <c:pt idx="522">
                  <c:v>2.2180407394818742E-4</c:v>
                </c:pt>
                <c:pt idx="523">
                  <c:v>2.1665827535730063E-4</c:v>
                </c:pt>
                <c:pt idx="524">
                  <c:v>2.1640380911719267E-4</c:v>
                </c:pt>
                <c:pt idx="525">
                  <c:v>2.1498764895956732E-4</c:v>
                </c:pt>
                <c:pt idx="526">
                  <c:v>2.1116506305799901E-4</c:v>
                </c:pt>
                <c:pt idx="527">
                  <c:v>2.018419142958621E-4</c:v>
                </c:pt>
                <c:pt idx="528">
                  <c:v>1.949688650847707E-4</c:v>
                </c:pt>
                <c:pt idx="529">
                  <c:v>1.8866413576216934E-4</c:v>
                </c:pt>
                <c:pt idx="530">
                  <c:v>1.810602780976966E-4</c:v>
                </c:pt>
                <c:pt idx="531">
                  <c:v>1.7959522000414468E-4</c:v>
                </c:pt>
                <c:pt idx="532">
                  <c:v>1.7423793809719879E-4</c:v>
                </c:pt>
                <c:pt idx="533">
                  <c:v>1.641887088402952E-4</c:v>
                </c:pt>
                <c:pt idx="534">
                  <c:v>1.6299108646528762E-4</c:v>
                </c:pt>
                <c:pt idx="535">
                  <c:v>1.6095272744434205E-4</c:v>
                </c:pt>
                <c:pt idx="536">
                  <c:v>1.5530225119784522E-4</c:v>
                </c:pt>
                <c:pt idx="537">
                  <c:v>1.4888252899397563E-4</c:v>
                </c:pt>
                <c:pt idx="538">
                  <c:v>1.3930736378724981E-4</c:v>
                </c:pt>
                <c:pt idx="539">
                  <c:v>1.1399763969947201E-4</c:v>
                </c:pt>
                <c:pt idx="540">
                  <c:v>1.1100022477989065E-4</c:v>
                </c:pt>
                <c:pt idx="541">
                  <c:v>1.1082567343220487E-4</c:v>
                </c:pt>
                <c:pt idx="542">
                  <c:v>1.0647924611412827E-4</c:v>
                </c:pt>
                <c:pt idx="543">
                  <c:v>1.0302098694815206E-4</c:v>
                </c:pt>
                <c:pt idx="544">
                  <c:v>9.0860326697390922E-5</c:v>
                </c:pt>
                <c:pt idx="545">
                  <c:v>7.9467251545638258E-5</c:v>
                </c:pt>
                <c:pt idx="546">
                  <c:v>7.33414388987104E-5</c:v>
                </c:pt>
                <c:pt idx="547">
                  <c:v>6.8316683721643919E-5</c:v>
                </c:pt>
                <c:pt idx="548">
                  <c:v>5.0363745189819497E-5</c:v>
                </c:pt>
                <c:pt idx="549">
                  <c:v>2.1870346313314477E-5</c:v>
                </c:pt>
                <c:pt idx="550">
                  <c:v>2.0905042490714344E-5</c:v>
                </c:pt>
                <c:pt idx="551">
                  <c:v>9.5755708751763351E-6</c:v>
                </c:pt>
                <c:pt idx="552">
                  <c:v>6.3485799559840421E-6</c:v>
                </c:pt>
                <c:pt idx="553">
                  <c:v>2.3380570138320251E-6</c:v>
                </c:pt>
                <c:pt idx="554">
                  <c:v>1.4216387058766019E-7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</c:numCache>
            </c:numRef>
          </c:xVal>
          <c:yVal>
            <c:numRef>
              <c:f>Лист1!$G$2:$G$591</c:f>
              <c:numCache>
                <c:formatCode>0.0%</c:formatCode>
                <c:ptCount val="590"/>
                <c:pt idx="0">
                  <c:v>2.4627452252517171E-2</c:v>
                </c:pt>
                <c:pt idx="1">
                  <c:v>2.4881141504129239E-4</c:v>
                </c:pt>
                <c:pt idx="2">
                  <c:v>0.16024102062429324</c:v>
                </c:pt>
                <c:pt idx="3">
                  <c:v>0.12725224039342486</c:v>
                </c:pt>
                <c:pt idx="4">
                  <c:v>0.65303360122761966</c:v>
                </c:pt>
                <c:pt idx="5">
                  <c:v>0.62133837060200425</c:v>
                </c:pt>
                <c:pt idx="6">
                  <c:v>0.63966705921211375</c:v>
                </c:pt>
                <c:pt idx="7">
                  <c:v>0.30753430039518687</c:v>
                </c:pt>
                <c:pt idx="8">
                  <c:v>0.61940615916437414</c:v>
                </c:pt>
                <c:pt idx="9">
                  <c:v>0.32801839131347177</c:v>
                </c:pt>
                <c:pt idx="10">
                  <c:v>4.5702093402448962E-2</c:v>
                </c:pt>
                <c:pt idx="11">
                  <c:v>4.4922711344765514E-3</c:v>
                </c:pt>
                <c:pt idx="12">
                  <c:v>0.47053432366740505</c:v>
                </c:pt>
                <c:pt idx="13">
                  <c:v>0.64438611098114629</c:v>
                </c:pt>
                <c:pt idx="14">
                  <c:v>0.57738463528923212</c:v>
                </c:pt>
                <c:pt idx="15">
                  <c:v>0.44212663839716182</c:v>
                </c:pt>
                <c:pt idx="16">
                  <c:v>4.1170448778385344E-4</c:v>
                </c:pt>
                <c:pt idx="17">
                  <c:v>0.38938018072077729</c:v>
                </c:pt>
                <c:pt idx="18">
                  <c:v>0.30019526983891881</c:v>
                </c:pt>
                <c:pt idx="19">
                  <c:v>1.5918288177882791E-2</c:v>
                </c:pt>
                <c:pt idx="20">
                  <c:v>0.1029373665559675</c:v>
                </c:pt>
                <c:pt idx="21">
                  <c:v>8.4799842056033803E-2</c:v>
                </c:pt>
                <c:pt idx="22">
                  <c:v>0.33546964986228511</c:v>
                </c:pt>
                <c:pt idx="23">
                  <c:v>1.5170009873326145E-4</c:v>
                </c:pt>
                <c:pt idx="24">
                  <c:v>1.3502708569483579E-2</c:v>
                </c:pt>
                <c:pt idx="25">
                  <c:v>0.38950079545180083</c:v>
                </c:pt>
                <c:pt idx="26">
                  <c:v>4.2874840899448464E-2</c:v>
                </c:pt>
                <c:pt idx="27">
                  <c:v>6.7953604985076669E-7</c:v>
                </c:pt>
                <c:pt idx="28">
                  <c:v>0.45037101075886882</c:v>
                </c:pt>
                <c:pt idx="29">
                  <c:v>0.58442607084935561</c:v>
                </c:pt>
                <c:pt idx="30">
                  <c:v>6.851284651344057E-2</c:v>
                </c:pt>
                <c:pt idx="31">
                  <c:v>0.24501729123816338</c:v>
                </c:pt>
                <c:pt idx="32">
                  <c:v>0.43290090778696327</c:v>
                </c:pt>
                <c:pt idx="33">
                  <c:v>3.7225116322717267E-6</c:v>
                </c:pt>
                <c:pt idx="34">
                  <c:v>6.465347689759951E-2</c:v>
                </c:pt>
                <c:pt idx="35">
                  <c:v>0.61731459876137251</c:v>
                </c:pt>
                <c:pt idx="36">
                  <c:v>4.415570985908375E-2</c:v>
                </c:pt>
                <c:pt idx="37">
                  <c:v>0.42121645495078658</c:v>
                </c:pt>
                <c:pt idx="38">
                  <c:v>3.7580062181108286E-2</c:v>
                </c:pt>
                <c:pt idx="39">
                  <c:v>0.55017242398023858</c:v>
                </c:pt>
                <c:pt idx="40">
                  <c:v>7.8515842562134775E-3</c:v>
                </c:pt>
                <c:pt idx="41">
                  <c:v>0.23546343733434824</c:v>
                </c:pt>
                <c:pt idx="42">
                  <c:v>2.5386828321906658E-2</c:v>
                </c:pt>
                <c:pt idx="43">
                  <c:v>7.0950543668888116E-2</c:v>
                </c:pt>
                <c:pt idx="44">
                  <c:v>1.673999990152942E-5</c:v>
                </c:pt>
                <c:pt idx="45">
                  <c:v>5.4582010291010924E-2</c:v>
                </c:pt>
                <c:pt idx="46">
                  <c:v>0.39530499353175647</c:v>
                </c:pt>
                <c:pt idx="47">
                  <c:v>0.7867558365501226</c:v>
                </c:pt>
                <c:pt idx="48">
                  <c:v>0.19356428182115884</c:v>
                </c:pt>
                <c:pt idx="49">
                  <c:v>7.4526008208021105E-2</c:v>
                </c:pt>
                <c:pt idx="50">
                  <c:v>0.15909555784530438</c:v>
                </c:pt>
                <c:pt idx="51">
                  <c:v>0</c:v>
                </c:pt>
                <c:pt idx="52">
                  <c:v>0.59428959927349445</c:v>
                </c:pt>
                <c:pt idx="53">
                  <c:v>0.50146147555325449</c:v>
                </c:pt>
                <c:pt idx="54">
                  <c:v>0.10168062821834024</c:v>
                </c:pt>
                <c:pt idx="55">
                  <c:v>0.33517326756744598</c:v>
                </c:pt>
                <c:pt idx="56">
                  <c:v>0.59855356947180849</c:v>
                </c:pt>
                <c:pt idx="57">
                  <c:v>0.19896091939482441</c:v>
                </c:pt>
                <c:pt idx="58">
                  <c:v>0.31920114755525658</c:v>
                </c:pt>
                <c:pt idx="59">
                  <c:v>0.23507386680862188</c:v>
                </c:pt>
                <c:pt idx="60">
                  <c:v>0.12221094556216054</c:v>
                </c:pt>
                <c:pt idx="61">
                  <c:v>0.39334823165235666</c:v>
                </c:pt>
                <c:pt idx="62">
                  <c:v>8.3685368025498058E-2</c:v>
                </c:pt>
                <c:pt idx="63">
                  <c:v>4.6660637859453152E-2</c:v>
                </c:pt>
                <c:pt idx="64">
                  <c:v>1.0685440479956501E-4</c:v>
                </c:pt>
                <c:pt idx="65">
                  <c:v>0.19502909509777233</c:v>
                </c:pt>
                <c:pt idx="66">
                  <c:v>0.27503670074458181</c:v>
                </c:pt>
                <c:pt idx="67">
                  <c:v>0.55601979415403002</c:v>
                </c:pt>
                <c:pt idx="68">
                  <c:v>6.8724682065297693E-2</c:v>
                </c:pt>
                <c:pt idx="69">
                  <c:v>0.24568573022885515</c:v>
                </c:pt>
                <c:pt idx="70">
                  <c:v>4.3160282181924921E-5</c:v>
                </c:pt>
                <c:pt idx="71">
                  <c:v>0.10677862018732882</c:v>
                </c:pt>
                <c:pt idx="72">
                  <c:v>3.5153761170599755E-2</c:v>
                </c:pt>
                <c:pt idx="73">
                  <c:v>0.29507550904954455</c:v>
                </c:pt>
                <c:pt idx="74">
                  <c:v>9.2871694867767682E-2</c:v>
                </c:pt>
                <c:pt idx="75">
                  <c:v>2.8466557563378889E-2</c:v>
                </c:pt>
                <c:pt idx="76">
                  <c:v>0.5750099361579476</c:v>
                </c:pt>
                <c:pt idx="77">
                  <c:v>0.13252500842818055</c:v>
                </c:pt>
                <c:pt idx="78">
                  <c:v>2.3263503976063546E-3</c:v>
                </c:pt>
                <c:pt idx="79">
                  <c:v>0.39744222818077657</c:v>
                </c:pt>
                <c:pt idx="80">
                  <c:v>3.6858349380347599E-3</c:v>
                </c:pt>
                <c:pt idx="81">
                  <c:v>0.10233950682844463</c:v>
                </c:pt>
                <c:pt idx="82">
                  <c:v>0.1722764072419303</c:v>
                </c:pt>
                <c:pt idx="83">
                  <c:v>0.58808103585699079</c:v>
                </c:pt>
                <c:pt idx="84">
                  <c:v>0.32686195041077792</c:v>
                </c:pt>
                <c:pt idx="85">
                  <c:v>0.13492928881795782</c:v>
                </c:pt>
                <c:pt idx="86">
                  <c:v>0.51012057837856262</c:v>
                </c:pt>
                <c:pt idx="87">
                  <c:v>6.3831872238876611E-2</c:v>
                </c:pt>
                <c:pt idx="88">
                  <c:v>0.24487881251991489</c:v>
                </c:pt>
                <c:pt idx="89">
                  <c:v>0.20064951394261338</c:v>
                </c:pt>
                <c:pt idx="90">
                  <c:v>0.57358927870507093</c:v>
                </c:pt>
                <c:pt idx="91">
                  <c:v>5.6379184749934487E-3</c:v>
                </c:pt>
                <c:pt idx="92">
                  <c:v>0.47236158318438076</c:v>
                </c:pt>
                <c:pt idx="93">
                  <c:v>3.64525806604479E-6</c:v>
                </c:pt>
                <c:pt idx="94">
                  <c:v>0.15597201813646733</c:v>
                </c:pt>
                <c:pt idx="95">
                  <c:v>0.599779068197833</c:v>
                </c:pt>
                <c:pt idx="96">
                  <c:v>0.17701240089715625</c:v>
                </c:pt>
                <c:pt idx="97">
                  <c:v>0.30364253138599862</c:v>
                </c:pt>
                <c:pt idx="98">
                  <c:v>0.10590520890309153</c:v>
                </c:pt>
                <c:pt idx="99">
                  <c:v>0.20839512649266237</c:v>
                </c:pt>
                <c:pt idx="100">
                  <c:v>0.34191035451301127</c:v>
                </c:pt>
                <c:pt idx="101">
                  <c:v>0.16704017908320301</c:v>
                </c:pt>
                <c:pt idx="102">
                  <c:v>0.40085708599952752</c:v>
                </c:pt>
                <c:pt idx="103">
                  <c:v>0.10776989734516096</c:v>
                </c:pt>
                <c:pt idx="104">
                  <c:v>0.3779340159551085</c:v>
                </c:pt>
                <c:pt idx="105">
                  <c:v>0.54792138611728225</c:v>
                </c:pt>
                <c:pt idx="106">
                  <c:v>0.30837218735006999</c:v>
                </c:pt>
                <c:pt idx="107">
                  <c:v>0.42911798509667326</c:v>
                </c:pt>
                <c:pt idx="108">
                  <c:v>0.5828549239723676</c:v>
                </c:pt>
                <c:pt idx="109">
                  <c:v>0.38673642980505957</c:v>
                </c:pt>
                <c:pt idx="110">
                  <c:v>0.39645434280717712</c:v>
                </c:pt>
                <c:pt idx="111">
                  <c:v>0.5007661101848917</c:v>
                </c:pt>
                <c:pt idx="112">
                  <c:v>9.5368958892625463E-2</c:v>
                </c:pt>
                <c:pt idx="113">
                  <c:v>0.43115196821113727</c:v>
                </c:pt>
                <c:pt idx="114">
                  <c:v>0.43135741514111331</c:v>
                </c:pt>
                <c:pt idx="115">
                  <c:v>0.44324267401897433</c:v>
                </c:pt>
                <c:pt idx="116">
                  <c:v>0.2561804240917564</c:v>
                </c:pt>
                <c:pt idx="117">
                  <c:v>1.452011078460935E-3</c:v>
                </c:pt>
                <c:pt idx="118">
                  <c:v>0.35099936412728877</c:v>
                </c:pt>
                <c:pt idx="119">
                  <c:v>0.40089202339208363</c:v>
                </c:pt>
                <c:pt idx="120">
                  <c:v>1.2645831731528024E-7</c:v>
                </c:pt>
                <c:pt idx="121">
                  <c:v>4.6565002186437906E-3</c:v>
                </c:pt>
                <c:pt idx="122">
                  <c:v>0.28411306899150046</c:v>
                </c:pt>
                <c:pt idx="123">
                  <c:v>1.6374393930566614E-2</c:v>
                </c:pt>
                <c:pt idx="124">
                  <c:v>0.54832971691818089</c:v>
                </c:pt>
                <c:pt idx="125">
                  <c:v>0.30720040515430502</c:v>
                </c:pt>
                <c:pt idx="126">
                  <c:v>2.4930979728474617E-4</c:v>
                </c:pt>
                <c:pt idx="127">
                  <c:v>0.36260998392489141</c:v>
                </c:pt>
                <c:pt idx="128">
                  <c:v>0.57582176256626361</c:v>
                </c:pt>
                <c:pt idx="129">
                  <c:v>0.6201423064385011</c:v>
                </c:pt>
                <c:pt idx="130">
                  <c:v>0.17847606248830578</c:v>
                </c:pt>
                <c:pt idx="131">
                  <c:v>0.56500015607131604</c:v>
                </c:pt>
                <c:pt idx="132">
                  <c:v>0.53516301007788469</c:v>
                </c:pt>
                <c:pt idx="133">
                  <c:v>0.18762346351459774</c:v>
                </c:pt>
                <c:pt idx="134">
                  <c:v>9.1551112639969724E-3</c:v>
                </c:pt>
                <c:pt idx="135">
                  <c:v>0.15697283370151024</c:v>
                </c:pt>
                <c:pt idx="136">
                  <c:v>0.40139189532040365</c:v>
                </c:pt>
                <c:pt idx="137">
                  <c:v>1.625699948580496E-2</c:v>
                </c:pt>
                <c:pt idx="138">
                  <c:v>0.39837897355515672</c:v>
                </c:pt>
                <c:pt idx="139">
                  <c:v>0.41646330463979142</c:v>
                </c:pt>
                <c:pt idx="140">
                  <c:v>0.20711536156297747</c:v>
                </c:pt>
                <c:pt idx="141">
                  <c:v>0.22359103657881121</c:v>
                </c:pt>
                <c:pt idx="142">
                  <c:v>0.11517015086685527</c:v>
                </c:pt>
                <c:pt idx="143">
                  <c:v>0.1978881166342466</c:v>
                </c:pt>
                <c:pt idx="144">
                  <c:v>1.4520451385017162E-2</c:v>
                </c:pt>
                <c:pt idx="145">
                  <c:v>0.42542026749745376</c:v>
                </c:pt>
                <c:pt idx="146">
                  <c:v>0.5231387350940665</c:v>
                </c:pt>
                <c:pt idx="147">
                  <c:v>0.13340769390907992</c:v>
                </c:pt>
                <c:pt idx="148">
                  <c:v>4.3852621104066E-2</c:v>
                </c:pt>
                <c:pt idx="149">
                  <c:v>0.29926106133238867</c:v>
                </c:pt>
                <c:pt idx="150">
                  <c:v>0.26947290071823438</c:v>
                </c:pt>
                <c:pt idx="151">
                  <c:v>0.2203623780263777</c:v>
                </c:pt>
                <c:pt idx="152">
                  <c:v>3.6553895421011185E-3</c:v>
                </c:pt>
                <c:pt idx="153">
                  <c:v>8.2303639095282904E-3</c:v>
                </c:pt>
                <c:pt idx="154">
                  <c:v>8.6197007134584544E-2</c:v>
                </c:pt>
                <c:pt idx="155">
                  <c:v>0.63004603017189265</c:v>
                </c:pt>
                <c:pt idx="156">
                  <c:v>1.155243999085049E-5</c:v>
                </c:pt>
                <c:pt idx="157">
                  <c:v>0.28276980593277296</c:v>
                </c:pt>
                <c:pt idx="158">
                  <c:v>0.50221240992965466</c:v>
                </c:pt>
                <c:pt idx="159">
                  <c:v>0.22965604467904213</c:v>
                </c:pt>
                <c:pt idx="160">
                  <c:v>2.8082028931906068E-2</c:v>
                </c:pt>
                <c:pt idx="161">
                  <c:v>8.4236796871906862E-4</c:v>
                </c:pt>
                <c:pt idx="162">
                  <c:v>5.8320891813302932E-2</c:v>
                </c:pt>
                <c:pt idx="163">
                  <c:v>0.40605228789123482</c:v>
                </c:pt>
                <c:pt idx="164">
                  <c:v>0.32431939272398286</c:v>
                </c:pt>
                <c:pt idx="165">
                  <c:v>0.10974918918918927</c:v>
                </c:pt>
                <c:pt idx="166">
                  <c:v>0.53669755651164064</c:v>
                </c:pt>
                <c:pt idx="167">
                  <c:v>0.48671676199672526</c:v>
                </c:pt>
                <c:pt idx="168">
                  <c:v>0.12321678079913427</c:v>
                </c:pt>
                <c:pt idx="169">
                  <c:v>0.25922123795861152</c:v>
                </c:pt>
                <c:pt idx="170">
                  <c:v>1.7053629689622103E-2</c:v>
                </c:pt>
                <c:pt idx="171">
                  <c:v>0.44877807860061891</c:v>
                </c:pt>
                <c:pt idx="172">
                  <c:v>3.2648199938574402E-2</c:v>
                </c:pt>
                <c:pt idx="173">
                  <c:v>0.48312127562762908</c:v>
                </c:pt>
                <c:pt idx="174">
                  <c:v>0.55654102209780243</c:v>
                </c:pt>
                <c:pt idx="175">
                  <c:v>0.60331161536477573</c:v>
                </c:pt>
                <c:pt idx="176">
                  <c:v>6.5938264222879683E-2</c:v>
                </c:pt>
                <c:pt idx="177">
                  <c:v>1.3076647901758998E-2</c:v>
                </c:pt>
                <c:pt idx="178">
                  <c:v>0.76916153399342135</c:v>
                </c:pt>
                <c:pt idx="179">
                  <c:v>0.60370597074714072</c:v>
                </c:pt>
                <c:pt idx="180">
                  <c:v>0.15915978983110687</c:v>
                </c:pt>
                <c:pt idx="181">
                  <c:v>0.60925500782761344</c:v>
                </c:pt>
                <c:pt idx="182">
                  <c:v>0.43132984123739615</c:v>
                </c:pt>
                <c:pt idx="183">
                  <c:v>0.48311181849959905</c:v>
                </c:pt>
                <c:pt idx="184">
                  <c:v>2.5040770852622202E-2</c:v>
                </c:pt>
                <c:pt idx="185">
                  <c:v>0.40987944189997316</c:v>
                </c:pt>
                <c:pt idx="186">
                  <c:v>0.47792573688840317</c:v>
                </c:pt>
                <c:pt idx="187">
                  <c:v>5.0068036429197708E-2</c:v>
                </c:pt>
                <c:pt idx="188">
                  <c:v>0.19371681594648943</c:v>
                </c:pt>
                <c:pt idx="189">
                  <c:v>2.7596029996285996E-2</c:v>
                </c:pt>
                <c:pt idx="190">
                  <c:v>0.62135384208812539</c:v>
                </c:pt>
                <c:pt idx="191">
                  <c:v>0.30280949378718353</c:v>
                </c:pt>
                <c:pt idx="192">
                  <c:v>0.38546561431857806</c:v>
                </c:pt>
                <c:pt idx="193">
                  <c:v>0.16584291584321673</c:v>
                </c:pt>
                <c:pt idx="194">
                  <c:v>6.0697322307690232E-2</c:v>
                </c:pt>
                <c:pt idx="195">
                  <c:v>0.42907809876703107</c:v>
                </c:pt>
                <c:pt idx="196">
                  <c:v>0.37709218352059831</c:v>
                </c:pt>
                <c:pt idx="197">
                  <c:v>0.43311140813433757</c:v>
                </c:pt>
                <c:pt idx="198">
                  <c:v>6.5431206318785125E-3</c:v>
                </c:pt>
                <c:pt idx="199">
                  <c:v>0.33206272280721527</c:v>
                </c:pt>
                <c:pt idx="200">
                  <c:v>0.6295758156916873</c:v>
                </c:pt>
                <c:pt idx="201">
                  <c:v>0.46767092591673731</c:v>
                </c:pt>
                <c:pt idx="202">
                  <c:v>0.32961969764255661</c:v>
                </c:pt>
                <c:pt idx="203">
                  <c:v>7.706893856116655E-4</c:v>
                </c:pt>
                <c:pt idx="204">
                  <c:v>0.45810396283110066</c:v>
                </c:pt>
                <c:pt idx="205">
                  <c:v>0.34026883545886427</c:v>
                </c:pt>
                <c:pt idx="206">
                  <c:v>0.3734412934093288</c:v>
                </c:pt>
                <c:pt idx="207">
                  <c:v>0.28002967336815265</c:v>
                </c:pt>
                <c:pt idx="208">
                  <c:v>3.30997643040589E-2</c:v>
                </c:pt>
                <c:pt idx="209">
                  <c:v>0.42079180144902134</c:v>
                </c:pt>
                <c:pt idx="210">
                  <c:v>0.62255843736848004</c:v>
                </c:pt>
                <c:pt idx="211">
                  <c:v>7.0490872890344433E-2</c:v>
                </c:pt>
                <c:pt idx="212">
                  <c:v>0.38589247339905869</c:v>
                </c:pt>
                <c:pt idx="213">
                  <c:v>0.41950685081774425</c:v>
                </c:pt>
                <c:pt idx="214">
                  <c:v>0.27660797064509285</c:v>
                </c:pt>
                <c:pt idx="215">
                  <c:v>0.38937671273073843</c:v>
                </c:pt>
                <c:pt idx="216">
                  <c:v>0.68265698525757124</c:v>
                </c:pt>
                <c:pt idx="217">
                  <c:v>7.0320677056243891E-3</c:v>
                </c:pt>
                <c:pt idx="218">
                  <c:v>0.40240530017349957</c:v>
                </c:pt>
                <c:pt idx="219">
                  <c:v>0.60152261011959895</c:v>
                </c:pt>
                <c:pt idx="220">
                  <c:v>0.56307421504784261</c:v>
                </c:pt>
                <c:pt idx="221">
                  <c:v>0.45374709278966557</c:v>
                </c:pt>
                <c:pt idx="222">
                  <c:v>0.64019157224736722</c:v>
                </c:pt>
                <c:pt idx="223">
                  <c:v>0.29240898174881452</c:v>
                </c:pt>
                <c:pt idx="224">
                  <c:v>7.9329777081261182E-2</c:v>
                </c:pt>
                <c:pt idx="225">
                  <c:v>0.64798739703679342</c:v>
                </c:pt>
                <c:pt idx="226">
                  <c:v>0.37149384789734685</c:v>
                </c:pt>
                <c:pt idx="227">
                  <c:v>0.67954678733717211</c:v>
                </c:pt>
                <c:pt idx="228">
                  <c:v>1.6953712970695756E-2</c:v>
                </c:pt>
                <c:pt idx="229">
                  <c:v>0.44498785527711132</c:v>
                </c:pt>
                <c:pt idx="230">
                  <c:v>3.1144455567690004E-2</c:v>
                </c:pt>
                <c:pt idx="231">
                  <c:v>0.62530758676549569</c:v>
                </c:pt>
                <c:pt idx="232">
                  <c:v>0.39492149895893841</c:v>
                </c:pt>
                <c:pt idx="233">
                  <c:v>0.59651208995096994</c:v>
                </c:pt>
                <c:pt idx="234">
                  <c:v>0.24231172067826071</c:v>
                </c:pt>
                <c:pt idx="235">
                  <c:v>0.55381124584287655</c:v>
                </c:pt>
                <c:pt idx="236">
                  <c:v>0.5312707614023825</c:v>
                </c:pt>
                <c:pt idx="237">
                  <c:v>0.54168922038268763</c:v>
                </c:pt>
                <c:pt idx="238">
                  <c:v>0.26704257256934627</c:v>
                </c:pt>
                <c:pt idx="239">
                  <c:v>0.61021259547260176</c:v>
                </c:pt>
                <c:pt idx="240">
                  <c:v>0.46357140774881639</c:v>
                </c:pt>
                <c:pt idx="241">
                  <c:v>0.47480395384190238</c:v>
                </c:pt>
                <c:pt idx="242">
                  <c:v>0.16063597231030807</c:v>
                </c:pt>
                <c:pt idx="243">
                  <c:v>0.35433858547138031</c:v>
                </c:pt>
                <c:pt idx="244">
                  <c:v>0.28080973694749573</c:v>
                </c:pt>
                <c:pt idx="245">
                  <c:v>0.37317113729456491</c:v>
                </c:pt>
                <c:pt idx="246">
                  <c:v>9.757218642236061E-2</c:v>
                </c:pt>
                <c:pt idx="247">
                  <c:v>0.47553327605415247</c:v>
                </c:pt>
                <c:pt idx="248">
                  <c:v>1.2575283342436107E-4</c:v>
                </c:pt>
                <c:pt idx="249">
                  <c:v>0.16845230083894791</c:v>
                </c:pt>
                <c:pt idx="250">
                  <c:v>8.963239938110143E-2</c:v>
                </c:pt>
                <c:pt idx="251">
                  <c:v>0.33250800214175436</c:v>
                </c:pt>
                <c:pt idx="252">
                  <c:v>0.51431868488183441</c:v>
                </c:pt>
                <c:pt idx="253">
                  <c:v>0.22651059104640989</c:v>
                </c:pt>
                <c:pt idx="254">
                  <c:v>0.57782179189227312</c:v>
                </c:pt>
                <c:pt idx="255">
                  <c:v>0.25508787029438273</c:v>
                </c:pt>
                <c:pt idx="256">
                  <c:v>7.3811365495715989E-4</c:v>
                </c:pt>
                <c:pt idx="257">
                  <c:v>4.6251234468488008E-2</c:v>
                </c:pt>
                <c:pt idx="258">
                  <c:v>0.52800106947985204</c:v>
                </c:pt>
                <c:pt idx="259">
                  <c:v>0.5479490971447144</c:v>
                </c:pt>
                <c:pt idx="260">
                  <c:v>0.38847843344898447</c:v>
                </c:pt>
                <c:pt idx="261">
                  <c:v>0.17439088288602153</c:v>
                </c:pt>
                <c:pt idx="262">
                  <c:v>5.2585451358457512E-4</c:v>
                </c:pt>
                <c:pt idx="263">
                  <c:v>0.19836963241591074</c:v>
                </c:pt>
                <c:pt idx="264">
                  <c:v>0.24214488023719474</c:v>
                </c:pt>
                <c:pt idx="265">
                  <c:v>0.51915967068433544</c:v>
                </c:pt>
                <c:pt idx="266">
                  <c:v>0.63165092534773803</c:v>
                </c:pt>
                <c:pt idx="267">
                  <c:v>0.69716857285087064</c:v>
                </c:pt>
                <c:pt idx="268">
                  <c:v>0.17568215892053968</c:v>
                </c:pt>
                <c:pt idx="269">
                  <c:v>9.3607847397436189E-2</c:v>
                </c:pt>
                <c:pt idx="270">
                  <c:v>0.19009839733549053</c:v>
                </c:pt>
                <c:pt idx="271">
                  <c:v>0.52948072794641465</c:v>
                </c:pt>
                <c:pt idx="272">
                  <c:v>0.16713953526742387</c:v>
                </c:pt>
                <c:pt idx="273">
                  <c:v>0.30788863478223155</c:v>
                </c:pt>
                <c:pt idx="274">
                  <c:v>0.63858048604591755</c:v>
                </c:pt>
                <c:pt idx="275">
                  <c:v>0.58552366295013059</c:v>
                </c:pt>
                <c:pt idx="276">
                  <c:v>0.20075139978347678</c:v>
                </c:pt>
                <c:pt idx="277">
                  <c:v>6.7542328935834034E-2</c:v>
                </c:pt>
                <c:pt idx="278">
                  <c:v>0.11107275374964409</c:v>
                </c:pt>
                <c:pt idx="279">
                  <c:v>0.32869153361852949</c:v>
                </c:pt>
                <c:pt idx="280">
                  <c:v>0.51107981229626565</c:v>
                </c:pt>
                <c:pt idx="281">
                  <c:v>0.43979499189588916</c:v>
                </c:pt>
                <c:pt idx="282">
                  <c:v>0.3240924785436099</c:v>
                </c:pt>
                <c:pt idx="283">
                  <c:v>3.3914312552810828E-4</c:v>
                </c:pt>
                <c:pt idx="284">
                  <c:v>0.53005517262695889</c:v>
                </c:pt>
                <c:pt idx="285">
                  <c:v>0.5019961901939205</c:v>
                </c:pt>
                <c:pt idx="286">
                  <c:v>0.51464889124088509</c:v>
                </c:pt>
                <c:pt idx="287">
                  <c:v>0.21104919591812604</c:v>
                </c:pt>
                <c:pt idx="288">
                  <c:v>0.50605450236651361</c:v>
                </c:pt>
                <c:pt idx="289">
                  <c:v>0.62454208738910522</c:v>
                </c:pt>
                <c:pt idx="290">
                  <c:v>9.0863659079551146E-4</c:v>
                </c:pt>
                <c:pt idx="291">
                  <c:v>4.3086741660133383E-2</c:v>
                </c:pt>
                <c:pt idx="292">
                  <c:v>0.57574161729621598</c:v>
                </c:pt>
                <c:pt idx="293">
                  <c:v>0.60159529632889808</c:v>
                </c:pt>
                <c:pt idx="294">
                  <c:v>0.27099493046855022</c:v>
                </c:pt>
                <c:pt idx="295">
                  <c:v>0.6059538246286198</c:v>
                </c:pt>
                <c:pt idx="296">
                  <c:v>0.59500796166335157</c:v>
                </c:pt>
                <c:pt idx="297">
                  <c:v>0.45512534424988088</c:v>
                </c:pt>
                <c:pt idx="298">
                  <c:v>0.5124686544841458</c:v>
                </c:pt>
                <c:pt idx="299">
                  <c:v>0.51612924697760643</c:v>
                </c:pt>
                <c:pt idx="300">
                  <c:v>0.46443720147529949</c:v>
                </c:pt>
                <c:pt idx="301">
                  <c:v>0.18565681863431488</c:v>
                </c:pt>
                <c:pt idx="302">
                  <c:v>0.51654727134655598</c:v>
                </c:pt>
                <c:pt idx="303">
                  <c:v>0.42394485161284218</c:v>
                </c:pt>
                <c:pt idx="304">
                  <c:v>0.40728706356158978</c:v>
                </c:pt>
                <c:pt idx="305">
                  <c:v>0.35004600013708431</c:v>
                </c:pt>
                <c:pt idx="306">
                  <c:v>0.44797395460151773</c:v>
                </c:pt>
                <c:pt idx="307">
                  <c:v>0.20307898927349241</c:v>
                </c:pt>
                <c:pt idx="308">
                  <c:v>0.13115671702975898</c:v>
                </c:pt>
                <c:pt idx="309">
                  <c:v>0.28981391679921426</c:v>
                </c:pt>
                <c:pt idx="310">
                  <c:v>0.54760312633105868</c:v>
                </c:pt>
                <c:pt idx="311">
                  <c:v>0.29355186308006703</c:v>
                </c:pt>
                <c:pt idx="312">
                  <c:v>0.44358494109967428</c:v>
                </c:pt>
                <c:pt idx="313">
                  <c:v>0.36625656959799485</c:v>
                </c:pt>
                <c:pt idx="314">
                  <c:v>0.51749381592356569</c:v>
                </c:pt>
                <c:pt idx="315">
                  <c:v>0.54249023320208345</c:v>
                </c:pt>
                <c:pt idx="316">
                  <c:v>0.69148752370933309</c:v>
                </c:pt>
                <c:pt idx="317">
                  <c:v>0.33461337103841327</c:v>
                </c:pt>
                <c:pt idx="318">
                  <c:v>0.24588436752875784</c:v>
                </c:pt>
                <c:pt idx="319">
                  <c:v>0.6252125198376649</c:v>
                </c:pt>
                <c:pt idx="320">
                  <c:v>0.38087683236630787</c:v>
                </c:pt>
                <c:pt idx="321">
                  <c:v>1.5543648409855261E-2</c:v>
                </c:pt>
                <c:pt idx="322">
                  <c:v>0.41356999703391389</c:v>
                </c:pt>
                <c:pt idx="323">
                  <c:v>6.9191024869026205E-3</c:v>
                </c:pt>
                <c:pt idx="324">
                  <c:v>0.60817630076808893</c:v>
                </c:pt>
                <c:pt idx="325">
                  <c:v>0.24061605343608516</c:v>
                </c:pt>
                <c:pt idx="326">
                  <c:v>8.3377337243253094E-2</c:v>
                </c:pt>
                <c:pt idx="327">
                  <c:v>0.69440382546102186</c:v>
                </c:pt>
                <c:pt idx="328">
                  <c:v>0.74154592277621689</c:v>
                </c:pt>
                <c:pt idx="329">
                  <c:v>0.40115002837593294</c:v>
                </c:pt>
                <c:pt idx="330">
                  <c:v>0.37490885610162444</c:v>
                </c:pt>
                <c:pt idx="331">
                  <c:v>0.42523161017228284</c:v>
                </c:pt>
                <c:pt idx="332">
                  <c:v>0.39576880640352635</c:v>
                </c:pt>
                <c:pt idx="333">
                  <c:v>0.64570260383891864</c:v>
                </c:pt>
                <c:pt idx="334">
                  <c:v>0.27936722848672729</c:v>
                </c:pt>
                <c:pt idx="335">
                  <c:v>0.22349723012849607</c:v>
                </c:pt>
                <c:pt idx="336">
                  <c:v>0.56138346685998219</c:v>
                </c:pt>
                <c:pt idx="337">
                  <c:v>0.60261277055515461</c:v>
                </c:pt>
                <c:pt idx="338">
                  <c:v>9.7051714659290005E-3</c:v>
                </c:pt>
                <c:pt idx="339">
                  <c:v>0.46744984340801399</c:v>
                </c:pt>
                <c:pt idx="340">
                  <c:v>0.33042428114004019</c:v>
                </c:pt>
                <c:pt idx="341">
                  <c:v>9.6690063738541054E-2</c:v>
                </c:pt>
                <c:pt idx="342">
                  <c:v>0.10559359862036534</c:v>
                </c:pt>
                <c:pt idx="343">
                  <c:v>0.61256554187980039</c:v>
                </c:pt>
                <c:pt idx="344">
                  <c:v>0.2272987228094499</c:v>
                </c:pt>
                <c:pt idx="345">
                  <c:v>0.54631212743266311</c:v>
                </c:pt>
                <c:pt idx="346">
                  <c:v>0.22398098275286044</c:v>
                </c:pt>
                <c:pt idx="347">
                  <c:v>4.903670297521192E-2</c:v>
                </c:pt>
                <c:pt idx="348">
                  <c:v>0.17074631734760459</c:v>
                </c:pt>
                <c:pt idx="349">
                  <c:v>5.8073476304424784E-7</c:v>
                </c:pt>
                <c:pt idx="350">
                  <c:v>0.45155317736127082</c:v>
                </c:pt>
                <c:pt idx="351">
                  <c:v>0.41378337216520067</c:v>
                </c:pt>
                <c:pt idx="352">
                  <c:v>0.45736581610758581</c:v>
                </c:pt>
                <c:pt idx="353">
                  <c:v>0.43299539180581154</c:v>
                </c:pt>
                <c:pt idx="354">
                  <c:v>0.60639874736477606</c:v>
                </c:pt>
                <c:pt idx="355">
                  <c:v>0.32453648158836423</c:v>
                </c:pt>
                <c:pt idx="356">
                  <c:v>3.4708172197890191E-4</c:v>
                </c:pt>
                <c:pt idx="357">
                  <c:v>0.61306092374095678</c:v>
                </c:pt>
                <c:pt idx="358">
                  <c:v>0.51903013902072359</c:v>
                </c:pt>
                <c:pt idx="359">
                  <c:v>0.35770013423726382</c:v>
                </c:pt>
                <c:pt idx="360">
                  <c:v>0.12206721758262069</c:v>
                </c:pt>
                <c:pt idx="361">
                  <c:v>0.43088005741399482</c:v>
                </c:pt>
                <c:pt idx="362">
                  <c:v>0.49237958805292048</c:v>
                </c:pt>
                <c:pt idx="363">
                  <c:v>0.35890969163347286</c:v>
                </c:pt>
                <c:pt idx="364">
                  <c:v>0.37679385967382462</c:v>
                </c:pt>
                <c:pt idx="365">
                  <c:v>0.24495804976546962</c:v>
                </c:pt>
                <c:pt idx="366">
                  <c:v>0.34111782465442431</c:v>
                </c:pt>
                <c:pt idx="367">
                  <c:v>0.57430091207245104</c:v>
                </c:pt>
                <c:pt idx="368">
                  <c:v>0.33876564052864738</c:v>
                </c:pt>
                <c:pt idx="369">
                  <c:v>0.4317748933798401</c:v>
                </c:pt>
                <c:pt idx="370">
                  <c:v>0.417925607444947</c:v>
                </c:pt>
                <c:pt idx="371">
                  <c:v>0.43642245039254951</c:v>
                </c:pt>
                <c:pt idx="372">
                  <c:v>0.51105036982077956</c:v>
                </c:pt>
                <c:pt idx="373">
                  <c:v>3.2258513536231853E-2</c:v>
                </c:pt>
                <c:pt idx="374">
                  <c:v>0.23467327173469318</c:v>
                </c:pt>
                <c:pt idx="375">
                  <c:v>0.53680224438450974</c:v>
                </c:pt>
                <c:pt idx="376">
                  <c:v>0.1605155576273162</c:v>
                </c:pt>
                <c:pt idx="377">
                  <c:v>0.54146434179238279</c:v>
                </c:pt>
                <c:pt idx="378">
                  <c:v>0.53458787843914168</c:v>
                </c:pt>
                <c:pt idx="379">
                  <c:v>3.8858339320099271E-3</c:v>
                </c:pt>
                <c:pt idx="380">
                  <c:v>0.44799760807333272</c:v>
                </c:pt>
                <c:pt idx="381">
                  <c:v>0.38563270256880561</c:v>
                </c:pt>
                <c:pt idx="382">
                  <c:v>0.33001947880337618</c:v>
                </c:pt>
                <c:pt idx="383">
                  <c:v>0.13099779446129151</c:v>
                </c:pt>
                <c:pt idx="384">
                  <c:v>0.61078314236805764</c:v>
                </c:pt>
                <c:pt idx="385">
                  <c:v>0.32477643830321473</c:v>
                </c:pt>
                <c:pt idx="386">
                  <c:v>0.50165780991093556</c:v>
                </c:pt>
                <c:pt idx="387">
                  <c:v>0.44406464641574944</c:v>
                </c:pt>
                <c:pt idx="388">
                  <c:v>0.4795880751588017</c:v>
                </c:pt>
                <c:pt idx="389">
                  <c:v>2.9564124358701E-2</c:v>
                </c:pt>
                <c:pt idx="390">
                  <c:v>0.45831277117427976</c:v>
                </c:pt>
                <c:pt idx="391">
                  <c:v>0.48220780060209767</c:v>
                </c:pt>
                <c:pt idx="392">
                  <c:v>0.41893453954973231</c:v>
                </c:pt>
                <c:pt idx="393">
                  <c:v>0.5862392395008319</c:v>
                </c:pt>
                <c:pt idx="394">
                  <c:v>0.60390893177463789</c:v>
                </c:pt>
                <c:pt idx="395">
                  <c:v>0.62560736441534925</c:v>
                </c:pt>
                <c:pt idx="396">
                  <c:v>0.48083451446094255</c:v>
                </c:pt>
                <c:pt idx="397">
                  <c:v>0.65476284849386712</c:v>
                </c:pt>
                <c:pt idx="398">
                  <c:v>0.25268611915776262</c:v>
                </c:pt>
                <c:pt idx="399">
                  <c:v>0.56018665390582933</c:v>
                </c:pt>
                <c:pt idx="400">
                  <c:v>0.3549175288654699</c:v>
                </c:pt>
                <c:pt idx="401">
                  <c:v>0.40988233856015227</c:v>
                </c:pt>
                <c:pt idx="402">
                  <c:v>0.43670750517524154</c:v>
                </c:pt>
                <c:pt idx="403">
                  <c:v>0.42616738495059747</c:v>
                </c:pt>
                <c:pt idx="404">
                  <c:v>0.51996009307197166</c:v>
                </c:pt>
                <c:pt idx="405">
                  <c:v>0.50362724508439805</c:v>
                </c:pt>
                <c:pt idx="406">
                  <c:v>0.62960248364534643</c:v>
                </c:pt>
                <c:pt idx="407">
                  <c:v>0.42387876191578011</c:v>
                </c:pt>
                <c:pt idx="408">
                  <c:v>0.52877105668019353</c:v>
                </c:pt>
                <c:pt idx="409">
                  <c:v>0.36961108563019868</c:v>
                </c:pt>
                <c:pt idx="410">
                  <c:v>0.5706525798892873</c:v>
                </c:pt>
                <c:pt idx="411">
                  <c:v>8.5267238398600065E-2</c:v>
                </c:pt>
                <c:pt idx="412">
                  <c:v>0.31137309040161548</c:v>
                </c:pt>
                <c:pt idx="413">
                  <c:v>0.58530090886497088</c:v>
                </c:pt>
                <c:pt idx="414">
                  <c:v>0.45695539434992832</c:v>
                </c:pt>
                <c:pt idx="415">
                  <c:v>0.28763450596434853</c:v>
                </c:pt>
                <c:pt idx="416">
                  <c:v>0.20310521448199556</c:v>
                </c:pt>
                <c:pt idx="417">
                  <c:v>0.13368215269724831</c:v>
                </c:pt>
                <c:pt idx="418">
                  <c:v>0.30163067653077746</c:v>
                </c:pt>
                <c:pt idx="419">
                  <c:v>0.20858470027718753</c:v>
                </c:pt>
                <c:pt idx="420">
                  <c:v>0.33258240780907949</c:v>
                </c:pt>
                <c:pt idx="421">
                  <c:v>0.21474512129192058</c:v>
                </c:pt>
                <c:pt idx="422">
                  <c:v>0.47023184231227666</c:v>
                </c:pt>
                <c:pt idx="423">
                  <c:v>0.30609421664179826</c:v>
                </c:pt>
                <c:pt idx="424">
                  <c:v>0.52397069469900426</c:v>
                </c:pt>
                <c:pt idx="425">
                  <c:v>0.18240425491445489</c:v>
                </c:pt>
                <c:pt idx="426">
                  <c:v>0.59490576395242456</c:v>
                </c:pt>
                <c:pt idx="427">
                  <c:v>7.4356424764551038E-2</c:v>
                </c:pt>
                <c:pt idx="428">
                  <c:v>0.60261404682490205</c:v>
                </c:pt>
                <c:pt idx="429">
                  <c:v>0.14484069436644942</c:v>
                </c:pt>
                <c:pt idx="430">
                  <c:v>0.1265548008110754</c:v>
                </c:pt>
                <c:pt idx="431">
                  <c:v>0.59829817145095343</c:v>
                </c:pt>
                <c:pt idx="432">
                  <c:v>0.53156345389231141</c:v>
                </c:pt>
                <c:pt idx="433">
                  <c:v>0.68493083348760064</c:v>
                </c:pt>
                <c:pt idx="434">
                  <c:v>0.33778326253836138</c:v>
                </c:pt>
                <c:pt idx="435">
                  <c:v>0.53873922629353643</c:v>
                </c:pt>
                <c:pt idx="436">
                  <c:v>0.50452217620490236</c:v>
                </c:pt>
                <c:pt idx="437">
                  <c:v>0.59419201556789014</c:v>
                </c:pt>
                <c:pt idx="438">
                  <c:v>0.26387433439073027</c:v>
                </c:pt>
                <c:pt idx="439">
                  <c:v>0.42203307921392808</c:v>
                </c:pt>
                <c:pt idx="440">
                  <c:v>0.4013386338711753</c:v>
                </c:pt>
                <c:pt idx="441">
                  <c:v>0.78973809361891156</c:v>
                </c:pt>
                <c:pt idx="442">
                  <c:v>0.42067941841244172</c:v>
                </c:pt>
                <c:pt idx="443">
                  <c:v>0.30649483801501098</c:v>
                </c:pt>
                <c:pt idx="444">
                  <c:v>0.38132680537224872</c:v>
                </c:pt>
                <c:pt idx="445">
                  <c:v>0.26484338107942162</c:v>
                </c:pt>
                <c:pt idx="446">
                  <c:v>0.40215061559224197</c:v>
                </c:pt>
                <c:pt idx="447">
                  <c:v>0.48128603654914331</c:v>
                </c:pt>
                <c:pt idx="448">
                  <c:v>0.19557169862397317</c:v>
                </c:pt>
                <c:pt idx="449">
                  <c:v>0.53597114868565088</c:v>
                </c:pt>
                <c:pt idx="450">
                  <c:v>0.32252577429378615</c:v>
                </c:pt>
                <c:pt idx="451">
                  <c:v>0.59483374444017079</c:v>
                </c:pt>
                <c:pt idx="452">
                  <c:v>0.30429340942666278</c:v>
                </c:pt>
                <c:pt idx="453">
                  <c:v>0.44410116364222407</c:v>
                </c:pt>
                <c:pt idx="454">
                  <c:v>0.27130579505151636</c:v>
                </c:pt>
                <c:pt idx="455">
                  <c:v>6.837026633045544E-2</c:v>
                </c:pt>
                <c:pt idx="456">
                  <c:v>0.18895091150383742</c:v>
                </c:pt>
                <c:pt idx="457">
                  <c:v>0.16146066770629236</c:v>
                </c:pt>
                <c:pt idx="458">
                  <c:v>0.59702667014602606</c:v>
                </c:pt>
                <c:pt idx="459">
                  <c:v>0.60651478868183828</c:v>
                </c:pt>
                <c:pt idx="460">
                  <c:v>0.67882264842941553</c:v>
                </c:pt>
                <c:pt idx="461">
                  <c:v>0.53622783766731763</c:v>
                </c:pt>
                <c:pt idx="462">
                  <c:v>2.5389863997372589E-2</c:v>
                </c:pt>
                <c:pt idx="463">
                  <c:v>0.55672208049661731</c:v>
                </c:pt>
                <c:pt idx="464">
                  <c:v>0.57974001256972996</c:v>
                </c:pt>
                <c:pt idx="465">
                  <c:v>0.36701782110574654</c:v>
                </c:pt>
                <c:pt idx="466">
                  <c:v>0.45204395932494362</c:v>
                </c:pt>
                <c:pt idx="467">
                  <c:v>0.36239763548096132</c:v>
                </c:pt>
                <c:pt idx="468">
                  <c:v>0.46540686226810551</c:v>
                </c:pt>
                <c:pt idx="469">
                  <c:v>0.85880282761287541</c:v>
                </c:pt>
                <c:pt idx="470">
                  <c:v>0.55294856464800968</c:v>
                </c:pt>
                <c:pt idx="471">
                  <c:v>3.1391644036413188E-2</c:v>
                </c:pt>
                <c:pt idx="472">
                  <c:v>6.7490574625394192E-2</c:v>
                </c:pt>
                <c:pt idx="473">
                  <c:v>0.65310094095432769</c:v>
                </c:pt>
                <c:pt idx="474">
                  <c:v>0.23426224699325321</c:v>
                </c:pt>
                <c:pt idx="475">
                  <c:v>0.13558042019597424</c:v>
                </c:pt>
                <c:pt idx="476">
                  <c:v>0.31560322779278138</c:v>
                </c:pt>
                <c:pt idx="477">
                  <c:v>0.54823846925505237</c:v>
                </c:pt>
                <c:pt idx="478">
                  <c:v>0.30531276456617257</c:v>
                </c:pt>
                <c:pt idx="479">
                  <c:v>0.25672742888112365</c:v>
                </c:pt>
                <c:pt idx="480">
                  <c:v>0.35266568823388461</c:v>
                </c:pt>
                <c:pt idx="481">
                  <c:v>0.47128502375339626</c:v>
                </c:pt>
                <c:pt idx="482">
                  <c:v>0.30865396606987877</c:v>
                </c:pt>
                <c:pt idx="483">
                  <c:v>0.16451643740337507</c:v>
                </c:pt>
                <c:pt idx="484">
                  <c:v>0.32581998138165458</c:v>
                </c:pt>
                <c:pt idx="485">
                  <c:v>0.18138944571772814</c:v>
                </c:pt>
                <c:pt idx="486">
                  <c:v>0.64562915510030239</c:v>
                </c:pt>
                <c:pt idx="487">
                  <c:v>0.48941145704541938</c:v>
                </c:pt>
                <c:pt idx="488">
                  <c:v>0.23119311428698866</c:v>
                </c:pt>
                <c:pt idx="489">
                  <c:v>0.55292911123935262</c:v>
                </c:pt>
                <c:pt idx="490">
                  <c:v>0.70075443323903941</c:v>
                </c:pt>
                <c:pt idx="491">
                  <c:v>0.52391666734778153</c:v>
                </c:pt>
                <c:pt idx="492">
                  <c:v>0.20686703961035424</c:v>
                </c:pt>
                <c:pt idx="493">
                  <c:v>0.5992628923039155</c:v>
                </c:pt>
                <c:pt idx="494">
                  <c:v>0.42969361797048933</c:v>
                </c:pt>
                <c:pt idx="495">
                  <c:v>0.10064632335317029</c:v>
                </c:pt>
                <c:pt idx="496">
                  <c:v>1.4195945033974098E-2</c:v>
                </c:pt>
                <c:pt idx="497">
                  <c:v>0.57753608171360649</c:v>
                </c:pt>
                <c:pt idx="498">
                  <c:v>0.33218054040364486</c:v>
                </c:pt>
                <c:pt idx="499">
                  <c:v>2.7762062270967686E-2</c:v>
                </c:pt>
                <c:pt idx="500">
                  <c:v>0.67402558338958829</c:v>
                </c:pt>
                <c:pt idx="501">
                  <c:v>0.54045330699711847</c:v>
                </c:pt>
                <c:pt idx="502">
                  <c:v>0.51016231766973208</c:v>
                </c:pt>
                <c:pt idx="503">
                  <c:v>0.38113790895717081</c:v>
                </c:pt>
                <c:pt idx="504">
                  <c:v>0.36625734633674834</c:v>
                </c:pt>
                <c:pt idx="505">
                  <c:v>5.1579213389882667E-2</c:v>
                </c:pt>
                <c:pt idx="506">
                  <c:v>0.67266871947318307</c:v>
                </c:pt>
                <c:pt idx="507">
                  <c:v>3.5109578192642141E-3</c:v>
                </c:pt>
                <c:pt idx="508">
                  <c:v>0.41946353422891736</c:v>
                </c:pt>
                <c:pt idx="509">
                  <c:v>0.48861468945667036</c:v>
                </c:pt>
                <c:pt idx="510">
                  <c:v>0.70666966751019777</c:v>
                </c:pt>
                <c:pt idx="511">
                  <c:v>0.64382970870017253</c:v>
                </c:pt>
                <c:pt idx="512">
                  <c:v>0.20214450246176971</c:v>
                </c:pt>
                <c:pt idx="513">
                  <c:v>0.61516413002397363</c:v>
                </c:pt>
                <c:pt idx="514">
                  <c:v>0.23731283499680164</c:v>
                </c:pt>
                <c:pt idx="515">
                  <c:v>0.41669737680372876</c:v>
                </c:pt>
                <c:pt idx="516">
                  <c:v>0.3488926624290834</c:v>
                </c:pt>
                <c:pt idx="517">
                  <c:v>0.41058384991214997</c:v>
                </c:pt>
                <c:pt idx="518">
                  <c:v>0.46237152717665764</c:v>
                </c:pt>
                <c:pt idx="519">
                  <c:v>0.33885048402201307</c:v>
                </c:pt>
                <c:pt idx="520">
                  <c:v>0.53317506594030939</c:v>
                </c:pt>
                <c:pt idx="521">
                  <c:v>0.51796446172261579</c:v>
                </c:pt>
                <c:pt idx="522">
                  <c:v>0.76664113670480583</c:v>
                </c:pt>
                <c:pt idx="523">
                  <c:v>0.49813818741923338</c:v>
                </c:pt>
                <c:pt idx="524">
                  <c:v>0.37944150467183047</c:v>
                </c:pt>
                <c:pt idx="525">
                  <c:v>0.45944076606548995</c:v>
                </c:pt>
                <c:pt idx="526">
                  <c:v>2.7427164871701368E-2</c:v>
                </c:pt>
                <c:pt idx="527">
                  <c:v>0.13848039431313566</c:v>
                </c:pt>
                <c:pt idx="528">
                  <c:v>0.52909888322420462</c:v>
                </c:pt>
                <c:pt idx="529">
                  <c:v>0.34580612212035788</c:v>
                </c:pt>
                <c:pt idx="530">
                  <c:v>0.32793855385930715</c:v>
                </c:pt>
                <c:pt idx="531">
                  <c:v>0.68162010677034512</c:v>
                </c:pt>
                <c:pt idx="532">
                  <c:v>0.72516752652494554</c:v>
                </c:pt>
                <c:pt idx="533">
                  <c:v>0.17969967642623821</c:v>
                </c:pt>
                <c:pt idx="534">
                  <c:v>0.18776059538850084</c:v>
                </c:pt>
                <c:pt idx="535">
                  <c:v>0.71241414827303351</c:v>
                </c:pt>
                <c:pt idx="536">
                  <c:v>0.59320403463020088</c:v>
                </c:pt>
                <c:pt idx="537">
                  <c:v>0.45953579144965884</c:v>
                </c:pt>
                <c:pt idx="538">
                  <c:v>0.53603661542180703</c:v>
                </c:pt>
                <c:pt idx="539">
                  <c:v>0.10883478274007073</c:v>
                </c:pt>
                <c:pt idx="540">
                  <c:v>0.31512658273635685</c:v>
                </c:pt>
                <c:pt idx="541">
                  <c:v>0.13100702856420909</c:v>
                </c:pt>
                <c:pt idx="542">
                  <c:v>0.5404800868998747</c:v>
                </c:pt>
                <c:pt idx="543">
                  <c:v>0.5466559695161971</c:v>
                </c:pt>
                <c:pt idx="544">
                  <c:v>0.3947378985195879</c:v>
                </c:pt>
                <c:pt idx="545">
                  <c:v>1.1196935742780413E-3</c:v>
                </c:pt>
                <c:pt idx="546">
                  <c:v>0.43584654411020474</c:v>
                </c:pt>
                <c:pt idx="547">
                  <c:v>0.16160980827175769</c:v>
                </c:pt>
                <c:pt idx="548">
                  <c:v>0.6505530521315388</c:v>
                </c:pt>
                <c:pt idx="549">
                  <c:v>0.46899928863243678</c:v>
                </c:pt>
                <c:pt idx="550">
                  <c:v>0.56873853463754864</c:v>
                </c:pt>
                <c:pt idx="551">
                  <c:v>0.60510708150605119</c:v>
                </c:pt>
                <c:pt idx="552">
                  <c:v>0.28871452937278486</c:v>
                </c:pt>
                <c:pt idx="553">
                  <c:v>0.47762709346702448</c:v>
                </c:pt>
                <c:pt idx="554">
                  <c:v>0.53228953776270449</c:v>
                </c:pt>
                <c:pt idx="555">
                  <c:v>0.38975615151240089</c:v>
                </c:pt>
                <c:pt idx="556">
                  <c:v>0.17320176876996676</c:v>
                </c:pt>
                <c:pt idx="557">
                  <c:v>0.57381397091737252</c:v>
                </c:pt>
                <c:pt idx="558">
                  <c:v>0.66158929141711664</c:v>
                </c:pt>
                <c:pt idx="559">
                  <c:v>0.36457841371083638</c:v>
                </c:pt>
                <c:pt idx="560">
                  <c:v>0.69832922255309404</c:v>
                </c:pt>
                <c:pt idx="561">
                  <c:v>0.5249169776146001</c:v>
                </c:pt>
                <c:pt idx="562">
                  <c:v>0.55254320449988625</c:v>
                </c:pt>
                <c:pt idx="563">
                  <c:v>2.9845052236177985E-3</c:v>
                </c:pt>
                <c:pt idx="564">
                  <c:v>0.43757171027299535</c:v>
                </c:pt>
                <c:pt idx="565">
                  <c:v>0.47635462058602557</c:v>
                </c:pt>
                <c:pt idx="566">
                  <c:v>0.11609447773341171</c:v>
                </c:pt>
                <c:pt idx="567">
                  <c:v>0.83389016433010155</c:v>
                </c:pt>
                <c:pt idx="568">
                  <c:v>0.76493188934080436</c:v>
                </c:pt>
                <c:pt idx="569">
                  <c:v>3.5917094426519156E-4</c:v>
                </c:pt>
                <c:pt idx="570">
                  <c:v>0.13945758845162956</c:v>
                </c:pt>
                <c:pt idx="571">
                  <c:v>0.5968028931311572</c:v>
                </c:pt>
                <c:pt idx="572">
                  <c:v>0.66557093318496563</c:v>
                </c:pt>
                <c:pt idx="573">
                  <c:v>0.2921357053492874</c:v>
                </c:pt>
                <c:pt idx="574">
                  <c:v>0.81626650825335578</c:v>
                </c:pt>
                <c:pt idx="575">
                  <c:v>0.38927475912262244</c:v>
                </c:pt>
                <c:pt idx="576">
                  <c:v>0.46406941394365875</c:v>
                </c:pt>
                <c:pt idx="577">
                  <c:v>0.66710915539595872</c:v>
                </c:pt>
                <c:pt idx="578">
                  <c:v>0.43667935881163916</c:v>
                </c:pt>
                <c:pt idx="579">
                  <c:v>9.5824172306658351E-2</c:v>
                </c:pt>
                <c:pt idx="580">
                  <c:v>0.43587108581788248</c:v>
                </c:pt>
                <c:pt idx="581">
                  <c:v>0.52399247385843362</c:v>
                </c:pt>
                <c:pt idx="582">
                  <c:v>0.55181550658775091</c:v>
                </c:pt>
                <c:pt idx="583">
                  <c:v>2.5103242308626667E-2</c:v>
                </c:pt>
                <c:pt idx="584">
                  <c:v>0.23222748815165895</c:v>
                </c:pt>
                <c:pt idx="585">
                  <c:v>0.68435130997073157</c:v>
                </c:pt>
                <c:pt idx="586">
                  <c:v>0.47871517475462083</c:v>
                </c:pt>
                <c:pt idx="587">
                  <c:v>0.24677363730419474</c:v>
                </c:pt>
                <c:pt idx="588">
                  <c:v>0.25162330459178273</c:v>
                </c:pt>
                <c:pt idx="589">
                  <c:v>0.13964195682655584</c:v>
                </c:pt>
              </c:numCache>
            </c:numRef>
          </c:yVal>
          <c:bubbleSize>
            <c:numRef>
              <c:f>Лист1!$H$2:$H$591</c:f>
              <c:numCache>
                <c:formatCode>_-* #,##0_р_._-;\-* #,##0_р_._-;_-* "-"??_р_._-;_-@_-</c:formatCode>
                <c:ptCount val="590"/>
                <c:pt idx="0">
                  <c:v>28484067</c:v>
                </c:pt>
                <c:pt idx="1">
                  <c:v>5534312</c:v>
                </c:pt>
                <c:pt idx="2">
                  <c:v>891376</c:v>
                </c:pt>
                <c:pt idx="3">
                  <c:v>664727</c:v>
                </c:pt>
                <c:pt idx="4">
                  <c:v>32638123</c:v>
                </c:pt>
                <c:pt idx="5">
                  <c:v>28035299</c:v>
                </c:pt>
                <c:pt idx="6">
                  <c:v>13751274</c:v>
                </c:pt>
                <c:pt idx="7">
                  <c:v>302607738</c:v>
                </c:pt>
                <c:pt idx="8">
                  <c:v>58761705</c:v>
                </c:pt>
                <c:pt idx="9">
                  <c:v>867366</c:v>
                </c:pt>
                <c:pt idx="10">
                  <c:v>92442330</c:v>
                </c:pt>
                <c:pt idx="11">
                  <c:v>410379504</c:v>
                </c:pt>
                <c:pt idx="12">
                  <c:v>5600669</c:v>
                </c:pt>
                <c:pt idx="13">
                  <c:v>79337728</c:v>
                </c:pt>
                <c:pt idx="14">
                  <c:v>7667336</c:v>
                </c:pt>
                <c:pt idx="15">
                  <c:v>15195644</c:v>
                </c:pt>
                <c:pt idx="16">
                  <c:v>118572912</c:v>
                </c:pt>
                <c:pt idx="17">
                  <c:v>12532040</c:v>
                </c:pt>
                <c:pt idx="18">
                  <c:v>2133458</c:v>
                </c:pt>
                <c:pt idx="19">
                  <c:v>453692</c:v>
                </c:pt>
                <c:pt idx="20">
                  <c:v>22811998</c:v>
                </c:pt>
                <c:pt idx="21">
                  <c:v>68297639</c:v>
                </c:pt>
                <c:pt idx="22">
                  <c:v>671563872</c:v>
                </c:pt>
                <c:pt idx="23">
                  <c:v>18721148</c:v>
                </c:pt>
                <c:pt idx="24">
                  <c:v>311419</c:v>
                </c:pt>
                <c:pt idx="25">
                  <c:v>120124186</c:v>
                </c:pt>
                <c:pt idx="26">
                  <c:v>1473125</c:v>
                </c:pt>
                <c:pt idx="27">
                  <c:v>97125090</c:v>
                </c:pt>
                <c:pt idx="28">
                  <c:v>11051162</c:v>
                </c:pt>
                <c:pt idx="29">
                  <c:v>1596373</c:v>
                </c:pt>
                <c:pt idx="30">
                  <c:v>1057174</c:v>
                </c:pt>
                <c:pt idx="31">
                  <c:v>416380246</c:v>
                </c:pt>
                <c:pt idx="32">
                  <c:v>1695552</c:v>
                </c:pt>
                <c:pt idx="33">
                  <c:v>69308044</c:v>
                </c:pt>
                <c:pt idx="34">
                  <c:v>968579</c:v>
                </c:pt>
                <c:pt idx="35">
                  <c:v>2901654765</c:v>
                </c:pt>
                <c:pt idx="36">
                  <c:v>35973830</c:v>
                </c:pt>
                <c:pt idx="37">
                  <c:v>998508</c:v>
                </c:pt>
                <c:pt idx="38">
                  <c:v>2247628</c:v>
                </c:pt>
                <c:pt idx="39">
                  <c:v>4366562</c:v>
                </c:pt>
                <c:pt idx="40">
                  <c:v>1624895</c:v>
                </c:pt>
                <c:pt idx="41">
                  <c:v>1390339</c:v>
                </c:pt>
                <c:pt idx="42">
                  <c:v>525233</c:v>
                </c:pt>
                <c:pt idx="43">
                  <c:v>641475</c:v>
                </c:pt>
                <c:pt idx="44">
                  <c:v>3046595</c:v>
                </c:pt>
                <c:pt idx="45">
                  <c:v>2254589</c:v>
                </c:pt>
                <c:pt idx="46">
                  <c:v>2545513</c:v>
                </c:pt>
                <c:pt idx="47">
                  <c:v>5665590</c:v>
                </c:pt>
                <c:pt idx="48">
                  <c:v>37685460</c:v>
                </c:pt>
                <c:pt idx="49">
                  <c:v>2777527</c:v>
                </c:pt>
                <c:pt idx="50">
                  <c:v>3916005</c:v>
                </c:pt>
                <c:pt idx="51">
                  <c:v>2310258</c:v>
                </c:pt>
                <c:pt idx="52">
                  <c:v>4893562</c:v>
                </c:pt>
                <c:pt idx="53">
                  <c:v>29484927</c:v>
                </c:pt>
                <c:pt idx="54">
                  <c:v>1379526105</c:v>
                </c:pt>
                <c:pt idx="55">
                  <c:v>25296194</c:v>
                </c:pt>
                <c:pt idx="56">
                  <c:v>25315146</c:v>
                </c:pt>
                <c:pt idx="57">
                  <c:v>1138314</c:v>
                </c:pt>
                <c:pt idx="58">
                  <c:v>22776071</c:v>
                </c:pt>
                <c:pt idx="59">
                  <c:v>130381022</c:v>
                </c:pt>
                <c:pt idx="60">
                  <c:v>1172530</c:v>
                </c:pt>
                <c:pt idx="61">
                  <c:v>9997101</c:v>
                </c:pt>
                <c:pt idx="62">
                  <c:v>1097193</c:v>
                </c:pt>
                <c:pt idx="63">
                  <c:v>686703</c:v>
                </c:pt>
                <c:pt idx="64">
                  <c:v>47662986</c:v>
                </c:pt>
                <c:pt idx="65">
                  <c:v>14030886</c:v>
                </c:pt>
                <c:pt idx="66">
                  <c:v>1059924</c:v>
                </c:pt>
                <c:pt idx="67">
                  <c:v>26481354</c:v>
                </c:pt>
                <c:pt idx="68">
                  <c:v>913631</c:v>
                </c:pt>
                <c:pt idx="69">
                  <c:v>2813570</c:v>
                </c:pt>
                <c:pt idx="70">
                  <c:v>926778</c:v>
                </c:pt>
                <c:pt idx="71">
                  <c:v>13475235</c:v>
                </c:pt>
                <c:pt idx="72">
                  <c:v>4601812</c:v>
                </c:pt>
                <c:pt idx="73">
                  <c:v>51689566</c:v>
                </c:pt>
                <c:pt idx="74">
                  <c:v>84584286</c:v>
                </c:pt>
                <c:pt idx="75">
                  <c:v>234029</c:v>
                </c:pt>
                <c:pt idx="76">
                  <c:v>2234264</c:v>
                </c:pt>
                <c:pt idx="77">
                  <c:v>426518509</c:v>
                </c:pt>
                <c:pt idx="78">
                  <c:v>686483</c:v>
                </c:pt>
                <c:pt idx="79">
                  <c:v>781696</c:v>
                </c:pt>
                <c:pt idx="80">
                  <c:v>9005002817</c:v>
                </c:pt>
                <c:pt idx="81">
                  <c:v>2730490</c:v>
                </c:pt>
                <c:pt idx="82">
                  <c:v>6185699</c:v>
                </c:pt>
                <c:pt idx="83">
                  <c:v>7438633</c:v>
                </c:pt>
                <c:pt idx="84">
                  <c:v>637119049</c:v>
                </c:pt>
                <c:pt idx="85">
                  <c:v>56016600</c:v>
                </c:pt>
                <c:pt idx="86">
                  <c:v>2293446</c:v>
                </c:pt>
                <c:pt idx="87">
                  <c:v>1622528</c:v>
                </c:pt>
                <c:pt idx="88">
                  <c:v>4286994</c:v>
                </c:pt>
                <c:pt idx="89">
                  <c:v>4266883</c:v>
                </c:pt>
                <c:pt idx="90">
                  <c:v>1337525</c:v>
                </c:pt>
                <c:pt idx="91">
                  <c:v>27898949</c:v>
                </c:pt>
                <c:pt idx="92">
                  <c:v>5473197</c:v>
                </c:pt>
                <c:pt idx="93">
                  <c:v>1097316</c:v>
                </c:pt>
                <c:pt idx="94">
                  <c:v>1001077</c:v>
                </c:pt>
                <c:pt idx="95">
                  <c:v>1614978</c:v>
                </c:pt>
                <c:pt idx="96">
                  <c:v>915337</c:v>
                </c:pt>
                <c:pt idx="97">
                  <c:v>3565762</c:v>
                </c:pt>
                <c:pt idx="98">
                  <c:v>1321833</c:v>
                </c:pt>
                <c:pt idx="99">
                  <c:v>1311499</c:v>
                </c:pt>
                <c:pt idx="100">
                  <c:v>977651</c:v>
                </c:pt>
                <c:pt idx="101">
                  <c:v>2440755094</c:v>
                </c:pt>
                <c:pt idx="102">
                  <c:v>11748646</c:v>
                </c:pt>
                <c:pt idx="103">
                  <c:v>4015008</c:v>
                </c:pt>
                <c:pt idx="104">
                  <c:v>4889970</c:v>
                </c:pt>
                <c:pt idx="105">
                  <c:v>2562092</c:v>
                </c:pt>
                <c:pt idx="106">
                  <c:v>28298447</c:v>
                </c:pt>
                <c:pt idx="107">
                  <c:v>7115458</c:v>
                </c:pt>
                <c:pt idx="108">
                  <c:v>15802018</c:v>
                </c:pt>
                <c:pt idx="109">
                  <c:v>10512524</c:v>
                </c:pt>
                <c:pt idx="110">
                  <c:v>4222292</c:v>
                </c:pt>
                <c:pt idx="111">
                  <c:v>1200219</c:v>
                </c:pt>
                <c:pt idx="112">
                  <c:v>22916618</c:v>
                </c:pt>
                <c:pt idx="113">
                  <c:v>3544386</c:v>
                </c:pt>
                <c:pt idx="114">
                  <c:v>8714379</c:v>
                </c:pt>
                <c:pt idx="115">
                  <c:v>1044570</c:v>
                </c:pt>
                <c:pt idx="116">
                  <c:v>5032543</c:v>
                </c:pt>
                <c:pt idx="117">
                  <c:v>6725844</c:v>
                </c:pt>
                <c:pt idx="118">
                  <c:v>2107340</c:v>
                </c:pt>
                <c:pt idx="119">
                  <c:v>1211179</c:v>
                </c:pt>
                <c:pt idx="120">
                  <c:v>31630976</c:v>
                </c:pt>
                <c:pt idx="121">
                  <c:v>3754966</c:v>
                </c:pt>
                <c:pt idx="122">
                  <c:v>30676315</c:v>
                </c:pt>
                <c:pt idx="123">
                  <c:v>617916</c:v>
                </c:pt>
                <c:pt idx="124">
                  <c:v>25363515</c:v>
                </c:pt>
                <c:pt idx="125">
                  <c:v>4766579</c:v>
                </c:pt>
                <c:pt idx="126">
                  <c:v>23039608</c:v>
                </c:pt>
                <c:pt idx="127">
                  <c:v>910844813</c:v>
                </c:pt>
                <c:pt idx="128">
                  <c:v>3632862</c:v>
                </c:pt>
                <c:pt idx="129">
                  <c:v>4073744</c:v>
                </c:pt>
                <c:pt idx="130">
                  <c:v>6744686</c:v>
                </c:pt>
                <c:pt idx="131">
                  <c:v>7048060</c:v>
                </c:pt>
                <c:pt idx="132">
                  <c:v>18953184</c:v>
                </c:pt>
                <c:pt idx="133">
                  <c:v>1923139</c:v>
                </c:pt>
                <c:pt idx="134">
                  <c:v>6744320</c:v>
                </c:pt>
                <c:pt idx="135">
                  <c:v>1861424</c:v>
                </c:pt>
                <c:pt idx="136">
                  <c:v>2223012</c:v>
                </c:pt>
                <c:pt idx="137">
                  <c:v>4243526</c:v>
                </c:pt>
                <c:pt idx="138">
                  <c:v>1526687</c:v>
                </c:pt>
                <c:pt idx="139">
                  <c:v>5227541</c:v>
                </c:pt>
                <c:pt idx="140">
                  <c:v>886291546</c:v>
                </c:pt>
                <c:pt idx="141">
                  <c:v>1023270</c:v>
                </c:pt>
                <c:pt idx="142">
                  <c:v>3242064</c:v>
                </c:pt>
                <c:pt idx="143">
                  <c:v>874796511</c:v>
                </c:pt>
                <c:pt idx="144">
                  <c:v>45970334</c:v>
                </c:pt>
                <c:pt idx="145">
                  <c:v>2060057</c:v>
                </c:pt>
                <c:pt idx="146">
                  <c:v>1438605</c:v>
                </c:pt>
                <c:pt idx="147">
                  <c:v>4563350</c:v>
                </c:pt>
                <c:pt idx="148">
                  <c:v>783830</c:v>
                </c:pt>
                <c:pt idx="149">
                  <c:v>1044065</c:v>
                </c:pt>
                <c:pt idx="150">
                  <c:v>2173803</c:v>
                </c:pt>
                <c:pt idx="151">
                  <c:v>1085993</c:v>
                </c:pt>
                <c:pt idx="152">
                  <c:v>10961896</c:v>
                </c:pt>
                <c:pt idx="153">
                  <c:v>140658422</c:v>
                </c:pt>
                <c:pt idx="154">
                  <c:v>1546411</c:v>
                </c:pt>
                <c:pt idx="155">
                  <c:v>11487248</c:v>
                </c:pt>
                <c:pt idx="156">
                  <c:v>1298427</c:v>
                </c:pt>
                <c:pt idx="157">
                  <c:v>44963800</c:v>
                </c:pt>
                <c:pt idx="158">
                  <c:v>2476259</c:v>
                </c:pt>
                <c:pt idx="159">
                  <c:v>2662904</c:v>
                </c:pt>
                <c:pt idx="160">
                  <c:v>3103978</c:v>
                </c:pt>
                <c:pt idx="161">
                  <c:v>732459</c:v>
                </c:pt>
                <c:pt idx="162">
                  <c:v>1036181</c:v>
                </c:pt>
                <c:pt idx="163">
                  <c:v>16469970</c:v>
                </c:pt>
                <c:pt idx="164">
                  <c:v>5195397</c:v>
                </c:pt>
                <c:pt idx="165">
                  <c:v>462500</c:v>
                </c:pt>
                <c:pt idx="166">
                  <c:v>38889156</c:v>
                </c:pt>
                <c:pt idx="167">
                  <c:v>3276686</c:v>
                </c:pt>
                <c:pt idx="168">
                  <c:v>334023854</c:v>
                </c:pt>
                <c:pt idx="169">
                  <c:v>2132333</c:v>
                </c:pt>
                <c:pt idx="170">
                  <c:v>21019924</c:v>
                </c:pt>
                <c:pt idx="171">
                  <c:v>3622287</c:v>
                </c:pt>
                <c:pt idx="172">
                  <c:v>36642694</c:v>
                </c:pt>
                <c:pt idx="173">
                  <c:v>12098515</c:v>
                </c:pt>
                <c:pt idx="174">
                  <c:v>3105241</c:v>
                </c:pt>
                <c:pt idx="175">
                  <c:v>3512606</c:v>
                </c:pt>
                <c:pt idx="176">
                  <c:v>526279307</c:v>
                </c:pt>
                <c:pt idx="177">
                  <c:v>29382683</c:v>
                </c:pt>
                <c:pt idx="178">
                  <c:v>10460436</c:v>
                </c:pt>
                <c:pt idx="179">
                  <c:v>16168881</c:v>
                </c:pt>
                <c:pt idx="180">
                  <c:v>5156805</c:v>
                </c:pt>
                <c:pt idx="181">
                  <c:v>31003064</c:v>
                </c:pt>
                <c:pt idx="182">
                  <c:v>267640986</c:v>
                </c:pt>
                <c:pt idx="183">
                  <c:v>108227816</c:v>
                </c:pt>
                <c:pt idx="184">
                  <c:v>377088631</c:v>
                </c:pt>
                <c:pt idx="185">
                  <c:v>828812</c:v>
                </c:pt>
                <c:pt idx="186">
                  <c:v>2863629</c:v>
                </c:pt>
                <c:pt idx="187">
                  <c:v>17209163</c:v>
                </c:pt>
                <c:pt idx="188">
                  <c:v>18717198</c:v>
                </c:pt>
                <c:pt idx="189">
                  <c:v>506196</c:v>
                </c:pt>
                <c:pt idx="190">
                  <c:v>5948419</c:v>
                </c:pt>
                <c:pt idx="191">
                  <c:v>1817694</c:v>
                </c:pt>
                <c:pt idx="192">
                  <c:v>58297187</c:v>
                </c:pt>
                <c:pt idx="193">
                  <c:v>3323416</c:v>
                </c:pt>
                <c:pt idx="194">
                  <c:v>100316567</c:v>
                </c:pt>
                <c:pt idx="195">
                  <c:v>2054309</c:v>
                </c:pt>
                <c:pt idx="196">
                  <c:v>3338677</c:v>
                </c:pt>
                <c:pt idx="197">
                  <c:v>1978895</c:v>
                </c:pt>
                <c:pt idx="198">
                  <c:v>2931323</c:v>
                </c:pt>
                <c:pt idx="199">
                  <c:v>4912599</c:v>
                </c:pt>
                <c:pt idx="200">
                  <c:v>3491454</c:v>
                </c:pt>
                <c:pt idx="201">
                  <c:v>1632447</c:v>
                </c:pt>
                <c:pt idx="202">
                  <c:v>8881144</c:v>
                </c:pt>
                <c:pt idx="203">
                  <c:v>54091831</c:v>
                </c:pt>
                <c:pt idx="204">
                  <c:v>5584669</c:v>
                </c:pt>
                <c:pt idx="205">
                  <c:v>9454110</c:v>
                </c:pt>
                <c:pt idx="206">
                  <c:v>7425708</c:v>
                </c:pt>
                <c:pt idx="207">
                  <c:v>667265</c:v>
                </c:pt>
                <c:pt idx="208">
                  <c:v>3322501</c:v>
                </c:pt>
                <c:pt idx="209">
                  <c:v>22487556018</c:v>
                </c:pt>
                <c:pt idx="210">
                  <c:v>5089466</c:v>
                </c:pt>
                <c:pt idx="211">
                  <c:v>859856</c:v>
                </c:pt>
                <c:pt idx="212">
                  <c:v>2450947</c:v>
                </c:pt>
                <c:pt idx="213">
                  <c:v>172915343</c:v>
                </c:pt>
                <c:pt idx="214">
                  <c:v>579043220</c:v>
                </c:pt>
                <c:pt idx="215">
                  <c:v>8911573</c:v>
                </c:pt>
                <c:pt idx="216">
                  <c:v>8882729</c:v>
                </c:pt>
                <c:pt idx="217">
                  <c:v>1245864</c:v>
                </c:pt>
                <c:pt idx="218">
                  <c:v>8711262</c:v>
                </c:pt>
                <c:pt idx="219">
                  <c:v>14703173</c:v>
                </c:pt>
                <c:pt idx="220">
                  <c:v>129104397</c:v>
                </c:pt>
                <c:pt idx="221">
                  <c:v>121908964</c:v>
                </c:pt>
                <c:pt idx="222">
                  <c:v>8357578</c:v>
                </c:pt>
                <c:pt idx="223">
                  <c:v>3397423</c:v>
                </c:pt>
                <c:pt idx="224">
                  <c:v>3037324065</c:v>
                </c:pt>
                <c:pt idx="225">
                  <c:v>60757140</c:v>
                </c:pt>
                <c:pt idx="226">
                  <c:v>3806666</c:v>
                </c:pt>
                <c:pt idx="227">
                  <c:v>3379782</c:v>
                </c:pt>
                <c:pt idx="228">
                  <c:v>109962166</c:v>
                </c:pt>
                <c:pt idx="229">
                  <c:v>372496766</c:v>
                </c:pt>
                <c:pt idx="230">
                  <c:v>1582272</c:v>
                </c:pt>
                <c:pt idx="231">
                  <c:v>6982989</c:v>
                </c:pt>
                <c:pt idx="232">
                  <c:v>16665193</c:v>
                </c:pt>
                <c:pt idx="233">
                  <c:v>5091129</c:v>
                </c:pt>
                <c:pt idx="234">
                  <c:v>20579995</c:v>
                </c:pt>
                <c:pt idx="235">
                  <c:v>1638152</c:v>
                </c:pt>
                <c:pt idx="236">
                  <c:v>40164676</c:v>
                </c:pt>
                <c:pt idx="237">
                  <c:v>3667171</c:v>
                </c:pt>
                <c:pt idx="238">
                  <c:v>2488034</c:v>
                </c:pt>
                <c:pt idx="239">
                  <c:v>88114153</c:v>
                </c:pt>
                <c:pt idx="240">
                  <c:v>31421884</c:v>
                </c:pt>
                <c:pt idx="241">
                  <c:v>1892539</c:v>
                </c:pt>
                <c:pt idx="242">
                  <c:v>1778568</c:v>
                </c:pt>
                <c:pt idx="243">
                  <c:v>4545387</c:v>
                </c:pt>
                <c:pt idx="244">
                  <c:v>2124937</c:v>
                </c:pt>
                <c:pt idx="245">
                  <c:v>351420584</c:v>
                </c:pt>
                <c:pt idx="246">
                  <c:v>891996</c:v>
                </c:pt>
                <c:pt idx="247">
                  <c:v>21365529</c:v>
                </c:pt>
                <c:pt idx="248">
                  <c:v>14552356</c:v>
                </c:pt>
                <c:pt idx="249">
                  <c:v>6062832</c:v>
                </c:pt>
                <c:pt idx="250">
                  <c:v>284383852</c:v>
                </c:pt>
                <c:pt idx="251">
                  <c:v>521479140</c:v>
                </c:pt>
                <c:pt idx="252">
                  <c:v>58881036</c:v>
                </c:pt>
                <c:pt idx="253">
                  <c:v>294254541</c:v>
                </c:pt>
                <c:pt idx="254">
                  <c:v>2446185</c:v>
                </c:pt>
                <c:pt idx="255">
                  <c:v>2240645219</c:v>
                </c:pt>
                <c:pt idx="256">
                  <c:v>6187394</c:v>
                </c:pt>
                <c:pt idx="257">
                  <c:v>9916211</c:v>
                </c:pt>
                <c:pt idx="258">
                  <c:v>14997945</c:v>
                </c:pt>
                <c:pt idx="259">
                  <c:v>3903671</c:v>
                </c:pt>
                <c:pt idx="260">
                  <c:v>5390083</c:v>
                </c:pt>
                <c:pt idx="261">
                  <c:v>2078377</c:v>
                </c:pt>
                <c:pt idx="262">
                  <c:v>393645</c:v>
                </c:pt>
                <c:pt idx="263">
                  <c:v>2628487</c:v>
                </c:pt>
                <c:pt idx="264">
                  <c:v>140273100</c:v>
                </c:pt>
                <c:pt idx="265">
                  <c:v>6285155</c:v>
                </c:pt>
                <c:pt idx="266">
                  <c:v>4069227</c:v>
                </c:pt>
                <c:pt idx="267">
                  <c:v>7097163</c:v>
                </c:pt>
                <c:pt idx="268">
                  <c:v>4702350</c:v>
                </c:pt>
                <c:pt idx="269">
                  <c:v>2614268</c:v>
                </c:pt>
                <c:pt idx="270">
                  <c:v>1251716618</c:v>
                </c:pt>
                <c:pt idx="271">
                  <c:v>4283612</c:v>
                </c:pt>
                <c:pt idx="272">
                  <c:v>52002466</c:v>
                </c:pt>
                <c:pt idx="273">
                  <c:v>176477076</c:v>
                </c:pt>
                <c:pt idx="274">
                  <c:v>2853681</c:v>
                </c:pt>
                <c:pt idx="275">
                  <c:v>2165009</c:v>
                </c:pt>
                <c:pt idx="276">
                  <c:v>309725402</c:v>
                </c:pt>
                <c:pt idx="277">
                  <c:v>166006772</c:v>
                </c:pt>
                <c:pt idx="278">
                  <c:v>395592614</c:v>
                </c:pt>
                <c:pt idx="279">
                  <c:v>1561966</c:v>
                </c:pt>
                <c:pt idx="280">
                  <c:v>33500026</c:v>
                </c:pt>
                <c:pt idx="281">
                  <c:v>374368615</c:v>
                </c:pt>
                <c:pt idx="282">
                  <c:v>76718985</c:v>
                </c:pt>
                <c:pt idx="283">
                  <c:v>2945659</c:v>
                </c:pt>
                <c:pt idx="284">
                  <c:v>1811768</c:v>
                </c:pt>
                <c:pt idx="285">
                  <c:v>15007588</c:v>
                </c:pt>
                <c:pt idx="286">
                  <c:v>5374161</c:v>
                </c:pt>
                <c:pt idx="287">
                  <c:v>2281795</c:v>
                </c:pt>
                <c:pt idx="288">
                  <c:v>229079851</c:v>
                </c:pt>
                <c:pt idx="289">
                  <c:v>32683365</c:v>
                </c:pt>
                <c:pt idx="290">
                  <c:v>396198</c:v>
                </c:pt>
                <c:pt idx="291">
                  <c:v>454084</c:v>
                </c:pt>
                <c:pt idx="292">
                  <c:v>14049733</c:v>
                </c:pt>
                <c:pt idx="293">
                  <c:v>7720948</c:v>
                </c:pt>
                <c:pt idx="294">
                  <c:v>16286515</c:v>
                </c:pt>
                <c:pt idx="295">
                  <c:v>2660206</c:v>
                </c:pt>
                <c:pt idx="296">
                  <c:v>2320495</c:v>
                </c:pt>
                <c:pt idx="297">
                  <c:v>4907046</c:v>
                </c:pt>
                <c:pt idx="298">
                  <c:v>14571861</c:v>
                </c:pt>
                <c:pt idx="299">
                  <c:v>12769846</c:v>
                </c:pt>
                <c:pt idx="300">
                  <c:v>9013492</c:v>
                </c:pt>
                <c:pt idx="301">
                  <c:v>1942806710</c:v>
                </c:pt>
                <c:pt idx="302">
                  <c:v>10608456</c:v>
                </c:pt>
                <c:pt idx="303">
                  <c:v>2089635</c:v>
                </c:pt>
                <c:pt idx="304">
                  <c:v>4430207</c:v>
                </c:pt>
                <c:pt idx="305">
                  <c:v>4420639</c:v>
                </c:pt>
                <c:pt idx="306">
                  <c:v>3536594</c:v>
                </c:pt>
                <c:pt idx="307">
                  <c:v>3669321</c:v>
                </c:pt>
                <c:pt idx="308">
                  <c:v>157950454</c:v>
                </c:pt>
                <c:pt idx="309">
                  <c:v>1159965</c:v>
                </c:pt>
                <c:pt idx="310">
                  <c:v>1342916</c:v>
                </c:pt>
                <c:pt idx="311">
                  <c:v>97231248</c:v>
                </c:pt>
                <c:pt idx="312">
                  <c:v>43678196</c:v>
                </c:pt>
                <c:pt idx="313">
                  <c:v>122180992</c:v>
                </c:pt>
                <c:pt idx="314">
                  <c:v>5417543</c:v>
                </c:pt>
                <c:pt idx="315">
                  <c:v>2922401</c:v>
                </c:pt>
                <c:pt idx="316">
                  <c:v>4815614</c:v>
                </c:pt>
                <c:pt idx="317">
                  <c:v>19783011</c:v>
                </c:pt>
                <c:pt idx="318">
                  <c:v>5669238</c:v>
                </c:pt>
                <c:pt idx="319">
                  <c:v>5373616</c:v>
                </c:pt>
                <c:pt idx="320">
                  <c:v>6806090</c:v>
                </c:pt>
                <c:pt idx="321">
                  <c:v>2280610</c:v>
                </c:pt>
                <c:pt idx="322">
                  <c:v>31064502</c:v>
                </c:pt>
                <c:pt idx="323">
                  <c:v>5319187</c:v>
                </c:pt>
                <c:pt idx="324">
                  <c:v>98557211</c:v>
                </c:pt>
                <c:pt idx="325">
                  <c:v>180658744</c:v>
                </c:pt>
                <c:pt idx="326">
                  <c:v>79998573</c:v>
                </c:pt>
                <c:pt idx="327">
                  <c:v>10780400</c:v>
                </c:pt>
                <c:pt idx="328">
                  <c:v>5569709</c:v>
                </c:pt>
                <c:pt idx="329">
                  <c:v>840501</c:v>
                </c:pt>
                <c:pt idx="330">
                  <c:v>173581285</c:v>
                </c:pt>
                <c:pt idx="331">
                  <c:v>56106344</c:v>
                </c:pt>
                <c:pt idx="332">
                  <c:v>2199663</c:v>
                </c:pt>
                <c:pt idx="333">
                  <c:v>3041586</c:v>
                </c:pt>
                <c:pt idx="334">
                  <c:v>6195222</c:v>
                </c:pt>
                <c:pt idx="335">
                  <c:v>92195071</c:v>
                </c:pt>
                <c:pt idx="336">
                  <c:v>17276077</c:v>
                </c:pt>
                <c:pt idx="337">
                  <c:v>1932508</c:v>
                </c:pt>
                <c:pt idx="338">
                  <c:v>3206847</c:v>
                </c:pt>
                <c:pt idx="339">
                  <c:v>6149740</c:v>
                </c:pt>
                <c:pt idx="340">
                  <c:v>3788290</c:v>
                </c:pt>
                <c:pt idx="341">
                  <c:v>17140179</c:v>
                </c:pt>
                <c:pt idx="342">
                  <c:v>5115028364</c:v>
                </c:pt>
                <c:pt idx="343">
                  <c:v>2216331</c:v>
                </c:pt>
                <c:pt idx="344">
                  <c:v>3519835</c:v>
                </c:pt>
                <c:pt idx="345">
                  <c:v>42481918</c:v>
                </c:pt>
                <c:pt idx="346">
                  <c:v>160506091</c:v>
                </c:pt>
                <c:pt idx="347">
                  <c:v>29553190</c:v>
                </c:pt>
                <c:pt idx="348">
                  <c:v>542073290</c:v>
                </c:pt>
                <c:pt idx="349">
                  <c:v>3443913</c:v>
                </c:pt>
                <c:pt idx="350">
                  <c:v>5364294</c:v>
                </c:pt>
                <c:pt idx="351">
                  <c:v>24081596</c:v>
                </c:pt>
                <c:pt idx="352">
                  <c:v>41460416</c:v>
                </c:pt>
                <c:pt idx="353">
                  <c:v>153698384</c:v>
                </c:pt>
                <c:pt idx="354">
                  <c:v>287221685</c:v>
                </c:pt>
                <c:pt idx="355">
                  <c:v>22447652</c:v>
                </c:pt>
                <c:pt idx="356">
                  <c:v>9260067</c:v>
                </c:pt>
                <c:pt idx="357">
                  <c:v>3588322</c:v>
                </c:pt>
                <c:pt idx="358">
                  <c:v>4664916</c:v>
                </c:pt>
                <c:pt idx="359">
                  <c:v>8785191</c:v>
                </c:pt>
                <c:pt idx="360">
                  <c:v>3289794</c:v>
                </c:pt>
                <c:pt idx="361">
                  <c:v>3224301</c:v>
                </c:pt>
                <c:pt idx="362">
                  <c:v>8751561</c:v>
                </c:pt>
                <c:pt idx="363">
                  <c:v>191049951</c:v>
                </c:pt>
                <c:pt idx="364">
                  <c:v>13671847</c:v>
                </c:pt>
                <c:pt idx="365">
                  <c:v>2713930</c:v>
                </c:pt>
                <c:pt idx="366">
                  <c:v>59412574</c:v>
                </c:pt>
                <c:pt idx="367">
                  <c:v>19210316</c:v>
                </c:pt>
                <c:pt idx="368">
                  <c:v>59281564</c:v>
                </c:pt>
                <c:pt idx="369">
                  <c:v>14241678</c:v>
                </c:pt>
                <c:pt idx="370">
                  <c:v>26920382</c:v>
                </c:pt>
                <c:pt idx="371">
                  <c:v>3062040</c:v>
                </c:pt>
                <c:pt idx="372">
                  <c:v>233992395</c:v>
                </c:pt>
                <c:pt idx="373">
                  <c:v>105534466</c:v>
                </c:pt>
                <c:pt idx="374">
                  <c:v>1379143</c:v>
                </c:pt>
                <c:pt idx="375">
                  <c:v>28924812</c:v>
                </c:pt>
                <c:pt idx="376">
                  <c:v>1072625</c:v>
                </c:pt>
                <c:pt idx="377">
                  <c:v>5398084</c:v>
                </c:pt>
                <c:pt idx="378">
                  <c:v>4866040</c:v>
                </c:pt>
                <c:pt idx="379">
                  <c:v>374437</c:v>
                </c:pt>
                <c:pt idx="380">
                  <c:v>8267812</c:v>
                </c:pt>
                <c:pt idx="381">
                  <c:v>42864596</c:v>
                </c:pt>
                <c:pt idx="382">
                  <c:v>11703491</c:v>
                </c:pt>
                <c:pt idx="383">
                  <c:v>32825087</c:v>
                </c:pt>
                <c:pt idx="384">
                  <c:v>16428903</c:v>
                </c:pt>
                <c:pt idx="385">
                  <c:v>9354912</c:v>
                </c:pt>
                <c:pt idx="386">
                  <c:v>1235968</c:v>
                </c:pt>
                <c:pt idx="387">
                  <c:v>53379541</c:v>
                </c:pt>
                <c:pt idx="388">
                  <c:v>24023800</c:v>
                </c:pt>
                <c:pt idx="389">
                  <c:v>722362</c:v>
                </c:pt>
                <c:pt idx="390">
                  <c:v>304604848</c:v>
                </c:pt>
                <c:pt idx="391">
                  <c:v>51658397</c:v>
                </c:pt>
                <c:pt idx="392">
                  <c:v>3257127</c:v>
                </c:pt>
                <c:pt idx="393">
                  <c:v>1545932</c:v>
                </c:pt>
                <c:pt idx="394">
                  <c:v>6648466</c:v>
                </c:pt>
                <c:pt idx="395">
                  <c:v>4848613</c:v>
                </c:pt>
                <c:pt idx="396">
                  <c:v>41418048</c:v>
                </c:pt>
                <c:pt idx="397">
                  <c:v>7997630</c:v>
                </c:pt>
                <c:pt idx="398">
                  <c:v>281167348</c:v>
                </c:pt>
                <c:pt idx="399">
                  <c:v>9002544</c:v>
                </c:pt>
                <c:pt idx="400">
                  <c:v>10481728</c:v>
                </c:pt>
                <c:pt idx="401">
                  <c:v>55367077</c:v>
                </c:pt>
                <c:pt idx="402">
                  <c:v>8016535</c:v>
                </c:pt>
                <c:pt idx="403">
                  <c:v>10923025</c:v>
                </c:pt>
                <c:pt idx="404">
                  <c:v>3620424</c:v>
                </c:pt>
                <c:pt idx="405">
                  <c:v>28157182</c:v>
                </c:pt>
                <c:pt idx="406">
                  <c:v>3350881</c:v>
                </c:pt>
                <c:pt idx="407">
                  <c:v>35649788</c:v>
                </c:pt>
                <c:pt idx="408">
                  <c:v>58569121</c:v>
                </c:pt>
                <c:pt idx="409">
                  <c:v>6697824</c:v>
                </c:pt>
                <c:pt idx="410">
                  <c:v>24417792</c:v>
                </c:pt>
                <c:pt idx="411">
                  <c:v>11574422</c:v>
                </c:pt>
                <c:pt idx="412">
                  <c:v>42572237</c:v>
                </c:pt>
                <c:pt idx="413">
                  <c:v>18689795</c:v>
                </c:pt>
                <c:pt idx="414">
                  <c:v>7337075</c:v>
                </c:pt>
                <c:pt idx="415">
                  <c:v>4555653</c:v>
                </c:pt>
                <c:pt idx="416">
                  <c:v>1880321</c:v>
                </c:pt>
                <c:pt idx="417">
                  <c:v>17273697</c:v>
                </c:pt>
                <c:pt idx="418">
                  <c:v>86642444</c:v>
                </c:pt>
                <c:pt idx="419">
                  <c:v>272018000</c:v>
                </c:pt>
                <c:pt idx="420">
                  <c:v>8775837</c:v>
                </c:pt>
                <c:pt idx="421">
                  <c:v>2293640</c:v>
                </c:pt>
                <c:pt idx="422">
                  <c:v>94269203</c:v>
                </c:pt>
                <c:pt idx="423">
                  <c:v>2170763</c:v>
                </c:pt>
                <c:pt idx="424">
                  <c:v>8848638</c:v>
                </c:pt>
                <c:pt idx="425">
                  <c:v>841192</c:v>
                </c:pt>
                <c:pt idx="426">
                  <c:v>2732500</c:v>
                </c:pt>
                <c:pt idx="427">
                  <c:v>3676804</c:v>
                </c:pt>
                <c:pt idx="428">
                  <c:v>229208595</c:v>
                </c:pt>
                <c:pt idx="429">
                  <c:v>486141</c:v>
                </c:pt>
                <c:pt idx="430">
                  <c:v>2677433</c:v>
                </c:pt>
                <c:pt idx="431">
                  <c:v>5591045</c:v>
                </c:pt>
                <c:pt idx="432">
                  <c:v>41124270</c:v>
                </c:pt>
                <c:pt idx="433">
                  <c:v>25734708</c:v>
                </c:pt>
                <c:pt idx="434">
                  <c:v>3528970</c:v>
                </c:pt>
                <c:pt idx="435">
                  <c:v>148470260</c:v>
                </c:pt>
                <c:pt idx="436">
                  <c:v>1359633</c:v>
                </c:pt>
                <c:pt idx="437">
                  <c:v>6385451</c:v>
                </c:pt>
                <c:pt idx="438">
                  <c:v>1126036</c:v>
                </c:pt>
                <c:pt idx="439">
                  <c:v>13282601</c:v>
                </c:pt>
                <c:pt idx="440">
                  <c:v>1733409</c:v>
                </c:pt>
                <c:pt idx="441">
                  <c:v>27527088</c:v>
                </c:pt>
                <c:pt idx="442">
                  <c:v>2075010</c:v>
                </c:pt>
                <c:pt idx="443">
                  <c:v>5557552</c:v>
                </c:pt>
                <c:pt idx="444">
                  <c:v>3678535</c:v>
                </c:pt>
                <c:pt idx="445">
                  <c:v>20518051</c:v>
                </c:pt>
                <c:pt idx="446">
                  <c:v>40937488</c:v>
                </c:pt>
                <c:pt idx="447">
                  <c:v>49885985</c:v>
                </c:pt>
                <c:pt idx="448">
                  <c:v>92288389</c:v>
                </c:pt>
                <c:pt idx="449">
                  <c:v>6581052</c:v>
                </c:pt>
                <c:pt idx="450">
                  <c:v>10141112</c:v>
                </c:pt>
                <c:pt idx="451">
                  <c:v>36411865</c:v>
                </c:pt>
                <c:pt idx="452">
                  <c:v>11292098</c:v>
                </c:pt>
                <c:pt idx="453">
                  <c:v>20327382</c:v>
                </c:pt>
                <c:pt idx="454">
                  <c:v>15777116</c:v>
                </c:pt>
                <c:pt idx="455">
                  <c:v>789583</c:v>
                </c:pt>
                <c:pt idx="456">
                  <c:v>1370647</c:v>
                </c:pt>
                <c:pt idx="457">
                  <c:v>8639008</c:v>
                </c:pt>
                <c:pt idx="458">
                  <c:v>12611517</c:v>
                </c:pt>
                <c:pt idx="459">
                  <c:v>1560112</c:v>
                </c:pt>
                <c:pt idx="460">
                  <c:v>1880254</c:v>
                </c:pt>
                <c:pt idx="461">
                  <c:v>14863846</c:v>
                </c:pt>
                <c:pt idx="462">
                  <c:v>71102744</c:v>
                </c:pt>
                <c:pt idx="463">
                  <c:v>2709853</c:v>
                </c:pt>
                <c:pt idx="464">
                  <c:v>2816290</c:v>
                </c:pt>
                <c:pt idx="465">
                  <c:v>9742437</c:v>
                </c:pt>
                <c:pt idx="466">
                  <c:v>7475638</c:v>
                </c:pt>
                <c:pt idx="467">
                  <c:v>3157344</c:v>
                </c:pt>
                <c:pt idx="468">
                  <c:v>7656215</c:v>
                </c:pt>
                <c:pt idx="469">
                  <c:v>11603993</c:v>
                </c:pt>
                <c:pt idx="470">
                  <c:v>6340814</c:v>
                </c:pt>
                <c:pt idx="471">
                  <c:v>2337947</c:v>
                </c:pt>
                <c:pt idx="472">
                  <c:v>1349018</c:v>
                </c:pt>
                <c:pt idx="473">
                  <c:v>3074857</c:v>
                </c:pt>
                <c:pt idx="474">
                  <c:v>6340740</c:v>
                </c:pt>
                <c:pt idx="475">
                  <c:v>3998896</c:v>
                </c:pt>
                <c:pt idx="476">
                  <c:v>2168045</c:v>
                </c:pt>
                <c:pt idx="477">
                  <c:v>6026974</c:v>
                </c:pt>
                <c:pt idx="478">
                  <c:v>1359537</c:v>
                </c:pt>
                <c:pt idx="479">
                  <c:v>7517062</c:v>
                </c:pt>
                <c:pt idx="480">
                  <c:v>5236265</c:v>
                </c:pt>
                <c:pt idx="481">
                  <c:v>118631667</c:v>
                </c:pt>
                <c:pt idx="482">
                  <c:v>20302668</c:v>
                </c:pt>
                <c:pt idx="483">
                  <c:v>3033630</c:v>
                </c:pt>
                <c:pt idx="484">
                  <c:v>85876584</c:v>
                </c:pt>
                <c:pt idx="485">
                  <c:v>27313899</c:v>
                </c:pt>
                <c:pt idx="486">
                  <c:v>15470144</c:v>
                </c:pt>
                <c:pt idx="487">
                  <c:v>2248468</c:v>
                </c:pt>
                <c:pt idx="488">
                  <c:v>3049096</c:v>
                </c:pt>
                <c:pt idx="489">
                  <c:v>20050809</c:v>
                </c:pt>
                <c:pt idx="490">
                  <c:v>2264879</c:v>
                </c:pt>
                <c:pt idx="491">
                  <c:v>5138634</c:v>
                </c:pt>
                <c:pt idx="492">
                  <c:v>899689</c:v>
                </c:pt>
                <c:pt idx="493">
                  <c:v>8473660</c:v>
                </c:pt>
                <c:pt idx="494">
                  <c:v>3371216</c:v>
                </c:pt>
                <c:pt idx="495">
                  <c:v>3112374</c:v>
                </c:pt>
                <c:pt idx="496">
                  <c:v>6986643</c:v>
                </c:pt>
                <c:pt idx="497">
                  <c:v>3686632</c:v>
                </c:pt>
                <c:pt idx="498">
                  <c:v>15762588</c:v>
                </c:pt>
                <c:pt idx="499">
                  <c:v>14483218</c:v>
                </c:pt>
                <c:pt idx="500">
                  <c:v>7759566</c:v>
                </c:pt>
                <c:pt idx="501">
                  <c:v>24700082</c:v>
                </c:pt>
                <c:pt idx="502">
                  <c:v>7709019</c:v>
                </c:pt>
                <c:pt idx="503">
                  <c:v>73175450</c:v>
                </c:pt>
                <c:pt idx="504">
                  <c:v>5263848</c:v>
                </c:pt>
                <c:pt idx="505">
                  <c:v>7957411</c:v>
                </c:pt>
                <c:pt idx="506">
                  <c:v>6337665</c:v>
                </c:pt>
                <c:pt idx="507">
                  <c:v>15494917</c:v>
                </c:pt>
                <c:pt idx="508">
                  <c:v>7912900</c:v>
                </c:pt>
                <c:pt idx="509">
                  <c:v>10783149</c:v>
                </c:pt>
                <c:pt idx="510">
                  <c:v>4554275</c:v>
                </c:pt>
                <c:pt idx="511">
                  <c:v>2091522</c:v>
                </c:pt>
                <c:pt idx="512">
                  <c:v>2093819</c:v>
                </c:pt>
                <c:pt idx="513">
                  <c:v>8337201</c:v>
                </c:pt>
                <c:pt idx="514">
                  <c:v>24913111</c:v>
                </c:pt>
                <c:pt idx="515">
                  <c:v>9323740</c:v>
                </c:pt>
                <c:pt idx="516">
                  <c:v>1481662</c:v>
                </c:pt>
                <c:pt idx="517">
                  <c:v>4776296</c:v>
                </c:pt>
                <c:pt idx="518">
                  <c:v>6919946</c:v>
                </c:pt>
                <c:pt idx="519">
                  <c:v>2651429</c:v>
                </c:pt>
                <c:pt idx="520">
                  <c:v>11892953</c:v>
                </c:pt>
                <c:pt idx="521">
                  <c:v>7418480</c:v>
                </c:pt>
                <c:pt idx="522">
                  <c:v>6816827</c:v>
                </c:pt>
                <c:pt idx="523">
                  <c:v>15877538</c:v>
                </c:pt>
                <c:pt idx="524">
                  <c:v>61440693</c:v>
                </c:pt>
                <c:pt idx="525">
                  <c:v>14884576</c:v>
                </c:pt>
                <c:pt idx="526">
                  <c:v>16053792</c:v>
                </c:pt>
                <c:pt idx="527">
                  <c:v>3978361</c:v>
                </c:pt>
                <c:pt idx="528">
                  <c:v>6821602</c:v>
                </c:pt>
                <c:pt idx="529">
                  <c:v>16208698</c:v>
                </c:pt>
                <c:pt idx="530">
                  <c:v>7345620</c:v>
                </c:pt>
                <c:pt idx="531">
                  <c:v>2026780</c:v>
                </c:pt>
                <c:pt idx="532">
                  <c:v>14296542</c:v>
                </c:pt>
                <c:pt idx="533">
                  <c:v>40489995</c:v>
                </c:pt>
                <c:pt idx="534">
                  <c:v>38744450</c:v>
                </c:pt>
                <c:pt idx="535">
                  <c:v>22714744</c:v>
                </c:pt>
                <c:pt idx="536">
                  <c:v>16355204</c:v>
                </c:pt>
                <c:pt idx="537">
                  <c:v>2229946</c:v>
                </c:pt>
                <c:pt idx="538">
                  <c:v>9547234</c:v>
                </c:pt>
                <c:pt idx="539">
                  <c:v>2912341</c:v>
                </c:pt>
                <c:pt idx="540">
                  <c:v>355107389</c:v>
                </c:pt>
                <c:pt idx="541">
                  <c:v>451159</c:v>
                </c:pt>
                <c:pt idx="542">
                  <c:v>12490697</c:v>
                </c:pt>
                <c:pt idx="543">
                  <c:v>16909176</c:v>
                </c:pt>
                <c:pt idx="544">
                  <c:v>6053247</c:v>
                </c:pt>
                <c:pt idx="545">
                  <c:v>1258380</c:v>
                </c:pt>
                <c:pt idx="546">
                  <c:v>13593952</c:v>
                </c:pt>
                <c:pt idx="547">
                  <c:v>77843357</c:v>
                </c:pt>
                <c:pt idx="548">
                  <c:v>3951255</c:v>
                </c:pt>
                <c:pt idx="549">
                  <c:v>45586841</c:v>
                </c:pt>
                <c:pt idx="550">
                  <c:v>12341520</c:v>
                </c:pt>
                <c:pt idx="551">
                  <c:v>22348537</c:v>
                </c:pt>
                <c:pt idx="552">
                  <c:v>31503108</c:v>
                </c:pt>
                <c:pt idx="553">
                  <c:v>38493501</c:v>
                </c:pt>
                <c:pt idx="554">
                  <c:v>7034136</c:v>
                </c:pt>
                <c:pt idx="555">
                  <c:v>3734163</c:v>
                </c:pt>
                <c:pt idx="556">
                  <c:v>3381559</c:v>
                </c:pt>
                <c:pt idx="557">
                  <c:v>4115034</c:v>
                </c:pt>
                <c:pt idx="558">
                  <c:v>3842077</c:v>
                </c:pt>
                <c:pt idx="559">
                  <c:v>3286160</c:v>
                </c:pt>
                <c:pt idx="560">
                  <c:v>5201770</c:v>
                </c:pt>
                <c:pt idx="561">
                  <c:v>1754045</c:v>
                </c:pt>
                <c:pt idx="562">
                  <c:v>1414436</c:v>
                </c:pt>
                <c:pt idx="563">
                  <c:v>340760</c:v>
                </c:pt>
                <c:pt idx="564">
                  <c:v>1542666</c:v>
                </c:pt>
                <c:pt idx="565">
                  <c:v>4658500</c:v>
                </c:pt>
                <c:pt idx="566">
                  <c:v>3301561</c:v>
                </c:pt>
                <c:pt idx="567">
                  <c:v>6119451</c:v>
                </c:pt>
                <c:pt idx="568">
                  <c:v>11012153</c:v>
                </c:pt>
                <c:pt idx="569">
                  <c:v>2511339</c:v>
                </c:pt>
                <c:pt idx="570">
                  <c:v>457623</c:v>
                </c:pt>
                <c:pt idx="571">
                  <c:v>5930737</c:v>
                </c:pt>
                <c:pt idx="572">
                  <c:v>23744521</c:v>
                </c:pt>
                <c:pt idx="573">
                  <c:v>10774520</c:v>
                </c:pt>
                <c:pt idx="574">
                  <c:v>19962969</c:v>
                </c:pt>
                <c:pt idx="575">
                  <c:v>3854347</c:v>
                </c:pt>
                <c:pt idx="576">
                  <c:v>883857</c:v>
                </c:pt>
                <c:pt idx="577">
                  <c:v>1698725</c:v>
                </c:pt>
                <c:pt idx="578">
                  <c:v>1595475</c:v>
                </c:pt>
                <c:pt idx="579">
                  <c:v>499853</c:v>
                </c:pt>
                <c:pt idx="580">
                  <c:v>40350192</c:v>
                </c:pt>
                <c:pt idx="581">
                  <c:v>36840657</c:v>
                </c:pt>
                <c:pt idx="582">
                  <c:v>11212628</c:v>
                </c:pt>
                <c:pt idx="583">
                  <c:v>839772</c:v>
                </c:pt>
                <c:pt idx="584">
                  <c:v>2612813</c:v>
                </c:pt>
                <c:pt idx="585">
                  <c:v>2385893</c:v>
                </c:pt>
                <c:pt idx="586">
                  <c:v>7435626</c:v>
                </c:pt>
                <c:pt idx="587">
                  <c:v>3085208</c:v>
                </c:pt>
                <c:pt idx="588">
                  <c:v>54855078</c:v>
                </c:pt>
                <c:pt idx="589">
                  <c:v>3203636</c:v>
                </c:pt>
              </c:numCache>
            </c:numRef>
          </c:bubbleSize>
          <c:bubble3D val="1"/>
        </c:ser>
        <c:bubbleScale val="100"/>
        <c:axId val="110376064"/>
        <c:axId val="110377600"/>
      </c:bubbleChart>
      <c:valAx>
        <c:axId val="110376064"/>
        <c:scaling>
          <c:orientation val="minMax"/>
          <c:max val="0.70000000000000062"/>
          <c:min val="-0.1"/>
        </c:scaling>
        <c:axPos val="b"/>
        <c:majorGridlines/>
        <c:numFmt formatCode="0%" sourceLinked="0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10377600"/>
        <c:crosses val="autoZero"/>
        <c:crossBetween val="midCat"/>
      </c:valAx>
      <c:valAx>
        <c:axId val="110377600"/>
        <c:scaling>
          <c:orientation val="minMax"/>
          <c:max val="0.9"/>
          <c:min val="-0.1"/>
        </c:scaling>
        <c:axPos val="l"/>
        <c:majorGridlines/>
        <c:numFmt formatCode="0%" sourceLinked="0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10376064"/>
        <c:crosses val="autoZero"/>
        <c:crossBetween val="midCat"/>
        <c:majorUnit val="0.1"/>
      </c:valAx>
      <c:spPr>
        <a:gradFill flip="none" rotWithShape="1">
          <a:gsLst>
            <a:gs pos="0">
              <a:schemeClr val="accent1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1"/>
          <a:tileRect/>
        </a:gradFill>
      </c:spPr>
    </c:plotArea>
    <c:plotVisOnly val="1"/>
  </c:chart>
  <c:spPr>
    <a:ln>
      <a:noFill/>
    </a:ln>
  </c:sp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lineChart>
        <c:grouping val="standard"/>
        <c:ser>
          <c:idx val="0"/>
          <c:order val="0"/>
          <c:marker>
            <c:symbol val="none"/>
          </c:marker>
          <c:cat>
            <c:numRef>
              <c:f>Лист2!$D$2:$D$1925</c:f>
              <c:numCache>
                <c:formatCode>dd/mm/yyyy</c:formatCode>
                <c:ptCount val="1924"/>
                <c:pt idx="0">
                  <c:v>42282</c:v>
                </c:pt>
                <c:pt idx="1">
                  <c:v>42279</c:v>
                </c:pt>
                <c:pt idx="2">
                  <c:v>42278</c:v>
                </c:pt>
                <c:pt idx="3">
                  <c:v>42277</c:v>
                </c:pt>
                <c:pt idx="4">
                  <c:v>42276</c:v>
                </c:pt>
                <c:pt idx="5">
                  <c:v>42275</c:v>
                </c:pt>
                <c:pt idx="6">
                  <c:v>42272</c:v>
                </c:pt>
                <c:pt idx="7">
                  <c:v>42271</c:v>
                </c:pt>
                <c:pt idx="8">
                  <c:v>42270</c:v>
                </c:pt>
                <c:pt idx="9">
                  <c:v>42269</c:v>
                </c:pt>
                <c:pt idx="10">
                  <c:v>42268</c:v>
                </c:pt>
                <c:pt idx="11">
                  <c:v>42265</c:v>
                </c:pt>
                <c:pt idx="12">
                  <c:v>42264</c:v>
                </c:pt>
                <c:pt idx="13">
                  <c:v>42263</c:v>
                </c:pt>
                <c:pt idx="14">
                  <c:v>42262</c:v>
                </c:pt>
                <c:pt idx="15">
                  <c:v>42261</c:v>
                </c:pt>
                <c:pt idx="16">
                  <c:v>42258</c:v>
                </c:pt>
                <c:pt idx="17">
                  <c:v>42257</c:v>
                </c:pt>
                <c:pt idx="18">
                  <c:v>42256</c:v>
                </c:pt>
                <c:pt idx="19">
                  <c:v>42255</c:v>
                </c:pt>
                <c:pt idx="20">
                  <c:v>42254</c:v>
                </c:pt>
                <c:pt idx="21">
                  <c:v>42251</c:v>
                </c:pt>
                <c:pt idx="22">
                  <c:v>42250</c:v>
                </c:pt>
                <c:pt idx="23">
                  <c:v>42249</c:v>
                </c:pt>
                <c:pt idx="24">
                  <c:v>42248</c:v>
                </c:pt>
                <c:pt idx="25">
                  <c:v>42247</c:v>
                </c:pt>
                <c:pt idx="26">
                  <c:v>42244</c:v>
                </c:pt>
                <c:pt idx="27">
                  <c:v>42243</c:v>
                </c:pt>
                <c:pt idx="28">
                  <c:v>42242</c:v>
                </c:pt>
                <c:pt idx="29">
                  <c:v>42241</c:v>
                </c:pt>
                <c:pt idx="30">
                  <c:v>42240</c:v>
                </c:pt>
                <c:pt idx="31">
                  <c:v>42237</c:v>
                </c:pt>
                <c:pt idx="32">
                  <c:v>42236</c:v>
                </c:pt>
                <c:pt idx="33">
                  <c:v>42235</c:v>
                </c:pt>
                <c:pt idx="34">
                  <c:v>42234</c:v>
                </c:pt>
                <c:pt idx="35">
                  <c:v>42233</c:v>
                </c:pt>
                <c:pt idx="36">
                  <c:v>42230</c:v>
                </c:pt>
                <c:pt idx="37">
                  <c:v>42229</c:v>
                </c:pt>
                <c:pt idx="38">
                  <c:v>42228</c:v>
                </c:pt>
                <c:pt idx="39">
                  <c:v>42227</c:v>
                </c:pt>
                <c:pt idx="40">
                  <c:v>42226</c:v>
                </c:pt>
                <c:pt idx="41">
                  <c:v>42223</c:v>
                </c:pt>
                <c:pt idx="42">
                  <c:v>42222</c:v>
                </c:pt>
                <c:pt idx="43">
                  <c:v>42221</c:v>
                </c:pt>
                <c:pt idx="44">
                  <c:v>42220</c:v>
                </c:pt>
                <c:pt idx="45">
                  <c:v>42219</c:v>
                </c:pt>
                <c:pt idx="46">
                  <c:v>42216</c:v>
                </c:pt>
                <c:pt idx="47">
                  <c:v>42215</c:v>
                </c:pt>
                <c:pt idx="48">
                  <c:v>42214</c:v>
                </c:pt>
                <c:pt idx="49">
                  <c:v>42213</c:v>
                </c:pt>
                <c:pt idx="50">
                  <c:v>42212</c:v>
                </c:pt>
                <c:pt idx="51">
                  <c:v>42209</c:v>
                </c:pt>
                <c:pt idx="52">
                  <c:v>42208</c:v>
                </c:pt>
                <c:pt idx="53">
                  <c:v>42207</c:v>
                </c:pt>
                <c:pt idx="54">
                  <c:v>42206</c:v>
                </c:pt>
                <c:pt idx="55">
                  <c:v>42205</c:v>
                </c:pt>
                <c:pt idx="56">
                  <c:v>42202</c:v>
                </c:pt>
                <c:pt idx="57">
                  <c:v>42201</c:v>
                </c:pt>
                <c:pt idx="58">
                  <c:v>42200</c:v>
                </c:pt>
                <c:pt idx="59">
                  <c:v>42199</c:v>
                </c:pt>
                <c:pt idx="60">
                  <c:v>42198</c:v>
                </c:pt>
                <c:pt idx="61">
                  <c:v>42195</c:v>
                </c:pt>
                <c:pt idx="62">
                  <c:v>42194</c:v>
                </c:pt>
                <c:pt idx="63">
                  <c:v>42193</c:v>
                </c:pt>
                <c:pt idx="64">
                  <c:v>42192</c:v>
                </c:pt>
                <c:pt idx="65">
                  <c:v>42191</c:v>
                </c:pt>
                <c:pt idx="66">
                  <c:v>42188</c:v>
                </c:pt>
                <c:pt idx="67">
                  <c:v>42187</c:v>
                </c:pt>
                <c:pt idx="68">
                  <c:v>42186</c:v>
                </c:pt>
                <c:pt idx="69">
                  <c:v>42185</c:v>
                </c:pt>
                <c:pt idx="70">
                  <c:v>42184</c:v>
                </c:pt>
                <c:pt idx="71">
                  <c:v>42181</c:v>
                </c:pt>
                <c:pt idx="72">
                  <c:v>42180</c:v>
                </c:pt>
                <c:pt idx="73">
                  <c:v>42179</c:v>
                </c:pt>
                <c:pt idx="74">
                  <c:v>42178</c:v>
                </c:pt>
                <c:pt idx="75">
                  <c:v>42177</c:v>
                </c:pt>
                <c:pt idx="76">
                  <c:v>42174</c:v>
                </c:pt>
                <c:pt idx="77">
                  <c:v>42173</c:v>
                </c:pt>
                <c:pt idx="78">
                  <c:v>42172</c:v>
                </c:pt>
                <c:pt idx="79">
                  <c:v>42171</c:v>
                </c:pt>
                <c:pt idx="80">
                  <c:v>42170</c:v>
                </c:pt>
                <c:pt idx="81">
                  <c:v>42166</c:v>
                </c:pt>
                <c:pt idx="82">
                  <c:v>42165</c:v>
                </c:pt>
                <c:pt idx="83">
                  <c:v>42164</c:v>
                </c:pt>
                <c:pt idx="84">
                  <c:v>42163</c:v>
                </c:pt>
                <c:pt idx="85">
                  <c:v>42160</c:v>
                </c:pt>
                <c:pt idx="86">
                  <c:v>42159</c:v>
                </c:pt>
                <c:pt idx="87">
                  <c:v>42158</c:v>
                </c:pt>
                <c:pt idx="88">
                  <c:v>42157</c:v>
                </c:pt>
                <c:pt idx="89">
                  <c:v>42156</c:v>
                </c:pt>
                <c:pt idx="90">
                  <c:v>42153</c:v>
                </c:pt>
                <c:pt idx="91">
                  <c:v>42152</c:v>
                </c:pt>
                <c:pt idx="92">
                  <c:v>42151</c:v>
                </c:pt>
                <c:pt idx="93">
                  <c:v>42150</c:v>
                </c:pt>
                <c:pt idx="94">
                  <c:v>42149</c:v>
                </c:pt>
                <c:pt idx="95">
                  <c:v>42146</c:v>
                </c:pt>
                <c:pt idx="96">
                  <c:v>42145</c:v>
                </c:pt>
                <c:pt idx="97">
                  <c:v>42144</c:v>
                </c:pt>
                <c:pt idx="98">
                  <c:v>42143</c:v>
                </c:pt>
                <c:pt idx="99">
                  <c:v>42142</c:v>
                </c:pt>
                <c:pt idx="100">
                  <c:v>42139</c:v>
                </c:pt>
                <c:pt idx="101">
                  <c:v>42138</c:v>
                </c:pt>
                <c:pt idx="102">
                  <c:v>42137</c:v>
                </c:pt>
                <c:pt idx="103">
                  <c:v>42136</c:v>
                </c:pt>
                <c:pt idx="104">
                  <c:v>42132</c:v>
                </c:pt>
                <c:pt idx="105">
                  <c:v>42131</c:v>
                </c:pt>
                <c:pt idx="106">
                  <c:v>42130</c:v>
                </c:pt>
                <c:pt idx="107">
                  <c:v>42129</c:v>
                </c:pt>
                <c:pt idx="108">
                  <c:v>42124</c:v>
                </c:pt>
                <c:pt idx="109">
                  <c:v>42123</c:v>
                </c:pt>
                <c:pt idx="110">
                  <c:v>42122</c:v>
                </c:pt>
                <c:pt idx="111">
                  <c:v>42121</c:v>
                </c:pt>
                <c:pt idx="112">
                  <c:v>42118</c:v>
                </c:pt>
                <c:pt idx="113">
                  <c:v>42117</c:v>
                </c:pt>
                <c:pt idx="114">
                  <c:v>42116</c:v>
                </c:pt>
                <c:pt idx="115">
                  <c:v>42115</c:v>
                </c:pt>
                <c:pt idx="116">
                  <c:v>42114</c:v>
                </c:pt>
                <c:pt idx="117">
                  <c:v>42111</c:v>
                </c:pt>
                <c:pt idx="118">
                  <c:v>42110</c:v>
                </c:pt>
                <c:pt idx="119">
                  <c:v>42109</c:v>
                </c:pt>
                <c:pt idx="120">
                  <c:v>42108</c:v>
                </c:pt>
                <c:pt idx="121">
                  <c:v>42107</c:v>
                </c:pt>
                <c:pt idx="122">
                  <c:v>42104</c:v>
                </c:pt>
                <c:pt idx="123">
                  <c:v>42103</c:v>
                </c:pt>
                <c:pt idx="124">
                  <c:v>42102</c:v>
                </c:pt>
                <c:pt idx="125">
                  <c:v>42101</c:v>
                </c:pt>
                <c:pt idx="126">
                  <c:v>42100</c:v>
                </c:pt>
                <c:pt idx="127">
                  <c:v>42097</c:v>
                </c:pt>
                <c:pt idx="128">
                  <c:v>42096</c:v>
                </c:pt>
                <c:pt idx="129">
                  <c:v>42095</c:v>
                </c:pt>
                <c:pt idx="130">
                  <c:v>42094</c:v>
                </c:pt>
                <c:pt idx="131">
                  <c:v>42093</c:v>
                </c:pt>
                <c:pt idx="132">
                  <c:v>42090</c:v>
                </c:pt>
                <c:pt idx="133">
                  <c:v>42089</c:v>
                </c:pt>
                <c:pt idx="134">
                  <c:v>42088</c:v>
                </c:pt>
                <c:pt idx="135">
                  <c:v>42087</c:v>
                </c:pt>
                <c:pt idx="136">
                  <c:v>42086</c:v>
                </c:pt>
                <c:pt idx="137">
                  <c:v>42083</c:v>
                </c:pt>
                <c:pt idx="138">
                  <c:v>42082</c:v>
                </c:pt>
                <c:pt idx="139">
                  <c:v>42081</c:v>
                </c:pt>
                <c:pt idx="140">
                  <c:v>42080</c:v>
                </c:pt>
                <c:pt idx="141">
                  <c:v>42079</c:v>
                </c:pt>
                <c:pt idx="142">
                  <c:v>42076</c:v>
                </c:pt>
                <c:pt idx="143">
                  <c:v>42075</c:v>
                </c:pt>
                <c:pt idx="144">
                  <c:v>42074</c:v>
                </c:pt>
                <c:pt idx="145">
                  <c:v>42073</c:v>
                </c:pt>
                <c:pt idx="146">
                  <c:v>42069</c:v>
                </c:pt>
                <c:pt idx="147">
                  <c:v>42068</c:v>
                </c:pt>
                <c:pt idx="148">
                  <c:v>42067</c:v>
                </c:pt>
                <c:pt idx="149">
                  <c:v>42066</c:v>
                </c:pt>
                <c:pt idx="150">
                  <c:v>42065</c:v>
                </c:pt>
                <c:pt idx="151">
                  <c:v>42062</c:v>
                </c:pt>
                <c:pt idx="152">
                  <c:v>42061</c:v>
                </c:pt>
                <c:pt idx="153">
                  <c:v>42060</c:v>
                </c:pt>
                <c:pt idx="154">
                  <c:v>42059</c:v>
                </c:pt>
                <c:pt idx="155">
                  <c:v>42055</c:v>
                </c:pt>
                <c:pt idx="156">
                  <c:v>42054</c:v>
                </c:pt>
                <c:pt idx="157">
                  <c:v>42053</c:v>
                </c:pt>
                <c:pt idx="158">
                  <c:v>42052</c:v>
                </c:pt>
                <c:pt idx="159">
                  <c:v>42051</c:v>
                </c:pt>
                <c:pt idx="160">
                  <c:v>42048</c:v>
                </c:pt>
                <c:pt idx="161">
                  <c:v>42047</c:v>
                </c:pt>
                <c:pt idx="162">
                  <c:v>42046</c:v>
                </c:pt>
                <c:pt idx="163">
                  <c:v>42045</c:v>
                </c:pt>
                <c:pt idx="164">
                  <c:v>42044</c:v>
                </c:pt>
                <c:pt idx="165">
                  <c:v>42041</c:v>
                </c:pt>
                <c:pt idx="166">
                  <c:v>42040</c:v>
                </c:pt>
                <c:pt idx="167">
                  <c:v>42039</c:v>
                </c:pt>
                <c:pt idx="168">
                  <c:v>42038</c:v>
                </c:pt>
                <c:pt idx="169">
                  <c:v>42037</c:v>
                </c:pt>
                <c:pt idx="170">
                  <c:v>42034</c:v>
                </c:pt>
                <c:pt idx="171">
                  <c:v>42033</c:v>
                </c:pt>
                <c:pt idx="172">
                  <c:v>42032</c:v>
                </c:pt>
                <c:pt idx="173">
                  <c:v>42031</c:v>
                </c:pt>
                <c:pt idx="174">
                  <c:v>42030</c:v>
                </c:pt>
                <c:pt idx="175">
                  <c:v>42027</c:v>
                </c:pt>
                <c:pt idx="176">
                  <c:v>42026</c:v>
                </c:pt>
                <c:pt idx="177">
                  <c:v>42025</c:v>
                </c:pt>
                <c:pt idx="178">
                  <c:v>42024</c:v>
                </c:pt>
                <c:pt idx="179">
                  <c:v>42023</c:v>
                </c:pt>
                <c:pt idx="180">
                  <c:v>42020</c:v>
                </c:pt>
                <c:pt idx="181">
                  <c:v>42019</c:v>
                </c:pt>
                <c:pt idx="182">
                  <c:v>42018</c:v>
                </c:pt>
                <c:pt idx="183">
                  <c:v>42017</c:v>
                </c:pt>
                <c:pt idx="184">
                  <c:v>42016</c:v>
                </c:pt>
                <c:pt idx="185">
                  <c:v>42004</c:v>
                </c:pt>
                <c:pt idx="186">
                  <c:v>42003</c:v>
                </c:pt>
                <c:pt idx="187">
                  <c:v>42002</c:v>
                </c:pt>
                <c:pt idx="188">
                  <c:v>41999</c:v>
                </c:pt>
                <c:pt idx="189">
                  <c:v>41998</c:v>
                </c:pt>
                <c:pt idx="190">
                  <c:v>41997</c:v>
                </c:pt>
                <c:pt idx="191">
                  <c:v>41996</c:v>
                </c:pt>
                <c:pt idx="192">
                  <c:v>41995</c:v>
                </c:pt>
                <c:pt idx="193">
                  <c:v>41992</c:v>
                </c:pt>
                <c:pt idx="194">
                  <c:v>41991</c:v>
                </c:pt>
                <c:pt idx="195">
                  <c:v>41990</c:v>
                </c:pt>
                <c:pt idx="196">
                  <c:v>41989</c:v>
                </c:pt>
                <c:pt idx="197">
                  <c:v>41988</c:v>
                </c:pt>
                <c:pt idx="198">
                  <c:v>41985</c:v>
                </c:pt>
                <c:pt idx="199">
                  <c:v>41984</c:v>
                </c:pt>
                <c:pt idx="200">
                  <c:v>41983</c:v>
                </c:pt>
                <c:pt idx="201">
                  <c:v>41982</c:v>
                </c:pt>
                <c:pt idx="202">
                  <c:v>41981</c:v>
                </c:pt>
                <c:pt idx="203">
                  <c:v>41978</c:v>
                </c:pt>
                <c:pt idx="204">
                  <c:v>41977</c:v>
                </c:pt>
                <c:pt idx="205">
                  <c:v>41976</c:v>
                </c:pt>
                <c:pt idx="206">
                  <c:v>41975</c:v>
                </c:pt>
                <c:pt idx="207">
                  <c:v>41974</c:v>
                </c:pt>
                <c:pt idx="208">
                  <c:v>41971</c:v>
                </c:pt>
                <c:pt idx="209">
                  <c:v>41970</c:v>
                </c:pt>
                <c:pt idx="210">
                  <c:v>41969</c:v>
                </c:pt>
                <c:pt idx="211">
                  <c:v>41968</c:v>
                </c:pt>
                <c:pt idx="212">
                  <c:v>41967</c:v>
                </c:pt>
                <c:pt idx="213">
                  <c:v>41964</c:v>
                </c:pt>
                <c:pt idx="214">
                  <c:v>41963</c:v>
                </c:pt>
                <c:pt idx="215">
                  <c:v>41962</c:v>
                </c:pt>
                <c:pt idx="216">
                  <c:v>41961</c:v>
                </c:pt>
                <c:pt idx="217">
                  <c:v>41960</c:v>
                </c:pt>
                <c:pt idx="218">
                  <c:v>41957</c:v>
                </c:pt>
                <c:pt idx="219">
                  <c:v>41956</c:v>
                </c:pt>
                <c:pt idx="220">
                  <c:v>41955</c:v>
                </c:pt>
                <c:pt idx="221">
                  <c:v>41954</c:v>
                </c:pt>
                <c:pt idx="222">
                  <c:v>41953</c:v>
                </c:pt>
                <c:pt idx="223">
                  <c:v>41950</c:v>
                </c:pt>
                <c:pt idx="224">
                  <c:v>41949</c:v>
                </c:pt>
                <c:pt idx="225">
                  <c:v>41948</c:v>
                </c:pt>
                <c:pt idx="226">
                  <c:v>41943</c:v>
                </c:pt>
                <c:pt idx="227">
                  <c:v>41942</c:v>
                </c:pt>
                <c:pt idx="228">
                  <c:v>41941</c:v>
                </c:pt>
                <c:pt idx="229">
                  <c:v>41940</c:v>
                </c:pt>
                <c:pt idx="230">
                  <c:v>41939</c:v>
                </c:pt>
                <c:pt idx="231">
                  <c:v>41936</c:v>
                </c:pt>
                <c:pt idx="232">
                  <c:v>41935</c:v>
                </c:pt>
                <c:pt idx="233">
                  <c:v>41934</c:v>
                </c:pt>
                <c:pt idx="234">
                  <c:v>41933</c:v>
                </c:pt>
                <c:pt idx="235">
                  <c:v>41932</c:v>
                </c:pt>
                <c:pt idx="236">
                  <c:v>41929</c:v>
                </c:pt>
                <c:pt idx="237">
                  <c:v>41928</c:v>
                </c:pt>
                <c:pt idx="238">
                  <c:v>41927</c:v>
                </c:pt>
                <c:pt idx="239">
                  <c:v>41926</c:v>
                </c:pt>
                <c:pt idx="240">
                  <c:v>41925</c:v>
                </c:pt>
                <c:pt idx="241">
                  <c:v>41922</c:v>
                </c:pt>
                <c:pt idx="242">
                  <c:v>41921</c:v>
                </c:pt>
                <c:pt idx="243">
                  <c:v>41920</c:v>
                </c:pt>
                <c:pt idx="244">
                  <c:v>41919</c:v>
                </c:pt>
                <c:pt idx="245">
                  <c:v>41918</c:v>
                </c:pt>
                <c:pt idx="246">
                  <c:v>41915</c:v>
                </c:pt>
                <c:pt idx="247">
                  <c:v>41914</c:v>
                </c:pt>
                <c:pt idx="248">
                  <c:v>41913</c:v>
                </c:pt>
                <c:pt idx="249">
                  <c:v>41912</c:v>
                </c:pt>
                <c:pt idx="250">
                  <c:v>41911</c:v>
                </c:pt>
                <c:pt idx="251">
                  <c:v>41908</c:v>
                </c:pt>
                <c:pt idx="252">
                  <c:v>41907</c:v>
                </c:pt>
                <c:pt idx="253">
                  <c:v>41906</c:v>
                </c:pt>
                <c:pt idx="254">
                  <c:v>41905</c:v>
                </c:pt>
                <c:pt idx="255">
                  <c:v>41904</c:v>
                </c:pt>
                <c:pt idx="256">
                  <c:v>41901</c:v>
                </c:pt>
                <c:pt idx="257">
                  <c:v>41900</c:v>
                </c:pt>
                <c:pt idx="258">
                  <c:v>41899</c:v>
                </c:pt>
                <c:pt idx="259">
                  <c:v>41898</c:v>
                </c:pt>
                <c:pt idx="260">
                  <c:v>41897</c:v>
                </c:pt>
                <c:pt idx="261">
                  <c:v>41894</c:v>
                </c:pt>
                <c:pt idx="262">
                  <c:v>41893</c:v>
                </c:pt>
                <c:pt idx="263">
                  <c:v>41892</c:v>
                </c:pt>
                <c:pt idx="264">
                  <c:v>41891</c:v>
                </c:pt>
                <c:pt idx="265">
                  <c:v>41890</c:v>
                </c:pt>
                <c:pt idx="266">
                  <c:v>41887</c:v>
                </c:pt>
                <c:pt idx="267">
                  <c:v>41886</c:v>
                </c:pt>
                <c:pt idx="268">
                  <c:v>41885</c:v>
                </c:pt>
                <c:pt idx="269">
                  <c:v>41884</c:v>
                </c:pt>
                <c:pt idx="270">
                  <c:v>41883</c:v>
                </c:pt>
                <c:pt idx="271">
                  <c:v>41880</c:v>
                </c:pt>
                <c:pt idx="272">
                  <c:v>41879</c:v>
                </c:pt>
                <c:pt idx="273">
                  <c:v>41878</c:v>
                </c:pt>
                <c:pt idx="274">
                  <c:v>41877</c:v>
                </c:pt>
                <c:pt idx="275">
                  <c:v>41876</c:v>
                </c:pt>
                <c:pt idx="276">
                  <c:v>41873</c:v>
                </c:pt>
                <c:pt idx="277">
                  <c:v>41872</c:v>
                </c:pt>
                <c:pt idx="278">
                  <c:v>41871</c:v>
                </c:pt>
                <c:pt idx="279">
                  <c:v>41870</c:v>
                </c:pt>
                <c:pt idx="280">
                  <c:v>41869</c:v>
                </c:pt>
                <c:pt idx="281">
                  <c:v>41866</c:v>
                </c:pt>
                <c:pt idx="282">
                  <c:v>41865</c:v>
                </c:pt>
                <c:pt idx="283">
                  <c:v>41864</c:v>
                </c:pt>
                <c:pt idx="284">
                  <c:v>41863</c:v>
                </c:pt>
                <c:pt idx="285">
                  <c:v>41862</c:v>
                </c:pt>
                <c:pt idx="286">
                  <c:v>41859</c:v>
                </c:pt>
                <c:pt idx="287">
                  <c:v>41858</c:v>
                </c:pt>
                <c:pt idx="288">
                  <c:v>41857</c:v>
                </c:pt>
                <c:pt idx="289">
                  <c:v>41856</c:v>
                </c:pt>
                <c:pt idx="290">
                  <c:v>41855</c:v>
                </c:pt>
                <c:pt idx="291">
                  <c:v>41852</c:v>
                </c:pt>
                <c:pt idx="292">
                  <c:v>41851</c:v>
                </c:pt>
                <c:pt idx="293">
                  <c:v>41850</c:v>
                </c:pt>
                <c:pt idx="294">
                  <c:v>41849</c:v>
                </c:pt>
                <c:pt idx="295">
                  <c:v>41848</c:v>
                </c:pt>
                <c:pt idx="296">
                  <c:v>41845</c:v>
                </c:pt>
                <c:pt idx="297">
                  <c:v>41844</c:v>
                </c:pt>
                <c:pt idx="298">
                  <c:v>41843</c:v>
                </c:pt>
                <c:pt idx="299">
                  <c:v>41842</c:v>
                </c:pt>
                <c:pt idx="300">
                  <c:v>41841</c:v>
                </c:pt>
                <c:pt idx="301">
                  <c:v>41838</c:v>
                </c:pt>
                <c:pt idx="302">
                  <c:v>41837</c:v>
                </c:pt>
                <c:pt idx="303">
                  <c:v>41836</c:v>
                </c:pt>
                <c:pt idx="304">
                  <c:v>41835</c:v>
                </c:pt>
                <c:pt idx="305">
                  <c:v>41834</c:v>
                </c:pt>
                <c:pt idx="306">
                  <c:v>41831</c:v>
                </c:pt>
                <c:pt idx="307">
                  <c:v>41830</c:v>
                </c:pt>
                <c:pt idx="308">
                  <c:v>41829</c:v>
                </c:pt>
                <c:pt idx="309">
                  <c:v>41828</c:v>
                </c:pt>
                <c:pt idx="310">
                  <c:v>41827</c:v>
                </c:pt>
                <c:pt idx="311">
                  <c:v>41824</c:v>
                </c:pt>
                <c:pt idx="312">
                  <c:v>41823</c:v>
                </c:pt>
                <c:pt idx="313">
                  <c:v>41822</c:v>
                </c:pt>
                <c:pt idx="314">
                  <c:v>41821</c:v>
                </c:pt>
                <c:pt idx="315">
                  <c:v>41820</c:v>
                </c:pt>
                <c:pt idx="316">
                  <c:v>41817</c:v>
                </c:pt>
                <c:pt idx="317">
                  <c:v>41816</c:v>
                </c:pt>
                <c:pt idx="318">
                  <c:v>41815</c:v>
                </c:pt>
                <c:pt idx="319">
                  <c:v>41814</c:v>
                </c:pt>
                <c:pt idx="320">
                  <c:v>41813</c:v>
                </c:pt>
                <c:pt idx="321">
                  <c:v>41810</c:v>
                </c:pt>
                <c:pt idx="322">
                  <c:v>41809</c:v>
                </c:pt>
                <c:pt idx="323">
                  <c:v>41808</c:v>
                </c:pt>
                <c:pt idx="324">
                  <c:v>41807</c:v>
                </c:pt>
                <c:pt idx="325">
                  <c:v>41806</c:v>
                </c:pt>
                <c:pt idx="326">
                  <c:v>41801</c:v>
                </c:pt>
                <c:pt idx="327">
                  <c:v>41800</c:v>
                </c:pt>
                <c:pt idx="328">
                  <c:v>41799</c:v>
                </c:pt>
                <c:pt idx="329">
                  <c:v>41796</c:v>
                </c:pt>
                <c:pt idx="330">
                  <c:v>41795</c:v>
                </c:pt>
                <c:pt idx="331">
                  <c:v>41794</c:v>
                </c:pt>
                <c:pt idx="332">
                  <c:v>41793</c:v>
                </c:pt>
                <c:pt idx="333">
                  <c:v>41792</c:v>
                </c:pt>
                <c:pt idx="334">
                  <c:v>41789</c:v>
                </c:pt>
                <c:pt idx="335">
                  <c:v>41788</c:v>
                </c:pt>
                <c:pt idx="336">
                  <c:v>41787</c:v>
                </c:pt>
                <c:pt idx="337">
                  <c:v>41786</c:v>
                </c:pt>
                <c:pt idx="338">
                  <c:v>41785</c:v>
                </c:pt>
                <c:pt idx="339">
                  <c:v>41782</c:v>
                </c:pt>
                <c:pt idx="340">
                  <c:v>41781</c:v>
                </c:pt>
                <c:pt idx="341">
                  <c:v>41780</c:v>
                </c:pt>
                <c:pt idx="342">
                  <c:v>41779</c:v>
                </c:pt>
                <c:pt idx="343">
                  <c:v>41778</c:v>
                </c:pt>
                <c:pt idx="344">
                  <c:v>41775</c:v>
                </c:pt>
                <c:pt idx="345">
                  <c:v>41774</c:v>
                </c:pt>
                <c:pt idx="346">
                  <c:v>41773</c:v>
                </c:pt>
                <c:pt idx="347">
                  <c:v>41772</c:v>
                </c:pt>
                <c:pt idx="348">
                  <c:v>41771</c:v>
                </c:pt>
                <c:pt idx="349">
                  <c:v>41767</c:v>
                </c:pt>
                <c:pt idx="350">
                  <c:v>41766</c:v>
                </c:pt>
                <c:pt idx="351">
                  <c:v>41765</c:v>
                </c:pt>
                <c:pt idx="352">
                  <c:v>41764</c:v>
                </c:pt>
                <c:pt idx="353">
                  <c:v>41759</c:v>
                </c:pt>
                <c:pt idx="354">
                  <c:v>41758</c:v>
                </c:pt>
                <c:pt idx="355">
                  <c:v>41757</c:v>
                </c:pt>
                <c:pt idx="356">
                  <c:v>41754</c:v>
                </c:pt>
                <c:pt idx="357">
                  <c:v>41753</c:v>
                </c:pt>
                <c:pt idx="358">
                  <c:v>41752</c:v>
                </c:pt>
                <c:pt idx="359">
                  <c:v>41751</c:v>
                </c:pt>
                <c:pt idx="360">
                  <c:v>41750</c:v>
                </c:pt>
                <c:pt idx="361">
                  <c:v>41747</c:v>
                </c:pt>
                <c:pt idx="362">
                  <c:v>41746</c:v>
                </c:pt>
                <c:pt idx="363">
                  <c:v>41745</c:v>
                </c:pt>
                <c:pt idx="364">
                  <c:v>41744</c:v>
                </c:pt>
                <c:pt idx="365">
                  <c:v>41743</c:v>
                </c:pt>
                <c:pt idx="366">
                  <c:v>41740</c:v>
                </c:pt>
                <c:pt idx="367">
                  <c:v>41739</c:v>
                </c:pt>
                <c:pt idx="368">
                  <c:v>41738</c:v>
                </c:pt>
                <c:pt idx="369">
                  <c:v>41737</c:v>
                </c:pt>
                <c:pt idx="370">
                  <c:v>41736</c:v>
                </c:pt>
                <c:pt idx="371">
                  <c:v>41733</c:v>
                </c:pt>
                <c:pt idx="372">
                  <c:v>41732</c:v>
                </c:pt>
                <c:pt idx="373">
                  <c:v>41731</c:v>
                </c:pt>
                <c:pt idx="374">
                  <c:v>41730</c:v>
                </c:pt>
                <c:pt idx="375">
                  <c:v>41729</c:v>
                </c:pt>
                <c:pt idx="376">
                  <c:v>41726</c:v>
                </c:pt>
                <c:pt idx="377">
                  <c:v>41725</c:v>
                </c:pt>
                <c:pt idx="378">
                  <c:v>41724</c:v>
                </c:pt>
                <c:pt idx="379">
                  <c:v>41723</c:v>
                </c:pt>
                <c:pt idx="380">
                  <c:v>41722</c:v>
                </c:pt>
                <c:pt idx="381">
                  <c:v>41719</c:v>
                </c:pt>
                <c:pt idx="382">
                  <c:v>41718</c:v>
                </c:pt>
                <c:pt idx="383">
                  <c:v>41717</c:v>
                </c:pt>
                <c:pt idx="384">
                  <c:v>41716</c:v>
                </c:pt>
                <c:pt idx="385">
                  <c:v>41715</c:v>
                </c:pt>
                <c:pt idx="386">
                  <c:v>41712</c:v>
                </c:pt>
                <c:pt idx="387">
                  <c:v>41711</c:v>
                </c:pt>
                <c:pt idx="388">
                  <c:v>41710</c:v>
                </c:pt>
                <c:pt idx="389">
                  <c:v>41709</c:v>
                </c:pt>
                <c:pt idx="390">
                  <c:v>41705</c:v>
                </c:pt>
                <c:pt idx="391">
                  <c:v>41704</c:v>
                </c:pt>
                <c:pt idx="392">
                  <c:v>41703</c:v>
                </c:pt>
                <c:pt idx="393">
                  <c:v>41702</c:v>
                </c:pt>
                <c:pt idx="394">
                  <c:v>41701</c:v>
                </c:pt>
                <c:pt idx="395">
                  <c:v>41698</c:v>
                </c:pt>
                <c:pt idx="396">
                  <c:v>41697</c:v>
                </c:pt>
                <c:pt idx="397">
                  <c:v>41696</c:v>
                </c:pt>
                <c:pt idx="398">
                  <c:v>41695</c:v>
                </c:pt>
                <c:pt idx="399">
                  <c:v>41694</c:v>
                </c:pt>
                <c:pt idx="400">
                  <c:v>41691</c:v>
                </c:pt>
                <c:pt idx="401">
                  <c:v>41690</c:v>
                </c:pt>
                <c:pt idx="402">
                  <c:v>41689</c:v>
                </c:pt>
                <c:pt idx="403">
                  <c:v>41688</c:v>
                </c:pt>
                <c:pt idx="404">
                  <c:v>41687</c:v>
                </c:pt>
                <c:pt idx="405">
                  <c:v>41684</c:v>
                </c:pt>
                <c:pt idx="406">
                  <c:v>41683</c:v>
                </c:pt>
                <c:pt idx="407">
                  <c:v>41682</c:v>
                </c:pt>
                <c:pt idx="408">
                  <c:v>41681</c:v>
                </c:pt>
                <c:pt idx="409">
                  <c:v>41680</c:v>
                </c:pt>
                <c:pt idx="410">
                  <c:v>41677</c:v>
                </c:pt>
                <c:pt idx="411">
                  <c:v>41676</c:v>
                </c:pt>
                <c:pt idx="412">
                  <c:v>41675</c:v>
                </c:pt>
                <c:pt idx="413">
                  <c:v>41674</c:v>
                </c:pt>
                <c:pt idx="414">
                  <c:v>41673</c:v>
                </c:pt>
                <c:pt idx="415">
                  <c:v>41670</c:v>
                </c:pt>
                <c:pt idx="416">
                  <c:v>41669</c:v>
                </c:pt>
                <c:pt idx="417">
                  <c:v>41668</c:v>
                </c:pt>
                <c:pt idx="418">
                  <c:v>41667</c:v>
                </c:pt>
                <c:pt idx="419">
                  <c:v>41666</c:v>
                </c:pt>
                <c:pt idx="420">
                  <c:v>41663</c:v>
                </c:pt>
                <c:pt idx="421">
                  <c:v>41662</c:v>
                </c:pt>
                <c:pt idx="422">
                  <c:v>41661</c:v>
                </c:pt>
                <c:pt idx="423">
                  <c:v>41660</c:v>
                </c:pt>
                <c:pt idx="424">
                  <c:v>41659</c:v>
                </c:pt>
                <c:pt idx="425">
                  <c:v>41656</c:v>
                </c:pt>
                <c:pt idx="426">
                  <c:v>41655</c:v>
                </c:pt>
                <c:pt idx="427">
                  <c:v>41654</c:v>
                </c:pt>
                <c:pt idx="428">
                  <c:v>41653</c:v>
                </c:pt>
                <c:pt idx="429">
                  <c:v>41652</c:v>
                </c:pt>
                <c:pt idx="430">
                  <c:v>41649</c:v>
                </c:pt>
                <c:pt idx="431">
                  <c:v>41648</c:v>
                </c:pt>
                <c:pt idx="432">
                  <c:v>41639</c:v>
                </c:pt>
                <c:pt idx="433">
                  <c:v>41638</c:v>
                </c:pt>
                <c:pt idx="434">
                  <c:v>41635</c:v>
                </c:pt>
                <c:pt idx="435">
                  <c:v>41634</c:v>
                </c:pt>
                <c:pt idx="436">
                  <c:v>41633</c:v>
                </c:pt>
                <c:pt idx="437">
                  <c:v>41632</c:v>
                </c:pt>
                <c:pt idx="438">
                  <c:v>41631</c:v>
                </c:pt>
                <c:pt idx="439">
                  <c:v>41628</c:v>
                </c:pt>
                <c:pt idx="440">
                  <c:v>41627</c:v>
                </c:pt>
                <c:pt idx="441">
                  <c:v>41626</c:v>
                </c:pt>
                <c:pt idx="442">
                  <c:v>41625</c:v>
                </c:pt>
                <c:pt idx="443">
                  <c:v>41624</c:v>
                </c:pt>
                <c:pt idx="444">
                  <c:v>41621</c:v>
                </c:pt>
                <c:pt idx="445">
                  <c:v>41620</c:v>
                </c:pt>
                <c:pt idx="446">
                  <c:v>41619</c:v>
                </c:pt>
                <c:pt idx="447">
                  <c:v>41618</c:v>
                </c:pt>
                <c:pt idx="448">
                  <c:v>41617</c:v>
                </c:pt>
                <c:pt idx="449">
                  <c:v>41614</c:v>
                </c:pt>
                <c:pt idx="450">
                  <c:v>41613</c:v>
                </c:pt>
                <c:pt idx="451">
                  <c:v>41612</c:v>
                </c:pt>
                <c:pt idx="452">
                  <c:v>41611</c:v>
                </c:pt>
                <c:pt idx="453">
                  <c:v>41610</c:v>
                </c:pt>
                <c:pt idx="454">
                  <c:v>41607</c:v>
                </c:pt>
                <c:pt idx="455">
                  <c:v>41606</c:v>
                </c:pt>
                <c:pt idx="456">
                  <c:v>41605</c:v>
                </c:pt>
                <c:pt idx="457">
                  <c:v>41604</c:v>
                </c:pt>
                <c:pt idx="458">
                  <c:v>41603</c:v>
                </c:pt>
                <c:pt idx="459">
                  <c:v>41600</c:v>
                </c:pt>
                <c:pt idx="460">
                  <c:v>41599</c:v>
                </c:pt>
                <c:pt idx="461">
                  <c:v>41598</c:v>
                </c:pt>
                <c:pt idx="462">
                  <c:v>41597</c:v>
                </c:pt>
                <c:pt idx="463">
                  <c:v>41596</c:v>
                </c:pt>
                <c:pt idx="464">
                  <c:v>41593</c:v>
                </c:pt>
                <c:pt idx="465">
                  <c:v>41592</c:v>
                </c:pt>
                <c:pt idx="466">
                  <c:v>41591</c:v>
                </c:pt>
                <c:pt idx="467">
                  <c:v>41590</c:v>
                </c:pt>
                <c:pt idx="468">
                  <c:v>41589</c:v>
                </c:pt>
                <c:pt idx="469">
                  <c:v>41586</c:v>
                </c:pt>
                <c:pt idx="470">
                  <c:v>41585</c:v>
                </c:pt>
                <c:pt idx="471">
                  <c:v>41584</c:v>
                </c:pt>
                <c:pt idx="472">
                  <c:v>41583</c:v>
                </c:pt>
                <c:pt idx="473">
                  <c:v>41579</c:v>
                </c:pt>
                <c:pt idx="474">
                  <c:v>41578</c:v>
                </c:pt>
                <c:pt idx="475">
                  <c:v>41577</c:v>
                </c:pt>
                <c:pt idx="476">
                  <c:v>41576</c:v>
                </c:pt>
                <c:pt idx="477">
                  <c:v>41575</c:v>
                </c:pt>
                <c:pt idx="478">
                  <c:v>41572</c:v>
                </c:pt>
                <c:pt idx="479">
                  <c:v>41571</c:v>
                </c:pt>
                <c:pt idx="480">
                  <c:v>41570</c:v>
                </c:pt>
                <c:pt idx="481">
                  <c:v>41569</c:v>
                </c:pt>
                <c:pt idx="482">
                  <c:v>41568</c:v>
                </c:pt>
                <c:pt idx="483">
                  <c:v>41565</c:v>
                </c:pt>
                <c:pt idx="484">
                  <c:v>41564</c:v>
                </c:pt>
                <c:pt idx="485">
                  <c:v>41563</c:v>
                </c:pt>
                <c:pt idx="486">
                  <c:v>41562</c:v>
                </c:pt>
                <c:pt idx="487">
                  <c:v>41561</c:v>
                </c:pt>
                <c:pt idx="488">
                  <c:v>41558</c:v>
                </c:pt>
                <c:pt idx="489">
                  <c:v>41557</c:v>
                </c:pt>
                <c:pt idx="490">
                  <c:v>41556</c:v>
                </c:pt>
                <c:pt idx="491">
                  <c:v>41555</c:v>
                </c:pt>
                <c:pt idx="492">
                  <c:v>41554</c:v>
                </c:pt>
                <c:pt idx="493">
                  <c:v>41551</c:v>
                </c:pt>
                <c:pt idx="494">
                  <c:v>41550</c:v>
                </c:pt>
                <c:pt idx="495">
                  <c:v>41549</c:v>
                </c:pt>
                <c:pt idx="496">
                  <c:v>41548</c:v>
                </c:pt>
                <c:pt idx="497">
                  <c:v>41547</c:v>
                </c:pt>
                <c:pt idx="498">
                  <c:v>41544</c:v>
                </c:pt>
                <c:pt idx="499">
                  <c:v>41543</c:v>
                </c:pt>
                <c:pt idx="500">
                  <c:v>41542</c:v>
                </c:pt>
                <c:pt idx="501">
                  <c:v>41541</c:v>
                </c:pt>
                <c:pt idx="502">
                  <c:v>41540</c:v>
                </c:pt>
                <c:pt idx="503">
                  <c:v>41537</c:v>
                </c:pt>
                <c:pt idx="504">
                  <c:v>41536</c:v>
                </c:pt>
                <c:pt idx="505">
                  <c:v>41535</c:v>
                </c:pt>
                <c:pt idx="506">
                  <c:v>41534</c:v>
                </c:pt>
                <c:pt idx="507">
                  <c:v>41533</c:v>
                </c:pt>
                <c:pt idx="508">
                  <c:v>41530</c:v>
                </c:pt>
                <c:pt idx="509">
                  <c:v>41529</c:v>
                </c:pt>
                <c:pt idx="510">
                  <c:v>41528</c:v>
                </c:pt>
                <c:pt idx="511">
                  <c:v>41527</c:v>
                </c:pt>
                <c:pt idx="512">
                  <c:v>41526</c:v>
                </c:pt>
                <c:pt idx="513">
                  <c:v>41523</c:v>
                </c:pt>
                <c:pt idx="514">
                  <c:v>41522</c:v>
                </c:pt>
                <c:pt idx="515">
                  <c:v>41521</c:v>
                </c:pt>
                <c:pt idx="516">
                  <c:v>41520</c:v>
                </c:pt>
                <c:pt idx="517">
                  <c:v>41519</c:v>
                </c:pt>
                <c:pt idx="518">
                  <c:v>41516</c:v>
                </c:pt>
                <c:pt idx="519">
                  <c:v>41515</c:v>
                </c:pt>
                <c:pt idx="520">
                  <c:v>41514</c:v>
                </c:pt>
                <c:pt idx="521">
                  <c:v>41513</c:v>
                </c:pt>
                <c:pt idx="522">
                  <c:v>41512</c:v>
                </c:pt>
                <c:pt idx="523">
                  <c:v>41509</c:v>
                </c:pt>
                <c:pt idx="524">
                  <c:v>41508</c:v>
                </c:pt>
                <c:pt idx="525">
                  <c:v>41507</c:v>
                </c:pt>
                <c:pt idx="526">
                  <c:v>41506</c:v>
                </c:pt>
                <c:pt idx="527">
                  <c:v>41505</c:v>
                </c:pt>
                <c:pt idx="528">
                  <c:v>41502</c:v>
                </c:pt>
                <c:pt idx="529">
                  <c:v>41501</c:v>
                </c:pt>
                <c:pt idx="530">
                  <c:v>41500</c:v>
                </c:pt>
                <c:pt idx="531">
                  <c:v>41499</c:v>
                </c:pt>
                <c:pt idx="532">
                  <c:v>41498</c:v>
                </c:pt>
                <c:pt idx="533">
                  <c:v>41495</c:v>
                </c:pt>
                <c:pt idx="534">
                  <c:v>41494</c:v>
                </c:pt>
                <c:pt idx="535">
                  <c:v>41493</c:v>
                </c:pt>
                <c:pt idx="536">
                  <c:v>41492</c:v>
                </c:pt>
                <c:pt idx="537">
                  <c:v>41491</c:v>
                </c:pt>
                <c:pt idx="538">
                  <c:v>41488</c:v>
                </c:pt>
                <c:pt idx="539">
                  <c:v>41487</c:v>
                </c:pt>
                <c:pt idx="540">
                  <c:v>41486</c:v>
                </c:pt>
                <c:pt idx="541">
                  <c:v>41485</c:v>
                </c:pt>
                <c:pt idx="542">
                  <c:v>41484</c:v>
                </c:pt>
                <c:pt idx="543">
                  <c:v>41481</c:v>
                </c:pt>
                <c:pt idx="544">
                  <c:v>41480</c:v>
                </c:pt>
                <c:pt idx="545">
                  <c:v>41479</c:v>
                </c:pt>
                <c:pt idx="546">
                  <c:v>41478</c:v>
                </c:pt>
                <c:pt idx="547">
                  <c:v>41477</c:v>
                </c:pt>
                <c:pt idx="548">
                  <c:v>41474</c:v>
                </c:pt>
                <c:pt idx="549">
                  <c:v>41473</c:v>
                </c:pt>
                <c:pt idx="550">
                  <c:v>41472</c:v>
                </c:pt>
                <c:pt idx="551">
                  <c:v>41471</c:v>
                </c:pt>
                <c:pt idx="552">
                  <c:v>41470</c:v>
                </c:pt>
                <c:pt idx="553">
                  <c:v>41467</c:v>
                </c:pt>
                <c:pt idx="554">
                  <c:v>41466</c:v>
                </c:pt>
                <c:pt idx="555">
                  <c:v>41465</c:v>
                </c:pt>
                <c:pt idx="556">
                  <c:v>41464</c:v>
                </c:pt>
                <c:pt idx="557">
                  <c:v>41463</c:v>
                </c:pt>
                <c:pt idx="558">
                  <c:v>41460</c:v>
                </c:pt>
                <c:pt idx="559">
                  <c:v>41459</c:v>
                </c:pt>
                <c:pt idx="560">
                  <c:v>41458</c:v>
                </c:pt>
                <c:pt idx="561">
                  <c:v>41457</c:v>
                </c:pt>
                <c:pt idx="562">
                  <c:v>41456</c:v>
                </c:pt>
                <c:pt idx="563">
                  <c:v>41453</c:v>
                </c:pt>
                <c:pt idx="564">
                  <c:v>41452</c:v>
                </c:pt>
                <c:pt idx="565">
                  <c:v>41451</c:v>
                </c:pt>
                <c:pt idx="566">
                  <c:v>41450</c:v>
                </c:pt>
                <c:pt idx="567">
                  <c:v>41449</c:v>
                </c:pt>
                <c:pt idx="568">
                  <c:v>41446</c:v>
                </c:pt>
                <c:pt idx="569">
                  <c:v>41445</c:v>
                </c:pt>
                <c:pt idx="570">
                  <c:v>41444</c:v>
                </c:pt>
                <c:pt idx="571">
                  <c:v>41443</c:v>
                </c:pt>
                <c:pt idx="572">
                  <c:v>41442</c:v>
                </c:pt>
                <c:pt idx="573">
                  <c:v>41439</c:v>
                </c:pt>
                <c:pt idx="574">
                  <c:v>41438</c:v>
                </c:pt>
                <c:pt idx="575">
                  <c:v>41436</c:v>
                </c:pt>
                <c:pt idx="576">
                  <c:v>41435</c:v>
                </c:pt>
                <c:pt idx="577">
                  <c:v>41432</c:v>
                </c:pt>
                <c:pt idx="578">
                  <c:v>41431</c:v>
                </c:pt>
                <c:pt idx="579">
                  <c:v>41430</c:v>
                </c:pt>
                <c:pt idx="580">
                  <c:v>41429</c:v>
                </c:pt>
                <c:pt idx="581">
                  <c:v>41428</c:v>
                </c:pt>
                <c:pt idx="582">
                  <c:v>41425</c:v>
                </c:pt>
                <c:pt idx="583">
                  <c:v>41424</c:v>
                </c:pt>
                <c:pt idx="584">
                  <c:v>41423</c:v>
                </c:pt>
                <c:pt idx="585">
                  <c:v>41422</c:v>
                </c:pt>
                <c:pt idx="586">
                  <c:v>41421</c:v>
                </c:pt>
                <c:pt idx="587">
                  <c:v>41418</c:v>
                </c:pt>
                <c:pt idx="588">
                  <c:v>41417</c:v>
                </c:pt>
                <c:pt idx="589">
                  <c:v>41416</c:v>
                </c:pt>
                <c:pt idx="590">
                  <c:v>41415</c:v>
                </c:pt>
                <c:pt idx="591">
                  <c:v>41414</c:v>
                </c:pt>
                <c:pt idx="592">
                  <c:v>41411</c:v>
                </c:pt>
                <c:pt idx="593">
                  <c:v>41410</c:v>
                </c:pt>
                <c:pt idx="594">
                  <c:v>41409</c:v>
                </c:pt>
                <c:pt idx="595">
                  <c:v>41408</c:v>
                </c:pt>
                <c:pt idx="596">
                  <c:v>41407</c:v>
                </c:pt>
                <c:pt idx="597">
                  <c:v>41402</c:v>
                </c:pt>
                <c:pt idx="598">
                  <c:v>41401</c:v>
                </c:pt>
                <c:pt idx="599">
                  <c:v>41400</c:v>
                </c:pt>
                <c:pt idx="600">
                  <c:v>41394</c:v>
                </c:pt>
                <c:pt idx="601">
                  <c:v>41393</c:v>
                </c:pt>
                <c:pt idx="602">
                  <c:v>41390</c:v>
                </c:pt>
                <c:pt idx="603">
                  <c:v>41389</c:v>
                </c:pt>
                <c:pt idx="604">
                  <c:v>41388</c:v>
                </c:pt>
                <c:pt idx="605">
                  <c:v>41387</c:v>
                </c:pt>
                <c:pt idx="606">
                  <c:v>41386</c:v>
                </c:pt>
                <c:pt idx="607">
                  <c:v>41383</c:v>
                </c:pt>
                <c:pt idx="608">
                  <c:v>41382</c:v>
                </c:pt>
                <c:pt idx="609">
                  <c:v>41381</c:v>
                </c:pt>
                <c:pt idx="610">
                  <c:v>41380</c:v>
                </c:pt>
                <c:pt idx="611">
                  <c:v>41379</c:v>
                </c:pt>
                <c:pt idx="612">
                  <c:v>41376</c:v>
                </c:pt>
                <c:pt idx="613">
                  <c:v>41375</c:v>
                </c:pt>
                <c:pt idx="614">
                  <c:v>41374</c:v>
                </c:pt>
                <c:pt idx="615">
                  <c:v>41373</c:v>
                </c:pt>
                <c:pt idx="616">
                  <c:v>41372</c:v>
                </c:pt>
                <c:pt idx="617">
                  <c:v>41369</c:v>
                </c:pt>
                <c:pt idx="618">
                  <c:v>41368</c:v>
                </c:pt>
                <c:pt idx="619">
                  <c:v>41367</c:v>
                </c:pt>
                <c:pt idx="620">
                  <c:v>41366</c:v>
                </c:pt>
                <c:pt idx="621">
                  <c:v>41365</c:v>
                </c:pt>
                <c:pt idx="622">
                  <c:v>41362</c:v>
                </c:pt>
                <c:pt idx="623">
                  <c:v>41361</c:v>
                </c:pt>
                <c:pt idx="624">
                  <c:v>41360</c:v>
                </c:pt>
                <c:pt idx="625">
                  <c:v>41359</c:v>
                </c:pt>
                <c:pt idx="626">
                  <c:v>41358</c:v>
                </c:pt>
                <c:pt idx="627">
                  <c:v>41355</c:v>
                </c:pt>
                <c:pt idx="628">
                  <c:v>41354</c:v>
                </c:pt>
                <c:pt idx="629">
                  <c:v>41353</c:v>
                </c:pt>
                <c:pt idx="630">
                  <c:v>41352</c:v>
                </c:pt>
                <c:pt idx="631">
                  <c:v>41351</c:v>
                </c:pt>
                <c:pt idx="632">
                  <c:v>41348</c:v>
                </c:pt>
                <c:pt idx="633">
                  <c:v>41347</c:v>
                </c:pt>
                <c:pt idx="634">
                  <c:v>41346</c:v>
                </c:pt>
                <c:pt idx="635">
                  <c:v>41345</c:v>
                </c:pt>
                <c:pt idx="636">
                  <c:v>41344</c:v>
                </c:pt>
                <c:pt idx="637">
                  <c:v>41340</c:v>
                </c:pt>
                <c:pt idx="638">
                  <c:v>41339</c:v>
                </c:pt>
                <c:pt idx="639">
                  <c:v>41338</c:v>
                </c:pt>
                <c:pt idx="640">
                  <c:v>41337</c:v>
                </c:pt>
                <c:pt idx="641">
                  <c:v>41334</c:v>
                </c:pt>
                <c:pt idx="642">
                  <c:v>41333</c:v>
                </c:pt>
                <c:pt idx="643">
                  <c:v>41332</c:v>
                </c:pt>
                <c:pt idx="644">
                  <c:v>41331</c:v>
                </c:pt>
                <c:pt idx="645">
                  <c:v>41330</c:v>
                </c:pt>
                <c:pt idx="646">
                  <c:v>41327</c:v>
                </c:pt>
                <c:pt idx="647">
                  <c:v>41326</c:v>
                </c:pt>
                <c:pt idx="648">
                  <c:v>41325</c:v>
                </c:pt>
                <c:pt idx="649">
                  <c:v>41324</c:v>
                </c:pt>
                <c:pt idx="650">
                  <c:v>41323</c:v>
                </c:pt>
                <c:pt idx="651">
                  <c:v>41320</c:v>
                </c:pt>
                <c:pt idx="652">
                  <c:v>41319</c:v>
                </c:pt>
                <c:pt idx="653">
                  <c:v>41318</c:v>
                </c:pt>
                <c:pt idx="654">
                  <c:v>41317</c:v>
                </c:pt>
                <c:pt idx="655">
                  <c:v>41316</c:v>
                </c:pt>
                <c:pt idx="656">
                  <c:v>41313</c:v>
                </c:pt>
                <c:pt idx="657">
                  <c:v>41312</c:v>
                </c:pt>
                <c:pt idx="658">
                  <c:v>41311</c:v>
                </c:pt>
                <c:pt idx="659">
                  <c:v>41310</c:v>
                </c:pt>
                <c:pt idx="660">
                  <c:v>41309</c:v>
                </c:pt>
                <c:pt idx="661">
                  <c:v>41306</c:v>
                </c:pt>
                <c:pt idx="662">
                  <c:v>41305</c:v>
                </c:pt>
                <c:pt idx="663">
                  <c:v>41304</c:v>
                </c:pt>
                <c:pt idx="664">
                  <c:v>41303</c:v>
                </c:pt>
                <c:pt idx="665">
                  <c:v>41302</c:v>
                </c:pt>
                <c:pt idx="666">
                  <c:v>41299</c:v>
                </c:pt>
                <c:pt idx="667">
                  <c:v>41298</c:v>
                </c:pt>
                <c:pt idx="668">
                  <c:v>41297</c:v>
                </c:pt>
                <c:pt idx="669">
                  <c:v>41296</c:v>
                </c:pt>
                <c:pt idx="670">
                  <c:v>41295</c:v>
                </c:pt>
                <c:pt idx="671">
                  <c:v>41292</c:v>
                </c:pt>
                <c:pt idx="672">
                  <c:v>41291</c:v>
                </c:pt>
                <c:pt idx="673">
                  <c:v>41290</c:v>
                </c:pt>
                <c:pt idx="674">
                  <c:v>41289</c:v>
                </c:pt>
                <c:pt idx="675">
                  <c:v>41288</c:v>
                </c:pt>
                <c:pt idx="676">
                  <c:v>41285</c:v>
                </c:pt>
                <c:pt idx="677">
                  <c:v>41284</c:v>
                </c:pt>
                <c:pt idx="678">
                  <c:v>41283</c:v>
                </c:pt>
                <c:pt idx="679">
                  <c:v>41272</c:v>
                </c:pt>
                <c:pt idx="680">
                  <c:v>41271</c:v>
                </c:pt>
                <c:pt idx="681">
                  <c:v>41270</c:v>
                </c:pt>
                <c:pt idx="682">
                  <c:v>41269</c:v>
                </c:pt>
                <c:pt idx="683">
                  <c:v>41268</c:v>
                </c:pt>
                <c:pt idx="684">
                  <c:v>41267</c:v>
                </c:pt>
                <c:pt idx="685">
                  <c:v>41264</c:v>
                </c:pt>
                <c:pt idx="686">
                  <c:v>41263</c:v>
                </c:pt>
                <c:pt idx="687">
                  <c:v>41262</c:v>
                </c:pt>
                <c:pt idx="688">
                  <c:v>41261</c:v>
                </c:pt>
                <c:pt idx="689">
                  <c:v>41260</c:v>
                </c:pt>
                <c:pt idx="690">
                  <c:v>41257</c:v>
                </c:pt>
                <c:pt idx="691">
                  <c:v>41256</c:v>
                </c:pt>
                <c:pt idx="692">
                  <c:v>41255</c:v>
                </c:pt>
                <c:pt idx="693">
                  <c:v>41254</c:v>
                </c:pt>
                <c:pt idx="694">
                  <c:v>41253</c:v>
                </c:pt>
                <c:pt idx="695">
                  <c:v>41250</c:v>
                </c:pt>
                <c:pt idx="696">
                  <c:v>41249</c:v>
                </c:pt>
                <c:pt idx="697">
                  <c:v>41248</c:v>
                </c:pt>
                <c:pt idx="698">
                  <c:v>41247</c:v>
                </c:pt>
                <c:pt idx="699">
                  <c:v>41246</c:v>
                </c:pt>
                <c:pt idx="700">
                  <c:v>41243</c:v>
                </c:pt>
                <c:pt idx="701">
                  <c:v>41242</c:v>
                </c:pt>
                <c:pt idx="702">
                  <c:v>41241</c:v>
                </c:pt>
                <c:pt idx="703">
                  <c:v>41240</c:v>
                </c:pt>
                <c:pt idx="704">
                  <c:v>41239</c:v>
                </c:pt>
                <c:pt idx="705">
                  <c:v>41236</c:v>
                </c:pt>
                <c:pt idx="706">
                  <c:v>41235</c:v>
                </c:pt>
                <c:pt idx="707">
                  <c:v>41234</c:v>
                </c:pt>
                <c:pt idx="708">
                  <c:v>41233</c:v>
                </c:pt>
                <c:pt idx="709">
                  <c:v>41232</c:v>
                </c:pt>
                <c:pt idx="710">
                  <c:v>41229</c:v>
                </c:pt>
                <c:pt idx="711">
                  <c:v>41228</c:v>
                </c:pt>
                <c:pt idx="712">
                  <c:v>41227</c:v>
                </c:pt>
                <c:pt idx="713">
                  <c:v>41226</c:v>
                </c:pt>
                <c:pt idx="714">
                  <c:v>41225</c:v>
                </c:pt>
                <c:pt idx="715">
                  <c:v>41222</c:v>
                </c:pt>
                <c:pt idx="716">
                  <c:v>41221</c:v>
                </c:pt>
                <c:pt idx="717">
                  <c:v>41220</c:v>
                </c:pt>
                <c:pt idx="718">
                  <c:v>41219</c:v>
                </c:pt>
                <c:pt idx="719">
                  <c:v>41215</c:v>
                </c:pt>
                <c:pt idx="720">
                  <c:v>41214</c:v>
                </c:pt>
                <c:pt idx="721">
                  <c:v>41213</c:v>
                </c:pt>
                <c:pt idx="722">
                  <c:v>41212</c:v>
                </c:pt>
                <c:pt idx="723">
                  <c:v>41211</c:v>
                </c:pt>
                <c:pt idx="724">
                  <c:v>41208</c:v>
                </c:pt>
                <c:pt idx="725">
                  <c:v>41207</c:v>
                </c:pt>
                <c:pt idx="726">
                  <c:v>41206</c:v>
                </c:pt>
                <c:pt idx="727">
                  <c:v>41205</c:v>
                </c:pt>
                <c:pt idx="728">
                  <c:v>41204</c:v>
                </c:pt>
                <c:pt idx="729">
                  <c:v>41201</c:v>
                </c:pt>
                <c:pt idx="730">
                  <c:v>41200</c:v>
                </c:pt>
                <c:pt idx="731">
                  <c:v>41199</c:v>
                </c:pt>
                <c:pt idx="732">
                  <c:v>41198</c:v>
                </c:pt>
                <c:pt idx="733">
                  <c:v>41197</c:v>
                </c:pt>
                <c:pt idx="734">
                  <c:v>41194</c:v>
                </c:pt>
                <c:pt idx="735">
                  <c:v>41193</c:v>
                </c:pt>
                <c:pt idx="736">
                  <c:v>41192</c:v>
                </c:pt>
                <c:pt idx="737">
                  <c:v>41191</c:v>
                </c:pt>
                <c:pt idx="738">
                  <c:v>41190</c:v>
                </c:pt>
                <c:pt idx="739">
                  <c:v>41187</c:v>
                </c:pt>
                <c:pt idx="740">
                  <c:v>41186</c:v>
                </c:pt>
                <c:pt idx="741">
                  <c:v>41185</c:v>
                </c:pt>
                <c:pt idx="742">
                  <c:v>41184</c:v>
                </c:pt>
                <c:pt idx="743">
                  <c:v>41183</c:v>
                </c:pt>
                <c:pt idx="744">
                  <c:v>41180</c:v>
                </c:pt>
                <c:pt idx="745">
                  <c:v>41179</c:v>
                </c:pt>
                <c:pt idx="746">
                  <c:v>41178</c:v>
                </c:pt>
                <c:pt idx="747">
                  <c:v>41177</c:v>
                </c:pt>
                <c:pt idx="748">
                  <c:v>41176</c:v>
                </c:pt>
                <c:pt idx="749">
                  <c:v>41173</c:v>
                </c:pt>
                <c:pt idx="750">
                  <c:v>41172</c:v>
                </c:pt>
                <c:pt idx="751">
                  <c:v>41171</c:v>
                </c:pt>
                <c:pt idx="752">
                  <c:v>41170</c:v>
                </c:pt>
                <c:pt idx="753">
                  <c:v>41169</c:v>
                </c:pt>
                <c:pt idx="754">
                  <c:v>41166</c:v>
                </c:pt>
                <c:pt idx="755">
                  <c:v>41165</c:v>
                </c:pt>
                <c:pt idx="756">
                  <c:v>41164</c:v>
                </c:pt>
                <c:pt idx="757">
                  <c:v>41163</c:v>
                </c:pt>
                <c:pt idx="758">
                  <c:v>41162</c:v>
                </c:pt>
                <c:pt idx="759">
                  <c:v>41159</c:v>
                </c:pt>
                <c:pt idx="760">
                  <c:v>41158</c:v>
                </c:pt>
                <c:pt idx="761">
                  <c:v>41157</c:v>
                </c:pt>
                <c:pt idx="762">
                  <c:v>41156</c:v>
                </c:pt>
                <c:pt idx="763">
                  <c:v>41155</c:v>
                </c:pt>
                <c:pt idx="764">
                  <c:v>41152</c:v>
                </c:pt>
                <c:pt idx="765">
                  <c:v>41151</c:v>
                </c:pt>
                <c:pt idx="766">
                  <c:v>41150</c:v>
                </c:pt>
                <c:pt idx="767">
                  <c:v>41149</c:v>
                </c:pt>
                <c:pt idx="768">
                  <c:v>41148</c:v>
                </c:pt>
                <c:pt idx="769">
                  <c:v>41145</c:v>
                </c:pt>
                <c:pt idx="770">
                  <c:v>41144</c:v>
                </c:pt>
                <c:pt idx="771">
                  <c:v>41143</c:v>
                </c:pt>
                <c:pt idx="772">
                  <c:v>41142</c:v>
                </c:pt>
                <c:pt idx="773">
                  <c:v>41141</c:v>
                </c:pt>
                <c:pt idx="774">
                  <c:v>41138</c:v>
                </c:pt>
                <c:pt idx="775">
                  <c:v>41137</c:v>
                </c:pt>
                <c:pt idx="776">
                  <c:v>41136</c:v>
                </c:pt>
                <c:pt idx="777">
                  <c:v>41135</c:v>
                </c:pt>
                <c:pt idx="778">
                  <c:v>41134</c:v>
                </c:pt>
                <c:pt idx="779">
                  <c:v>41131</c:v>
                </c:pt>
                <c:pt idx="780">
                  <c:v>41130</c:v>
                </c:pt>
                <c:pt idx="781">
                  <c:v>41129</c:v>
                </c:pt>
                <c:pt idx="782">
                  <c:v>41128</c:v>
                </c:pt>
                <c:pt idx="783">
                  <c:v>41127</c:v>
                </c:pt>
                <c:pt idx="784">
                  <c:v>41124</c:v>
                </c:pt>
                <c:pt idx="785">
                  <c:v>41123</c:v>
                </c:pt>
                <c:pt idx="786">
                  <c:v>41122</c:v>
                </c:pt>
                <c:pt idx="787">
                  <c:v>41121</c:v>
                </c:pt>
                <c:pt idx="788">
                  <c:v>41120</c:v>
                </c:pt>
                <c:pt idx="789">
                  <c:v>41117</c:v>
                </c:pt>
                <c:pt idx="790">
                  <c:v>41116</c:v>
                </c:pt>
                <c:pt idx="791">
                  <c:v>41115</c:v>
                </c:pt>
                <c:pt idx="792">
                  <c:v>41114</c:v>
                </c:pt>
                <c:pt idx="793">
                  <c:v>41113</c:v>
                </c:pt>
                <c:pt idx="794">
                  <c:v>41110</c:v>
                </c:pt>
                <c:pt idx="795">
                  <c:v>41109</c:v>
                </c:pt>
                <c:pt idx="796">
                  <c:v>41108</c:v>
                </c:pt>
                <c:pt idx="797">
                  <c:v>41107</c:v>
                </c:pt>
                <c:pt idx="798">
                  <c:v>41106</c:v>
                </c:pt>
                <c:pt idx="799">
                  <c:v>41103</c:v>
                </c:pt>
                <c:pt idx="800">
                  <c:v>41102</c:v>
                </c:pt>
                <c:pt idx="801">
                  <c:v>41101</c:v>
                </c:pt>
                <c:pt idx="802">
                  <c:v>41100</c:v>
                </c:pt>
                <c:pt idx="803">
                  <c:v>41099</c:v>
                </c:pt>
                <c:pt idx="804">
                  <c:v>41096</c:v>
                </c:pt>
                <c:pt idx="805">
                  <c:v>41095</c:v>
                </c:pt>
                <c:pt idx="806">
                  <c:v>41094</c:v>
                </c:pt>
                <c:pt idx="807">
                  <c:v>41093</c:v>
                </c:pt>
                <c:pt idx="808">
                  <c:v>41092</c:v>
                </c:pt>
                <c:pt idx="809">
                  <c:v>41089</c:v>
                </c:pt>
                <c:pt idx="810">
                  <c:v>41088</c:v>
                </c:pt>
                <c:pt idx="811">
                  <c:v>41087</c:v>
                </c:pt>
                <c:pt idx="812">
                  <c:v>41086</c:v>
                </c:pt>
                <c:pt idx="813">
                  <c:v>41085</c:v>
                </c:pt>
                <c:pt idx="814">
                  <c:v>41082</c:v>
                </c:pt>
                <c:pt idx="815">
                  <c:v>41081</c:v>
                </c:pt>
                <c:pt idx="816">
                  <c:v>41080</c:v>
                </c:pt>
                <c:pt idx="817">
                  <c:v>41079</c:v>
                </c:pt>
                <c:pt idx="818">
                  <c:v>41078</c:v>
                </c:pt>
                <c:pt idx="819">
                  <c:v>41075</c:v>
                </c:pt>
                <c:pt idx="820">
                  <c:v>41074</c:v>
                </c:pt>
                <c:pt idx="821">
                  <c:v>41073</c:v>
                </c:pt>
                <c:pt idx="822">
                  <c:v>41069</c:v>
                </c:pt>
                <c:pt idx="823">
                  <c:v>41068</c:v>
                </c:pt>
                <c:pt idx="824">
                  <c:v>41067</c:v>
                </c:pt>
                <c:pt idx="825">
                  <c:v>41066</c:v>
                </c:pt>
                <c:pt idx="826">
                  <c:v>41065</c:v>
                </c:pt>
                <c:pt idx="827">
                  <c:v>41064</c:v>
                </c:pt>
                <c:pt idx="828">
                  <c:v>41061</c:v>
                </c:pt>
                <c:pt idx="829">
                  <c:v>41060</c:v>
                </c:pt>
                <c:pt idx="830">
                  <c:v>41059</c:v>
                </c:pt>
                <c:pt idx="831">
                  <c:v>41058</c:v>
                </c:pt>
                <c:pt idx="832">
                  <c:v>41057</c:v>
                </c:pt>
                <c:pt idx="833">
                  <c:v>41054</c:v>
                </c:pt>
                <c:pt idx="834">
                  <c:v>41053</c:v>
                </c:pt>
                <c:pt idx="835">
                  <c:v>41052</c:v>
                </c:pt>
                <c:pt idx="836">
                  <c:v>41051</c:v>
                </c:pt>
                <c:pt idx="837">
                  <c:v>41050</c:v>
                </c:pt>
                <c:pt idx="838">
                  <c:v>41047</c:v>
                </c:pt>
                <c:pt idx="839">
                  <c:v>41046</c:v>
                </c:pt>
                <c:pt idx="840">
                  <c:v>41045</c:v>
                </c:pt>
                <c:pt idx="841">
                  <c:v>41044</c:v>
                </c:pt>
                <c:pt idx="842">
                  <c:v>41043</c:v>
                </c:pt>
                <c:pt idx="843">
                  <c:v>41041</c:v>
                </c:pt>
                <c:pt idx="844">
                  <c:v>41040</c:v>
                </c:pt>
                <c:pt idx="845">
                  <c:v>41039</c:v>
                </c:pt>
                <c:pt idx="846">
                  <c:v>41034</c:v>
                </c:pt>
                <c:pt idx="847">
                  <c:v>41033</c:v>
                </c:pt>
                <c:pt idx="848">
                  <c:v>41032</c:v>
                </c:pt>
                <c:pt idx="849">
                  <c:v>41031</c:v>
                </c:pt>
                <c:pt idx="850">
                  <c:v>41027</c:v>
                </c:pt>
                <c:pt idx="851">
                  <c:v>41026</c:v>
                </c:pt>
                <c:pt idx="852">
                  <c:v>41025</c:v>
                </c:pt>
                <c:pt idx="853">
                  <c:v>41024</c:v>
                </c:pt>
                <c:pt idx="854">
                  <c:v>41023</c:v>
                </c:pt>
                <c:pt idx="855">
                  <c:v>41022</c:v>
                </c:pt>
                <c:pt idx="856">
                  <c:v>41019</c:v>
                </c:pt>
                <c:pt idx="857">
                  <c:v>41018</c:v>
                </c:pt>
                <c:pt idx="858">
                  <c:v>41017</c:v>
                </c:pt>
                <c:pt idx="859">
                  <c:v>41016</c:v>
                </c:pt>
                <c:pt idx="860">
                  <c:v>41015</c:v>
                </c:pt>
                <c:pt idx="861">
                  <c:v>41012</c:v>
                </c:pt>
                <c:pt idx="862">
                  <c:v>41011</c:v>
                </c:pt>
                <c:pt idx="863">
                  <c:v>41010</c:v>
                </c:pt>
                <c:pt idx="864">
                  <c:v>41009</c:v>
                </c:pt>
                <c:pt idx="865">
                  <c:v>41008</c:v>
                </c:pt>
                <c:pt idx="866">
                  <c:v>41005</c:v>
                </c:pt>
                <c:pt idx="867">
                  <c:v>41004</c:v>
                </c:pt>
                <c:pt idx="868">
                  <c:v>41003</c:v>
                </c:pt>
                <c:pt idx="869">
                  <c:v>41002</c:v>
                </c:pt>
                <c:pt idx="870">
                  <c:v>41001</c:v>
                </c:pt>
                <c:pt idx="871">
                  <c:v>40998</c:v>
                </c:pt>
                <c:pt idx="872">
                  <c:v>40997</c:v>
                </c:pt>
                <c:pt idx="873">
                  <c:v>40996</c:v>
                </c:pt>
                <c:pt idx="874">
                  <c:v>40995</c:v>
                </c:pt>
                <c:pt idx="875">
                  <c:v>40994</c:v>
                </c:pt>
                <c:pt idx="876">
                  <c:v>40991</c:v>
                </c:pt>
                <c:pt idx="877">
                  <c:v>40990</c:v>
                </c:pt>
                <c:pt idx="878">
                  <c:v>40989</c:v>
                </c:pt>
                <c:pt idx="879">
                  <c:v>40988</c:v>
                </c:pt>
                <c:pt idx="880">
                  <c:v>40987</c:v>
                </c:pt>
                <c:pt idx="881">
                  <c:v>40984</c:v>
                </c:pt>
                <c:pt idx="882">
                  <c:v>40983</c:v>
                </c:pt>
                <c:pt idx="883">
                  <c:v>40982</c:v>
                </c:pt>
                <c:pt idx="884">
                  <c:v>40981</c:v>
                </c:pt>
                <c:pt idx="885">
                  <c:v>40980</c:v>
                </c:pt>
                <c:pt idx="886">
                  <c:v>40979</c:v>
                </c:pt>
                <c:pt idx="887">
                  <c:v>40975</c:v>
                </c:pt>
                <c:pt idx="888">
                  <c:v>40974</c:v>
                </c:pt>
                <c:pt idx="889">
                  <c:v>40973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40564</c:v>
                </c:pt>
                <c:pt idx="1168">
                  <c:v>40563</c:v>
                </c:pt>
                <c:pt idx="1169">
                  <c:v>40562</c:v>
                </c:pt>
                <c:pt idx="1170">
                  <c:v>40561</c:v>
                </c:pt>
                <c:pt idx="1171">
                  <c:v>40560</c:v>
                </c:pt>
                <c:pt idx="1172">
                  <c:v>40557</c:v>
                </c:pt>
                <c:pt idx="1173">
                  <c:v>40556</c:v>
                </c:pt>
                <c:pt idx="1174">
                  <c:v>40555</c:v>
                </c:pt>
                <c:pt idx="1175">
                  <c:v>40554</c:v>
                </c:pt>
                <c:pt idx="1176">
                  <c:v>40543</c:v>
                </c:pt>
                <c:pt idx="1177">
                  <c:v>40542</c:v>
                </c:pt>
                <c:pt idx="1178">
                  <c:v>40541</c:v>
                </c:pt>
                <c:pt idx="1179">
                  <c:v>40540</c:v>
                </c:pt>
                <c:pt idx="1180">
                  <c:v>40539</c:v>
                </c:pt>
                <c:pt idx="1181">
                  <c:v>40536</c:v>
                </c:pt>
                <c:pt idx="1182">
                  <c:v>40535</c:v>
                </c:pt>
                <c:pt idx="1183">
                  <c:v>40534</c:v>
                </c:pt>
                <c:pt idx="1184">
                  <c:v>40533</c:v>
                </c:pt>
                <c:pt idx="1185">
                  <c:v>40532</c:v>
                </c:pt>
                <c:pt idx="1186">
                  <c:v>40529</c:v>
                </c:pt>
                <c:pt idx="1187">
                  <c:v>40528</c:v>
                </c:pt>
                <c:pt idx="1188">
                  <c:v>40527</c:v>
                </c:pt>
                <c:pt idx="1189">
                  <c:v>40526</c:v>
                </c:pt>
                <c:pt idx="1190">
                  <c:v>40525</c:v>
                </c:pt>
                <c:pt idx="1191">
                  <c:v>40522</c:v>
                </c:pt>
                <c:pt idx="1192">
                  <c:v>40521</c:v>
                </c:pt>
                <c:pt idx="1193">
                  <c:v>40520</c:v>
                </c:pt>
                <c:pt idx="1194">
                  <c:v>40519</c:v>
                </c:pt>
                <c:pt idx="1195">
                  <c:v>40518</c:v>
                </c:pt>
                <c:pt idx="1196">
                  <c:v>40515</c:v>
                </c:pt>
                <c:pt idx="1197">
                  <c:v>40514</c:v>
                </c:pt>
                <c:pt idx="1198">
                  <c:v>40513</c:v>
                </c:pt>
                <c:pt idx="1199">
                  <c:v>40512</c:v>
                </c:pt>
                <c:pt idx="1200">
                  <c:v>40511</c:v>
                </c:pt>
                <c:pt idx="1201">
                  <c:v>40508</c:v>
                </c:pt>
                <c:pt idx="1202">
                  <c:v>40507</c:v>
                </c:pt>
                <c:pt idx="1203">
                  <c:v>40506</c:v>
                </c:pt>
                <c:pt idx="1204">
                  <c:v>40505</c:v>
                </c:pt>
                <c:pt idx="1205">
                  <c:v>40504</c:v>
                </c:pt>
                <c:pt idx="1206">
                  <c:v>40501</c:v>
                </c:pt>
                <c:pt idx="1207">
                  <c:v>40500</c:v>
                </c:pt>
                <c:pt idx="1208">
                  <c:v>40499</c:v>
                </c:pt>
                <c:pt idx="1209">
                  <c:v>40498</c:v>
                </c:pt>
                <c:pt idx="1210">
                  <c:v>40497</c:v>
                </c:pt>
                <c:pt idx="1211">
                  <c:v>40495</c:v>
                </c:pt>
                <c:pt idx="1212">
                  <c:v>40494</c:v>
                </c:pt>
                <c:pt idx="1213">
                  <c:v>40493</c:v>
                </c:pt>
                <c:pt idx="1214">
                  <c:v>40492</c:v>
                </c:pt>
                <c:pt idx="1215">
                  <c:v>40491</c:v>
                </c:pt>
                <c:pt idx="1216">
                  <c:v>40490</c:v>
                </c:pt>
                <c:pt idx="1217">
                  <c:v>40485</c:v>
                </c:pt>
                <c:pt idx="1218">
                  <c:v>40484</c:v>
                </c:pt>
                <c:pt idx="1219">
                  <c:v>40483</c:v>
                </c:pt>
                <c:pt idx="1220">
                  <c:v>40480</c:v>
                </c:pt>
                <c:pt idx="1221">
                  <c:v>40479</c:v>
                </c:pt>
                <c:pt idx="1222">
                  <c:v>40478</c:v>
                </c:pt>
                <c:pt idx="1223">
                  <c:v>40477</c:v>
                </c:pt>
                <c:pt idx="1224">
                  <c:v>40476</c:v>
                </c:pt>
                <c:pt idx="1225">
                  <c:v>40473</c:v>
                </c:pt>
                <c:pt idx="1226">
                  <c:v>40472</c:v>
                </c:pt>
                <c:pt idx="1227">
                  <c:v>40471</c:v>
                </c:pt>
                <c:pt idx="1228">
                  <c:v>40470</c:v>
                </c:pt>
                <c:pt idx="1229">
                  <c:v>40469</c:v>
                </c:pt>
                <c:pt idx="1230">
                  <c:v>40466</c:v>
                </c:pt>
                <c:pt idx="1231">
                  <c:v>40465</c:v>
                </c:pt>
                <c:pt idx="1232">
                  <c:v>40464</c:v>
                </c:pt>
                <c:pt idx="1233">
                  <c:v>40463</c:v>
                </c:pt>
                <c:pt idx="1234">
                  <c:v>40462</c:v>
                </c:pt>
                <c:pt idx="1235">
                  <c:v>40459</c:v>
                </c:pt>
                <c:pt idx="1236">
                  <c:v>40458</c:v>
                </c:pt>
                <c:pt idx="1237">
                  <c:v>40457</c:v>
                </c:pt>
                <c:pt idx="1238">
                  <c:v>40456</c:v>
                </c:pt>
                <c:pt idx="1239">
                  <c:v>40455</c:v>
                </c:pt>
                <c:pt idx="1240">
                  <c:v>40452</c:v>
                </c:pt>
                <c:pt idx="1241">
                  <c:v>40451</c:v>
                </c:pt>
                <c:pt idx="1242">
                  <c:v>40450</c:v>
                </c:pt>
                <c:pt idx="1243">
                  <c:v>40449</c:v>
                </c:pt>
                <c:pt idx="1244">
                  <c:v>40448</c:v>
                </c:pt>
                <c:pt idx="1245">
                  <c:v>40445</c:v>
                </c:pt>
                <c:pt idx="1246">
                  <c:v>40444</c:v>
                </c:pt>
                <c:pt idx="1247">
                  <c:v>40443</c:v>
                </c:pt>
                <c:pt idx="1248">
                  <c:v>40442</c:v>
                </c:pt>
                <c:pt idx="1249">
                  <c:v>40441</c:v>
                </c:pt>
                <c:pt idx="1250">
                  <c:v>40438</c:v>
                </c:pt>
                <c:pt idx="1251">
                  <c:v>40437</c:v>
                </c:pt>
                <c:pt idx="1252">
                  <c:v>40436</c:v>
                </c:pt>
                <c:pt idx="1253">
                  <c:v>40435</c:v>
                </c:pt>
                <c:pt idx="1254">
                  <c:v>40434</c:v>
                </c:pt>
                <c:pt idx="1255">
                  <c:v>40431</c:v>
                </c:pt>
                <c:pt idx="1256">
                  <c:v>40430</c:v>
                </c:pt>
                <c:pt idx="1257">
                  <c:v>40429</c:v>
                </c:pt>
                <c:pt idx="1258">
                  <c:v>40428</c:v>
                </c:pt>
                <c:pt idx="1259">
                  <c:v>40427</c:v>
                </c:pt>
                <c:pt idx="1260">
                  <c:v>40424</c:v>
                </c:pt>
                <c:pt idx="1261">
                  <c:v>40423</c:v>
                </c:pt>
                <c:pt idx="1262">
                  <c:v>40422</c:v>
                </c:pt>
                <c:pt idx="1263">
                  <c:v>40421</c:v>
                </c:pt>
                <c:pt idx="1264">
                  <c:v>40420</c:v>
                </c:pt>
                <c:pt idx="1265">
                  <c:v>40417</c:v>
                </c:pt>
                <c:pt idx="1266">
                  <c:v>40416</c:v>
                </c:pt>
                <c:pt idx="1267">
                  <c:v>40415</c:v>
                </c:pt>
                <c:pt idx="1268">
                  <c:v>40414</c:v>
                </c:pt>
                <c:pt idx="1269">
                  <c:v>40413</c:v>
                </c:pt>
                <c:pt idx="1270">
                  <c:v>40410</c:v>
                </c:pt>
                <c:pt idx="1271">
                  <c:v>40409</c:v>
                </c:pt>
                <c:pt idx="1272">
                  <c:v>40408</c:v>
                </c:pt>
                <c:pt idx="1273">
                  <c:v>40407</c:v>
                </c:pt>
                <c:pt idx="1274">
                  <c:v>40406</c:v>
                </c:pt>
                <c:pt idx="1275">
                  <c:v>40403</c:v>
                </c:pt>
                <c:pt idx="1276">
                  <c:v>40402</c:v>
                </c:pt>
                <c:pt idx="1277">
                  <c:v>40401</c:v>
                </c:pt>
                <c:pt idx="1278">
                  <c:v>40400</c:v>
                </c:pt>
                <c:pt idx="1279">
                  <c:v>40399</c:v>
                </c:pt>
                <c:pt idx="1280">
                  <c:v>40396</c:v>
                </c:pt>
                <c:pt idx="1281">
                  <c:v>40395</c:v>
                </c:pt>
                <c:pt idx="1282">
                  <c:v>40394</c:v>
                </c:pt>
                <c:pt idx="1283">
                  <c:v>40393</c:v>
                </c:pt>
                <c:pt idx="1284">
                  <c:v>40392</c:v>
                </c:pt>
                <c:pt idx="1285">
                  <c:v>40389</c:v>
                </c:pt>
                <c:pt idx="1286">
                  <c:v>40388</c:v>
                </c:pt>
                <c:pt idx="1287">
                  <c:v>40387</c:v>
                </c:pt>
                <c:pt idx="1288">
                  <c:v>40386</c:v>
                </c:pt>
                <c:pt idx="1289">
                  <c:v>40385</c:v>
                </c:pt>
                <c:pt idx="1290">
                  <c:v>40382</c:v>
                </c:pt>
                <c:pt idx="1291">
                  <c:v>40381</c:v>
                </c:pt>
                <c:pt idx="1292">
                  <c:v>40380</c:v>
                </c:pt>
                <c:pt idx="1293">
                  <c:v>40379</c:v>
                </c:pt>
                <c:pt idx="1294">
                  <c:v>40378</c:v>
                </c:pt>
                <c:pt idx="1295">
                  <c:v>40375</c:v>
                </c:pt>
                <c:pt idx="1296">
                  <c:v>40374</c:v>
                </c:pt>
                <c:pt idx="1297">
                  <c:v>40373</c:v>
                </c:pt>
                <c:pt idx="1298">
                  <c:v>40372</c:v>
                </c:pt>
                <c:pt idx="1299">
                  <c:v>40371</c:v>
                </c:pt>
                <c:pt idx="1300">
                  <c:v>40368</c:v>
                </c:pt>
                <c:pt idx="1301">
                  <c:v>40367</c:v>
                </c:pt>
                <c:pt idx="1302">
                  <c:v>40366</c:v>
                </c:pt>
                <c:pt idx="1303">
                  <c:v>40365</c:v>
                </c:pt>
                <c:pt idx="1304">
                  <c:v>40364</c:v>
                </c:pt>
                <c:pt idx="1305">
                  <c:v>40361</c:v>
                </c:pt>
                <c:pt idx="1306">
                  <c:v>40360</c:v>
                </c:pt>
                <c:pt idx="1307">
                  <c:v>40359</c:v>
                </c:pt>
                <c:pt idx="1308">
                  <c:v>40358</c:v>
                </c:pt>
                <c:pt idx="1309">
                  <c:v>40357</c:v>
                </c:pt>
                <c:pt idx="1310">
                  <c:v>40354</c:v>
                </c:pt>
                <c:pt idx="1311">
                  <c:v>40353</c:v>
                </c:pt>
                <c:pt idx="1312">
                  <c:v>40352</c:v>
                </c:pt>
                <c:pt idx="1313">
                  <c:v>40351</c:v>
                </c:pt>
                <c:pt idx="1314">
                  <c:v>40350</c:v>
                </c:pt>
                <c:pt idx="1315">
                  <c:v>40347</c:v>
                </c:pt>
                <c:pt idx="1316">
                  <c:v>40346</c:v>
                </c:pt>
                <c:pt idx="1317">
                  <c:v>40345</c:v>
                </c:pt>
                <c:pt idx="1318">
                  <c:v>40344</c:v>
                </c:pt>
                <c:pt idx="1319">
                  <c:v>40340</c:v>
                </c:pt>
                <c:pt idx="1320">
                  <c:v>40339</c:v>
                </c:pt>
                <c:pt idx="1321">
                  <c:v>40338</c:v>
                </c:pt>
                <c:pt idx="1322">
                  <c:v>40337</c:v>
                </c:pt>
                <c:pt idx="1323">
                  <c:v>40336</c:v>
                </c:pt>
                <c:pt idx="1324">
                  <c:v>40333</c:v>
                </c:pt>
                <c:pt idx="1325">
                  <c:v>40332</c:v>
                </c:pt>
                <c:pt idx="1326">
                  <c:v>40331</c:v>
                </c:pt>
                <c:pt idx="1327">
                  <c:v>40330</c:v>
                </c:pt>
                <c:pt idx="1328">
                  <c:v>40329</c:v>
                </c:pt>
                <c:pt idx="1329">
                  <c:v>40326</c:v>
                </c:pt>
                <c:pt idx="1330">
                  <c:v>40325</c:v>
                </c:pt>
                <c:pt idx="1331">
                  <c:v>40324</c:v>
                </c:pt>
                <c:pt idx="1332">
                  <c:v>40323</c:v>
                </c:pt>
                <c:pt idx="1333">
                  <c:v>40322</c:v>
                </c:pt>
                <c:pt idx="1334">
                  <c:v>40319</c:v>
                </c:pt>
                <c:pt idx="1335">
                  <c:v>40318</c:v>
                </c:pt>
                <c:pt idx="1336">
                  <c:v>40317</c:v>
                </c:pt>
                <c:pt idx="1337">
                  <c:v>40316</c:v>
                </c:pt>
                <c:pt idx="1338">
                  <c:v>40315</c:v>
                </c:pt>
                <c:pt idx="1339">
                  <c:v>40312</c:v>
                </c:pt>
                <c:pt idx="1340">
                  <c:v>40311</c:v>
                </c:pt>
                <c:pt idx="1341">
                  <c:v>40310</c:v>
                </c:pt>
                <c:pt idx="1342">
                  <c:v>40309</c:v>
                </c:pt>
                <c:pt idx="1343">
                  <c:v>40305</c:v>
                </c:pt>
                <c:pt idx="1344">
                  <c:v>40304</c:v>
                </c:pt>
                <c:pt idx="1345">
                  <c:v>40303</c:v>
                </c:pt>
                <c:pt idx="1346">
                  <c:v>40302</c:v>
                </c:pt>
                <c:pt idx="1347">
                  <c:v>40298</c:v>
                </c:pt>
                <c:pt idx="1348">
                  <c:v>40297</c:v>
                </c:pt>
                <c:pt idx="1349">
                  <c:v>40296</c:v>
                </c:pt>
                <c:pt idx="1350">
                  <c:v>40295</c:v>
                </c:pt>
                <c:pt idx="1351">
                  <c:v>40294</c:v>
                </c:pt>
                <c:pt idx="1352">
                  <c:v>40291</c:v>
                </c:pt>
                <c:pt idx="1353">
                  <c:v>40290</c:v>
                </c:pt>
                <c:pt idx="1354">
                  <c:v>40289</c:v>
                </c:pt>
                <c:pt idx="1355">
                  <c:v>40288</c:v>
                </c:pt>
                <c:pt idx="1356">
                  <c:v>40287</c:v>
                </c:pt>
                <c:pt idx="1357">
                  <c:v>40284</c:v>
                </c:pt>
                <c:pt idx="1358">
                  <c:v>40283</c:v>
                </c:pt>
                <c:pt idx="1359">
                  <c:v>40282</c:v>
                </c:pt>
                <c:pt idx="1360">
                  <c:v>40281</c:v>
                </c:pt>
                <c:pt idx="1361">
                  <c:v>40280</c:v>
                </c:pt>
                <c:pt idx="1362">
                  <c:v>40277</c:v>
                </c:pt>
                <c:pt idx="1363">
                  <c:v>40276</c:v>
                </c:pt>
                <c:pt idx="1364">
                  <c:v>40275</c:v>
                </c:pt>
                <c:pt idx="1365">
                  <c:v>40274</c:v>
                </c:pt>
                <c:pt idx="1366">
                  <c:v>40273</c:v>
                </c:pt>
                <c:pt idx="1367">
                  <c:v>40270</c:v>
                </c:pt>
                <c:pt idx="1368">
                  <c:v>40269</c:v>
                </c:pt>
                <c:pt idx="1369">
                  <c:v>40268</c:v>
                </c:pt>
                <c:pt idx="1370">
                  <c:v>40267</c:v>
                </c:pt>
                <c:pt idx="1371">
                  <c:v>40266</c:v>
                </c:pt>
                <c:pt idx="1372">
                  <c:v>40263</c:v>
                </c:pt>
                <c:pt idx="1373">
                  <c:v>40262</c:v>
                </c:pt>
                <c:pt idx="1374">
                  <c:v>40261</c:v>
                </c:pt>
                <c:pt idx="1375">
                  <c:v>40260</c:v>
                </c:pt>
                <c:pt idx="1376">
                  <c:v>40259</c:v>
                </c:pt>
                <c:pt idx="1377">
                  <c:v>40256</c:v>
                </c:pt>
                <c:pt idx="1378">
                  <c:v>40255</c:v>
                </c:pt>
                <c:pt idx="1379">
                  <c:v>40254</c:v>
                </c:pt>
                <c:pt idx="1380">
                  <c:v>40253</c:v>
                </c:pt>
                <c:pt idx="1381">
                  <c:v>40252</c:v>
                </c:pt>
                <c:pt idx="1382">
                  <c:v>40249</c:v>
                </c:pt>
                <c:pt idx="1383">
                  <c:v>40248</c:v>
                </c:pt>
                <c:pt idx="1384">
                  <c:v>40247</c:v>
                </c:pt>
                <c:pt idx="1385">
                  <c:v>40246</c:v>
                </c:pt>
                <c:pt idx="1386">
                  <c:v>40242</c:v>
                </c:pt>
                <c:pt idx="1387">
                  <c:v>40241</c:v>
                </c:pt>
                <c:pt idx="1388">
                  <c:v>40240</c:v>
                </c:pt>
                <c:pt idx="1389">
                  <c:v>40239</c:v>
                </c:pt>
                <c:pt idx="1390">
                  <c:v>40238</c:v>
                </c:pt>
                <c:pt idx="1391">
                  <c:v>40236</c:v>
                </c:pt>
                <c:pt idx="1392">
                  <c:v>40235</c:v>
                </c:pt>
                <c:pt idx="1393">
                  <c:v>40234</c:v>
                </c:pt>
                <c:pt idx="1394">
                  <c:v>40233</c:v>
                </c:pt>
                <c:pt idx="1395">
                  <c:v>40228</c:v>
                </c:pt>
                <c:pt idx="1396">
                  <c:v>40227</c:v>
                </c:pt>
                <c:pt idx="1397">
                  <c:v>40226</c:v>
                </c:pt>
                <c:pt idx="1398">
                  <c:v>40225</c:v>
                </c:pt>
                <c:pt idx="1399">
                  <c:v>40224</c:v>
                </c:pt>
                <c:pt idx="1400">
                  <c:v>40221</c:v>
                </c:pt>
                <c:pt idx="1401">
                  <c:v>40220</c:v>
                </c:pt>
                <c:pt idx="1402">
                  <c:v>40219</c:v>
                </c:pt>
                <c:pt idx="1403">
                  <c:v>40218</c:v>
                </c:pt>
                <c:pt idx="1404">
                  <c:v>40217</c:v>
                </c:pt>
                <c:pt idx="1405">
                  <c:v>40214</c:v>
                </c:pt>
                <c:pt idx="1406">
                  <c:v>40213</c:v>
                </c:pt>
                <c:pt idx="1407">
                  <c:v>40212</c:v>
                </c:pt>
                <c:pt idx="1408">
                  <c:v>40211</c:v>
                </c:pt>
                <c:pt idx="1409">
                  <c:v>40210</c:v>
                </c:pt>
                <c:pt idx="1410">
                  <c:v>40207</c:v>
                </c:pt>
                <c:pt idx="1411">
                  <c:v>40206</c:v>
                </c:pt>
                <c:pt idx="1412">
                  <c:v>40205</c:v>
                </c:pt>
                <c:pt idx="1413">
                  <c:v>40204</c:v>
                </c:pt>
                <c:pt idx="1414">
                  <c:v>40203</c:v>
                </c:pt>
                <c:pt idx="1415">
                  <c:v>40200</c:v>
                </c:pt>
                <c:pt idx="1416">
                  <c:v>40199</c:v>
                </c:pt>
                <c:pt idx="1417">
                  <c:v>40198</c:v>
                </c:pt>
                <c:pt idx="1418">
                  <c:v>40197</c:v>
                </c:pt>
                <c:pt idx="1419">
                  <c:v>40196</c:v>
                </c:pt>
                <c:pt idx="1420">
                  <c:v>40193</c:v>
                </c:pt>
                <c:pt idx="1421">
                  <c:v>40192</c:v>
                </c:pt>
                <c:pt idx="1422">
                  <c:v>40191</c:v>
                </c:pt>
                <c:pt idx="1423">
                  <c:v>40190</c:v>
                </c:pt>
                <c:pt idx="1424">
                  <c:v>40189</c:v>
                </c:pt>
                <c:pt idx="1425">
                  <c:v>40178</c:v>
                </c:pt>
                <c:pt idx="1426">
                  <c:v>40177</c:v>
                </c:pt>
                <c:pt idx="1427">
                  <c:v>40176</c:v>
                </c:pt>
                <c:pt idx="1428">
                  <c:v>40175</c:v>
                </c:pt>
                <c:pt idx="1429">
                  <c:v>40172</c:v>
                </c:pt>
                <c:pt idx="1430">
                  <c:v>40171</c:v>
                </c:pt>
                <c:pt idx="1431">
                  <c:v>40170</c:v>
                </c:pt>
                <c:pt idx="1432">
                  <c:v>40169</c:v>
                </c:pt>
                <c:pt idx="1433">
                  <c:v>40168</c:v>
                </c:pt>
                <c:pt idx="1434">
                  <c:v>40165</c:v>
                </c:pt>
                <c:pt idx="1435">
                  <c:v>40164</c:v>
                </c:pt>
                <c:pt idx="1436">
                  <c:v>40163</c:v>
                </c:pt>
                <c:pt idx="1437">
                  <c:v>40162</c:v>
                </c:pt>
                <c:pt idx="1438">
                  <c:v>40161</c:v>
                </c:pt>
                <c:pt idx="1439">
                  <c:v>40158</c:v>
                </c:pt>
                <c:pt idx="1440">
                  <c:v>40157</c:v>
                </c:pt>
                <c:pt idx="1441">
                  <c:v>40156</c:v>
                </c:pt>
                <c:pt idx="1442">
                  <c:v>40155</c:v>
                </c:pt>
                <c:pt idx="1443">
                  <c:v>40154</c:v>
                </c:pt>
                <c:pt idx="1444">
                  <c:v>40151</c:v>
                </c:pt>
                <c:pt idx="1445">
                  <c:v>40150</c:v>
                </c:pt>
                <c:pt idx="1446">
                  <c:v>40149</c:v>
                </c:pt>
                <c:pt idx="1447">
                  <c:v>40148</c:v>
                </c:pt>
                <c:pt idx="1448">
                  <c:v>40147</c:v>
                </c:pt>
                <c:pt idx="1449">
                  <c:v>40144</c:v>
                </c:pt>
                <c:pt idx="1450">
                  <c:v>40143</c:v>
                </c:pt>
                <c:pt idx="1451">
                  <c:v>40142</c:v>
                </c:pt>
                <c:pt idx="1452">
                  <c:v>40141</c:v>
                </c:pt>
                <c:pt idx="1453">
                  <c:v>40140</c:v>
                </c:pt>
                <c:pt idx="1454">
                  <c:v>40137</c:v>
                </c:pt>
                <c:pt idx="1455">
                  <c:v>40136</c:v>
                </c:pt>
                <c:pt idx="1456">
                  <c:v>40135</c:v>
                </c:pt>
                <c:pt idx="1457">
                  <c:v>40134</c:v>
                </c:pt>
                <c:pt idx="1458">
                  <c:v>40133</c:v>
                </c:pt>
                <c:pt idx="1459">
                  <c:v>40130</c:v>
                </c:pt>
                <c:pt idx="1460">
                  <c:v>40129</c:v>
                </c:pt>
                <c:pt idx="1461">
                  <c:v>40128</c:v>
                </c:pt>
                <c:pt idx="1462">
                  <c:v>40127</c:v>
                </c:pt>
                <c:pt idx="1463">
                  <c:v>40126</c:v>
                </c:pt>
                <c:pt idx="1464">
                  <c:v>40123</c:v>
                </c:pt>
                <c:pt idx="1465">
                  <c:v>40122</c:v>
                </c:pt>
                <c:pt idx="1466">
                  <c:v>40120</c:v>
                </c:pt>
                <c:pt idx="1467">
                  <c:v>40119</c:v>
                </c:pt>
                <c:pt idx="1468">
                  <c:v>40116</c:v>
                </c:pt>
                <c:pt idx="1469">
                  <c:v>40115</c:v>
                </c:pt>
                <c:pt idx="1470">
                  <c:v>40114</c:v>
                </c:pt>
                <c:pt idx="1471">
                  <c:v>40113</c:v>
                </c:pt>
                <c:pt idx="1472">
                  <c:v>40112</c:v>
                </c:pt>
                <c:pt idx="1473">
                  <c:v>40109</c:v>
                </c:pt>
                <c:pt idx="1474">
                  <c:v>40108</c:v>
                </c:pt>
                <c:pt idx="1475">
                  <c:v>40107</c:v>
                </c:pt>
                <c:pt idx="1476">
                  <c:v>40106</c:v>
                </c:pt>
                <c:pt idx="1477">
                  <c:v>40105</c:v>
                </c:pt>
                <c:pt idx="1478">
                  <c:v>40102</c:v>
                </c:pt>
                <c:pt idx="1479">
                  <c:v>40101</c:v>
                </c:pt>
                <c:pt idx="1480">
                  <c:v>40100</c:v>
                </c:pt>
                <c:pt idx="1481">
                  <c:v>40099</c:v>
                </c:pt>
                <c:pt idx="1482">
                  <c:v>40098</c:v>
                </c:pt>
                <c:pt idx="1483">
                  <c:v>40095</c:v>
                </c:pt>
                <c:pt idx="1484">
                  <c:v>40094</c:v>
                </c:pt>
                <c:pt idx="1485">
                  <c:v>40093</c:v>
                </c:pt>
                <c:pt idx="1486">
                  <c:v>40092</c:v>
                </c:pt>
                <c:pt idx="1487">
                  <c:v>40091</c:v>
                </c:pt>
                <c:pt idx="1488">
                  <c:v>40088</c:v>
                </c:pt>
                <c:pt idx="1489">
                  <c:v>40087</c:v>
                </c:pt>
                <c:pt idx="1490">
                  <c:v>40086</c:v>
                </c:pt>
                <c:pt idx="1491">
                  <c:v>40085</c:v>
                </c:pt>
                <c:pt idx="1492">
                  <c:v>40084</c:v>
                </c:pt>
                <c:pt idx="1493">
                  <c:v>40081</c:v>
                </c:pt>
                <c:pt idx="1494">
                  <c:v>40080</c:v>
                </c:pt>
                <c:pt idx="1495">
                  <c:v>40079</c:v>
                </c:pt>
                <c:pt idx="1496">
                  <c:v>40078</c:v>
                </c:pt>
                <c:pt idx="1497">
                  <c:v>40077</c:v>
                </c:pt>
                <c:pt idx="1498">
                  <c:v>40074</c:v>
                </c:pt>
                <c:pt idx="1499">
                  <c:v>40073</c:v>
                </c:pt>
                <c:pt idx="1500">
                  <c:v>40072</c:v>
                </c:pt>
                <c:pt idx="1501">
                  <c:v>40071</c:v>
                </c:pt>
                <c:pt idx="1502">
                  <c:v>40070</c:v>
                </c:pt>
                <c:pt idx="1503">
                  <c:v>40067</c:v>
                </c:pt>
                <c:pt idx="1504">
                  <c:v>40066</c:v>
                </c:pt>
                <c:pt idx="1505">
                  <c:v>40065</c:v>
                </c:pt>
                <c:pt idx="1506">
                  <c:v>40064</c:v>
                </c:pt>
                <c:pt idx="1507">
                  <c:v>40063</c:v>
                </c:pt>
                <c:pt idx="1508">
                  <c:v>40060</c:v>
                </c:pt>
                <c:pt idx="1509">
                  <c:v>40059</c:v>
                </c:pt>
                <c:pt idx="1510">
                  <c:v>40058</c:v>
                </c:pt>
                <c:pt idx="1511">
                  <c:v>40057</c:v>
                </c:pt>
                <c:pt idx="1512">
                  <c:v>40056</c:v>
                </c:pt>
                <c:pt idx="1513">
                  <c:v>40053</c:v>
                </c:pt>
                <c:pt idx="1514">
                  <c:v>40052</c:v>
                </c:pt>
                <c:pt idx="1515">
                  <c:v>40051</c:v>
                </c:pt>
                <c:pt idx="1516">
                  <c:v>40050</c:v>
                </c:pt>
                <c:pt idx="1517">
                  <c:v>40049</c:v>
                </c:pt>
                <c:pt idx="1518">
                  <c:v>40046</c:v>
                </c:pt>
                <c:pt idx="1519">
                  <c:v>40045</c:v>
                </c:pt>
                <c:pt idx="1520">
                  <c:v>40044</c:v>
                </c:pt>
                <c:pt idx="1521">
                  <c:v>40043</c:v>
                </c:pt>
                <c:pt idx="1522">
                  <c:v>40042</c:v>
                </c:pt>
                <c:pt idx="1523">
                  <c:v>40039</c:v>
                </c:pt>
                <c:pt idx="1524">
                  <c:v>40038</c:v>
                </c:pt>
                <c:pt idx="1525">
                  <c:v>40037</c:v>
                </c:pt>
                <c:pt idx="1526">
                  <c:v>40036</c:v>
                </c:pt>
                <c:pt idx="1527">
                  <c:v>40035</c:v>
                </c:pt>
                <c:pt idx="1528">
                  <c:v>40032</c:v>
                </c:pt>
                <c:pt idx="1529">
                  <c:v>40031</c:v>
                </c:pt>
                <c:pt idx="1530">
                  <c:v>40030</c:v>
                </c:pt>
                <c:pt idx="1531">
                  <c:v>40029</c:v>
                </c:pt>
                <c:pt idx="1532">
                  <c:v>40028</c:v>
                </c:pt>
                <c:pt idx="1533">
                  <c:v>40025</c:v>
                </c:pt>
                <c:pt idx="1534">
                  <c:v>40024</c:v>
                </c:pt>
                <c:pt idx="1535">
                  <c:v>40023</c:v>
                </c:pt>
                <c:pt idx="1536">
                  <c:v>40022</c:v>
                </c:pt>
                <c:pt idx="1537">
                  <c:v>40021</c:v>
                </c:pt>
                <c:pt idx="1538">
                  <c:v>40018</c:v>
                </c:pt>
                <c:pt idx="1539">
                  <c:v>40017</c:v>
                </c:pt>
                <c:pt idx="1540">
                  <c:v>40016</c:v>
                </c:pt>
                <c:pt idx="1541">
                  <c:v>40015</c:v>
                </c:pt>
                <c:pt idx="1542">
                  <c:v>40014</c:v>
                </c:pt>
                <c:pt idx="1543">
                  <c:v>40011</c:v>
                </c:pt>
                <c:pt idx="1544">
                  <c:v>40010</c:v>
                </c:pt>
                <c:pt idx="1545">
                  <c:v>40009</c:v>
                </c:pt>
                <c:pt idx="1546">
                  <c:v>40008</c:v>
                </c:pt>
                <c:pt idx="1547">
                  <c:v>40007</c:v>
                </c:pt>
                <c:pt idx="1548">
                  <c:v>40004</c:v>
                </c:pt>
                <c:pt idx="1549">
                  <c:v>40003</c:v>
                </c:pt>
                <c:pt idx="1550">
                  <c:v>40002</c:v>
                </c:pt>
                <c:pt idx="1551">
                  <c:v>40001</c:v>
                </c:pt>
                <c:pt idx="1552">
                  <c:v>40000</c:v>
                </c:pt>
                <c:pt idx="1553">
                  <c:v>39997</c:v>
                </c:pt>
                <c:pt idx="1554">
                  <c:v>39996</c:v>
                </c:pt>
                <c:pt idx="1555">
                  <c:v>39995</c:v>
                </c:pt>
                <c:pt idx="1556">
                  <c:v>39994</c:v>
                </c:pt>
                <c:pt idx="1557">
                  <c:v>39993</c:v>
                </c:pt>
                <c:pt idx="1558">
                  <c:v>39990</c:v>
                </c:pt>
                <c:pt idx="1559">
                  <c:v>39989</c:v>
                </c:pt>
                <c:pt idx="1560">
                  <c:v>39988</c:v>
                </c:pt>
                <c:pt idx="1561">
                  <c:v>39987</c:v>
                </c:pt>
                <c:pt idx="1562">
                  <c:v>39986</c:v>
                </c:pt>
                <c:pt idx="1563">
                  <c:v>39983</c:v>
                </c:pt>
                <c:pt idx="1564">
                  <c:v>39982</c:v>
                </c:pt>
                <c:pt idx="1565">
                  <c:v>39981</c:v>
                </c:pt>
                <c:pt idx="1566">
                  <c:v>39980</c:v>
                </c:pt>
                <c:pt idx="1567">
                  <c:v>39979</c:v>
                </c:pt>
                <c:pt idx="1568">
                  <c:v>39975</c:v>
                </c:pt>
                <c:pt idx="1569">
                  <c:v>39974</c:v>
                </c:pt>
                <c:pt idx="1570">
                  <c:v>39973</c:v>
                </c:pt>
                <c:pt idx="1571">
                  <c:v>39972</c:v>
                </c:pt>
                <c:pt idx="1572">
                  <c:v>39969</c:v>
                </c:pt>
                <c:pt idx="1573">
                  <c:v>39968</c:v>
                </c:pt>
                <c:pt idx="1574">
                  <c:v>39967</c:v>
                </c:pt>
                <c:pt idx="1575">
                  <c:v>39966</c:v>
                </c:pt>
                <c:pt idx="1576">
                  <c:v>39965</c:v>
                </c:pt>
                <c:pt idx="1577">
                  <c:v>39962</c:v>
                </c:pt>
                <c:pt idx="1578">
                  <c:v>39961</c:v>
                </c:pt>
                <c:pt idx="1579">
                  <c:v>39960</c:v>
                </c:pt>
                <c:pt idx="1580">
                  <c:v>39959</c:v>
                </c:pt>
                <c:pt idx="1581">
                  <c:v>39958</c:v>
                </c:pt>
                <c:pt idx="1582">
                  <c:v>39955</c:v>
                </c:pt>
                <c:pt idx="1583">
                  <c:v>39954</c:v>
                </c:pt>
                <c:pt idx="1584">
                  <c:v>39953</c:v>
                </c:pt>
                <c:pt idx="1585">
                  <c:v>39952</c:v>
                </c:pt>
                <c:pt idx="1586">
                  <c:v>39951</c:v>
                </c:pt>
                <c:pt idx="1587">
                  <c:v>39948</c:v>
                </c:pt>
                <c:pt idx="1588">
                  <c:v>39947</c:v>
                </c:pt>
                <c:pt idx="1589">
                  <c:v>39946</c:v>
                </c:pt>
                <c:pt idx="1590">
                  <c:v>39945</c:v>
                </c:pt>
                <c:pt idx="1591">
                  <c:v>39941</c:v>
                </c:pt>
                <c:pt idx="1592">
                  <c:v>39940</c:v>
                </c:pt>
                <c:pt idx="1593">
                  <c:v>39939</c:v>
                </c:pt>
                <c:pt idx="1594">
                  <c:v>39938</c:v>
                </c:pt>
                <c:pt idx="1595">
                  <c:v>39937</c:v>
                </c:pt>
                <c:pt idx="1596">
                  <c:v>39933</c:v>
                </c:pt>
                <c:pt idx="1597">
                  <c:v>39932</c:v>
                </c:pt>
                <c:pt idx="1598">
                  <c:v>39931</c:v>
                </c:pt>
                <c:pt idx="1599">
                  <c:v>39930</c:v>
                </c:pt>
                <c:pt idx="1600">
                  <c:v>39927</c:v>
                </c:pt>
                <c:pt idx="1601">
                  <c:v>39926</c:v>
                </c:pt>
                <c:pt idx="1602">
                  <c:v>39925</c:v>
                </c:pt>
                <c:pt idx="1603">
                  <c:v>39924</c:v>
                </c:pt>
                <c:pt idx="1604">
                  <c:v>39923</c:v>
                </c:pt>
                <c:pt idx="1605">
                  <c:v>39920</c:v>
                </c:pt>
                <c:pt idx="1606">
                  <c:v>39919</c:v>
                </c:pt>
                <c:pt idx="1607">
                  <c:v>39918</c:v>
                </c:pt>
                <c:pt idx="1608">
                  <c:v>39917</c:v>
                </c:pt>
                <c:pt idx="1609">
                  <c:v>39916</c:v>
                </c:pt>
                <c:pt idx="1610">
                  <c:v>39913</c:v>
                </c:pt>
                <c:pt idx="1611">
                  <c:v>39912</c:v>
                </c:pt>
                <c:pt idx="1612">
                  <c:v>39911</c:v>
                </c:pt>
                <c:pt idx="1613">
                  <c:v>39910</c:v>
                </c:pt>
                <c:pt idx="1614">
                  <c:v>39909</c:v>
                </c:pt>
                <c:pt idx="1615">
                  <c:v>39906</c:v>
                </c:pt>
                <c:pt idx="1616">
                  <c:v>39905</c:v>
                </c:pt>
                <c:pt idx="1617">
                  <c:v>39904</c:v>
                </c:pt>
                <c:pt idx="1618">
                  <c:v>39903</c:v>
                </c:pt>
                <c:pt idx="1619">
                  <c:v>39902</c:v>
                </c:pt>
                <c:pt idx="1620">
                  <c:v>39899</c:v>
                </c:pt>
                <c:pt idx="1621">
                  <c:v>39898</c:v>
                </c:pt>
                <c:pt idx="1622">
                  <c:v>39897</c:v>
                </c:pt>
                <c:pt idx="1623">
                  <c:v>39896</c:v>
                </c:pt>
                <c:pt idx="1624">
                  <c:v>39895</c:v>
                </c:pt>
                <c:pt idx="1625">
                  <c:v>39892</c:v>
                </c:pt>
                <c:pt idx="1626">
                  <c:v>39891</c:v>
                </c:pt>
                <c:pt idx="1627">
                  <c:v>39890</c:v>
                </c:pt>
                <c:pt idx="1628">
                  <c:v>39889</c:v>
                </c:pt>
                <c:pt idx="1629">
                  <c:v>39888</c:v>
                </c:pt>
                <c:pt idx="1630">
                  <c:v>39885</c:v>
                </c:pt>
                <c:pt idx="1631">
                  <c:v>39884</c:v>
                </c:pt>
                <c:pt idx="1632">
                  <c:v>39883</c:v>
                </c:pt>
                <c:pt idx="1633">
                  <c:v>39882</c:v>
                </c:pt>
                <c:pt idx="1634">
                  <c:v>39878</c:v>
                </c:pt>
                <c:pt idx="1635">
                  <c:v>39877</c:v>
                </c:pt>
                <c:pt idx="1636">
                  <c:v>39876</c:v>
                </c:pt>
                <c:pt idx="1637">
                  <c:v>39875</c:v>
                </c:pt>
                <c:pt idx="1638">
                  <c:v>39874</c:v>
                </c:pt>
                <c:pt idx="1639">
                  <c:v>39871</c:v>
                </c:pt>
                <c:pt idx="1640">
                  <c:v>39870</c:v>
                </c:pt>
                <c:pt idx="1641">
                  <c:v>39869</c:v>
                </c:pt>
                <c:pt idx="1642">
                  <c:v>39868</c:v>
                </c:pt>
                <c:pt idx="1643">
                  <c:v>39864</c:v>
                </c:pt>
                <c:pt idx="1644">
                  <c:v>39863</c:v>
                </c:pt>
                <c:pt idx="1645">
                  <c:v>39862</c:v>
                </c:pt>
                <c:pt idx="1646">
                  <c:v>39861</c:v>
                </c:pt>
                <c:pt idx="1647">
                  <c:v>39860</c:v>
                </c:pt>
                <c:pt idx="1648">
                  <c:v>39857</c:v>
                </c:pt>
                <c:pt idx="1649">
                  <c:v>39856</c:v>
                </c:pt>
                <c:pt idx="1650">
                  <c:v>39855</c:v>
                </c:pt>
                <c:pt idx="1651">
                  <c:v>39854</c:v>
                </c:pt>
                <c:pt idx="1652">
                  <c:v>39853</c:v>
                </c:pt>
                <c:pt idx="1653">
                  <c:v>39850</c:v>
                </c:pt>
                <c:pt idx="1654">
                  <c:v>39849</c:v>
                </c:pt>
                <c:pt idx="1655">
                  <c:v>39848</c:v>
                </c:pt>
                <c:pt idx="1656">
                  <c:v>39847</c:v>
                </c:pt>
                <c:pt idx="1657">
                  <c:v>39846</c:v>
                </c:pt>
                <c:pt idx="1658">
                  <c:v>39843</c:v>
                </c:pt>
                <c:pt idx="1659">
                  <c:v>39842</c:v>
                </c:pt>
                <c:pt idx="1660">
                  <c:v>39841</c:v>
                </c:pt>
                <c:pt idx="1661">
                  <c:v>39840</c:v>
                </c:pt>
                <c:pt idx="1662">
                  <c:v>39839</c:v>
                </c:pt>
                <c:pt idx="1663">
                  <c:v>39836</c:v>
                </c:pt>
                <c:pt idx="1664">
                  <c:v>39835</c:v>
                </c:pt>
                <c:pt idx="1665">
                  <c:v>39834</c:v>
                </c:pt>
                <c:pt idx="1666">
                  <c:v>39833</c:v>
                </c:pt>
                <c:pt idx="1667">
                  <c:v>39832</c:v>
                </c:pt>
                <c:pt idx="1668">
                  <c:v>39829</c:v>
                </c:pt>
                <c:pt idx="1669">
                  <c:v>39828</c:v>
                </c:pt>
                <c:pt idx="1670">
                  <c:v>39827</c:v>
                </c:pt>
                <c:pt idx="1671">
                  <c:v>39826</c:v>
                </c:pt>
                <c:pt idx="1672">
                  <c:v>39825</c:v>
                </c:pt>
                <c:pt idx="1673">
                  <c:v>39824</c:v>
                </c:pt>
                <c:pt idx="1674">
                  <c:v>39813</c:v>
                </c:pt>
                <c:pt idx="1675">
                  <c:v>39812</c:v>
                </c:pt>
                <c:pt idx="1676">
                  <c:v>39811</c:v>
                </c:pt>
                <c:pt idx="1677">
                  <c:v>39808</c:v>
                </c:pt>
                <c:pt idx="1678">
                  <c:v>39807</c:v>
                </c:pt>
                <c:pt idx="1679">
                  <c:v>39806</c:v>
                </c:pt>
                <c:pt idx="1680">
                  <c:v>39805</c:v>
                </c:pt>
                <c:pt idx="1681">
                  <c:v>39804</c:v>
                </c:pt>
                <c:pt idx="1682">
                  <c:v>39801</c:v>
                </c:pt>
                <c:pt idx="1683">
                  <c:v>39800</c:v>
                </c:pt>
                <c:pt idx="1684">
                  <c:v>39799</c:v>
                </c:pt>
                <c:pt idx="1685">
                  <c:v>39798</c:v>
                </c:pt>
                <c:pt idx="1686">
                  <c:v>39797</c:v>
                </c:pt>
                <c:pt idx="1687">
                  <c:v>39794</c:v>
                </c:pt>
                <c:pt idx="1688">
                  <c:v>39793</c:v>
                </c:pt>
                <c:pt idx="1689">
                  <c:v>39792</c:v>
                </c:pt>
                <c:pt idx="1690">
                  <c:v>39791</c:v>
                </c:pt>
                <c:pt idx="1691">
                  <c:v>39790</c:v>
                </c:pt>
                <c:pt idx="1692">
                  <c:v>39787</c:v>
                </c:pt>
                <c:pt idx="1693">
                  <c:v>39786</c:v>
                </c:pt>
                <c:pt idx="1694">
                  <c:v>39785</c:v>
                </c:pt>
                <c:pt idx="1695">
                  <c:v>39784</c:v>
                </c:pt>
                <c:pt idx="1696">
                  <c:v>39783</c:v>
                </c:pt>
                <c:pt idx="1697">
                  <c:v>39780</c:v>
                </c:pt>
                <c:pt idx="1698">
                  <c:v>39779</c:v>
                </c:pt>
                <c:pt idx="1699">
                  <c:v>39778</c:v>
                </c:pt>
                <c:pt idx="1700">
                  <c:v>39777</c:v>
                </c:pt>
                <c:pt idx="1701">
                  <c:v>39776</c:v>
                </c:pt>
                <c:pt idx="1702">
                  <c:v>39773</c:v>
                </c:pt>
                <c:pt idx="1703">
                  <c:v>39772</c:v>
                </c:pt>
                <c:pt idx="1704">
                  <c:v>39771</c:v>
                </c:pt>
                <c:pt idx="1705">
                  <c:v>39770</c:v>
                </c:pt>
                <c:pt idx="1706">
                  <c:v>39769</c:v>
                </c:pt>
                <c:pt idx="1707">
                  <c:v>39766</c:v>
                </c:pt>
                <c:pt idx="1708">
                  <c:v>39765</c:v>
                </c:pt>
                <c:pt idx="1709">
                  <c:v>39764</c:v>
                </c:pt>
                <c:pt idx="1710">
                  <c:v>39763</c:v>
                </c:pt>
                <c:pt idx="1711">
                  <c:v>39762</c:v>
                </c:pt>
                <c:pt idx="1712">
                  <c:v>39759</c:v>
                </c:pt>
                <c:pt idx="1713">
                  <c:v>39758</c:v>
                </c:pt>
                <c:pt idx="1714">
                  <c:v>39757</c:v>
                </c:pt>
                <c:pt idx="1715">
                  <c:v>39753</c:v>
                </c:pt>
                <c:pt idx="1716">
                  <c:v>39752</c:v>
                </c:pt>
                <c:pt idx="1717">
                  <c:v>39751</c:v>
                </c:pt>
                <c:pt idx="1718">
                  <c:v>39750</c:v>
                </c:pt>
                <c:pt idx="1719">
                  <c:v>39749</c:v>
                </c:pt>
                <c:pt idx="1720">
                  <c:v>39748</c:v>
                </c:pt>
                <c:pt idx="1721">
                  <c:v>39745</c:v>
                </c:pt>
                <c:pt idx="1722">
                  <c:v>39744</c:v>
                </c:pt>
                <c:pt idx="1723">
                  <c:v>39743</c:v>
                </c:pt>
                <c:pt idx="1724">
                  <c:v>39742</c:v>
                </c:pt>
                <c:pt idx="1725">
                  <c:v>39741</c:v>
                </c:pt>
                <c:pt idx="1726">
                  <c:v>39738</c:v>
                </c:pt>
                <c:pt idx="1727">
                  <c:v>39737</c:v>
                </c:pt>
                <c:pt idx="1728">
                  <c:v>39736</c:v>
                </c:pt>
                <c:pt idx="1729">
                  <c:v>39735</c:v>
                </c:pt>
                <c:pt idx="1730">
                  <c:v>39734</c:v>
                </c:pt>
                <c:pt idx="1731">
                  <c:v>39731</c:v>
                </c:pt>
                <c:pt idx="1732">
                  <c:v>39730</c:v>
                </c:pt>
                <c:pt idx="1733">
                  <c:v>39729</c:v>
                </c:pt>
                <c:pt idx="1734">
                  <c:v>39728</c:v>
                </c:pt>
                <c:pt idx="1735">
                  <c:v>39727</c:v>
                </c:pt>
                <c:pt idx="1736">
                  <c:v>39724</c:v>
                </c:pt>
                <c:pt idx="1737">
                  <c:v>39723</c:v>
                </c:pt>
                <c:pt idx="1738">
                  <c:v>39722</c:v>
                </c:pt>
                <c:pt idx="1739">
                  <c:v>39721</c:v>
                </c:pt>
                <c:pt idx="1740">
                  <c:v>39720</c:v>
                </c:pt>
                <c:pt idx="1741">
                  <c:v>39717</c:v>
                </c:pt>
                <c:pt idx="1742">
                  <c:v>39716</c:v>
                </c:pt>
                <c:pt idx="1743">
                  <c:v>39715</c:v>
                </c:pt>
                <c:pt idx="1744">
                  <c:v>39714</c:v>
                </c:pt>
                <c:pt idx="1745">
                  <c:v>39713</c:v>
                </c:pt>
                <c:pt idx="1746">
                  <c:v>39710</c:v>
                </c:pt>
                <c:pt idx="1747">
                  <c:v>39709</c:v>
                </c:pt>
                <c:pt idx="1748">
                  <c:v>39708</c:v>
                </c:pt>
                <c:pt idx="1749">
                  <c:v>39707</c:v>
                </c:pt>
                <c:pt idx="1750">
                  <c:v>39706</c:v>
                </c:pt>
                <c:pt idx="1751">
                  <c:v>39703</c:v>
                </c:pt>
                <c:pt idx="1752">
                  <c:v>39702</c:v>
                </c:pt>
                <c:pt idx="1753">
                  <c:v>39701</c:v>
                </c:pt>
                <c:pt idx="1754">
                  <c:v>39700</c:v>
                </c:pt>
                <c:pt idx="1755">
                  <c:v>39699</c:v>
                </c:pt>
                <c:pt idx="1756">
                  <c:v>39696</c:v>
                </c:pt>
                <c:pt idx="1757">
                  <c:v>39695</c:v>
                </c:pt>
                <c:pt idx="1758">
                  <c:v>39694</c:v>
                </c:pt>
                <c:pt idx="1759">
                  <c:v>39693</c:v>
                </c:pt>
                <c:pt idx="1760">
                  <c:v>39692</c:v>
                </c:pt>
                <c:pt idx="1761">
                  <c:v>39689</c:v>
                </c:pt>
                <c:pt idx="1762">
                  <c:v>39688</c:v>
                </c:pt>
                <c:pt idx="1763">
                  <c:v>39687</c:v>
                </c:pt>
                <c:pt idx="1764">
                  <c:v>39686</c:v>
                </c:pt>
                <c:pt idx="1765">
                  <c:v>39685</c:v>
                </c:pt>
                <c:pt idx="1766">
                  <c:v>39682</c:v>
                </c:pt>
                <c:pt idx="1767">
                  <c:v>39681</c:v>
                </c:pt>
                <c:pt idx="1768">
                  <c:v>39680</c:v>
                </c:pt>
                <c:pt idx="1769">
                  <c:v>39679</c:v>
                </c:pt>
                <c:pt idx="1770">
                  <c:v>39678</c:v>
                </c:pt>
                <c:pt idx="1771">
                  <c:v>39675</c:v>
                </c:pt>
                <c:pt idx="1772">
                  <c:v>39674</c:v>
                </c:pt>
                <c:pt idx="1773">
                  <c:v>39673</c:v>
                </c:pt>
                <c:pt idx="1774">
                  <c:v>39672</c:v>
                </c:pt>
                <c:pt idx="1775">
                  <c:v>39671</c:v>
                </c:pt>
                <c:pt idx="1776">
                  <c:v>39668</c:v>
                </c:pt>
                <c:pt idx="1777">
                  <c:v>39667</c:v>
                </c:pt>
                <c:pt idx="1778">
                  <c:v>39666</c:v>
                </c:pt>
                <c:pt idx="1779">
                  <c:v>39665</c:v>
                </c:pt>
                <c:pt idx="1780">
                  <c:v>39664</c:v>
                </c:pt>
                <c:pt idx="1781">
                  <c:v>39661</c:v>
                </c:pt>
                <c:pt idx="1782">
                  <c:v>39660</c:v>
                </c:pt>
                <c:pt idx="1783">
                  <c:v>39659</c:v>
                </c:pt>
                <c:pt idx="1784">
                  <c:v>39658</c:v>
                </c:pt>
                <c:pt idx="1785">
                  <c:v>39657</c:v>
                </c:pt>
                <c:pt idx="1786">
                  <c:v>39654</c:v>
                </c:pt>
                <c:pt idx="1787">
                  <c:v>39653</c:v>
                </c:pt>
                <c:pt idx="1788">
                  <c:v>39652</c:v>
                </c:pt>
                <c:pt idx="1789">
                  <c:v>39651</c:v>
                </c:pt>
                <c:pt idx="1790">
                  <c:v>39650</c:v>
                </c:pt>
                <c:pt idx="1791">
                  <c:v>39647</c:v>
                </c:pt>
                <c:pt idx="1792">
                  <c:v>39646</c:v>
                </c:pt>
                <c:pt idx="1793">
                  <c:v>39645</c:v>
                </c:pt>
                <c:pt idx="1794">
                  <c:v>39644</c:v>
                </c:pt>
                <c:pt idx="1795">
                  <c:v>39643</c:v>
                </c:pt>
                <c:pt idx="1796">
                  <c:v>39640</c:v>
                </c:pt>
                <c:pt idx="1797">
                  <c:v>39639</c:v>
                </c:pt>
                <c:pt idx="1798">
                  <c:v>39638</c:v>
                </c:pt>
                <c:pt idx="1799">
                  <c:v>39637</c:v>
                </c:pt>
                <c:pt idx="1800">
                  <c:v>39636</c:v>
                </c:pt>
                <c:pt idx="1801">
                  <c:v>39633</c:v>
                </c:pt>
                <c:pt idx="1802">
                  <c:v>39632</c:v>
                </c:pt>
                <c:pt idx="1803">
                  <c:v>39631</c:v>
                </c:pt>
                <c:pt idx="1804">
                  <c:v>39630</c:v>
                </c:pt>
                <c:pt idx="1805">
                  <c:v>39629</c:v>
                </c:pt>
                <c:pt idx="1806">
                  <c:v>39626</c:v>
                </c:pt>
                <c:pt idx="1807">
                  <c:v>39625</c:v>
                </c:pt>
                <c:pt idx="1808">
                  <c:v>39624</c:v>
                </c:pt>
                <c:pt idx="1809">
                  <c:v>39623</c:v>
                </c:pt>
                <c:pt idx="1810">
                  <c:v>39622</c:v>
                </c:pt>
                <c:pt idx="1811">
                  <c:v>39619</c:v>
                </c:pt>
                <c:pt idx="1812">
                  <c:v>39618</c:v>
                </c:pt>
                <c:pt idx="1813">
                  <c:v>39617</c:v>
                </c:pt>
                <c:pt idx="1814">
                  <c:v>39616</c:v>
                </c:pt>
                <c:pt idx="1815">
                  <c:v>39615</c:v>
                </c:pt>
                <c:pt idx="1816">
                  <c:v>39610</c:v>
                </c:pt>
                <c:pt idx="1817">
                  <c:v>39609</c:v>
                </c:pt>
                <c:pt idx="1818">
                  <c:v>39608</c:v>
                </c:pt>
                <c:pt idx="1819">
                  <c:v>39606</c:v>
                </c:pt>
                <c:pt idx="1820">
                  <c:v>39605</c:v>
                </c:pt>
                <c:pt idx="1821">
                  <c:v>39604</c:v>
                </c:pt>
                <c:pt idx="1822">
                  <c:v>39603</c:v>
                </c:pt>
                <c:pt idx="1823">
                  <c:v>39602</c:v>
                </c:pt>
                <c:pt idx="1824">
                  <c:v>39601</c:v>
                </c:pt>
                <c:pt idx="1825">
                  <c:v>39598</c:v>
                </c:pt>
                <c:pt idx="1826">
                  <c:v>39597</c:v>
                </c:pt>
                <c:pt idx="1827">
                  <c:v>39596</c:v>
                </c:pt>
                <c:pt idx="1828">
                  <c:v>39595</c:v>
                </c:pt>
                <c:pt idx="1829">
                  <c:v>39594</c:v>
                </c:pt>
                <c:pt idx="1830">
                  <c:v>39591</c:v>
                </c:pt>
                <c:pt idx="1831">
                  <c:v>39590</c:v>
                </c:pt>
                <c:pt idx="1832">
                  <c:v>39589</c:v>
                </c:pt>
                <c:pt idx="1833">
                  <c:v>39588</c:v>
                </c:pt>
                <c:pt idx="1834">
                  <c:v>39587</c:v>
                </c:pt>
                <c:pt idx="1835">
                  <c:v>39584</c:v>
                </c:pt>
                <c:pt idx="1836">
                  <c:v>39583</c:v>
                </c:pt>
                <c:pt idx="1837">
                  <c:v>39582</c:v>
                </c:pt>
                <c:pt idx="1838">
                  <c:v>39581</c:v>
                </c:pt>
                <c:pt idx="1839">
                  <c:v>39580</c:v>
                </c:pt>
                <c:pt idx="1840">
                  <c:v>39576</c:v>
                </c:pt>
                <c:pt idx="1841">
                  <c:v>39575</c:v>
                </c:pt>
                <c:pt idx="1842">
                  <c:v>39574</c:v>
                </c:pt>
                <c:pt idx="1843">
                  <c:v>39573</c:v>
                </c:pt>
                <c:pt idx="1844">
                  <c:v>39572</c:v>
                </c:pt>
                <c:pt idx="1845">
                  <c:v>39568</c:v>
                </c:pt>
                <c:pt idx="1846">
                  <c:v>39567</c:v>
                </c:pt>
                <c:pt idx="1847">
                  <c:v>39566</c:v>
                </c:pt>
                <c:pt idx="1848">
                  <c:v>39563</c:v>
                </c:pt>
                <c:pt idx="1849">
                  <c:v>39562</c:v>
                </c:pt>
                <c:pt idx="1850">
                  <c:v>39561</c:v>
                </c:pt>
                <c:pt idx="1851">
                  <c:v>39560</c:v>
                </c:pt>
                <c:pt idx="1852">
                  <c:v>39559</c:v>
                </c:pt>
                <c:pt idx="1853">
                  <c:v>39556</c:v>
                </c:pt>
                <c:pt idx="1854">
                  <c:v>39555</c:v>
                </c:pt>
                <c:pt idx="1855">
                  <c:v>39554</c:v>
                </c:pt>
                <c:pt idx="1856">
                  <c:v>39553</c:v>
                </c:pt>
                <c:pt idx="1857">
                  <c:v>39552</c:v>
                </c:pt>
                <c:pt idx="1858">
                  <c:v>39549</c:v>
                </c:pt>
                <c:pt idx="1859">
                  <c:v>39548</c:v>
                </c:pt>
                <c:pt idx="1860">
                  <c:v>39547</c:v>
                </c:pt>
                <c:pt idx="1861">
                  <c:v>39546</c:v>
                </c:pt>
                <c:pt idx="1862">
                  <c:v>39545</c:v>
                </c:pt>
                <c:pt idx="1863">
                  <c:v>39542</c:v>
                </c:pt>
                <c:pt idx="1864">
                  <c:v>39541</c:v>
                </c:pt>
                <c:pt idx="1865">
                  <c:v>39540</c:v>
                </c:pt>
                <c:pt idx="1866">
                  <c:v>39539</c:v>
                </c:pt>
                <c:pt idx="1867">
                  <c:v>39538</c:v>
                </c:pt>
                <c:pt idx="1868">
                  <c:v>39535</c:v>
                </c:pt>
                <c:pt idx="1869">
                  <c:v>39534</c:v>
                </c:pt>
                <c:pt idx="1870">
                  <c:v>39533</c:v>
                </c:pt>
                <c:pt idx="1871">
                  <c:v>39532</c:v>
                </c:pt>
                <c:pt idx="1872">
                  <c:v>39531</c:v>
                </c:pt>
                <c:pt idx="1873">
                  <c:v>39528</c:v>
                </c:pt>
                <c:pt idx="1874">
                  <c:v>39527</c:v>
                </c:pt>
                <c:pt idx="1875">
                  <c:v>39526</c:v>
                </c:pt>
                <c:pt idx="1876">
                  <c:v>39525</c:v>
                </c:pt>
                <c:pt idx="1877">
                  <c:v>39524</c:v>
                </c:pt>
                <c:pt idx="1878">
                  <c:v>39521</c:v>
                </c:pt>
                <c:pt idx="1879">
                  <c:v>39520</c:v>
                </c:pt>
                <c:pt idx="1880">
                  <c:v>39519</c:v>
                </c:pt>
                <c:pt idx="1881">
                  <c:v>39518</c:v>
                </c:pt>
                <c:pt idx="1882">
                  <c:v>39514</c:v>
                </c:pt>
                <c:pt idx="1883">
                  <c:v>39513</c:v>
                </c:pt>
                <c:pt idx="1884">
                  <c:v>39512</c:v>
                </c:pt>
                <c:pt idx="1885">
                  <c:v>39511</c:v>
                </c:pt>
                <c:pt idx="1886">
                  <c:v>39510</c:v>
                </c:pt>
                <c:pt idx="1887">
                  <c:v>39507</c:v>
                </c:pt>
                <c:pt idx="1888">
                  <c:v>39506</c:v>
                </c:pt>
                <c:pt idx="1889">
                  <c:v>39505</c:v>
                </c:pt>
                <c:pt idx="1890">
                  <c:v>39504</c:v>
                </c:pt>
                <c:pt idx="1891">
                  <c:v>39500</c:v>
                </c:pt>
                <c:pt idx="1892">
                  <c:v>39499</c:v>
                </c:pt>
                <c:pt idx="1893">
                  <c:v>39498</c:v>
                </c:pt>
                <c:pt idx="1894">
                  <c:v>39497</c:v>
                </c:pt>
                <c:pt idx="1895">
                  <c:v>39496</c:v>
                </c:pt>
                <c:pt idx="1896">
                  <c:v>39493</c:v>
                </c:pt>
                <c:pt idx="1897">
                  <c:v>39492</c:v>
                </c:pt>
                <c:pt idx="1898">
                  <c:v>39491</c:v>
                </c:pt>
                <c:pt idx="1899">
                  <c:v>39490</c:v>
                </c:pt>
                <c:pt idx="1900">
                  <c:v>39489</c:v>
                </c:pt>
                <c:pt idx="1901">
                  <c:v>39486</c:v>
                </c:pt>
                <c:pt idx="1902">
                  <c:v>39485</c:v>
                </c:pt>
                <c:pt idx="1903">
                  <c:v>39484</c:v>
                </c:pt>
                <c:pt idx="1904">
                  <c:v>39483</c:v>
                </c:pt>
                <c:pt idx="1905">
                  <c:v>39482</c:v>
                </c:pt>
                <c:pt idx="1906">
                  <c:v>39479</c:v>
                </c:pt>
                <c:pt idx="1907">
                  <c:v>39478</c:v>
                </c:pt>
                <c:pt idx="1908">
                  <c:v>39477</c:v>
                </c:pt>
                <c:pt idx="1909">
                  <c:v>39476</c:v>
                </c:pt>
                <c:pt idx="1910">
                  <c:v>39475</c:v>
                </c:pt>
                <c:pt idx="1911">
                  <c:v>39472</c:v>
                </c:pt>
                <c:pt idx="1912">
                  <c:v>39471</c:v>
                </c:pt>
                <c:pt idx="1913">
                  <c:v>39470</c:v>
                </c:pt>
                <c:pt idx="1914">
                  <c:v>39469</c:v>
                </c:pt>
                <c:pt idx="1915">
                  <c:v>39468</c:v>
                </c:pt>
                <c:pt idx="1916">
                  <c:v>39465</c:v>
                </c:pt>
                <c:pt idx="1917">
                  <c:v>39464</c:v>
                </c:pt>
                <c:pt idx="1918">
                  <c:v>39463</c:v>
                </c:pt>
                <c:pt idx="1919">
                  <c:v>39462</c:v>
                </c:pt>
                <c:pt idx="1920">
                  <c:v>39461</c:v>
                </c:pt>
                <c:pt idx="1921">
                  <c:v>39458</c:v>
                </c:pt>
                <c:pt idx="1922">
                  <c:v>39457</c:v>
                </c:pt>
                <c:pt idx="1923">
                  <c:v>39456</c:v>
                </c:pt>
              </c:numCache>
            </c:numRef>
          </c:cat>
          <c:val>
            <c:numRef>
              <c:f>Лист2!$E$2:$E$1925</c:f>
              <c:numCache>
                <c:formatCode>General</c:formatCode>
                <c:ptCount val="1924"/>
                <c:pt idx="0">
                  <c:v>0.83000000000000029</c:v>
                </c:pt>
                <c:pt idx="1">
                  <c:v>0.91999999999999993</c:v>
                </c:pt>
                <c:pt idx="2">
                  <c:v>0.80000000000000071</c:v>
                </c:pt>
                <c:pt idx="3">
                  <c:v>0.87999999999999923</c:v>
                </c:pt>
                <c:pt idx="4">
                  <c:v>0.87999999999999923</c:v>
                </c:pt>
                <c:pt idx="5">
                  <c:v>0.90000000000000058</c:v>
                </c:pt>
                <c:pt idx="6">
                  <c:v>0.83000000000000029</c:v>
                </c:pt>
                <c:pt idx="7">
                  <c:v>0.81000000000000061</c:v>
                </c:pt>
                <c:pt idx="8">
                  <c:v>0.79000000000000092</c:v>
                </c:pt>
                <c:pt idx="9">
                  <c:v>0.87999999999999923</c:v>
                </c:pt>
                <c:pt idx="10">
                  <c:v>0.72000000000000064</c:v>
                </c:pt>
                <c:pt idx="11">
                  <c:v>0.84999999999999964</c:v>
                </c:pt>
                <c:pt idx="12">
                  <c:v>0.86999999999999944</c:v>
                </c:pt>
                <c:pt idx="13">
                  <c:v>0.84999999999999964</c:v>
                </c:pt>
                <c:pt idx="14">
                  <c:v>0.89000000000000068</c:v>
                </c:pt>
                <c:pt idx="15">
                  <c:v>0.84999999999999964</c:v>
                </c:pt>
                <c:pt idx="16">
                  <c:v>0.88000000000000078</c:v>
                </c:pt>
                <c:pt idx="17">
                  <c:v>0.78000000000000114</c:v>
                </c:pt>
                <c:pt idx="18">
                  <c:v>0.78999999999999915</c:v>
                </c:pt>
                <c:pt idx="19">
                  <c:v>0.76999999999999991</c:v>
                </c:pt>
                <c:pt idx="20">
                  <c:v>0.83000000000000029</c:v>
                </c:pt>
                <c:pt idx="21">
                  <c:v>0.75000000000000022</c:v>
                </c:pt>
                <c:pt idx="22">
                  <c:v>0.67999999999999994</c:v>
                </c:pt>
                <c:pt idx="23">
                  <c:v>0.7799999999999998</c:v>
                </c:pt>
                <c:pt idx="24">
                  <c:v>0.82000000000000051</c:v>
                </c:pt>
                <c:pt idx="25">
                  <c:v>0.6500000000000008</c:v>
                </c:pt>
                <c:pt idx="26">
                  <c:v>0.6500000000000008</c:v>
                </c:pt>
                <c:pt idx="27">
                  <c:v>0.81999999999999862</c:v>
                </c:pt>
                <c:pt idx="28">
                  <c:v>0.7099999999999993</c:v>
                </c:pt>
                <c:pt idx="29">
                  <c:v>0.7600000000000019</c:v>
                </c:pt>
                <c:pt idx="30">
                  <c:v>0.71999999999999909</c:v>
                </c:pt>
                <c:pt idx="31">
                  <c:v>0.71999999999999909</c:v>
                </c:pt>
                <c:pt idx="32">
                  <c:v>0.76</c:v>
                </c:pt>
                <c:pt idx="33">
                  <c:v>0.79000000000000092</c:v>
                </c:pt>
                <c:pt idx="34">
                  <c:v>0.74000000000000044</c:v>
                </c:pt>
                <c:pt idx="35">
                  <c:v>0.76999999999999991</c:v>
                </c:pt>
                <c:pt idx="36">
                  <c:v>0.78999999999999915</c:v>
                </c:pt>
                <c:pt idx="37">
                  <c:v>0.80999999999999872</c:v>
                </c:pt>
                <c:pt idx="38">
                  <c:v>0.75000000000000022</c:v>
                </c:pt>
                <c:pt idx="39">
                  <c:v>0.93999999999999961</c:v>
                </c:pt>
                <c:pt idx="40">
                  <c:v>0.87000000000000122</c:v>
                </c:pt>
                <c:pt idx="41">
                  <c:v>0.86999999999999944</c:v>
                </c:pt>
                <c:pt idx="42">
                  <c:v>0.84999999999999964</c:v>
                </c:pt>
                <c:pt idx="43">
                  <c:v>0.91000000000000014</c:v>
                </c:pt>
                <c:pt idx="44">
                  <c:v>0.86999999999999944</c:v>
                </c:pt>
                <c:pt idx="45">
                  <c:v>0.86999999999999944</c:v>
                </c:pt>
                <c:pt idx="46">
                  <c:v>0.92999999999999972</c:v>
                </c:pt>
                <c:pt idx="47">
                  <c:v>0.92999999999999972</c:v>
                </c:pt>
                <c:pt idx="48">
                  <c:v>0.84999999999999964</c:v>
                </c:pt>
                <c:pt idx="49">
                  <c:v>0.86999999999999944</c:v>
                </c:pt>
                <c:pt idx="50">
                  <c:v>0.91999999999999993</c:v>
                </c:pt>
                <c:pt idx="51">
                  <c:v>0.99000000000000021</c:v>
                </c:pt>
                <c:pt idx="52">
                  <c:v>0.88999999999999879</c:v>
                </c:pt>
                <c:pt idx="53">
                  <c:v>0.84000000000000008</c:v>
                </c:pt>
                <c:pt idx="54">
                  <c:v>0.90000000000000058</c:v>
                </c:pt>
                <c:pt idx="55">
                  <c:v>0.88000000000000078</c:v>
                </c:pt>
                <c:pt idx="56">
                  <c:v>1.0099999999999993</c:v>
                </c:pt>
                <c:pt idx="57">
                  <c:v>0.87999999999999923</c:v>
                </c:pt>
                <c:pt idx="58">
                  <c:v>0.91000000000000014</c:v>
                </c:pt>
                <c:pt idx="59">
                  <c:v>0.87999999999999923</c:v>
                </c:pt>
                <c:pt idx="60">
                  <c:v>0.84000000000000163</c:v>
                </c:pt>
                <c:pt idx="61">
                  <c:v>0.92999999999999972</c:v>
                </c:pt>
                <c:pt idx="62">
                  <c:v>0.84999999999999964</c:v>
                </c:pt>
                <c:pt idx="63">
                  <c:v>0.85999999999999965</c:v>
                </c:pt>
                <c:pt idx="64">
                  <c:v>1.0399999999999983</c:v>
                </c:pt>
                <c:pt idx="65">
                  <c:v>0.92999999999999972</c:v>
                </c:pt>
                <c:pt idx="66">
                  <c:v>0.9400000000000015</c:v>
                </c:pt>
                <c:pt idx="67">
                  <c:v>0.77000000000000168</c:v>
                </c:pt>
                <c:pt idx="68">
                  <c:v>0.79999999999999893</c:v>
                </c:pt>
                <c:pt idx="69">
                  <c:v>0.80999999999999872</c:v>
                </c:pt>
                <c:pt idx="70">
                  <c:v>0.79999999999999893</c:v>
                </c:pt>
                <c:pt idx="71">
                  <c:v>0.89999999999999869</c:v>
                </c:pt>
                <c:pt idx="72">
                  <c:v>0.91999999999999993</c:v>
                </c:pt>
                <c:pt idx="73">
                  <c:v>0.86999999999999944</c:v>
                </c:pt>
                <c:pt idx="74">
                  <c:v>0.86999999999999944</c:v>
                </c:pt>
                <c:pt idx="75">
                  <c:v>0.88999999999999879</c:v>
                </c:pt>
                <c:pt idx="76">
                  <c:v>0.96000000000000085</c:v>
                </c:pt>
                <c:pt idx="77">
                  <c:v>0.90000000000000058</c:v>
                </c:pt>
                <c:pt idx="78">
                  <c:v>0.89999999999999869</c:v>
                </c:pt>
                <c:pt idx="79">
                  <c:v>0.96000000000000085</c:v>
                </c:pt>
                <c:pt idx="80">
                  <c:v>0.89000000000000068</c:v>
                </c:pt>
                <c:pt idx="81">
                  <c:v>0.89999999999999869</c:v>
                </c:pt>
                <c:pt idx="82">
                  <c:v>0.88000000000000078</c:v>
                </c:pt>
                <c:pt idx="83">
                  <c:v>0.82000000000000051</c:v>
                </c:pt>
                <c:pt idx="84">
                  <c:v>0.89000000000000068</c:v>
                </c:pt>
                <c:pt idx="85">
                  <c:v>0.96000000000000085</c:v>
                </c:pt>
                <c:pt idx="86">
                  <c:v>0.91999999999999993</c:v>
                </c:pt>
                <c:pt idx="87">
                  <c:v>0.83000000000000029</c:v>
                </c:pt>
                <c:pt idx="88">
                  <c:v>0.88000000000000078</c:v>
                </c:pt>
                <c:pt idx="89">
                  <c:v>0.90000000000000058</c:v>
                </c:pt>
                <c:pt idx="90">
                  <c:v>0.88999999999999879</c:v>
                </c:pt>
                <c:pt idx="91">
                  <c:v>0.85999999999999965</c:v>
                </c:pt>
                <c:pt idx="92">
                  <c:v>0.87999999999999923</c:v>
                </c:pt>
                <c:pt idx="93">
                  <c:v>0.86999999999999944</c:v>
                </c:pt>
                <c:pt idx="94">
                  <c:v>0.91999999999999993</c:v>
                </c:pt>
                <c:pt idx="95">
                  <c:v>1</c:v>
                </c:pt>
                <c:pt idx="96">
                  <c:v>0.92999999999999972</c:v>
                </c:pt>
                <c:pt idx="97">
                  <c:v>0.84000000000000008</c:v>
                </c:pt>
                <c:pt idx="98">
                  <c:v>0.88000000000000078</c:v>
                </c:pt>
                <c:pt idx="99">
                  <c:v>0.90000000000000058</c:v>
                </c:pt>
                <c:pt idx="100">
                  <c:v>0.95000000000000129</c:v>
                </c:pt>
                <c:pt idx="101">
                  <c:v>1.0099999999999993</c:v>
                </c:pt>
                <c:pt idx="102">
                  <c:v>0.94999999999999951</c:v>
                </c:pt>
                <c:pt idx="103">
                  <c:v>1.0099999999999993</c:v>
                </c:pt>
                <c:pt idx="104">
                  <c:v>1.0700000000000003</c:v>
                </c:pt>
                <c:pt idx="105">
                  <c:v>1.0500000000000007</c:v>
                </c:pt>
                <c:pt idx="106">
                  <c:v>1</c:v>
                </c:pt>
                <c:pt idx="107">
                  <c:v>1.0999999999999992</c:v>
                </c:pt>
                <c:pt idx="108">
                  <c:v>1</c:v>
                </c:pt>
                <c:pt idx="109">
                  <c:v>0.99000000000000021</c:v>
                </c:pt>
                <c:pt idx="110">
                  <c:v>1.0399999999999983</c:v>
                </c:pt>
                <c:pt idx="111">
                  <c:v>1.0600000000000005</c:v>
                </c:pt>
                <c:pt idx="112">
                  <c:v>1.0199999999999991</c:v>
                </c:pt>
                <c:pt idx="113">
                  <c:v>1.0199999999999991</c:v>
                </c:pt>
                <c:pt idx="114">
                  <c:v>1</c:v>
                </c:pt>
                <c:pt idx="115">
                  <c:v>1.0400000000000009</c:v>
                </c:pt>
                <c:pt idx="116">
                  <c:v>1.0899999999999994</c:v>
                </c:pt>
                <c:pt idx="117">
                  <c:v>1.0300000000000011</c:v>
                </c:pt>
                <c:pt idx="118">
                  <c:v>1.0299999999999987</c:v>
                </c:pt>
                <c:pt idx="119">
                  <c:v>0.98999999999999844</c:v>
                </c:pt>
                <c:pt idx="120">
                  <c:v>0.94999999999999951</c:v>
                </c:pt>
                <c:pt idx="121">
                  <c:v>1.0599999999999978</c:v>
                </c:pt>
                <c:pt idx="122">
                  <c:v>0.9599999999999993</c:v>
                </c:pt>
                <c:pt idx="123">
                  <c:v>1.1700000000000004</c:v>
                </c:pt>
                <c:pt idx="124">
                  <c:v>1.1199999999999988</c:v>
                </c:pt>
                <c:pt idx="125">
                  <c:v>1.1500000000000008</c:v>
                </c:pt>
                <c:pt idx="126">
                  <c:v>1.1999999999999988</c:v>
                </c:pt>
                <c:pt idx="127">
                  <c:v>1.2400000000000002</c:v>
                </c:pt>
                <c:pt idx="128">
                  <c:v>1.1899999999999991</c:v>
                </c:pt>
                <c:pt idx="129">
                  <c:v>1.1600000000000001</c:v>
                </c:pt>
                <c:pt idx="130">
                  <c:v>1.1600000000000001</c:v>
                </c:pt>
                <c:pt idx="131">
                  <c:v>1.1899999999999991</c:v>
                </c:pt>
                <c:pt idx="132">
                  <c:v>1.1799999999999993</c:v>
                </c:pt>
                <c:pt idx="133">
                  <c:v>1.1999999999999988</c:v>
                </c:pt>
                <c:pt idx="134">
                  <c:v>1.2599999999999993</c:v>
                </c:pt>
                <c:pt idx="135">
                  <c:v>1.2400000000000002</c:v>
                </c:pt>
                <c:pt idx="136">
                  <c:v>1.2300000000000004</c:v>
                </c:pt>
                <c:pt idx="137">
                  <c:v>1.1799999999999993</c:v>
                </c:pt>
                <c:pt idx="138">
                  <c:v>1.1999999999999988</c:v>
                </c:pt>
                <c:pt idx="139">
                  <c:v>1.2899999999999983</c:v>
                </c:pt>
                <c:pt idx="140">
                  <c:v>1.3499999999999992</c:v>
                </c:pt>
                <c:pt idx="141">
                  <c:v>1.3000000000000007</c:v>
                </c:pt>
                <c:pt idx="142">
                  <c:v>1.2200000000000006</c:v>
                </c:pt>
                <c:pt idx="143">
                  <c:v>1.1600000000000001</c:v>
                </c:pt>
                <c:pt idx="144">
                  <c:v>1.1999999999999988</c:v>
                </c:pt>
                <c:pt idx="145">
                  <c:v>1.3200000000000003</c:v>
                </c:pt>
                <c:pt idx="146">
                  <c:v>1.2000000000000011</c:v>
                </c:pt>
                <c:pt idx="147">
                  <c:v>1.2300000000000004</c:v>
                </c:pt>
                <c:pt idx="148">
                  <c:v>1.2800000000000011</c:v>
                </c:pt>
                <c:pt idx="149">
                  <c:v>1.1899999999999991</c:v>
                </c:pt>
                <c:pt idx="150">
                  <c:v>1.2599999999999993</c:v>
                </c:pt>
                <c:pt idx="151">
                  <c:v>1.2400000000000002</c:v>
                </c:pt>
                <c:pt idx="152">
                  <c:v>1.3200000000000003</c:v>
                </c:pt>
                <c:pt idx="153">
                  <c:v>1.2400000000000002</c:v>
                </c:pt>
                <c:pt idx="154">
                  <c:v>1.2100000000000009</c:v>
                </c:pt>
                <c:pt idx="155">
                  <c:v>1.2400000000000002</c:v>
                </c:pt>
                <c:pt idx="156">
                  <c:v>1.2100000000000009</c:v>
                </c:pt>
                <c:pt idx="157">
                  <c:v>1.299999999999998</c:v>
                </c:pt>
                <c:pt idx="158">
                  <c:v>1.1499999999999981</c:v>
                </c:pt>
                <c:pt idx="159">
                  <c:v>1.299999999999998</c:v>
                </c:pt>
                <c:pt idx="160">
                  <c:v>1.2899999999999983</c:v>
                </c:pt>
                <c:pt idx="161">
                  <c:v>1.3100000000000005</c:v>
                </c:pt>
                <c:pt idx="162">
                  <c:v>1.2799999999999987</c:v>
                </c:pt>
                <c:pt idx="163">
                  <c:v>1.2599999999999993</c:v>
                </c:pt>
                <c:pt idx="164">
                  <c:v>1.390000000000001</c:v>
                </c:pt>
                <c:pt idx="165">
                  <c:v>1.3000000000000007</c:v>
                </c:pt>
                <c:pt idx="166">
                  <c:v>1.4000000000000004</c:v>
                </c:pt>
                <c:pt idx="167">
                  <c:v>1.4400000000000013</c:v>
                </c:pt>
                <c:pt idx="168">
                  <c:v>1.4300000000000015</c:v>
                </c:pt>
                <c:pt idx="169">
                  <c:v>1.5899999999999994</c:v>
                </c:pt>
                <c:pt idx="170">
                  <c:v>1.7699999999999991</c:v>
                </c:pt>
                <c:pt idx="171">
                  <c:v>1.8799999999999986</c:v>
                </c:pt>
                <c:pt idx="172">
                  <c:v>1.75</c:v>
                </c:pt>
                <c:pt idx="173">
                  <c:v>1.8200000000000003</c:v>
                </c:pt>
                <c:pt idx="174">
                  <c:v>1.8700000000000014</c:v>
                </c:pt>
                <c:pt idx="175">
                  <c:v>2.0700000000000003</c:v>
                </c:pt>
                <c:pt idx="176">
                  <c:v>1.8500000000000019</c:v>
                </c:pt>
                <c:pt idx="177">
                  <c:v>2.0799999999999983</c:v>
                </c:pt>
                <c:pt idx="178">
                  <c:v>2.3200000000000003</c:v>
                </c:pt>
                <c:pt idx="179">
                  <c:v>2.2300000000000004</c:v>
                </c:pt>
                <c:pt idx="180">
                  <c:v>2.2899999999999991</c:v>
                </c:pt>
                <c:pt idx="181">
                  <c:v>2.16</c:v>
                </c:pt>
                <c:pt idx="182">
                  <c:v>2.330000000000001</c:v>
                </c:pt>
                <c:pt idx="183">
                  <c:v>2.87</c:v>
                </c:pt>
                <c:pt idx="184">
                  <c:v>3.3200000000000021</c:v>
                </c:pt>
                <c:pt idx="185">
                  <c:v>0</c:v>
                </c:pt>
                <c:pt idx="186">
                  <c:v>4.0599999999999987</c:v>
                </c:pt>
                <c:pt idx="187">
                  <c:v>4.0500000000000007</c:v>
                </c:pt>
                <c:pt idx="188">
                  <c:v>3.9099999999999997</c:v>
                </c:pt>
                <c:pt idx="189">
                  <c:v>4.25</c:v>
                </c:pt>
                <c:pt idx="190">
                  <c:v>4.4600000000000009</c:v>
                </c:pt>
                <c:pt idx="191">
                  <c:v>4.6099999999999985</c:v>
                </c:pt>
                <c:pt idx="192">
                  <c:v>4.4000000000000021</c:v>
                </c:pt>
                <c:pt idx="193">
                  <c:v>4.0600000000000005</c:v>
                </c:pt>
                <c:pt idx="194">
                  <c:v>2.8799999999999981</c:v>
                </c:pt>
                <c:pt idx="195">
                  <c:v>2.0299999999999994</c:v>
                </c:pt>
                <c:pt idx="196">
                  <c:v>0.71999999999999909</c:v>
                </c:pt>
                <c:pt idx="197">
                  <c:v>0.84999999999999964</c:v>
                </c:pt>
                <c:pt idx="198">
                  <c:v>0.82000000000000051</c:v>
                </c:pt>
                <c:pt idx="199">
                  <c:v>0.6400000000000009</c:v>
                </c:pt>
                <c:pt idx="200">
                  <c:v>0.70000000000000129</c:v>
                </c:pt>
                <c:pt idx="201">
                  <c:v>0.72000000000000064</c:v>
                </c:pt>
                <c:pt idx="202">
                  <c:v>0.67999999999999994</c:v>
                </c:pt>
                <c:pt idx="203">
                  <c:v>0.62000000000000122</c:v>
                </c:pt>
                <c:pt idx="204">
                  <c:v>0.55999999999999872</c:v>
                </c:pt>
                <c:pt idx="205">
                  <c:v>0.63999999999999901</c:v>
                </c:pt>
                <c:pt idx="206">
                  <c:v>0.67999999999999994</c:v>
                </c:pt>
                <c:pt idx="207">
                  <c:v>0.76999999999999991</c:v>
                </c:pt>
                <c:pt idx="208">
                  <c:v>0.67000000000000015</c:v>
                </c:pt>
                <c:pt idx="209">
                  <c:v>0.67999999999999994</c:v>
                </c:pt>
                <c:pt idx="210">
                  <c:v>0.83000000000000029</c:v>
                </c:pt>
                <c:pt idx="211">
                  <c:v>0.71999999999999909</c:v>
                </c:pt>
                <c:pt idx="212">
                  <c:v>0.6900000000000015</c:v>
                </c:pt>
                <c:pt idx="213">
                  <c:v>0.67000000000000193</c:v>
                </c:pt>
                <c:pt idx="214">
                  <c:v>0.7099999999999993</c:v>
                </c:pt>
                <c:pt idx="215">
                  <c:v>0.65999999999999881</c:v>
                </c:pt>
                <c:pt idx="216">
                  <c:v>0.67000000000000015</c:v>
                </c:pt>
                <c:pt idx="217">
                  <c:v>0.70000000000000129</c:v>
                </c:pt>
                <c:pt idx="218">
                  <c:v>0.67999999999999994</c:v>
                </c:pt>
                <c:pt idx="219">
                  <c:v>0.71999999999999909</c:v>
                </c:pt>
                <c:pt idx="220">
                  <c:v>0.61999999999999944</c:v>
                </c:pt>
                <c:pt idx="221">
                  <c:v>0.78999999999999915</c:v>
                </c:pt>
                <c:pt idx="222">
                  <c:v>0.82000000000000051</c:v>
                </c:pt>
                <c:pt idx="223">
                  <c:v>0.83000000000000029</c:v>
                </c:pt>
                <c:pt idx="224">
                  <c:v>0.91999999999999993</c:v>
                </c:pt>
                <c:pt idx="225">
                  <c:v>0.85000000000000164</c:v>
                </c:pt>
                <c:pt idx="226">
                  <c:v>0.69999999999999951</c:v>
                </c:pt>
                <c:pt idx="227">
                  <c:v>0.63999999999999901</c:v>
                </c:pt>
                <c:pt idx="228">
                  <c:v>0.6500000000000008</c:v>
                </c:pt>
                <c:pt idx="229">
                  <c:v>0.6400000000000009</c:v>
                </c:pt>
                <c:pt idx="230">
                  <c:v>0.62999999999999923</c:v>
                </c:pt>
                <c:pt idx="231">
                  <c:v>0.7000000000000004</c:v>
                </c:pt>
                <c:pt idx="232">
                  <c:v>0.62000000000000122</c:v>
                </c:pt>
                <c:pt idx="233">
                  <c:v>0.66000000000000036</c:v>
                </c:pt>
                <c:pt idx="234">
                  <c:v>0.67000000000000104</c:v>
                </c:pt>
                <c:pt idx="235">
                  <c:v>0.6499999999999998</c:v>
                </c:pt>
                <c:pt idx="236">
                  <c:v>0.72000000000000064</c:v>
                </c:pt>
                <c:pt idx="237">
                  <c:v>0.69999999999999951</c:v>
                </c:pt>
                <c:pt idx="238">
                  <c:v>0.6800000000000006</c:v>
                </c:pt>
                <c:pt idx="239">
                  <c:v>0.66000000000000125</c:v>
                </c:pt>
                <c:pt idx="240">
                  <c:v>0.67999999999999905</c:v>
                </c:pt>
                <c:pt idx="241">
                  <c:v>0.54</c:v>
                </c:pt>
                <c:pt idx="242">
                  <c:v>0.5799999999999994</c:v>
                </c:pt>
                <c:pt idx="243">
                  <c:v>0.58999999999999986</c:v>
                </c:pt>
                <c:pt idx="244">
                  <c:v>0.58000000000000007</c:v>
                </c:pt>
                <c:pt idx="245">
                  <c:v>0.6499999999999998</c:v>
                </c:pt>
                <c:pt idx="246">
                  <c:v>0.60999999999999965</c:v>
                </c:pt>
                <c:pt idx="247">
                  <c:v>0.61000000000000143</c:v>
                </c:pt>
                <c:pt idx="248">
                  <c:v>0.61000000000000054</c:v>
                </c:pt>
                <c:pt idx="249">
                  <c:v>0.58999999999999986</c:v>
                </c:pt>
                <c:pt idx="250">
                  <c:v>0.630000000000001</c:v>
                </c:pt>
                <c:pt idx="251">
                  <c:v>0.50000000000000089</c:v>
                </c:pt>
                <c:pt idx="252">
                  <c:v>0.55999999999999961</c:v>
                </c:pt>
                <c:pt idx="253">
                  <c:v>0.61000000000000054</c:v>
                </c:pt>
                <c:pt idx="254">
                  <c:v>0.61999999999999944</c:v>
                </c:pt>
                <c:pt idx="255">
                  <c:v>0.6399999999999999</c:v>
                </c:pt>
                <c:pt idx="256">
                  <c:v>0.67999999999999905</c:v>
                </c:pt>
                <c:pt idx="257">
                  <c:v>0.71999999999999975</c:v>
                </c:pt>
                <c:pt idx="258">
                  <c:v>0.6400000000000009</c:v>
                </c:pt>
                <c:pt idx="259">
                  <c:v>0.6500000000000008</c:v>
                </c:pt>
                <c:pt idx="260">
                  <c:v>0.7000000000000004</c:v>
                </c:pt>
                <c:pt idx="261">
                  <c:v>0.61999999999999944</c:v>
                </c:pt>
                <c:pt idx="262">
                  <c:v>0.60000000000000064</c:v>
                </c:pt>
                <c:pt idx="263">
                  <c:v>0.62000000000000033</c:v>
                </c:pt>
                <c:pt idx="264">
                  <c:v>0.58000000000000007</c:v>
                </c:pt>
                <c:pt idx="265">
                  <c:v>0.66000000000000036</c:v>
                </c:pt>
                <c:pt idx="266">
                  <c:v>0.56000000000000061</c:v>
                </c:pt>
                <c:pt idx="267">
                  <c:v>0.52999999999999958</c:v>
                </c:pt>
                <c:pt idx="268">
                  <c:v>0.58000000000000007</c:v>
                </c:pt>
                <c:pt idx="269">
                  <c:v>0.60999999999999965</c:v>
                </c:pt>
                <c:pt idx="270">
                  <c:v>0.7099999999999993</c:v>
                </c:pt>
                <c:pt idx="271">
                  <c:v>0.6500000000000008</c:v>
                </c:pt>
                <c:pt idx="272">
                  <c:v>0.6500000000000008</c:v>
                </c:pt>
                <c:pt idx="273">
                  <c:v>0.66000000000000036</c:v>
                </c:pt>
                <c:pt idx="274">
                  <c:v>0.6499999999999998</c:v>
                </c:pt>
                <c:pt idx="275">
                  <c:v>0.70000000000000129</c:v>
                </c:pt>
                <c:pt idx="276">
                  <c:v>0.6500000000000008</c:v>
                </c:pt>
                <c:pt idx="277">
                  <c:v>0.63000000000000012</c:v>
                </c:pt>
                <c:pt idx="278">
                  <c:v>0.6499999999999998</c:v>
                </c:pt>
                <c:pt idx="279">
                  <c:v>0.60999999999999965</c:v>
                </c:pt>
                <c:pt idx="280">
                  <c:v>0.66000000000000036</c:v>
                </c:pt>
                <c:pt idx="281">
                  <c:v>0.61000000000000054</c:v>
                </c:pt>
                <c:pt idx="282">
                  <c:v>0.58999999999999986</c:v>
                </c:pt>
                <c:pt idx="283">
                  <c:v>0.6500000000000008</c:v>
                </c:pt>
                <c:pt idx="284">
                  <c:v>0.62000000000000033</c:v>
                </c:pt>
                <c:pt idx="285">
                  <c:v>0.6400000000000009</c:v>
                </c:pt>
                <c:pt idx="286">
                  <c:v>0.58000000000000007</c:v>
                </c:pt>
                <c:pt idx="287">
                  <c:v>0.6400000000000009</c:v>
                </c:pt>
                <c:pt idx="288">
                  <c:v>0.60999999999999965</c:v>
                </c:pt>
                <c:pt idx="289">
                  <c:v>0.6400000000000009</c:v>
                </c:pt>
                <c:pt idx="290">
                  <c:v>0.69000000000000061</c:v>
                </c:pt>
                <c:pt idx="291">
                  <c:v>0.63000000000000012</c:v>
                </c:pt>
                <c:pt idx="292">
                  <c:v>0.64999999999999891</c:v>
                </c:pt>
                <c:pt idx="293">
                  <c:v>0.63999999999999901</c:v>
                </c:pt>
                <c:pt idx="294">
                  <c:v>0.62999999999999923</c:v>
                </c:pt>
                <c:pt idx="295">
                  <c:v>0.67999999999999994</c:v>
                </c:pt>
                <c:pt idx="296">
                  <c:v>0.62000000000000122</c:v>
                </c:pt>
                <c:pt idx="297">
                  <c:v>0.57000000000000051</c:v>
                </c:pt>
                <c:pt idx="298">
                  <c:v>0.67000000000000015</c:v>
                </c:pt>
                <c:pt idx="299">
                  <c:v>0.6499999999999998</c:v>
                </c:pt>
                <c:pt idx="300">
                  <c:v>0.63000000000000012</c:v>
                </c:pt>
                <c:pt idx="301">
                  <c:v>0.6800000000000006</c:v>
                </c:pt>
                <c:pt idx="302">
                  <c:v>0.58999999999999986</c:v>
                </c:pt>
                <c:pt idx="303">
                  <c:v>0.59999999999999953</c:v>
                </c:pt>
                <c:pt idx="304">
                  <c:v>0.56999999999999962</c:v>
                </c:pt>
                <c:pt idx="305">
                  <c:v>0.7000000000000004</c:v>
                </c:pt>
                <c:pt idx="306">
                  <c:v>0.71999999999999975</c:v>
                </c:pt>
                <c:pt idx="307">
                  <c:v>0.63000000000000012</c:v>
                </c:pt>
                <c:pt idx="308">
                  <c:v>0.62000000000000033</c:v>
                </c:pt>
                <c:pt idx="309">
                  <c:v>0.60999999999999965</c:v>
                </c:pt>
                <c:pt idx="310">
                  <c:v>0.60999999999999965</c:v>
                </c:pt>
                <c:pt idx="311">
                  <c:v>0.65999999999999959</c:v>
                </c:pt>
                <c:pt idx="312">
                  <c:v>0.61000000000000054</c:v>
                </c:pt>
                <c:pt idx="313">
                  <c:v>0.69000000000000061</c:v>
                </c:pt>
                <c:pt idx="314">
                  <c:v>0.67000000000000015</c:v>
                </c:pt>
                <c:pt idx="315">
                  <c:v>0.74000000000000044</c:v>
                </c:pt>
                <c:pt idx="316">
                  <c:v>0.71000000000000019</c:v>
                </c:pt>
                <c:pt idx="317">
                  <c:v>0.63000000000000012</c:v>
                </c:pt>
                <c:pt idx="318">
                  <c:v>0.71000000000000019</c:v>
                </c:pt>
                <c:pt idx="319">
                  <c:v>0.67000000000000104</c:v>
                </c:pt>
                <c:pt idx="320">
                  <c:v>0.67000000000000015</c:v>
                </c:pt>
                <c:pt idx="321">
                  <c:v>0.74000000000000132</c:v>
                </c:pt>
                <c:pt idx="322">
                  <c:v>0.71999999999999975</c:v>
                </c:pt>
                <c:pt idx="323">
                  <c:v>0.7799999999999998</c:v>
                </c:pt>
                <c:pt idx="324">
                  <c:v>0.69999999999999951</c:v>
                </c:pt>
                <c:pt idx="325">
                  <c:v>0.78999999999999915</c:v>
                </c:pt>
                <c:pt idx="326">
                  <c:v>0.80000000000000071</c:v>
                </c:pt>
                <c:pt idx="327">
                  <c:v>0.74000000000000044</c:v>
                </c:pt>
                <c:pt idx="328">
                  <c:v>0.71000000000000019</c:v>
                </c:pt>
                <c:pt idx="329">
                  <c:v>0.76</c:v>
                </c:pt>
                <c:pt idx="330">
                  <c:v>0.78000000000000114</c:v>
                </c:pt>
                <c:pt idx="331">
                  <c:v>0.69000000000000061</c:v>
                </c:pt>
                <c:pt idx="332">
                  <c:v>0.7000000000000004</c:v>
                </c:pt>
                <c:pt idx="333">
                  <c:v>0.78000000000000025</c:v>
                </c:pt>
                <c:pt idx="334">
                  <c:v>0.77000000000000079</c:v>
                </c:pt>
                <c:pt idx="335">
                  <c:v>0.65999999999999959</c:v>
                </c:pt>
                <c:pt idx="336">
                  <c:v>0.6499999999999998</c:v>
                </c:pt>
                <c:pt idx="337">
                  <c:v>0.67000000000000015</c:v>
                </c:pt>
                <c:pt idx="338">
                  <c:v>0.81000000000000061</c:v>
                </c:pt>
                <c:pt idx="339">
                  <c:v>0.78000000000000025</c:v>
                </c:pt>
                <c:pt idx="340">
                  <c:v>0.71999999999999975</c:v>
                </c:pt>
                <c:pt idx="341">
                  <c:v>0.76999999999999991</c:v>
                </c:pt>
                <c:pt idx="342">
                  <c:v>0.74999999999999933</c:v>
                </c:pt>
                <c:pt idx="343">
                  <c:v>0.79</c:v>
                </c:pt>
                <c:pt idx="344">
                  <c:v>0.78000000000000025</c:v>
                </c:pt>
                <c:pt idx="345">
                  <c:v>0.77000000000000079</c:v>
                </c:pt>
                <c:pt idx="346">
                  <c:v>0.81000000000000061</c:v>
                </c:pt>
                <c:pt idx="347">
                  <c:v>0.76999999999999991</c:v>
                </c:pt>
                <c:pt idx="348">
                  <c:v>0.79</c:v>
                </c:pt>
                <c:pt idx="349">
                  <c:v>0.7099999999999993</c:v>
                </c:pt>
                <c:pt idx="350">
                  <c:v>0.6399999999999999</c:v>
                </c:pt>
                <c:pt idx="351">
                  <c:v>0.7000000000000004</c:v>
                </c:pt>
                <c:pt idx="352">
                  <c:v>0.83000000000000029</c:v>
                </c:pt>
                <c:pt idx="353">
                  <c:v>0.69000000000000061</c:v>
                </c:pt>
                <c:pt idx="354">
                  <c:v>0.70000000000000129</c:v>
                </c:pt>
                <c:pt idx="355">
                  <c:v>0.75000000000000022</c:v>
                </c:pt>
                <c:pt idx="356">
                  <c:v>0.75000000000000022</c:v>
                </c:pt>
                <c:pt idx="357">
                  <c:v>0.72999999999999965</c:v>
                </c:pt>
                <c:pt idx="358">
                  <c:v>0.71999999999999975</c:v>
                </c:pt>
                <c:pt idx="359">
                  <c:v>0.74000000000000044</c:v>
                </c:pt>
                <c:pt idx="360">
                  <c:v>0.72000000000000064</c:v>
                </c:pt>
                <c:pt idx="361">
                  <c:v>0.73000000000000065</c:v>
                </c:pt>
                <c:pt idx="362">
                  <c:v>0.72999999999999965</c:v>
                </c:pt>
                <c:pt idx="363">
                  <c:v>0.77000000000000079</c:v>
                </c:pt>
                <c:pt idx="364">
                  <c:v>0.76</c:v>
                </c:pt>
                <c:pt idx="365">
                  <c:v>0.88</c:v>
                </c:pt>
                <c:pt idx="366">
                  <c:v>0.71999999999999975</c:v>
                </c:pt>
                <c:pt idx="367">
                  <c:v>0.78000000000000025</c:v>
                </c:pt>
                <c:pt idx="368">
                  <c:v>0.73999999999999955</c:v>
                </c:pt>
                <c:pt idx="369">
                  <c:v>0.76</c:v>
                </c:pt>
                <c:pt idx="370">
                  <c:v>0.81999999999999962</c:v>
                </c:pt>
                <c:pt idx="371">
                  <c:v>0.76999999999999991</c:v>
                </c:pt>
                <c:pt idx="372">
                  <c:v>0.78000000000000114</c:v>
                </c:pt>
                <c:pt idx="373">
                  <c:v>0.76</c:v>
                </c:pt>
                <c:pt idx="374">
                  <c:v>0.78999999999999915</c:v>
                </c:pt>
                <c:pt idx="375">
                  <c:v>0.82000000000000051</c:v>
                </c:pt>
                <c:pt idx="376">
                  <c:v>0.81999999999999962</c:v>
                </c:pt>
                <c:pt idx="377">
                  <c:v>0.8299999999999994</c:v>
                </c:pt>
                <c:pt idx="378">
                  <c:v>0.7799999999999998</c:v>
                </c:pt>
                <c:pt idx="379">
                  <c:v>0.78000000000000025</c:v>
                </c:pt>
                <c:pt idx="380">
                  <c:v>0.75000000000000022</c:v>
                </c:pt>
                <c:pt idx="381">
                  <c:v>0.82000000000000051</c:v>
                </c:pt>
                <c:pt idx="382">
                  <c:v>0.69999999999999951</c:v>
                </c:pt>
                <c:pt idx="383">
                  <c:v>0.72999999999999965</c:v>
                </c:pt>
                <c:pt idx="384">
                  <c:v>0.72000000000000064</c:v>
                </c:pt>
                <c:pt idx="385">
                  <c:v>0.71999999999999975</c:v>
                </c:pt>
                <c:pt idx="386">
                  <c:v>0.75000000000000022</c:v>
                </c:pt>
                <c:pt idx="387">
                  <c:v>0.71000000000000019</c:v>
                </c:pt>
                <c:pt idx="388">
                  <c:v>0.7000000000000004</c:v>
                </c:pt>
                <c:pt idx="389">
                  <c:v>0.6500000000000008</c:v>
                </c:pt>
                <c:pt idx="390">
                  <c:v>0.71999999999999975</c:v>
                </c:pt>
                <c:pt idx="391">
                  <c:v>0.69999999999999951</c:v>
                </c:pt>
                <c:pt idx="392">
                  <c:v>0.69000000000000061</c:v>
                </c:pt>
                <c:pt idx="393">
                  <c:v>0.7600000000000009</c:v>
                </c:pt>
                <c:pt idx="394">
                  <c:v>0.62000000000000033</c:v>
                </c:pt>
                <c:pt idx="395">
                  <c:v>0.6500000000000008</c:v>
                </c:pt>
                <c:pt idx="396">
                  <c:v>0.66000000000000036</c:v>
                </c:pt>
                <c:pt idx="397">
                  <c:v>0.62000000000000033</c:v>
                </c:pt>
                <c:pt idx="398">
                  <c:v>0.58999999999999986</c:v>
                </c:pt>
                <c:pt idx="399">
                  <c:v>0.60999999999999965</c:v>
                </c:pt>
                <c:pt idx="400">
                  <c:v>0.65999999999999959</c:v>
                </c:pt>
                <c:pt idx="401">
                  <c:v>0.58999999999999986</c:v>
                </c:pt>
                <c:pt idx="402">
                  <c:v>0.58000000000000007</c:v>
                </c:pt>
                <c:pt idx="403">
                  <c:v>0.60000000000000064</c:v>
                </c:pt>
                <c:pt idx="404">
                  <c:v>0.66000000000000036</c:v>
                </c:pt>
                <c:pt idx="405">
                  <c:v>0.630000000000001</c:v>
                </c:pt>
                <c:pt idx="406">
                  <c:v>0.66000000000000036</c:v>
                </c:pt>
                <c:pt idx="407">
                  <c:v>0.62000000000000033</c:v>
                </c:pt>
                <c:pt idx="408">
                  <c:v>0.69000000000000061</c:v>
                </c:pt>
                <c:pt idx="409">
                  <c:v>0.69999999999999951</c:v>
                </c:pt>
                <c:pt idx="410">
                  <c:v>0.67000000000000015</c:v>
                </c:pt>
                <c:pt idx="411">
                  <c:v>0.58999999999999986</c:v>
                </c:pt>
                <c:pt idx="412">
                  <c:v>0.58000000000000007</c:v>
                </c:pt>
                <c:pt idx="413">
                  <c:v>0.61000000000000054</c:v>
                </c:pt>
                <c:pt idx="414">
                  <c:v>0.60999999999999965</c:v>
                </c:pt>
                <c:pt idx="415">
                  <c:v>0.54999999999999982</c:v>
                </c:pt>
                <c:pt idx="416">
                  <c:v>0.56000000000000061</c:v>
                </c:pt>
                <c:pt idx="417">
                  <c:v>0.58999999999999986</c:v>
                </c:pt>
                <c:pt idx="418">
                  <c:v>0.58999999999999986</c:v>
                </c:pt>
                <c:pt idx="419">
                  <c:v>0.630000000000001</c:v>
                </c:pt>
                <c:pt idx="420">
                  <c:v>0.61000000000000054</c:v>
                </c:pt>
                <c:pt idx="421">
                  <c:v>0.61000000000000054</c:v>
                </c:pt>
                <c:pt idx="422">
                  <c:v>0.58999999999999986</c:v>
                </c:pt>
                <c:pt idx="423">
                  <c:v>0.6400000000000009</c:v>
                </c:pt>
                <c:pt idx="424">
                  <c:v>0.67000000000000015</c:v>
                </c:pt>
                <c:pt idx="425">
                  <c:v>0.7000000000000004</c:v>
                </c:pt>
                <c:pt idx="426">
                  <c:v>0.66000000000000036</c:v>
                </c:pt>
                <c:pt idx="427">
                  <c:v>0.66000000000000036</c:v>
                </c:pt>
                <c:pt idx="428">
                  <c:v>0.6500000000000008</c:v>
                </c:pt>
                <c:pt idx="429">
                  <c:v>0.62000000000000033</c:v>
                </c:pt>
                <c:pt idx="430">
                  <c:v>0.71000000000000019</c:v>
                </c:pt>
                <c:pt idx="431">
                  <c:v>0.68999999999999961</c:v>
                </c:pt>
                <c:pt idx="432">
                  <c:v>0.79999999999999982</c:v>
                </c:pt>
                <c:pt idx="433">
                  <c:v>0.59999999999999953</c:v>
                </c:pt>
                <c:pt idx="434">
                  <c:v>0.55999999999999961</c:v>
                </c:pt>
                <c:pt idx="435">
                  <c:v>0.61000000000000054</c:v>
                </c:pt>
                <c:pt idx="436">
                  <c:v>0.58999999999999986</c:v>
                </c:pt>
                <c:pt idx="437">
                  <c:v>0.56000000000000061</c:v>
                </c:pt>
                <c:pt idx="438">
                  <c:v>0.58000000000000007</c:v>
                </c:pt>
                <c:pt idx="439">
                  <c:v>0.57000000000000051</c:v>
                </c:pt>
                <c:pt idx="440">
                  <c:v>0.53000000000000025</c:v>
                </c:pt>
                <c:pt idx="441">
                  <c:v>0.57000000000000051</c:v>
                </c:pt>
                <c:pt idx="442">
                  <c:v>0.56999999999999962</c:v>
                </c:pt>
                <c:pt idx="443">
                  <c:v>0.54999999999999982</c:v>
                </c:pt>
                <c:pt idx="444">
                  <c:v>0.55999999999999961</c:v>
                </c:pt>
                <c:pt idx="445">
                  <c:v>0.58000000000000007</c:v>
                </c:pt>
                <c:pt idx="446">
                  <c:v>0.54999999999999982</c:v>
                </c:pt>
                <c:pt idx="447">
                  <c:v>0.56999999999999962</c:v>
                </c:pt>
                <c:pt idx="448">
                  <c:v>0.5799999999999994</c:v>
                </c:pt>
                <c:pt idx="449">
                  <c:v>0.54</c:v>
                </c:pt>
                <c:pt idx="450">
                  <c:v>0.57000000000000051</c:v>
                </c:pt>
                <c:pt idx="451">
                  <c:v>0.54999999999999982</c:v>
                </c:pt>
                <c:pt idx="452">
                  <c:v>0.58000000000000007</c:v>
                </c:pt>
                <c:pt idx="453">
                  <c:v>0.55999999999999961</c:v>
                </c:pt>
                <c:pt idx="454">
                  <c:v>0.56999999999999962</c:v>
                </c:pt>
                <c:pt idx="455">
                  <c:v>0.55999999999999961</c:v>
                </c:pt>
                <c:pt idx="456">
                  <c:v>0.54999999999999982</c:v>
                </c:pt>
                <c:pt idx="457">
                  <c:v>0.54999999999999982</c:v>
                </c:pt>
                <c:pt idx="458">
                  <c:v>0.57000000000000051</c:v>
                </c:pt>
                <c:pt idx="459">
                  <c:v>0.60000000000000064</c:v>
                </c:pt>
                <c:pt idx="460">
                  <c:v>0.58999999999999986</c:v>
                </c:pt>
                <c:pt idx="461">
                  <c:v>0.58000000000000007</c:v>
                </c:pt>
                <c:pt idx="462">
                  <c:v>0.60999999999999965</c:v>
                </c:pt>
                <c:pt idx="463">
                  <c:v>0.58999999999999986</c:v>
                </c:pt>
                <c:pt idx="464">
                  <c:v>0.61000000000000054</c:v>
                </c:pt>
                <c:pt idx="465">
                  <c:v>0.59000000000000052</c:v>
                </c:pt>
                <c:pt idx="466">
                  <c:v>0.61999999999999944</c:v>
                </c:pt>
                <c:pt idx="467">
                  <c:v>0.61999999999999944</c:v>
                </c:pt>
                <c:pt idx="468">
                  <c:v>0.58999999999999986</c:v>
                </c:pt>
                <c:pt idx="469">
                  <c:v>0.62000000000000033</c:v>
                </c:pt>
                <c:pt idx="470">
                  <c:v>0.55999999999999961</c:v>
                </c:pt>
                <c:pt idx="471">
                  <c:v>0.54999999999999982</c:v>
                </c:pt>
                <c:pt idx="472">
                  <c:v>0.54999999999999982</c:v>
                </c:pt>
                <c:pt idx="473">
                  <c:v>0.54</c:v>
                </c:pt>
                <c:pt idx="474">
                  <c:v>0.55999999999999961</c:v>
                </c:pt>
                <c:pt idx="475">
                  <c:v>0.54999999999999982</c:v>
                </c:pt>
                <c:pt idx="476">
                  <c:v>0.56000000000000061</c:v>
                </c:pt>
                <c:pt idx="477">
                  <c:v>0.54</c:v>
                </c:pt>
                <c:pt idx="478">
                  <c:v>0.56000000000000061</c:v>
                </c:pt>
                <c:pt idx="479">
                  <c:v>0.54999999999999982</c:v>
                </c:pt>
                <c:pt idx="480">
                  <c:v>0.54</c:v>
                </c:pt>
                <c:pt idx="481">
                  <c:v>0.55999999999999961</c:v>
                </c:pt>
                <c:pt idx="482">
                  <c:v>0.57000000000000051</c:v>
                </c:pt>
                <c:pt idx="483">
                  <c:v>0.58999999999999986</c:v>
                </c:pt>
                <c:pt idx="484">
                  <c:v>0.58999999999999986</c:v>
                </c:pt>
                <c:pt idx="485">
                  <c:v>0.58999999999999986</c:v>
                </c:pt>
                <c:pt idx="486">
                  <c:v>0.61999999999999944</c:v>
                </c:pt>
                <c:pt idx="487">
                  <c:v>0.6400000000000009</c:v>
                </c:pt>
                <c:pt idx="488">
                  <c:v>0.6399999999999999</c:v>
                </c:pt>
                <c:pt idx="489">
                  <c:v>0.6500000000000008</c:v>
                </c:pt>
                <c:pt idx="490">
                  <c:v>0.6499999999999998</c:v>
                </c:pt>
                <c:pt idx="491">
                  <c:v>0.6400000000000009</c:v>
                </c:pt>
                <c:pt idx="492">
                  <c:v>0.67000000000000015</c:v>
                </c:pt>
                <c:pt idx="493">
                  <c:v>0.6499999999999998</c:v>
                </c:pt>
                <c:pt idx="494">
                  <c:v>0.59999999999999953</c:v>
                </c:pt>
                <c:pt idx="495">
                  <c:v>0.54999999999999982</c:v>
                </c:pt>
                <c:pt idx="496">
                  <c:v>0.57000000000000051</c:v>
                </c:pt>
                <c:pt idx="497">
                  <c:v>0.61000000000000054</c:v>
                </c:pt>
                <c:pt idx="498">
                  <c:v>0.61000000000000054</c:v>
                </c:pt>
                <c:pt idx="499">
                  <c:v>0.62000000000000033</c:v>
                </c:pt>
                <c:pt idx="500">
                  <c:v>0.63000000000000012</c:v>
                </c:pt>
                <c:pt idx="501">
                  <c:v>0.58000000000000007</c:v>
                </c:pt>
                <c:pt idx="502">
                  <c:v>0.5799999999999994</c:v>
                </c:pt>
                <c:pt idx="503">
                  <c:v>0.60000000000000064</c:v>
                </c:pt>
                <c:pt idx="504">
                  <c:v>0.58999999999999986</c:v>
                </c:pt>
                <c:pt idx="505">
                  <c:v>0.58000000000000007</c:v>
                </c:pt>
                <c:pt idx="506">
                  <c:v>0.54999999999999982</c:v>
                </c:pt>
                <c:pt idx="507">
                  <c:v>0.57000000000000051</c:v>
                </c:pt>
                <c:pt idx="508">
                  <c:v>0.59999999999999953</c:v>
                </c:pt>
                <c:pt idx="509">
                  <c:v>0.6500000000000008</c:v>
                </c:pt>
                <c:pt idx="510">
                  <c:v>0.57000000000000051</c:v>
                </c:pt>
                <c:pt idx="511">
                  <c:v>0.60000000000000064</c:v>
                </c:pt>
                <c:pt idx="512">
                  <c:v>0.59999999999999953</c:v>
                </c:pt>
                <c:pt idx="513">
                  <c:v>0.58000000000000007</c:v>
                </c:pt>
                <c:pt idx="514">
                  <c:v>0.58000000000000007</c:v>
                </c:pt>
                <c:pt idx="515">
                  <c:v>0.59999999999999953</c:v>
                </c:pt>
                <c:pt idx="516">
                  <c:v>0.60000000000000064</c:v>
                </c:pt>
                <c:pt idx="517">
                  <c:v>0.58999999999999986</c:v>
                </c:pt>
                <c:pt idx="518">
                  <c:v>0.61000000000000054</c:v>
                </c:pt>
                <c:pt idx="519">
                  <c:v>0.59999999999999953</c:v>
                </c:pt>
                <c:pt idx="520">
                  <c:v>0.58999999999999986</c:v>
                </c:pt>
                <c:pt idx="521">
                  <c:v>0.60999999999999965</c:v>
                </c:pt>
                <c:pt idx="522">
                  <c:v>0.56999999999999962</c:v>
                </c:pt>
                <c:pt idx="523">
                  <c:v>0.56000000000000061</c:v>
                </c:pt>
                <c:pt idx="524">
                  <c:v>0.58999999999999986</c:v>
                </c:pt>
                <c:pt idx="525">
                  <c:v>0.58000000000000007</c:v>
                </c:pt>
                <c:pt idx="526">
                  <c:v>0.58999999999999986</c:v>
                </c:pt>
                <c:pt idx="527">
                  <c:v>0.6399999999999999</c:v>
                </c:pt>
                <c:pt idx="528">
                  <c:v>0.6500000000000008</c:v>
                </c:pt>
                <c:pt idx="529">
                  <c:v>0.61000000000000054</c:v>
                </c:pt>
                <c:pt idx="530">
                  <c:v>0.60000000000000064</c:v>
                </c:pt>
                <c:pt idx="531">
                  <c:v>0.58999999999999986</c:v>
                </c:pt>
                <c:pt idx="532">
                  <c:v>0.60000000000000064</c:v>
                </c:pt>
                <c:pt idx="533">
                  <c:v>0.62000000000000033</c:v>
                </c:pt>
                <c:pt idx="534">
                  <c:v>0.63000000000000012</c:v>
                </c:pt>
                <c:pt idx="535">
                  <c:v>0.6399999999999999</c:v>
                </c:pt>
                <c:pt idx="536">
                  <c:v>0.63000000000000012</c:v>
                </c:pt>
                <c:pt idx="537">
                  <c:v>0.60000000000000064</c:v>
                </c:pt>
                <c:pt idx="538">
                  <c:v>0.62000000000000033</c:v>
                </c:pt>
                <c:pt idx="539">
                  <c:v>0.6500000000000008</c:v>
                </c:pt>
                <c:pt idx="540">
                  <c:v>0.58999999999999986</c:v>
                </c:pt>
                <c:pt idx="541">
                  <c:v>0.59999999999999953</c:v>
                </c:pt>
                <c:pt idx="542">
                  <c:v>0.62000000000000033</c:v>
                </c:pt>
                <c:pt idx="543">
                  <c:v>0.59999999999999953</c:v>
                </c:pt>
                <c:pt idx="544">
                  <c:v>0.59999999999999953</c:v>
                </c:pt>
                <c:pt idx="545">
                  <c:v>0.60999999999999965</c:v>
                </c:pt>
                <c:pt idx="546">
                  <c:v>0.61000000000000054</c:v>
                </c:pt>
                <c:pt idx="547">
                  <c:v>0.61000000000000054</c:v>
                </c:pt>
                <c:pt idx="548">
                  <c:v>0.66000000000000036</c:v>
                </c:pt>
                <c:pt idx="549">
                  <c:v>0.63000000000000012</c:v>
                </c:pt>
                <c:pt idx="550">
                  <c:v>0.63000000000000012</c:v>
                </c:pt>
                <c:pt idx="551">
                  <c:v>0.59999999999999953</c:v>
                </c:pt>
                <c:pt idx="552">
                  <c:v>0.62000000000000033</c:v>
                </c:pt>
                <c:pt idx="553">
                  <c:v>0.63000000000000012</c:v>
                </c:pt>
                <c:pt idx="554">
                  <c:v>0.57000000000000051</c:v>
                </c:pt>
                <c:pt idx="555">
                  <c:v>0.55999999999999961</c:v>
                </c:pt>
                <c:pt idx="556">
                  <c:v>0.60999999999999965</c:v>
                </c:pt>
                <c:pt idx="557">
                  <c:v>0.62000000000000033</c:v>
                </c:pt>
                <c:pt idx="558">
                  <c:v>0.6499999999999998</c:v>
                </c:pt>
                <c:pt idx="559">
                  <c:v>0.60000000000000064</c:v>
                </c:pt>
                <c:pt idx="560">
                  <c:v>0.63000000000000012</c:v>
                </c:pt>
                <c:pt idx="561">
                  <c:v>0.61000000000000054</c:v>
                </c:pt>
                <c:pt idx="562">
                  <c:v>0.58000000000000007</c:v>
                </c:pt>
                <c:pt idx="563">
                  <c:v>0.61000000000000054</c:v>
                </c:pt>
                <c:pt idx="564">
                  <c:v>0.59999999999999953</c:v>
                </c:pt>
                <c:pt idx="565">
                  <c:v>0.58000000000000007</c:v>
                </c:pt>
                <c:pt idx="566">
                  <c:v>0.61000000000000054</c:v>
                </c:pt>
                <c:pt idx="567">
                  <c:v>0.58999999999999986</c:v>
                </c:pt>
                <c:pt idx="568">
                  <c:v>0.58000000000000007</c:v>
                </c:pt>
                <c:pt idx="569">
                  <c:v>0.58000000000000007</c:v>
                </c:pt>
                <c:pt idx="570">
                  <c:v>0.57000000000000051</c:v>
                </c:pt>
                <c:pt idx="571">
                  <c:v>0.58000000000000007</c:v>
                </c:pt>
                <c:pt idx="572">
                  <c:v>0.60000000000000064</c:v>
                </c:pt>
                <c:pt idx="573">
                  <c:v>0.54999999999999982</c:v>
                </c:pt>
                <c:pt idx="574">
                  <c:v>0.59999999999999953</c:v>
                </c:pt>
                <c:pt idx="575">
                  <c:v>0.60000000000000064</c:v>
                </c:pt>
                <c:pt idx="576">
                  <c:v>0.58999999999999986</c:v>
                </c:pt>
                <c:pt idx="577">
                  <c:v>0.60999999999999965</c:v>
                </c:pt>
                <c:pt idx="578">
                  <c:v>0.55999999999999961</c:v>
                </c:pt>
                <c:pt idx="579">
                  <c:v>0.58000000000000007</c:v>
                </c:pt>
                <c:pt idx="580">
                  <c:v>0.59999999999999953</c:v>
                </c:pt>
                <c:pt idx="581">
                  <c:v>0.62000000000000033</c:v>
                </c:pt>
                <c:pt idx="582">
                  <c:v>0.62000000000000033</c:v>
                </c:pt>
                <c:pt idx="583">
                  <c:v>0.62000000000000033</c:v>
                </c:pt>
                <c:pt idx="584">
                  <c:v>0.61000000000000054</c:v>
                </c:pt>
                <c:pt idx="585">
                  <c:v>0.58999999999999986</c:v>
                </c:pt>
                <c:pt idx="586">
                  <c:v>0.66000000000000036</c:v>
                </c:pt>
                <c:pt idx="587">
                  <c:v>0.63000000000000012</c:v>
                </c:pt>
                <c:pt idx="588">
                  <c:v>0.630000000000001</c:v>
                </c:pt>
                <c:pt idx="589">
                  <c:v>0.59999999999999953</c:v>
                </c:pt>
                <c:pt idx="590">
                  <c:v>0.61000000000000054</c:v>
                </c:pt>
                <c:pt idx="591">
                  <c:v>0.58000000000000007</c:v>
                </c:pt>
                <c:pt idx="592">
                  <c:v>0.60999999999999965</c:v>
                </c:pt>
                <c:pt idx="593">
                  <c:v>0.6400000000000009</c:v>
                </c:pt>
                <c:pt idx="594">
                  <c:v>0.6400000000000009</c:v>
                </c:pt>
                <c:pt idx="595">
                  <c:v>0.6500000000000008</c:v>
                </c:pt>
                <c:pt idx="596">
                  <c:v>0.66000000000000036</c:v>
                </c:pt>
                <c:pt idx="597">
                  <c:v>0.66000000000000036</c:v>
                </c:pt>
                <c:pt idx="598">
                  <c:v>0.6500000000000008</c:v>
                </c:pt>
                <c:pt idx="599">
                  <c:v>0.67000000000000015</c:v>
                </c:pt>
                <c:pt idx="600">
                  <c:v>0.61000000000000054</c:v>
                </c:pt>
                <c:pt idx="601">
                  <c:v>0.61000000000000054</c:v>
                </c:pt>
                <c:pt idx="602">
                  <c:v>0.66000000000000036</c:v>
                </c:pt>
                <c:pt idx="603">
                  <c:v>0.6499999999999998</c:v>
                </c:pt>
                <c:pt idx="604">
                  <c:v>0.61000000000000054</c:v>
                </c:pt>
                <c:pt idx="605">
                  <c:v>0.59999999999999953</c:v>
                </c:pt>
                <c:pt idx="606">
                  <c:v>0.67000000000000015</c:v>
                </c:pt>
                <c:pt idx="607">
                  <c:v>0.67000000000000015</c:v>
                </c:pt>
                <c:pt idx="608">
                  <c:v>0.6500000000000008</c:v>
                </c:pt>
                <c:pt idx="609">
                  <c:v>0.6399999999999999</c:v>
                </c:pt>
                <c:pt idx="610">
                  <c:v>0.62000000000000033</c:v>
                </c:pt>
                <c:pt idx="611">
                  <c:v>0.6400000000000009</c:v>
                </c:pt>
                <c:pt idx="612">
                  <c:v>0.6499999999999998</c:v>
                </c:pt>
                <c:pt idx="613">
                  <c:v>0.6399999999999999</c:v>
                </c:pt>
                <c:pt idx="614">
                  <c:v>0.6500000000000008</c:v>
                </c:pt>
                <c:pt idx="615">
                  <c:v>0.62000000000000033</c:v>
                </c:pt>
                <c:pt idx="616">
                  <c:v>0.6399999999999999</c:v>
                </c:pt>
                <c:pt idx="617">
                  <c:v>0.69999999999999951</c:v>
                </c:pt>
                <c:pt idx="618">
                  <c:v>0.6500000000000008</c:v>
                </c:pt>
                <c:pt idx="619">
                  <c:v>0.66000000000000036</c:v>
                </c:pt>
                <c:pt idx="620">
                  <c:v>0.72000000000000064</c:v>
                </c:pt>
                <c:pt idx="621">
                  <c:v>0.6399999999999999</c:v>
                </c:pt>
                <c:pt idx="622">
                  <c:v>0.6400000000000009</c:v>
                </c:pt>
                <c:pt idx="623">
                  <c:v>0.6500000000000008</c:v>
                </c:pt>
                <c:pt idx="624">
                  <c:v>0.66000000000000036</c:v>
                </c:pt>
                <c:pt idx="625">
                  <c:v>0.66000000000000036</c:v>
                </c:pt>
                <c:pt idx="626">
                  <c:v>0.67000000000000015</c:v>
                </c:pt>
                <c:pt idx="627">
                  <c:v>0.6399999999999999</c:v>
                </c:pt>
                <c:pt idx="628">
                  <c:v>0.62000000000000033</c:v>
                </c:pt>
                <c:pt idx="629">
                  <c:v>0.6499999999999998</c:v>
                </c:pt>
                <c:pt idx="630">
                  <c:v>0.6399999999999999</c:v>
                </c:pt>
                <c:pt idx="631">
                  <c:v>0.63000000000000012</c:v>
                </c:pt>
                <c:pt idx="632">
                  <c:v>0.6500000000000008</c:v>
                </c:pt>
                <c:pt idx="633">
                  <c:v>0.66000000000000036</c:v>
                </c:pt>
                <c:pt idx="634">
                  <c:v>0.67999999999999994</c:v>
                </c:pt>
                <c:pt idx="635">
                  <c:v>0.67000000000000015</c:v>
                </c:pt>
                <c:pt idx="636">
                  <c:v>0.6800000000000006</c:v>
                </c:pt>
                <c:pt idx="637">
                  <c:v>0.67000000000000015</c:v>
                </c:pt>
                <c:pt idx="638">
                  <c:v>0.61000000000000054</c:v>
                </c:pt>
                <c:pt idx="639">
                  <c:v>0.66000000000000036</c:v>
                </c:pt>
                <c:pt idx="640">
                  <c:v>0.6500000000000008</c:v>
                </c:pt>
                <c:pt idx="641">
                  <c:v>0.7000000000000004</c:v>
                </c:pt>
                <c:pt idx="642">
                  <c:v>0.67000000000000015</c:v>
                </c:pt>
                <c:pt idx="643">
                  <c:v>0.67000000000000015</c:v>
                </c:pt>
                <c:pt idx="644">
                  <c:v>0.67999999999999994</c:v>
                </c:pt>
                <c:pt idx="645">
                  <c:v>0.630000000000001</c:v>
                </c:pt>
                <c:pt idx="646">
                  <c:v>0.7000000000000004</c:v>
                </c:pt>
                <c:pt idx="647">
                  <c:v>0.6499999999999998</c:v>
                </c:pt>
                <c:pt idx="648">
                  <c:v>0.67000000000000015</c:v>
                </c:pt>
                <c:pt idx="649">
                  <c:v>0.65999999999999959</c:v>
                </c:pt>
                <c:pt idx="650">
                  <c:v>0.65999999999999959</c:v>
                </c:pt>
                <c:pt idx="651">
                  <c:v>0.67000000000000015</c:v>
                </c:pt>
                <c:pt idx="652">
                  <c:v>0.67000000000000015</c:v>
                </c:pt>
                <c:pt idx="653">
                  <c:v>0.68999999999999961</c:v>
                </c:pt>
                <c:pt idx="654">
                  <c:v>0.67999999999999994</c:v>
                </c:pt>
                <c:pt idx="655">
                  <c:v>0.67999999999999994</c:v>
                </c:pt>
                <c:pt idx="656">
                  <c:v>0.75000000000000022</c:v>
                </c:pt>
                <c:pt idx="657">
                  <c:v>0.7000000000000004</c:v>
                </c:pt>
                <c:pt idx="658">
                  <c:v>0.6800000000000006</c:v>
                </c:pt>
                <c:pt idx="659">
                  <c:v>0.67000000000000015</c:v>
                </c:pt>
                <c:pt idx="660">
                  <c:v>0.6800000000000006</c:v>
                </c:pt>
                <c:pt idx="661">
                  <c:v>0.76</c:v>
                </c:pt>
                <c:pt idx="662">
                  <c:v>0.73999999999999955</c:v>
                </c:pt>
                <c:pt idx="663">
                  <c:v>0.7000000000000004</c:v>
                </c:pt>
                <c:pt idx="664">
                  <c:v>0.72999999999999965</c:v>
                </c:pt>
                <c:pt idx="665">
                  <c:v>0.67999999999999994</c:v>
                </c:pt>
                <c:pt idx="666">
                  <c:v>0.67999999999999994</c:v>
                </c:pt>
                <c:pt idx="667">
                  <c:v>0.71999999999999975</c:v>
                </c:pt>
                <c:pt idx="668">
                  <c:v>0.71000000000000019</c:v>
                </c:pt>
                <c:pt idx="669">
                  <c:v>0.67000000000000015</c:v>
                </c:pt>
                <c:pt idx="670">
                  <c:v>0.7000000000000004</c:v>
                </c:pt>
                <c:pt idx="671">
                  <c:v>0.73000000000000065</c:v>
                </c:pt>
                <c:pt idx="672">
                  <c:v>0.66000000000000036</c:v>
                </c:pt>
                <c:pt idx="673">
                  <c:v>0.68999999999999961</c:v>
                </c:pt>
                <c:pt idx="674">
                  <c:v>0.69999999999999951</c:v>
                </c:pt>
                <c:pt idx="675">
                  <c:v>0.71000000000000019</c:v>
                </c:pt>
                <c:pt idx="676">
                  <c:v>0.73000000000000065</c:v>
                </c:pt>
                <c:pt idx="677">
                  <c:v>0.79</c:v>
                </c:pt>
                <c:pt idx="678">
                  <c:v>0.84999999999999964</c:v>
                </c:pt>
                <c:pt idx="679">
                  <c:v>0.86000000000000054</c:v>
                </c:pt>
                <c:pt idx="680">
                  <c:v>0.75000000000000022</c:v>
                </c:pt>
                <c:pt idx="681">
                  <c:v>0.67000000000000015</c:v>
                </c:pt>
                <c:pt idx="682">
                  <c:v>0.71000000000000019</c:v>
                </c:pt>
                <c:pt idx="683">
                  <c:v>0.6800000000000006</c:v>
                </c:pt>
                <c:pt idx="684">
                  <c:v>0.6800000000000006</c:v>
                </c:pt>
                <c:pt idx="685">
                  <c:v>0.72000000000000064</c:v>
                </c:pt>
                <c:pt idx="686">
                  <c:v>0.7000000000000004</c:v>
                </c:pt>
                <c:pt idx="687">
                  <c:v>0.66000000000000036</c:v>
                </c:pt>
                <c:pt idx="688">
                  <c:v>0.67000000000000015</c:v>
                </c:pt>
                <c:pt idx="689">
                  <c:v>0.67999999999999994</c:v>
                </c:pt>
                <c:pt idx="690">
                  <c:v>0.67000000000000015</c:v>
                </c:pt>
                <c:pt idx="691">
                  <c:v>0.71000000000000019</c:v>
                </c:pt>
                <c:pt idx="692">
                  <c:v>0.73999999999999955</c:v>
                </c:pt>
                <c:pt idx="693">
                  <c:v>0.71000000000000019</c:v>
                </c:pt>
                <c:pt idx="694">
                  <c:v>0.7000000000000004</c:v>
                </c:pt>
                <c:pt idx="695">
                  <c:v>0.71000000000000019</c:v>
                </c:pt>
                <c:pt idx="696">
                  <c:v>0.7000000000000004</c:v>
                </c:pt>
                <c:pt idx="697">
                  <c:v>0.7000000000000004</c:v>
                </c:pt>
                <c:pt idx="698">
                  <c:v>0.71000000000000019</c:v>
                </c:pt>
                <c:pt idx="699">
                  <c:v>0.69000000000000061</c:v>
                </c:pt>
                <c:pt idx="700">
                  <c:v>0.7000000000000004</c:v>
                </c:pt>
                <c:pt idx="701">
                  <c:v>0.67000000000000104</c:v>
                </c:pt>
                <c:pt idx="702">
                  <c:v>0.73000000000000065</c:v>
                </c:pt>
                <c:pt idx="703">
                  <c:v>0.67999999999999994</c:v>
                </c:pt>
                <c:pt idx="704">
                  <c:v>0.67999999999999994</c:v>
                </c:pt>
                <c:pt idx="705">
                  <c:v>0.67000000000000015</c:v>
                </c:pt>
                <c:pt idx="706">
                  <c:v>0.6500000000000008</c:v>
                </c:pt>
                <c:pt idx="707">
                  <c:v>0.73000000000000065</c:v>
                </c:pt>
                <c:pt idx="708">
                  <c:v>0.6500000000000008</c:v>
                </c:pt>
                <c:pt idx="709">
                  <c:v>0.7000000000000004</c:v>
                </c:pt>
                <c:pt idx="710">
                  <c:v>0.73999999999999955</c:v>
                </c:pt>
                <c:pt idx="711">
                  <c:v>0.74000000000000044</c:v>
                </c:pt>
                <c:pt idx="712">
                  <c:v>0.69000000000000061</c:v>
                </c:pt>
                <c:pt idx="713">
                  <c:v>0.71000000000000019</c:v>
                </c:pt>
                <c:pt idx="714">
                  <c:v>0.71000000000000019</c:v>
                </c:pt>
                <c:pt idx="715">
                  <c:v>0.67000000000000015</c:v>
                </c:pt>
                <c:pt idx="716">
                  <c:v>0.71999999999999975</c:v>
                </c:pt>
                <c:pt idx="717">
                  <c:v>0.71999999999999975</c:v>
                </c:pt>
                <c:pt idx="718">
                  <c:v>0.75000000000000022</c:v>
                </c:pt>
                <c:pt idx="719">
                  <c:v>0.73000000000000065</c:v>
                </c:pt>
                <c:pt idx="720">
                  <c:v>0.75000000000000022</c:v>
                </c:pt>
                <c:pt idx="721">
                  <c:v>0.71999999999999975</c:v>
                </c:pt>
                <c:pt idx="722">
                  <c:v>0.73000000000000065</c:v>
                </c:pt>
                <c:pt idx="723">
                  <c:v>0.71999999999999975</c:v>
                </c:pt>
                <c:pt idx="724">
                  <c:v>0.74000000000000044</c:v>
                </c:pt>
                <c:pt idx="725">
                  <c:v>0.68999999999999961</c:v>
                </c:pt>
                <c:pt idx="726">
                  <c:v>0.7000000000000004</c:v>
                </c:pt>
                <c:pt idx="727">
                  <c:v>0.67000000000000015</c:v>
                </c:pt>
                <c:pt idx="728">
                  <c:v>0.69000000000000061</c:v>
                </c:pt>
                <c:pt idx="729">
                  <c:v>0.67999999999999994</c:v>
                </c:pt>
                <c:pt idx="730">
                  <c:v>0.72000000000000064</c:v>
                </c:pt>
                <c:pt idx="731">
                  <c:v>0.71999999999999975</c:v>
                </c:pt>
                <c:pt idx="732">
                  <c:v>0.7000000000000004</c:v>
                </c:pt>
                <c:pt idx="733">
                  <c:v>0.74000000000000044</c:v>
                </c:pt>
                <c:pt idx="734">
                  <c:v>0.7600000000000009</c:v>
                </c:pt>
                <c:pt idx="735">
                  <c:v>0.72999999999999965</c:v>
                </c:pt>
                <c:pt idx="736">
                  <c:v>0.71999999999999975</c:v>
                </c:pt>
                <c:pt idx="737">
                  <c:v>0.71000000000000019</c:v>
                </c:pt>
                <c:pt idx="738">
                  <c:v>0.73999999999999955</c:v>
                </c:pt>
                <c:pt idx="739">
                  <c:v>0.67000000000000015</c:v>
                </c:pt>
                <c:pt idx="740">
                  <c:v>0.7000000000000004</c:v>
                </c:pt>
                <c:pt idx="741">
                  <c:v>0.69000000000000061</c:v>
                </c:pt>
                <c:pt idx="742">
                  <c:v>0.6400000000000009</c:v>
                </c:pt>
                <c:pt idx="743">
                  <c:v>0.72999999999999965</c:v>
                </c:pt>
                <c:pt idx="744">
                  <c:v>0.73000000000000065</c:v>
                </c:pt>
                <c:pt idx="745">
                  <c:v>0.69000000000000061</c:v>
                </c:pt>
                <c:pt idx="746">
                  <c:v>0.67000000000000015</c:v>
                </c:pt>
                <c:pt idx="747">
                  <c:v>0.71999999999999975</c:v>
                </c:pt>
                <c:pt idx="748">
                  <c:v>0.74000000000000044</c:v>
                </c:pt>
                <c:pt idx="749">
                  <c:v>0.71999999999999975</c:v>
                </c:pt>
                <c:pt idx="750">
                  <c:v>0.7000000000000004</c:v>
                </c:pt>
                <c:pt idx="751">
                  <c:v>0.67000000000000015</c:v>
                </c:pt>
                <c:pt idx="752">
                  <c:v>0.71999999999999975</c:v>
                </c:pt>
                <c:pt idx="753">
                  <c:v>0.71999999999999975</c:v>
                </c:pt>
                <c:pt idx="754">
                  <c:v>0.71999999999999975</c:v>
                </c:pt>
                <c:pt idx="755">
                  <c:v>0.71000000000000019</c:v>
                </c:pt>
                <c:pt idx="756">
                  <c:v>0.71000000000000019</c:v>
                </c:pt>
                <c:pt idx="757">
                  <c:v>0.69999999999999951</c:v>
                </c:pt>
                <c:pt idx="758">
                  <c:v>0.71999999999999975</c:v>
                </c:pt>
                <c:pt idx="759">
                  <c:v>0.72999999999999965</c:v>
                </c:pt>
                <c:pt idx="760">
                  <c:v>0.66000000000000036</c:v>
                </c:pt>
                <c:pt idx="761">
                  <c:v>0.60000000000000064</c:v>
                </c:pt>
                <c:pt idx="762">
                  <c:v>0.6400000000000009</c:v>
                </c:pt>
                <c:pt idx="763">
                  <c:v>0.68999999999999961</c:v>
                </c:pt>
                <c:pt idx="764">
                  <c:v>0.67999999999999994</c:v>
                </c:pt>
                <c:pt idx="765">
                  <c:v>0.6500000000000008</c:v>
                </c:pt>
                <c:pt idx="766">
                  <c:v>0.6499999999999998</c:v>
                </c:pt>
                <c:pt idx="767">
                  <c:v>0.6800000000000006</c:v>
                </c:pt>
                <c:pt idx="768">
                  <c:v>0.69000000000000061</c:v>
                </c:pt>
                <c:pt idx="769">
                  <c:v>0.68999999999999961</c:v>
                </c:pt>
                <c:pt idx="770">
                  <c:v>0.7000000000000004</c:v>
                </c:pt>
                <c:pt idx="771">
                  <c:v>0.67000000000000015</c:v>
                </c:pt>
                <c:pt idx="772">
                  <c:v>0.6499999999999998</c:v>
                </c:pt>
                <c:pt idx="773">
                  <c:v>0.71000000000000019</c:v>
                </c:pt>
                <c:pt idx="774">
                  <c:v>0.71000000000000019</c:v>
                </c:pt>
                <c:pt idx="775">
                  <c:v>0.67999999999999994</c:v>
                </c:pt>
                <c:pt idx="776">
                  <c:v>0.71000000000000019</c:v>
                </c:pt>
                <c:pt idx="777">
                  <c:v>0.72999999999999965</c:v>
                </c:pt>
                <c:pt idx="778">
                  <c:v>0.75000000000000022</c:v>
                </c:pt>
                <c:pt idx="779">
                  <c:v>0.7799999999999998</c:v>
                </c:pt>
                <c:pt idx="780">
                  <c:v>0.71999999999999975</c:v>
                </c:pt>
                <c:pt idx="781">
                  <c:v>0.6800000000000006</c:v>
                </c:pt>
                <c:pt idx="782">
                  <c:v>0.69000000000000061</c:v>
                </c:pt>
                <c:pt idx="783">
                  <c:v>0.71999999999999975</c:v>
                </c:pt>
                <c:pt idx="784">
                  <c:v>0.74000000000000044</c:v>
                </c:pt>
                <c:pt idx="785">
                  <c:v>0.76</c:v>
                </c:pt>
                <c:pt idx="786">
                  <c:v>0.69000000000000061</c:v>
                </c:pt>
                <c:pt idx="787">
                  <c:v>0.71000000000000019</c:v>
                </c:pt>
                <c:pt idx="788">
                  <c:v>0.75000000000000022</c:v>
                </c:pt>
                <c:pt idx="789">
                  <c:v>0.75000000000000022</c:v>
                </c:pt>
                <c:pt idx="790">
                  <c:v>0.73000000000000065</c:v>
                </c:pt>
                <c:pt idx="791">
                  <c:v>0.76</c:v>
                </c:pt>
                <c:pt idx="792">
                  <c:v>0.69999999999999951</c:v>
                </c:pt>
                <c:pt idx="793">
                  <c:v>0.75000000000000022</c:v>
                </c:pt>
                <c:pt idx="794">
                  <c:v>0.66000000000000036</c:v>
                </c:pt>
                <c:pt idx="795">
                  <c:v>0.72000000000000064</c:v>
                </c:pt>
                <c:pt idx="796">
                  <c:v>0.67999999999999994</c:v>
                </c:pt>
                <c:pt idx="797">
                  <c:v>0.68999999999999961</c:v>
                </c:pt>
                <c:pt idx="798">
                  <c:v>0.7000000000000004</c:v>
                </c:pt>
                <c:pt idx="799">
                  <c:v>0.71999999999999975</c:v>
                </c:pt>
                <c:pt idx="800">
                  <c:v>0.73000000000000065</c:v>
                </c:pt>
                <c:pt idx="801">
                  <c:v>0.71999999999999975</c:v>
                </c:pt>
                <c:pt idx="802">
                  <c:v>0.67000000000000015</c:v>
                </c:pt>
                <c:pt idx="803">
                  <c:v>0.76</c:v>
                </c:pt>
                <c:pt idx="804">
                  <c:v>0.7000000000000004</c:v>
                </c:pt>
                <c:pt idx="805">
                  <c:v>0.71000000000000019</c:v>
                </c:pt>
                <c:pt idx="806">
                  <c:v>0.75000000000000022</c:v>
                </c:pt>
                <c:pt idx="807">
                  <c:v>0.78000000000000025</c:v>
                </c:pt>
                <c:pt idx="808">
                  <c:v>0.73000000000000065</c:v>
                </c:pt>
                <c:pt idx="809">
                  <c:v>0.7799999999999998</c:v>
                </c:pt>
                <c:pt idx="810">
                  <c:v>0.78000000000000025</c:v>
                </c:pt>
                <c:pt idx="811">
                  <c:v>0.72999999999999965</c:v>
                </c:pt>
                <c:pt idx="812">
                  <c:v>0.73000000000000065</c:v>
                </c:pt>
                <c:pt idx="813">
                  <c:v>0.75000000000000022</c:v>
                </c:pt>
                <c:pt idx="814">
                  <c:v>0.71999999999999975</c:v>
                </c:pt>
                <c:pt idx="815">
                  <c:v>0.75000000000000022</c:v>
                </c:pt>
                <c:pt idx="816">
                  <c:v>0.71999999999999975</c:v>
                </c:pt>
                <c:pt idx="817">
                  <c:v>0.79</c:v>
                </c:pt>
                <c:pt idx="818">
                  <c:v>0.80999999999999961</c:v>
                </c:pt>
                <c:pt idx="819">
                  <c:v>0.84999999999999964</c:v>
                </c:pt>
                <c:pt idx="820">
                  <c:v>0.77000000000000079</c:v>
                </c:pt>
                <c:pt idx="821">
                  <c:v>0.81000000000000061</c:v>
                </c:pt>
                <c:pt idx="822">
                  <c:v>0.84000000000000008</c:v>
                </c:pt>
                <c:pt idx="823">
                  <c:v>0.74000000000000044</c:v>
                </c:pt>
                <c:pt idx="824">
                  <c:v>0.74000000000000044</c:v>
                </c:pt>
                <c:pt idx="825">
                  <c:v>0.71999999999999975</c:v>
                </c:pt>
                <c:pt idx="826">
                  <c:v>0.71999999999999975</c:v>
                </c:pt>
                <c:pt idx="827">
                  <c:v>0.83000000000000029</c:v>
                </c:pt>
                <c:pt idx="828">
                  <c:v>0.84999999999999964</c:v>
                </c:pt>
                <c:pt idx="829">
                  <c:v>0.74000000000000044</c:v>
                </c:pt>
                <c:pt idx="830">
                  <c:v>0.79999999999999982</c:v>
                </c:pt>
                <c:pt idx="831">
                  <c:v>0.79999999999999982</c:v>
                </c:pt>
                <c:pt idx="832">
                  <c:v>0.80000000000000071</c:v>
                </c:pt>
                <c:pt idx="833">
                  <c:v>0.78000000000000025</c:v>
                </c:pt>
                <c:pt idx="834">
                  <c:v>0.69999999999999951</c:v>
                </c:pt>
                <c:pt idx="835">
                  <c:v>0.72999999999999965</c:v>
                </c:pt>
                <c:pt idx="836">
                  <c:v>0.75000000000000022</c:v>
                </c:pt>
                <c:pt idx="837">
                  <c:v>0.79999999999999982</c:v>
                </c:pt>
                <c:pt idx="838">
                  <c:v>0.76999999999999991</c:v>
                </c:pt>
                <c:pt idx="839">
                  <c:v>0.73000000000000065</c:v>
                </c:pt>
                <c:pt idx="840">
                  <c:v>0.71000000000000019</c:v>
                </c:pt>
                <c:pt idx="841">
                  <c:v>0.71000000000000019</c:v>
                </c:pt>
                <c:pt idx="842">
                  <c:v>0.78000000000000025</c:v>
                </c:pt>
                <c:pt idx="843">
                  <c:v>0.78000000000000025</c:v>
                </c:pt>
                <c:pt idx="844">
                  <c:v>0.79</c:v>
                </c:pt>
                <c:pt idx="845">
                  <c:v>0.74000000000000044</c:v>
                </c:pt>
                <c:pt idx="846">
                  <c:v>0.67999999999999994</c:v>
                </c:pt>
                <c:pt idx="847">
                  <c:v>0.72999999999999965</c:v>
                </c:pt>
                <c:pt idx="848">
                  <c:v>0.73000000000000065</c:v>
                </c:pt>
                <c:pt idx="849">
                  <c:v>0.76</c:v>
                </c:pt>
                <c:pt idx="850">
                  <c:v>0.82000000000000051</c:v>
                </c:pt>
                <c:pt idx="851">
                  <c:v>0.74000000000000044</c:v>
                </c:pt>
                <c:pt idx="852">
                  <c:v>0.71999999999999975</c:v>
                </c:pt>
                <c:pt idx="853">
                  <c:v>0.72999999999999965</c:v>
                </c:pt>
                <c:pt idx="854">
                  <c:v>0.69999999999999951</c:v>
                </c:pt>
                <c:pt idx="855">
                  <c:v>0.73000000000000065</c:v>
                </c:pt>
                <c:pt idx="856">
                  <c:v>0.73000000000000065</c:v>
                </c:pt>
                <c:pt idx="857">
                  <c:v>0.67000000000000015</c:v>
                </c:pt>
                <c:pt idx="858">
                  <c:v>0.72999999999999965</c:v>
                </c:pt>
                <c:pt idx="859">
                  <c:v>0.77000000000000079</c:v>
                </c:pt>
                <c:pt idx="860">
                  <c:v>0.73000000000000065</c:v>
                </c:pt>
                <c:pt idx="861">
                  <c:v>0.76</c:v>
                </c:pt>
                <c:pt idx="862">
                  <c:v>0.78000000000000025</c:v>
                </c:pt>
                <c:pt idx="863">
                  <c:v>0.73000000000000065</c:v>
                </c:pt>
                <c:pt idx="864">
                  <c:v>0.79</c:v>
                </c:pt>
                <c:pt idx="865">
                  <c:v>0.78000000000000025</c:v>
                </c:pt>
                <c:pt idx="866">
                  <c:v>0.72000000000000064</c:v>
                </c:pt>
                <c:pt idx="867">
                  <c:v>0.71000000000000019</c:v>
                </c:pt>
                <c:pt idx="868">
                  <c:v>0.75000000000000022</c:v>
                </c:pt>
                <c:pt idx="869">
                  <c:v>0.78000000000000025</c:v>
                </c:pt>
                <c:pt idx="870">
                  <c:v>0.7799999999999998</c:v>
                </c:pt>
                <c:pt idx="871">
                  <c:v>0.68999999999999961</c:v>
                </c:pt>
                <c:pt idx="872">
                  <c:v>0.75000000000000022</c:v>
                </c:pt>
                <c:pt idx="873">
                  <c:v>0.75000000000000022</c:v>
                </c:pt>
                <c:pt idx="874">
                  <c:v>0.79</c:v>
                </c:pt>
                <c:pt idx="875">
                  <c:v>0.7600000000000009</c:v>
                </c:pt>
                <c:pt idx="876">
                  <c:v>0.71999999999999975</c:v>
                </c:pt>
                <c:pt idx="877">
                  <c:v>0.71000000000000019</c:v>
                </c:pt>
                <c:pt idx="878">
                  <c:v>0.73999999999999955</c:v>
                </c:pt>
                <c:pt idx="879">
                  <c:v>0.75000000000000022</c:v>
                </c:pt>
                <c:pt idx="880">
                  <c:v>0.74000000000000044</c:v>
                </c:pt>
                <c:pt idx="881">
                  <c:v>0.69999999999999951</c:v>
                </c:pt>
                <c:pt idx="882">
                  <c:v>0.6500000000000008</c:v>
                </c:pt>
                <c:pt idx="883">
                  <c:v>0.75000000000000022</c:v>
                </c:pt>
                <c:pt idx="884">
                  <c:v>0.7000000000000004</c:v>
                </c:pt>
                <c:pt idx="885">
                  <c:v>0.6800000000000006</c:v>
                </c:pt>
                <c:pt idx="886">
                  <c:v>0.74000000000000044</c:v>
                </c:pt>
                <c:pt idx="887">
                  <c:v>0.67999999999999994</c:v>
                </c:pt>
                <c:pt idx="888">
                  <c:v>0.67000000000000015</c:v>
                </c:pt>
                <c:pt idx="889">
                  <c:v>0.73000000000000065</c:v>
                </c:pt>
                <c:pt idx="890">
                  <c:v>0.68999999999999961</c:v>
                </c:pt>
                <c:pt idx="891">
                  <c:v>0.76</c:v>
                </c:pt>
                <c:pt idx="892">
                  <c:v>0.73999999999999955</c:v>
                </c:pt>
                <c:pt idx="893">
                  <c:v>0.63000000000000012</c:v>
                </c:pt>
                <c:pt idx="894">
                  <c:v>0.66000000000000036</c:v>
                </c:pt>
                <c:pt idx="895">
                  <c:v>0.69999999999999951</c:v>
                </c:pt>
                <c:pt idx="896">
                  <c:v>0.66000000000000036</c:v>
                </c:pt>
                <c:pt idx="897">
                  <c:v>0.62000000000000033</c:v>
                </c:pt>
                <c:pt idx="898">
                  <c:v>0.67000000000000015</c:v>
                </c:pt>
                <c:pt idx="899">
                  <c:v>0.6400000000000009</c:v>
                </c:pt>
                <c:pt idx="900">
                  <c:v>0.630000000000001</c:v>
                </c:pt>
                <c:pt idx="901">
                  <c:v>0.6400000000000009</c:v>
                </c:pt>
                <c:pt idx="902">
                  <c:v>0.6400000000000009</c:v>
                </c:pt>
                <c:pt idx="903">
                  <c:v>0.71000000000000019</c:v>
                </c:pt>
                <c:pt idx="904">
                  <c:v>0.65999999999999992</c:v>
                </c:pt>
                <c:pt idx="905">
                  <c:v>0.6399999999999999</c:v>
                </c:pt>
                <c:pt idx="906">
                  <c:v>0.6399999999999999</c:v>
                </c:pt>
                <c:pt idx="907">
                  <c:v>0.66000000000000036</c:v>
                </c:pt>
                <c:pt idx="908">
                  <c:v>0.71000000000000019</c:v>
                </c:pt>
                <c:pt idx="909">
                  <c:v>0.7000000000000004</c:v>
                </c:pt>
                <c:pt idx="910">
                  <c:v>0.72999999999999965</c:v>
                </c:pt>
                <c:pt idx="911">
                  <c:v>0.79</c:v>
                </c:pt>
                <c:pt idx="912">
                  <c:v>0.78000000000000025</c:v>
                </c:pt>
                <c:pt idx="913">
                  <c:v>0.81999999999999962</c:v>
                </c:pt>
                <c:pt idx="914">
                  <c:v>0.84000000000000075</c:v>
                </c:pt>
                <c:pt idx="915">
                  <c:v>0.84000000000000008</c:v>
                </c:pt>
                <c:pt idx="916">
                  <c:v>0.83000000000000029</c:v>
                </c:pt>
                <c:pt idx="917">
                  <c:v>0.76</c:v>
                </c:pt>
                <c:pt idx="918">
                  <c:v>0.75000000000000022</c:v>
                </c:pt>
                <c:pt idx="919">
                  <c:v>0.73999999999999955</c:v>
                </c:pt>
                <c:pt idx="920">
                  <c:v>0.72999999999999965</c:v>
                </c:pt>
                <c:pt idx="921">
                  <c:v>0.71000000000000019</c:v>
                </c:pt>
                <c:pt idx="922">
                  <c:v>0.71999999999999975</c:v>
                </c:pt>
                <c:pt idx="923">
                  <c:v>0.73000000000000065</c:v>
                </c:pt>
                <c:pt idx="924">
                  <c:v>0.71000000000000019</c:v>
                </c:pt>
                <c:pt idx="925">
                  <c:v>0.72999999999999965</c:v>
                </c:pt>
                <c:pt idx="926">
                  <c:v>0.71000000000000085</c:v>
                </c:pt>
                <c:pt idx="927">
                  <c:v>0.84000000000000008</c:v>
                </c:pt>
                <c:pt idx="928">
                  <c:v>0.80000000000000071</c:v>
                </c:pt>
                <c:pt idx="929">
                  <c:v>0.82000000000000051</c:v>
                </c:pt>
                <c:pt idx="930">
                  <c:v>0.83000000000000029</c:v>
                </c:pt>
                <c:pt idx="931">
                  <c:v>0.86000000000000054</c:v>
                </c:pt>
                <c:pt idx="932">
                  <c:v>0.81000000000000061</c:v>
                </c:pt>
                <c:pt idx="933">
                  <c:v>0.85999999999999965</c:v>
                </c:pt>
                <c:pt idx="934">
                  <c:v>0.88</c:v>
                </c:pt>
                <c:pt idx="935">
                  <c:v>0.81999999999999962</c:v>
                </c:pt>
                <c:pt idx="936">
                  <c:v>0.71999999999999975</c:v>
                </c:pt>
                <c:pt idx="937">
                  <c:v>0.76</c:v>
                </c:pt>
                <c:pt idx="938">
                  <c:v>0.80000000000000071</c:v>
                </c:pt>
                <c:pt idx="939">
                  <c:v>0.7000000000000004</c:v>
                </c:pt>
                <c:pt idx="940">
                  <c:v>0.79</c:v>
                </c:pt>
                <c:pt idx="941">
                  <c:v>0.72000000000000064</c:v>
                </c:pt>
                <c:pt idx="942">
                  <c:v>0.76999999999999991</c:v>
                </c:pt>
                <c:pt idx="943">
                  <c:v>0.77000000000000079</c:v>
                </c:pt>
                <c:pt idx="944">
                  <c:v>0.72999999999999965</c:v>
                </c:pt>
                <c:pt idx="945">
                  <c:v>0.67000000000000015</c:v>
                </c:pt>
                <c:pt idx="946">
                  <c:v>0.67000000000000015</c:v>
                </c:pt>
                <c:pt idx="947">
                  <c:v>0.67999999999999994</c:v>
                </c:pt>
                <c:pt idx="948">
                  <c:v>0.6399999999999999</c:v>
                </c:pt>
                <c:pt idx="949">
                  <c:v>0.69000000000000061</c:v>
                </c:pt>
                <c:pt idx="950">
                  <c:v>0.81000000000000061</c:v>
                </c:pt>
                <c:pt idx="951">
                  <c:v>0.78000000000000025</c:v>
                </c:pt>
                <c:pt idx="952">
                  <c:v>0.79</c:v>
                </c:pt>
                <c:pt idx="953">
                  <c:v>0.7600000000000009</c:v>
                </c:pt>
                <c:pt idx="954">
                  <c:v>0.67999999999999994</c:v>
                </c:pt>
                <c:pt idx="955">
                  <c:v>0.69999999999999951</c:v>
                </c:pt>
                <c:pt idx="956">
                  <c:v>0.73000000000000065</c:v>
                </c:pt>
                <c:pt idx="957">
                  <c:v>0.77000000000000079</c:v>
                </c:pt>
                <c:pt idx="958">
                  <c:v>0.72999999999999965</c:v>
                </c:pt>
                <c:pt idx="959">
                  <c:v>0.78000000000000025</c:v>
                </c:pt>
                <c:pt idx="960">
                  <c:v>0.75000000000000022</c:v>
                </c:pt>
                <c:pt idx="961">
                  <c:v>0.7000000000000004</c:v>
                </c:pt>
                <c:pt idx="962">
                  <c:v>0.76</c:v>
                </c:pt>
                <c:pt idx="963">
                  <c:v>0.6500000000000008</c:v>
                </c:pt>
                <c:pt idx="964">
                  <c:v>0.76</c:v>
                </c:pt>
                <c:pt idx="965">
                  <c:v>0.72999999999999965</c:v>
                </c:pt>
                <c:pt idx="966">
                  <c:v>0.71999999999999975</c:v>
                </c:pt>
                <c:pt idx="967">
                  <c:v>0.75000000000000022</c:v>
                </c:pt>
                <c:pt idx="968">
                  <c:v>0.7000000000000004</c:v>
                </c:pt>
                <c:pt idx="969">
                  <c:v>0.76</c:v>
                </c:pt>
                <c:pt idx="970">
                  <c:v>0.7000000000000004</c:v>
                </c:pt>
                <c:pt idx="971">
                  <c:v>0.71000000000000019</c:v>
                </c:pt>
                <c:pt idx="972">
                  <c:v>0.71999999999999975</c:v>
                </c:pt>
                <c:pt idx="973">
                  <c:v>0.68999999999999961</c:v>
                </c:pt>
                <c:pt idx="974">
                  <c:v>0.69000000000000061</c:v>
                </c:pt>
                <c:pt idx="975">
                  <c:v>0.66000000000000036</c:v>
                </c:pt>
                <c:pt idx="976">
                  <c:v>0.71000000000000019</c:v>
                </c:pt>
                <c:pt idx="977">
                  <c:v>0.72000000000000064</c:v>
                </c:pt>
                <c:pt idx="978">
                  <c:v>0.67000000000000104</c:v>
                </c:pt>
                <c:pt idx="979">
                  <c:v>0.6400000000000009</c:v>
                </c:pt>
                <c:pt idx="980">
                  <c:v>0.66000000000000036</c:v>
                </c:pt>
                <c:pt idx="981">
                  <c:v>0.72999999999999965</c:v>
                </c:pt>
                <c:pt idx="982">
                  <c:v>0.72000000000000064</c:v>
                </c:pt>
                <c:pt idx="983">
                  <c:v>0.71999999999999975</c:v>
                </c:pt>
                <c:pt idx="984">
                  <c:v>0.69000000000000061</c:v>
                </c:pt>
                <c:pt idx="985">
                  <c:v>0.6399999999999999</c:v>
                </c:pt>
                <c:pt idx="986">
                  <c:v>0.7000000000000004</c:v>
                </c:pt>
                <c:pt idx="987">
                  <c:v>0.67000000000000015</c:v>
                </c:pt>
                <c:pt idx="988">
                  <c:v>0.6500000000000008</c:v>
                </c:pt>
                <c:pt idx="989">
                  <c:v>0.69000000000000061</c:v>
                </c:pt>
                <c:pt idx="990">
                  <c:v>0.71000000000000019</c:v>
                </c:pt>
                <c:pt idx="991">
                  <c:v>0.71999999999999975</c:v>
                </c:pt>
                <c:pt idx="992">
                  <c:v>0.72000000000000064</c:v>
                </c:pt>
                <c:pt idx="993">
                  <c:v>0.71000000000000019</c:v>
                </c:pt>
                <c:pt idx="994">
                  <c:v>0.71000000000000019</c:v>
                </c:pt>
                <c:pt idx="995">
                  <c:v>0.75000000000000022</c:v>
                </c:pt>
                <c:pt idx="996">
                  <c:v>0.75000000000000022</c:v>
                </c:pt>
                <c:pt idx="997">
                  <c:v>0.78000000000000025</c:v>
                </c:pt>
                <c:pt idx="998">
                  <c:v>0.71000000000000019</c:v>
                </c:pt>
                <c:pt idx="999">
                  <c:v>0.67999999999999994</c:v>
                </c:pt>
                <c:pt idx="1000">
                  <c:v>0.77000000000000079</c:v>
                </c:pt>
                <c:pt idx="1001">
                  <c:v>0.76</c:v>
                </c:pt>
                <c:pt idx="1002">
                  <c:v>0.77000000000000079</c:v>
                </c:pt>
                <c:pt idx="1003">
                  <c:v>0.65999999999999992</c:v>
                </c:pt>
                <c:pt idx="1004">
                  <c:v>0.61999999999999988</c:v>
                </c:pt>
                <c:pt idx="1005">
                  <c:v>0.57999999999999963</c:v>
                </c:pt>
                <c:pt idx="1006">
                  <c:v>0.58999999999999941</c:v>
                </c:pt>
                <c:pt idx="1007">
                  <c:v>0.60999999999999965</c:v>
                </c:pt>
                <c:pt idx="1008">
                  <c:v>0.59999999999999953</c:v>
                </c:pt>
                <c:pt idx="1009">
                  <c:v>0.60000000000000031</c:v>
                </c:pt>
                <c:pt idx="1010">
                  <c:v>0.58999999999999986</c:v>
                </c:pt>
                <c:pt idx="1011">
                  <c:v>0.63000000000000012</c:v>
                </c:pt>
                <c:pt idx="1012">
                  <c:v>0.67000000000000015</c:v>
                </c:pt>
                <c:pt idx="1013">
                  <c:v>0.69000000000000061</c:v>
                </c:pt>
                <c:pt idx="1014">
                  <c:v>0.77000000000000079</c:v>
                </c:pt>
                <c:pt idx="1015">
                  <c:v>0.79999999999999982</c:v>
                </c:pt>
                <c:pt idx="1016">
                  <c:v>0.65000000000000013</c:v>
                </c:pt>
                <c:pt idx="1017">
                  <c:v>0.61999999999999988</c:v>
                </c:pt>
                <c:pt idx="1018">
                  <c:v>0.62000000000000033</c:v>
                </c:pt>
                <c:pt idx="1019">
                  <c:v>0.5900000000000003</c:v>
                </c:pt>
                <c:pt idx="1020">
                  <c:v>0.59999999999999953</c:v>
                </c:pt>
                <c:pt idx="1021">
                  <c:v>0.6100000000000001</c:v>
                </c:pt>
                <c:pt idx="1022">
                  <c:v>0.6100000000000001</c:v>
                </c:pt>
                <c:pt idx="1023">
                  <c:v>0.56999999999999962</c:v>
                </c:pt>
                <c:pt idx="1024">
                  <c:v>0.55000000000000049</c:v>
                </c:pt>
                <c:pt idx="1025">
                  <c:v>0.56999999999999984</c:v>
                </c:pt>
                <c:pt idx="1026">
                  <c:v>0.5900000000000003</c:v>
                </c:pt>
                <c:pt idx="1027">
                  <c:v>0.58999999999999941</c:v>
                </c:pt>
                <c:pt idx="1028">
                  <c:v>0.56999999999999984</c:v>
                </c:pt>
                <c:pt idx="1029">
                  <c:v>0.58999999999999941</c:v>
                </c:pt>
                <c:pt idx="1030">
                  <c:v>0.57999999999999963</c:v>
                </c:pt>
                <c:pt idx="1031">
                  <c:v>0.61999999999999988</c:v>
                </c:pt>
                <c:pt idx="1032">
                  <c:v>0.60000000000000031</c:v>
                </c:pt>
                <c:pt idx="1033">
                  <c:v>0.58000000000000052</c:v>
                </c:pt>
                <c:pt idx="1034">
                  <c:v>0.6100000000000001</c:v>
                </c:pt>
                <c:pt idx="1035">
                  <c:v>0.69000000000000061</c:v>
                </c:pt>
                <c:pt idx="1036">
                  <c:v>0.71000000000000019</c:v>
                </c:pt>
                <c:pt idx="1037">
                  <c:v>0.7899999999999997</c:v>
                </c:pt>
                <c:pt idx="1038">
                  <c:v>0.6399999999999999</c:v>
                </c:pt>
                <c:pt idx="1039">
                  <c:v>0.61999999999999988</c:v>
                </c:pt>
                <c:pt idx="1040">
                  <c:v>0.58999999999999986</c:v>
                </c:pt>
                <c:pt idx="1041">
                  <c:v>0.60000000000000031</c:v>
                </c:pt>
                <c:pt idx="1042">
                  <c:v>0.58000000000000007</c:v>
                </c:pt>
                <c:pt idx="1043">
                  <c:v>0.54999999999999982</c:v>
                </c:pt>
                <c:pt idx="1044">
                  <c:v>0.5</c:v>
                </c:pt>
                <c:pt idx="1045">
                  <c:v>0.53000000000000025</c:v>
                </c:pt>
                <c:pt idx="1046">
                  <c:v>0.53000000000000025</c:v>
                </c:pt>
                <c:pt idx="1047">
                  <c:v>0.55000000000000049</c:v>
                </c:pt>
                <c:pt idx="1048">
                  <c:v>0.54</c:v>
                </c:pt>
                <c:pt idx="1049">
                  <c:v>0.57000000000000051</c:v>
                </c:pt>
                <c:pt idx="1050">
                  <c:v>0.53000000000000025</c:v>
                </c:pt>
                <c:pt idx="1051">
                  <c:v>0.56999999999999984</c:v>
                </c:pt>
                <c:pt idx="1052">
                  <c:v>0.56000000000000005</c:v>
                </c:pt>
                <c:pt idx="1053">
                  <c:v>0.56999999999999984</c:v>
                </c:pt>
                <c:pt idx="1054">
                  <c:v>0.56000000000000005</c:v>
                </c:pt>
                <c:pt idx="1055">
                  <c:v>0.57000000000000051</c:v>
                </c:pt>
                <c:pt idx="1056">
                  <c:v>0.58000000000000007</c:v>
                </c:pt>
                <c:pt idx="1057">
                  <c:v>0.56000000000000005</c:v>
                </c:pt>
                <c:pt idx="1058">
                  <c:v>0.63000000000000012</c:v>
                </c:pt>
                <c:pt idx="1059">
                  <c:v>0.62000000000000033</c:v>
                </c:pt>
                <c:pt idx="1060">
                  <c:v>0.62000000000000033</c:v>
                </c:pt>
                <c:pt idx="1061">
                  <c:v>0.63000000000000056</c:v>
                </c:pt>
                <c:pt idx="1062">
                  <c:v>0.66000000000000036</c:v>
                </c:pt>
                <c:pt idx="1063">
                  <c:v>0.60000000000000031</c:v>
                </c:pt>
                <c:pt idx="1064">
                  <c:v>0.58000000000000007</c:v>
                </c:pt>
                <c:pt idx="1065">
                  <c:v>0.62000000000000033</c:v>
                </c:pt>
                <c:pt idx="1066">
                  <c:v>0.65000000000000013</c:v>
                </c:pt>
                <c:pt idx="1067">
                  <c:v>0.64000000000000035</c:v>
                </c:pt>
                <c:pt idx="1068">
                  <c:v>0.6100000000000001</c:v>
                </c:pt>
                <c:pt idx="1069">
                  <c:v>0.61000000000000054</c:v>
                </c:pt>
                <c:pt idx="1070">
                  <c:v>0.62000000000000033</c:v>
                </c:pt>
                <c:pt idx="1071">
                  <c:v>0.6500000000000008</c:v>
                </c:pt>
                <c:pt idx="1072">
                  <c:v>0.62000000000000033</c:v>
                </c:pt>
                <c:pt idx="1073">
                  <c:v>0.6500000000000008</c:v>
                </c:pt>
                <c:pt idx="1074">
                  <c:v>0.63000000000000056</c:v>
                </c:pt>
                <c:pt idx="1075">
                  <c:v>0.67999999999999994</c:v>
                </c:pt>
                <c:pt idx="1076">
                  <c:v>0.7000000000000004</c:v>
                </c:pt>
                <c:pt idx="1077">
                  <c:v>0.67000000000000015</c:v>
                </c:pt>
                <c:pt idx="1078">
                  <c:v>0.7300000000000002</c:v>
                </c:pt>
                <c:pt idx="1079">
                  <c:v>0.71999999999999975</c:v>
                </c:pt>
                <c:pt idx="1080">
                  <c:v>0.74</c:v>
                </c:pt>
                <c:pt idx="1081">
                  <c:v>0.71999999999999975</c:v>
                </c:pt>
                <c:pt idx="1082">
                  <c:v>0.62000000000000033</c:v>
                </c:pt>
                <c:pt idx="1083">
                  <c:v>0.6100000000000001</c:v>
                </c:pt>
                <c:pt idx="1084">
                  <c:v>0.57999999999999963</c:v>
                </c:pt>
                <c:pt idx="1085">
                  <c:v>0.63000000000000012</c:v>
                </c:pt>
                <c:pt idx="1086">
                  <c:v>0.60000000000000031</c:v>
                </c:pt>
                <c:pt idx="1087">
                  <c:v>0.56999999999999984</c:v>
                </c:pt>
                <c:pt idx="1088">
                  <c:v>0.57000000000000051</c:v>
                </c:pt>
                <c:pt idx="1089">
                  <c:v>0.56000000000000005</c:v>
                </c:pt>
                <c:pt idx="1090">
                  <c:v>0.62000000000000033</c:v>
                </c:pt>
                <c:pt idx="1091">
                  <c:v>0.6100000000000001</c:v>
                </c:pt>
                <c:pt idx="1092">
                  <c:v>0.60000000000000031</c:v>
                </c:pt>
                <c:pt idx="1093">
                  <c:v>0.6100000000000001</c:v>
                </c:pt>
                <c:pt idx="1094">
                  <c:v>0.66000000000000036</c:v>
                </c:pt>
                <c:pt idx="1095">
                  <c:v>0.7000000000000004</c:v>
                </c:pt>
                <c:pt idx="1096">
                  <c:v>0.74000000000000044</c:v>
                </c:pt>
                <c:pt idx="1097">
                  <c:v>0.79999999999999982</c:v>
                </c:pt>
                <c:pt idx="1098">
                  <c:v>0.74</c:v>
                </c:pt>
                <c:pt idx="1099">
                  <c:v>0.7000000000000004</c:v>
                </c:pt>
                <c:pt idx="1100">
                  <c:v>0.56000000000000005</c:v>
                </c:pt>
                <c:pt idx="1101">
                  <c:v>0.52</c:v>
                </c:pt>
                <c:pt idx="1102">
                  <c:v>0.51000000000000023</c:v>
                </c:pt>
                <c:pt idx="1103">
                  <c:v>0.53000000000000025</c:v>
                </c:pt>
                <c:pt idx="1104">
                  <c:v>0.54</c:v>
                </c:pt>
                <c:pt idx="1105">
                  <c:v>0.53000000000000025</c:v>
                </c:pt>
                <c:pt idx="1106">
                  <c:v>0.54</c:v>
                </c:pt>
                <c:pt idx="1107">
                  <c:v>0.52</c:v>
                </c:pt>
                <c:pt idx="1108">
                  <c:v>0.55999999999999961</c:v>
                </c:pt>
                <c:pt idx="1109">
                  <c:v>0.54999999999999982</c:v>
                </c:pt>
                <c:pt idx="1110">
                  <c:v>0.54</c:v>
                </c:pt>
                <c:pt idx="1111">
                  <c:v>0.54</c:v>
                </c:pt>
                <c:pt idx="1112">
                  <c:v>0.52</c:v>
                </c:pt>
                <c:pt idx="1113">
                  <c:v>0.54</c:v>
                </c:pt>
                <c:pt idx="1114">
                  <c:v>0.57000000000000051</c:v>
                </c:pt>
                <c:pt idx="1115">
                  <c:v>0.54</c:v>
                </c:pt>
                <c:pt idx="1116">
                  <c:v>0.54999999999999982</c:v>
                </c:pt>
                <c:pt idx="1117">
                  <c:v>0.52</c:v>
                </c:pt>
                <c:pt idx="1118">
                  <c:v>0.5299999999999998</c:v>
                </c:pt>
                <c:pt idx="1119">
                  <c:v>0.54</c:v>
                </c:pt>
                <c:pt idx="1120">
                  <c:v>0.50999999999999979</c:v>
                </c:pt>
                <c:pt idx="1121">
                  <c:v>0.52</c:v>
                </c:pt>
                <c:pt idx="1122">
                  <c:v>0.54</c:v>
                </c:pt>
                <c:pt idx="1123">
                  <c:v>0.55000000000000049</c:v>
                </c:pt>
                <c:pt idx="1124">
                  <c:v>0.54999999999999982</c:v>
                </c:pt>
                <c:pt idx="1125">
                  <c:v>0.55000000000000049</c:v>
                </c:pt>
                <c:pt idx="1126">
                  <c:v>0.54</c:v>
                </c:pt>
                <c:pt idx="1127">
                  <c:v>0.5299999999999998</c:v>
                </c:pt>
                <c:pt idx="1128">
                  <c:v>0.58000000000000007</c:v>
                </c:pt>
                <c:pt idx="1129">
                  <c:v>0.58000000000000007</c:v>
                </c:pt>
                <c:pt idx="1130">
                  <c:v>0.54999999999999982</c:v>
                </c:pt>
                <c:pt idx="1131">
                  <c:v>0.58000000000000007</c:v>
                </c:pt>
                <c:pt idx="1132">
                  <c:v>0.56000000000000005</c:v>
                </c:pt>
                <c:pt idx="1133">
                  <c:v>0.5900000000000003</c:v>
                </c:pt>
                <c:pt idx="1134">
                  <c:v>0.58999999999999986</c:v>
                </c:pt>
                <c:pt idx="1135">
                  <c:v>0.57999999999999963</c:v>
                </c:pt>
                <c:pt idx="1136">
                  <c:v>0.56000000000000005</c:v>
                </c:pt>
                <c:pt idx="1137">
                  <c:v>0.60000000000000031</c:v>
                </c:pt>
                <c:pt idx="1138">
                  <c:v>0.58000000000000007</c:v>
                </c:pt>
                <c:pt idx="1139">
                  <c:v>0.56000000000000005</c:v>
                </c:pt>
                <c:pt idx="1140">
                  <c:v>0.58000000000000007</c:v>
                </c:pt>
                <c:pt idx="1141">
                  <c:v>0.63000000000000012</c:v>
                </c:pt>
                <c:pt idx="1142">
                  <c:v>0.6399999999999999</c:v>
                </c:pt>
                <c:pt idx="1143">
                  <c:v>0.61000000000000054</c:v>
                </c:pt>
                <c:pt idx="1144">
                  <c:v>0.61000000000000054</c:v>
                </c:pt>
                <c:pt idx="1145">
                  <c:v>0.60000000000000031</c:v>
                </c:pt>
                <c:pt idx="1146">
                  <c:v>0.61000000000000054</c:v>
                </c:pt>
                <c:pt idx="1147">
                  <c:v>0.63000000000000012</c:v>
                </c:pt>
                <c:pt idx="1148">
                  <c:v>0.63000000000000012</c:v>
                </c:pt>
                <c:pt idx="1149">
                  <c:v>0.6100000000000001</c:v>
                </c:pt>
                <c:pt idx="1150">
                  <c:v>0.57000000000000051</c:v>
                </c:pt>
                <c:pt idx="1151">
                  <c:v>0.6100000000000001</c:v>
                </c:pt>
                <c:pt idx="1152">
                  <c:v>0.59999999999999953</c:v>
                </c:pt>
                <c:pt idx="1153">
                  <c:v>0.6100000000000001</c:v>
                </c:pt>
                <c:pt idx="1154">
                  <c:v>0.58999999999999986</c:v>
                </c:pt>
                <c:pt idx="1155">
                  <c:v>0.57999999999999963</c:v>
                </c:pt>
                <c:pt idx="1156">
                  <c:v>0.60000000000000031</c:v>
                </c:pt>
                <c:pt idx="1157">
                  <c:v>0.60000000000000031</c:v>
                </c:pt>
                <c:pt idx="1158">
                  <c:v>0.58999999999999986</c:v>
                </c:pt>
                <c:pt idx="1159">
                  <c:v>0.6100000000000001</c:v>
                </c:pt>
                <c:pt idx="1160">
                  <c:v>0.58000000000000007</c:v>
                </c:pt>
                <c:pt idx="1161">
                  <c:v>0.6100000000000001</c:v>
                </c:pt>
                <c:pt idx="1162">
                  <c:v>0.60000000000000031</c:v>
                </c:pt>
                <c:pt idx="1163">
                  <c:v>0.58999999999999986</c:v>
                </c:pt>
                <c:pt idx="1164">
                  <c:v>0.58999999999999986</c:v>
                </c:pt>
                <c:pt idx="1165">
                  <c:v>0.56999999999999984</c:v>
                </c:pt>
                <c:pt idx="1166">
                  <c:v>0.60000000000000031</c:v>
                </c:pt>
                <c:pt idx="1167">
                  <c:v>0.58999999999999986</c:v>
                </c:pt>
                <c:pt idx="1168">
                  <c:v>0.57999999999999963</c:v>
                </c:pt>
                <c:pt idx="1169">
                  <c:v>0.57999999999999963</c:v>
                </c:pt>
                <c:pt idx="1170">
                  <c:v>0.58000000000000007</c:v>
                </c:pt>
                <c:pt idx="1171">
                  <c:v>0.65000000000000013</c:v>
                </c:pt>
                <c:pt idx="1172">
                  <c:v>0.58999999999999986</c:v>
                </c:pt>
                <c:pt idx="1173">
                  <c:v>0.59999999999999953</c:v>
                </c:pt>
                <c:pt idx="1174">
                  <c:v>0.63000000000000012</c:v>
                </c:pt>
                <c:pt idx="1175">
                  <c:v>0.7300000000000002</c:v>
                </c:pt>
                <c:pt idx="1176">
                  <c:v>0.71000000000000019</c:v>
                </c:pt>
                <c:pt idx="1177">
                  <c:v>0.69000000000000017</c:v>
                </c:pt>
                <c:pt idx="1178">
                  <c:v>0.66000000000000036</c:v>
                </c:pt>
                <c:pt idx="1179">
                  <c:v>0.74</c:v>
                </c:pt>
                <c:pt idx="1180">
                  <c:v>0.64000000000000035</c:v>
                </c:pt>
                <c:pt idx="1181">
                  <c:v>0.58000000000000007</c:v>
                </c:pt>
                <c:pt idx="1182">
                  <c:v>0.6100000000000001</c:v>
                </c:pt>
                <c:pt idx="1183">
                  <c:v>0.56999999999999984</c:v>
                </c:pt>
                <c:pt idx="1184">
                  <c:v>0.62000000000000033</c:v>
                </c:pt>
                <c:pt idx="1185">
                  <c:v>0.65999999999999992</c:v>
                </c:pt>
                <c:pt idx="1186">
                  <c:v>0.60000000000000031</c:v>
                </c:pt>
                <c:pt idx="1187">
                  <c:v>0.60000000000000031</c:v>
                </c:pt>
                <c:pt idx="1188">
                  <c:v>0.59999999999999953</c:v>
                </c:pt>
                <c:pt idx="1189">
                  <c:v>0.60000000000000031</c:v>
                </c:pt>
                <c:pt idx="1190">
                  <c:v>0.63000000000000056</c:v>
                </c:pt>
                <c:pt idx="1191">
                  <c:v>0.63000000000000056</c:v>
                </c:pt>
                <c:pt idx="1192">
                  <c:v>0.62000000000000033</c:v>
                </c:pt>
                <c:pt idx="1193">
                  <c:v>0.60000000000000031</c:v>
                </c:pt>
                <c:pt idx="1194">
                  <c:v>0.58999999999999986</c:v>
                </c:pt>
                <c:pt idx="1195">
                  <c:v>0.65000000000000013</c:v>
                </c:pt>
                <c:pt idx="1196">
                  <c:v>0.67999999999999994</c:v>
                </c:pt>
                <c:pt idx="1197">
                  <c:v>0.71000000000000019</c:v>
                </c:pt>
                <c:pt idx="1198">
                  <c:v>0.88000000000000034</c:v>
                </c:pt>
                <c:pt idx="1199">
                  <c:v>0.88</c:v>
                </c:pt>
                <c:pt idx="1200">
                  <c:v>0.67999999999999994</c:v>
                </c:pt>
                <c:pt idx="1201">
                  <c:v>0.64000000000000035</c:v>
                </c:pt>
                <c:pt idx="1202">
                  <c:v>0.58000000000000007</c:v>
                </c:pt>
                <c:pt idx="1203">
                  <c:v>0.6100000000000001</c:v>
                </c:pt>
                <c:pt idx="1204">
                  <c:v>0.66000000000000036</c:v>
                </c:pt>
                <c:pt idx="1205">
                  <c:v>0.65000000000000013</c:v>
                </c:pt>
                <c:pt idx="1206">
                  <c:v>0.6399999999999999</c:v>
                </c:pt>
                <c:pt idx="1207">
                  <c:v>0.58999999999999986</c:v>
                </c:pt>
                <c:pt idx="1208">
                  <c:v>0.56999999999999984</c:v>
                </c:pt>
                <c:pt idx="1209">
                  <c:v>0.61000000000000054</c:v>
                </c:pt>
                <c:pt idx="1210">
                  <c:v>0.62000000000000033</c:v>
                </c:pt>
                <c:pt idx="1211">
                  <c:v>0.65000000000000013</c:v>
                </c:pt>
                <c:pt idx="1212">
                  <c:v>0.60000000000000031</c:v>
                </c:pt>
                <c:pt idx="1213">
                  <c:v>0.63000000000000012</c:v>
                </c:pt>
                <c:pt idx="1214">
                  <c:v>0.6100000000000001</c:v>
                </c:pt>
                <c:pt idx="1215">
                  <c:v>0.56000000000000005</c:v>
                </c:pt>
                <c:pt idx="1216">
                  <c:v>0.63000000000000056</c:v>
                </c:pt>
                <c:pt idx="1217">
                  <c:v>0.64000000000000035</c:v>
                </c:pt>
                <c:pt idx="1218">
                  <c:v>0.6100000000000001</c:v>
                </c:pt>
                <c:pt idx="1219">
                  <c:v>0.58999999999999986</c:v>
                </c:pt>
                <c:pt idx="1220">
                  <c:v>0.63000000000000012</c:v>
                </c:pt>
                <c:pt idx="1221">
                  <c:v>0.64000000000000035</c:v>
                </c:pt>
                <c:pt idx="1222">
                  <c:v>0.66000000000000036</c:v>
                </c:pt>
                <c:pt idx="1223">
                  <c:v>0.57000000000000051</c:v>
                </c:pt>
                <c:pt idx="1224">
                  <c:v>0.6399999999999999</c:v>
                </c:pt>
                <c:pt idx="1225">
                  <c:v>0.61999999999999988</c:v>
                </c:pt>
                <c:pt idx="1226">
                  <c:v>0.63000000000000012</c:v>
                </c:pt>
                <c:pt idx="1227">
                  <c:v>0.61000000000000054</c:v>
                </c:pt>
                <c:pt idx="1228">
                  <c:v>0.57000000000000051</c:v>
                </c:pt>
                <c:pt idx="1229">
                  <c:v>0.5900000000000003</c:v>
                </c:pt>
                <c:pt idx="1230">
                  <c:v>0.60000000000000031</c:v>
                </c:pt>
                <c:pt idx="1231">
                  <c:v>0.62000000000000033</c:v>
                </c:pt>
                <c:pt idx="1232">
                  <c:v>0.56000000000000005</c:v>
                </c:pt>
                <c:pt idx="1233">
                  <c:v>0.58999999999999986</c:v>
                </c:pt>
                <c:pt idx="1234">
                  <c:v>0.60000000000000031</c:v>
                </c:pt>
                <c:pt idx="1235">
                  <c:v>0.58000000000000007</c:v>
                </c:pt>
                <c:pt idx="1236">
                  <c:v>0.58999999999999986</c:v>
                </c:pt>
                <c:pt idx="1237">
                  <c:v>0.58000000000000007</c:v>
                </c:pt>
                <c:pt idx="1238">
                  <c:v>0.56999999999999984</c:v>
                </c:pt>
                <c:pt idx="1239">
                  <c:v>0.61000000000000054</c:v>
                </c:pt>
                <c:pt idx="1240">
                  <c:v>0.62000000000000033</c:v>
                </c:pt>
                <c:pt idx="1241">
                  <c:v>0.64000000000000035</c:v>
                </c:pt>
                <c:pt idx="1242">
                  <c:v>0.63000000000000012</c:v>
                </c:pt>
                <c:pt idx="1243">
                  <c:v>0.6399999999999999</c:v>
                </c:pt>
                <c:pt idx="1244">
                  <c:v>0.61000000000000054</c:v>
                </c:pt>
                <c:pt idx="1245">
                  <c:v>0.58000000000000007</c:v>
                </c:pt>
                <c:pt idx="1246">
                  <c:v>0.56000000000000005</c:v>
                </c:pt>
                <c:pt idx="1247">
                  <c:v>0.5900000000000003</c:v>
                </c:pt>
                <c:pt idx="1248">
                  <c:v>0.57000000000000051</c:v>
                </c:pt>
                <c:pt idx="1249">
                  <c:v>0.57000000000000051</c:v>
                </c:pt>
                <c:pt idx="1250">
                  <c:v>0.56000000000000005</c:v>
                </c:pt>
                <c:pt idx="1251">
                  <c:v>0.60000000000000031</c:v>
                </c:pt>
                <c:pt idx="1252">
                  <c:v>0.58000000000000007</c:v>
                </c:pt>
                <c:pt idx="1253">
                  <c:v>0.58000000000000007</c:v>
                </c:pt>
                <c:pt idx="1254">
                  <c:v>0.61000000000000054</c:v>
                </c:pt>
                <c:pt idx="1255">
                  <c:v>0.6100000000000001</c:v>
                </c:pt>
                <c:pt idx="1256">
                  <c:v>0.5900000000000003</c:v>
                </c:pt>
                <c:pt idx="1257">
                  <c:v>0.62000000000000033</c:v>
                </c:pt>
                <c:pt idx="1258">
                  <c:v>0.62000000000000033</c:v>
                </c:pt>
                <c:pt idx="1259">
                  <c:v>0.61000000000000054</c:v>
                </c:pt>
                <c:pt idx="1260">
                  <c:v>0.58999999999999986</c:v>
                </c:pt>
                <c:pt idx="1261">
                  <c:v>0.58000000000000007</c:v>
                </c:pt>
                <c:pt idx="1262">
                  <c:v>0.65000000000000013</c:v>
                </c:pt>
                <c:pt idx="1263">
                  <c:v>0.62000000000000033</c:v>
                </c:pt>
                <c:pt idx="1264">
                  <c:v>0.64000000000000035</c:v>
                </c:pt>
                <c:pt idx="1265">
                  <c:v>0.61000000000000054</c:v>
                </c:pt>
                <c:pt idx="1266">
                  <c:v>0.60000000000000031</c:v>
                </c:pt>
                <c:pt idx="1267">
                  <c:v>0.62000000000000033</c:v>
                </c:pt>
                <c:pt idx="1268">
                  <c:v>0.58000000000000007</c:v>
                </c:pt>
                <c:pt idx="1269">
                  <c:v>0.6100000000000001</c:v>
                </c:pt>
                <c:pt idx="1270">
                  <c:v>0.68000000000000038</c:v>
                </c:pt>
                <c:pt idx="1271">
                  <c:v>0.62000000000000033</c:v>
                </c:pt>
                <c:pt idx="1272">
                  <c:v>0.64000000000000035</c:v>
                </c:pt>
                <c:pt idx="1273">
                  <c:v>0.62000000000000033</c:v>
                </c:pt>
                <c:pt idx="1274">
                  <c:v>0.63000000000000056</c:v>
                </c:pt>
                <c:pt idx="1275">
                  <c:v>0.6100000000000001</c:v>
                </c:pt>
                <c:pt idx="1276">
                  <c:v>0.62000000000000033</c:v>
                </c:pt>
                <c:pt idx="1277">
                  <c:v>0.6100000000000001</c:v>
                </c:pt>
                <c:pt idx="1278">
                  <c:v>0.62000000000000033</c:v>
                </c:pt>
                <c:pt idx="1279">
                  <c:v>0.64000000000000035</c:v>
                </c:pt>
                <c:pt idx="1280">
                  <c:v>0.65000000000000013</c:v>
                </c:pt>
                <c:pt idx="1281">
                  <c:v>0.64000000000000035</c:v>
                </c:pt>
                <c:pt idx="1282">
                  <c:v>0.62000000000000033</c:v>
                </c:pt>
                <c:pt idx="1283">
                  <c:v>0.66000000000000036</c:v>
                </c:pt>
                <c:pt idx="1284">
                  <c:v>0.67999999999999994</c:v>
                </c:pt>
                <c:pt idx="1285">
                  <c:v>0.7000000000000004</c:v>
                </c:pt>
                <c:pt idx="1286">
                  <c:v>0.69000000000000017</c:v>
                </c:pt>
                <c:pt idx="1287">
                  <c:v>0.6500000000000008</c:v>
                </c:pt>
                <c:pt idx="1288">
                  <c:v>0.75000000000000022</c:v>
                </c:pt>
                <c:pt idx="1289">
                  <c:v>0.62000000000000033</c:v>
                </c:pt>
                <c:pt idx="1290">
                  <c:v>0.65999999999999992</c:v>
                </c:pt>
                <c:pt idx="1291">
                  <c:v>0.63000000000000012</c:v>
                </c:pt>
                <c:pt idx="1292">
                  <c:v>0.65999999999999992</c:v>
                </c:pt>
                <c:pt idx="1293">
                  <c:v>0.67999999999999994</c:v>
                </c:pt>
                <c:pt idx="1294">
                  <c:v>0.65000000000000013</c:v>
                </c:pt>
                <c:pt idx="1295">
                  <c:v>0.65000000000000013</c:v>
                </c:pt>
                <c:pt idx="1296">
                  <c:v>0.65000000000000013</c:v>
                </c:pt>
                <c:pt idx="1297">
                  <c:v>0.66000000000000036</c:v>
                </c:pt>
                <c:pt idx="1298">
                  <c:v>0.7000000000000004</c:v>
                </c:pt>
                <c:pt idx="1299">
                  <c:v>0.6399999999999999</c:v>
                </c:pt>
                <c:pt idx="1300">
                  <c:v>0.69000000000000017</c:v>
                </c:pt>
                <c:pt idx="1301">
                  <c:v>0.7000000000000004</c:v>
                </c:pt>
                <c:pt idx="1302">
                  <c:v>0.69000000000000017</c:v>
                </c:pt>
                <c:pt idx="1303">
                  <c:v>0.7000000000000004</c:v>
                </c:pt>
                <c:pt idx="1304">
                  <c:v>0.72000000000000042</c:v>
                </c:pt>
                <c:pt idx="1305">
                  <c:v>0.65000000000000013</c:v>
                </c:pt>
                <c:pt idx="1306">
                  <c:v>0.67000000000000015</c:v>
                </c:pt>
                <c:pt idx="1307">
                  <c:v>0.7300000000000002</c:v>
                </c:pt>
                <c:pt idx="1308">
                  <c:v>0.84000000000000052</c:v>
                </c:pt>
                <c:pt idx="1309">
                  <c:v>0.74000000000000044</c:v>
                </c:pt>
                <c:pt idx="1310">
                  <c:v>0.71000000000000019</c:v>
                </c:pt>
                <c:pt idx="1311">
                  <c:v>0.72000000000000042</c:v>
                </c:pt>
                <c:pt idx="1312">
                  <c:v>0.71000000000000019</c:v>
                </c:pt>
                <c:pt idx="1313">
                  <c:v>0.71000000000000019</c:v>
                </c:pt>
                <c:pt idx="1314">
                  <c:v>0.7000000000000004</c:v>
                </c:pt>
                <c:pt idx="1315">
                  <c:v>0.68000000000000038</c:v>
                </c:pt>
                <c:pt idx="1316">
                  <c:v>0.69000000000000017</c:v>
                </c:pt>
                <c:pt idx="1317">
                  <c:v>0.69999999999999973</c:v>
                </c:pt>
                <c:pt idx="1318">
                  <c:v>0.69999999999999973</c:v>
                </c:pt>
                <c:pt idx="1319">
                  <c:v>0.74000000000000044</c:v>
                </c:pt>
                <c:pt idx="1320">
                  <c:v>0.75000000000000022</c:v>
                </c:pt>
                <c:pt idx="1321">
                  <c:v>0.79</c:v>
                </c:pt>
                <c:pt idx="1322">
                  <c:v>0.69000000000000017</c:v>
                </c:pt>
                <c:pt idx="1323">
                  <c:v>0.7300000000000002</c:v>
                </c:pt>
                <c:pt idx="1324">
                  <c:v>0.65999999999999992</c:v>
                </c:pt>
                <c:pt idx="1325">
                  <c:v>0.69999999999999973</c:v>
                </c:pt>
                <c:pt idx="1326">
                  <c:v>0.69999999999999973</c:v>
                </c:pt>
                <c:pt idx="1327">
                  <c:v>0.94000000000000017</c:v>
                </c:pt>
                <c:pt idx="1328">
                  <c:v>0.85000000000000031</c:v>
                </c:pt>
                <c:pt idx="1329">
                  <c:v>0.91000000000000014</c:v>
                </c:pt>
                <c:pt idx="1330">
                  <c:v>0.84000000000000008</c:v>
                </c:pt>
                <c:pt idx="1331">
                  <c:v>0.91999999999999993</c:v>
                </c:pt>
                <c:pt idx="1332">
                  <c:v>0.91999999999999993</c:v>
                </c:pt>
                <c:pt idx="1333">
                  <c:v>0.89000000000000012</c:v>
                </c:pt>
                <c:pt idx="1334">
                  <c:v>0.89000000000000012</c:v>
                </c:pt>
                <c:pt idx="1335">
                  <c:v>0.91000000000000014</c:v>
                </c:pt>
                <c:pt idx="1336">
                  <c:v>0.88</c:v>
                </c:pt>
                <c:pt idx="1337">
                  <c:v>0.94999999999999973</c:v>
                </c:pt>
                <c:pt idx="1338">
                  <c:v>0.9500000000000004</c:v>
                </c:pt>
                <c:pt idx="1339">
                  <c:v>0.9200000000000006</c:v>
                </c:pt>
                <c:pt idx="1340">
                  <c:v>0.93000000000000038</c:v>
                </c:pt>
                <c:pt idx="1341">
                  <c:v>0.89999999999999991</c:v>
                </c:pt>
                <c:pt idx="1342">
                  <c:v>1</c:v>
                </c:pt>
                <c:pt idx="1343">
                  <c:v>0.93000000000000038</c:v>
                </c:pt>
                <c:pt idx="1344">
                  <c:v>0.9500000000000004</c:v>
                </c:pt>
                <c:pt idx="1345">
                  <c:v>1</c:v>
                </c:pt>
                <c:pt idx="1346">
                  <c:v>1.0099999999999993</c:v>
                </c:pt>
                <c:pt idx="1347">
                  <c:v>1.0499999999999994</c:v>
                </c:pt>
                <c:pt idx="1348">
                  <c:v>1.0100000000000002</c:v>
                </c:pt>
                <c:pt idx="1349">
                  <c:v>0.98999999999999977</c:v>
                </c:pt>
                <c:pt idx="1350">
                  <c:v>0.9500000000000004</c:v>
                </c:pt>
                <c:pt idx="1351">
                  <c:v>1.0099999999999993</c:v>
                </c:pt>
                <c:pt idx="1352">
                  <c:v>0.98</c:v>
                </c:pt>
                <c:pt idx="1353">
                  <c:v>0.96000000000000019</c:v>
                </c:pt>
                <c:pt idx="1354">
                  <c:v>0.97000000000000042</c:v>
                </c:pt>
                <c:pt idx="1355">
                  <c:v>1.02</c:v>
                </c:pt>
                <c:pt idx="1356">
                  <c:v>0.99999999999999967</c:v>
                </c:pt>
                <c:pt idx="1357">
                  <c:v>1</c:v>
                </c:pt>
                <c:pt idx="1358">
                  <c:v>0.94999999999999973</c:v>
                </c:pt>
                <c:pt idx="1359">
                  <c:v>0.90000000000000058</c:v>
                </c:pt>
                <c:pt idx="1360">
                  <c:v>0.9500000000000004</c:v>
                </c:pt>
                <c:pt idx="1361">
                  <c:v>0.96000000000000019</c:v>
                </c:pt>
                <c:pt idx="1362">
                  <c:v>1.02</c:v>
                </c:pt>
                <c:pt idx="1363">
                  <c:v>0.97000000000000042</c:v>
                </c:pt>
                <c:pt idx="1364">
                  <c:v>0.97000000000000042</c:v>
                </c:pt>
                <c:pt idx="1365">
                  <c:v>0.98</c:v>
                </c:pt>
                <c:pt idx="1366">
                  <c:v>1.0099999999999993</c:v>
                </c:pt>
                <c:pt idx="1367">
                  <c:v>1</c:v>
                </c:pt>
                <c:pt idx="1368">
                  <c:v>1.0600000000000005</c:v>
                </c:pt>
                <c:pt idx="1369">
                  <c:v>1.0500000000000003</c:v>
                </c:pt>
                <c:pt idx="1370">
                  <c:v>1.1100000000000003</c:v>
                </c:pt>
                <c:pt idx="1371">
                  <c:v>0.98999999999999977</c:v>
                </c:pt>
                <c:pt idx="1372">
                  <c:v>1.0499999999999994</c:v>
                </c:pt>
                <c:pt idx="1373">
                  <c:v>0.87000000000000033</c:v>
                </c:pt>
                <c:pt idx="1374">
                  <c:v>0.91000000000000014</c:v>
                </c:pt>
                <c:pt idx="1375">
                  <c:v>0.94000000000000017</c:v>
                </c:pt>
                <c:pt idx="1376">
                  <c:v>0.94000000000000061</c:v>
                </c:pt>
                <c:pt idx="1377">
                  <c:v>1</c:v>
                </c:pt>
                <c:pt idx="1378">
                  <c:v>1.0999999999999992</c:v>
                </c:pt>
                <c:pt idx="1379">
                  <c:v>1.08</c:v>
                </c:pt>
                <c:pt idx="1380">
                  <c:v>1.0199999999999991</c:v>
                </c:pt>
                <c:pt idx="1381">
                  <c:v>1.0299999999999994</c:v>
                </c:pt>
                <c:pt idx="1382">
                  <c:v>0.91999999999999993</c:v>
                </c:pt>
                <c:pt idx="1383">
                  <c:v>0.96999999999999975</c:v>
                </c:pt>
                <c:pt idx="1384">
                  <c:v>0.93000000000000038</c:v>
                </c:pt>
                <c:pt idx="1385">
                  <c:v>0.94999999999999973</c:v>
                </c:pt>
                <c:pt idx="1386">
                  <c:v>0.89000000000000068</c:v>
                </c:pt>
                <c:pt idx="1387">
                  <c:v>0.98999999999999977</c:v>
                </c:pt>
                <c:pt idx="1388">
                  <c:v>1.0400000000000005</c:v>
                </c:pt>
                <c:pt idx="1389">
                  <c:v>1.0099999999999993</c:v>
                </c:pt>
                <c:pt idx="1390">
                  <c:v>1.0099999999999993</c:v>
                </c:pt>
                <c:pt idx="1391">
                  <c:v>1.120000000000001</c:v>
                </c:pt>
                <c:pt idx="1392">
                  <c:v>1.1000000000000001</c:v>
                </c:pt>
                <c:pt idx="1393">
                  <c:v>0.98</c:v>
                </c:pt>
                <c:pt idx="1394">
                  <c:v>1.1200000000000001</c:v>
                </c:pt>
                <c:pt idx="1395">
                  <c:v>1.0799999999999992</c:v>
                </c:pt>
                <c:pt idx="1396">
                  <c:v>0.94999999999999973</c:v>
                </c:pt>
                <c:pt idx="1397">
                  <c:v>1.0599999999999992</c:v>
                </c:pt>
                <c:pt idx="1398">
                  <c:v>1.0700000000000003</c:v>
                </c:pt>
                <c:pt idx="1399">
                  <c:v>1.1099999999999994</c:v>
                </c:pt>
                <c:pt idx="1400">
                  <c:v>1.0000000000000004</c:v>
                </c:pt>
                <c:pt idx="1401">
                  <c:v>0.92999999999999972</c:v>
                </c:pt>
                <c:pt idx="1402">
                  <c:v>0.96999999999999975</c:v>
                </c:pt>
                <c:pt idx="1403">
                  <c:v>1.0500000000000003</c:v>
                </c:pt>
                <c:pt idx="1404">
                  <c:v>1.0300000000000002</c:v>
                </c:pt>
                <c:pt idx="1405">
                  <c:v>1.0600000000000005</c:v>
                </c:pt>
                <c:pt idx="1406">
                  <c:v>1.21</c:v>
                </c:pt>
                <c:pt idx="1407">
                  <c:v>1.3299999999999992</c:v>
                </c:pt>
                <c:pt idx="1408">
                  <c:v>1.3299999999999992</c:v>
                </c:pt>
                <c:pt idx="1409">
                  <c:v>1.46</c:v>
                </c:pt>
                <c:pt idx="1410">
                  <c:v>1.5099999999999993</c:v>
                </c:pt>
                <c:pt idx="1411">
                  <c:v>1.3899999999999992</c:v>
                </c:pt>
                <c:pt idx="1412">
                  <c:v>1.4800000000000004</c:v>
                </c:pt>
                <c:pt idx="1413">
                  <c:v>1.6300000000000001</c:v>
                </c:pt>
                <c:pt idx="1414">
                  <c:v>1.5099999999999993</c:v>
                </c:pt>
                <c:pt idx="1415">
                  <c:v>1.2699999999999991</c:v>
                </c:pt>
                <c:pt idx="1416">
                  <c:v>1.4399999999999986</c:v>
                </c:pt>
                <c:pt idx="1417">
                  <c:v>1.3099999999999992</c:v>
                </c:pt>
                <c:pt idx="1418">
                  <c:v>1.3500000000000005</c:v>
                </c:pt>
                <c:pt idx="1419">
                  <c:v>1.4600000000000004</c:v>
                </c:pt>
                <c:pt idx="1420">
                  <c:v>1.4299999999999988</c:v>
                </c:pt>
                <c:pt idx="1421">
                  <c:v>1.42</c:v>
                </c:pt>
                <c:pt idx="1422">
                  <c:v>1.3800000000000001</c:v>
                </c:pt>
                <c:pt idx="1423">
                  <c:v>1.3400000000000003</c:v>
                </c:pt>
                <c:pt idx="1424">
                  <c:v>1.48</c:v>
                </c:pt>
                <c:pt idx="1425">
                  <c:v>1.4399999999999986</c:v>
                </c:pt>
                <c:pt idx="1426">
                  <c:v>1.5200000000000005</c:v>
                </c:pt>
                <c:pt idx="1427">
                  <c:v>1.649999999999999</c:v>
                </c:pt>
                <c:pt idx="1428">
                  <c:v>1.5899999999999994</c:v>
                </c:pt>
                <c:pt idx="1429">
                  <c:v>1.6399999999999992</c:v>
                </c:pt>
                <c:pt idx="1430">
                  <c:v>1.42</c:v>
                </c:pt>
                <c:pt idx="1431">
                  <c:v>1.569999999999999</c:v>
                </c:pt>
                <c:pt idx="1432">
                  <c:v>1.5199999999999991</c:v>
                </c:pt>
                <c:pt idx="1433">
                  <c:v>1.4799999999999986</c:v>
                </c:pt>
                <c:pt idx="1434">
                  <c:v>1.6300000000000001</c:v>
                </c:pt>
                <c:pt idx="1435">
                  <c:v>1.79</c:v>
                </c:pt>
                <c:pt idx="1436">
                  <c:v>1.7300000000000004</c:v>
                </c:pt>
                <c:pt idx="1437">
                  <c:v>1.4699999999999991</c:v>
                </c:pt>
                <c:pt idx="1438">
                  <c:v>1.399999999999999</c:v>
                </c:pt>
                <c:pt idx="1439">
                  <c:v>1.42</c:v>
                </c:pt>
                <c:pt idx="1440">
                  <c:v>1.7000000000000002</c:v>
                </c:pt>
                <c:pt idx="1441">
                  <c:v>1.46</c:v>
                </c:pt>
                <c:pt idx="1442">
                  <c:v>1.62</c:v>
                </c:pt>
                <c:pt idx="1443">
                  <c:v>1.390000000000001</c:v>
                </c:pt>
                <c:pt idx="1444">
                  <c:v>1.3899999999999992</c:v>
                </c:pt>
                <c:pt idx="1445">
                  <c:v>1.42</c:v>
                </c:pt>
                <c:pt idx="1446">
                  <c:v>1.46</c:v>
                </c:pt>
                <c:pt idx="1447">
                  <c:v>1.4500000000000002</c:v>
                </c:pt>
                <c:pt idx="1448">
                  <c:v>1.6600000000000001</c:v>
                </c:pt>
                <c:pt idx="1449">
                  <c:v>1.58</c:v>
                </c:pt>
                <c:pt idx="1450">
                  <c:v>1.6899999999999991</c:v>
                </c:pt>
                <c:pt idx="1451">
                  <c:v>1.5199999999999991</c:v>
                </c:pt>
                <c:pt idx="1452">
                  <c:v>1.5200000000000005</c:v>
                </c:pt>
                <c:pt idx="1453">
                  <c:v>1.6399999999999992</c:v>
                </c:pt>
                <c:pt idx="1454">
                  <c:v>1.8600000000000003</c:v>
                </c:pt>
                <c:pt idx="1455">
                  <c:v>1.6300000000000001</c:v>
                </c:pt>
                <c:pt idx="1456">
                  <c:v>1.5300000000000002</c:v>
                </c:pt>
                <c:pt idx="1457">
                  <c:v>1.6600000000000001</c:v>
                </c:pt>
                <c:pt idx="1458">
                  <c:v>1.569999999999999</c:v>
                </c:pt>
                <c:pt idx="1459">
                  <c:v>1.4900000000000002</c:v>
                </c:pt>
                <c:pt idx="1460">
                  <c:v>1.62</c:v>
                </c:pt>
                <c:pt idx="1461">
                  <c:v>1.46</c:v>
                </c:pt>
                <c:pt idx="1462">
                  <c:v>1.5700000000000003</c:v>
                </c:pt>
                <c:pt idx="1463">
                  <c:v>1.4699999999999991</c:v>
                </c:pt>
                <c:pt idx="1464">
                  <c:v>1.4500000000000002</c:v>
                </c:pt>
                <c:pt idx="1465">
                  <c:v>1.5</c:v>
                </c:pt>
                <c:pt idx="1466">
                  <c:v>1.62</c:v>
                </c:pt>
                <c:pt idx="1467">
                  <c:v>1.5600000000000005</c:v>
                </c:pt>
                <c:pt idx="1468">
                  <c:v>1.8600000000000003</c:v>
                </c:pt>
                <c:pt idx="1469">
                  <c:v>1.5600000000000005</c:v>
                </c:pt>
                <c:pt idx="1470">
                  <c:v>1.6700000000000004</c:v>
                </c:pt>
                <c:pt idx="1471">
                  <c:v>1.8500000000000005</c:v>
                </c:pt>
                <c:pt idx="1472">
                  <c:v>1.79</c:v>
                </c:pt>
                <c:pt idx="1473">
                  <c:v>1.8200000000000003</c:v>
                </c:pt>
                <c:pt idx="1474">
                  <c:v>1.6399999999999992</c:v>
                </c:pt>
                <c:pt idx="1475">
                  <c:v>1.7299999999999986</c:v>
                </c:pt>
                <c:pt idx="1476">
                  <c:v>1.7400000000000002</c:v>
                </c:pt>
                <c:pt idx="1477">
                  <c:v>1.7300000000000004</c:v>
                </c:pt>
                <c:pt idx="1478">
                  <c:v>1.9600000000000004</c:v>
                </c:pt>
                <c:pt idx="1479">
                  <c:v>2.0100000000000007</c:v>
                </c:pt>
                <c:pt idx="1480">
                  <c:v>1.7999999999999994</c:v>
                </c:pt>
                <c:pt idx="1481">
                  <c:v>1.6500000000000008</c:v>
                </c:pt>
                <c:pt idx="1482">
                  <c:v>1.71</c:v>
                </c:pt>
                <c:pt idx="1483">
                  <c:v>1.71</c:v>
                </c:pt>
                <c:pt idx="1484">
                  <c:v>1.7300000000000004</c:v>
                </c:pt>
                <c:pt idx="1485">
                  <c:v>1.7000000000000002</c:v>
                </c:pt>
                <c:pt idx="1486">
                  <c:v>1.7700000000000005</c:v>
                </c:pt>
                <c:pt idx="1487">
                  <c:v>1.7199999999999991</c:v>
                </c:pt>
                <c:pt idx="1488">
                  <c:v>1.8399999999999994</c:v>
                </c:pt>
                <c:pt idx="1489">
                  <c:v>1.8500000000000005</c:v>
                </c:pt>
                <c:pt idx="1490">
                  <c:v>1.9900000000000007</c:v>
                </c:pt>
                <c:pt idx="1491">
                  <c:v>1.8499999999999992</c:v>
                </c:pt>
                <c:pt idx="1492">
                  <c:v>1.7800000000000002</c:v>
                </c:pt>
                <c:pt idx="1493">
                  <c:v>1.9099999999999988</c:v>
                </c:pt>
                <c:pt idx="1494">
                  <c:v>1.9900000000000007</c:v>
                </c:pt>
                <c:pt idx="1495">
                  <c:v>1.9600000000000004</c:v>
                </c:pt>
                <c:pt idx="1496">
                  <c:v>1.83</c:v>
                </c:pt>
                <c:pt idx="1497">
                  <c:v>1.7799999999999987</c:v>
                </c:pt>
                <c:pt idx="1498">
                  <c:v>1.930000000000001</c:v>
                </c:pt>
                <c:pt idx="1499">
                  <c:v>2.0400000000000009</c:v>
                </c:pt>
                <c:pt idx="1500">
                  <c:v>2.1000000000000005</c:v>
                </c:pt>
                <c:pt idx="1501">
                  <c:v>1.9900000000000007</c:v>
                </c:pt>
                <c:pt idx="1502">
                  <c:v>1.9499999999999988</c:v>
                </c:pt>
                <c:pt idx="1503">
                  <c:v>1.819999999999999</c:v>
                </c:pt>
                <c:pt idx="1504">
                  <c:v>1.8800000000000001</c:v>
                </c:pt>
                <c:pt idx="1505">
                  <c:v>1.899999999999999</c:v>
                </c:pt>
                <c:pt idx="1506">
                  <c:v>1.7299999999999986</c:v>
                </c:pt>
                <c:pt idx="1507">
                  <c:v>1.8099999999999992</c:v>
                </c:pt>
                <c:pt idx="1508">
                  <c:v>1.8399999999999994</c:v>
                </c:pt>
                <c:pt idx="1509">
                  <c:v>1.6600000000000001</c:v>
                </c:pt>
                <c:pt idx="1510">
                  <c:v>1.7200000000000006</c:v>
                </c:pt>
                <c:pt idx="1511">
                  <c:v>1.9600000000000004</c:v>
                </c:pt>
                <c:pt idx="1512">
                  <c:v>2</c:v>
                </c:pt>
                <c:pt idx="1513">
                  <c:v>1.8800000000000001</c:v>
                </c:pt>
                <c:pt idx="1514">
                  <c:v>2.04</c:v>
                </c:pt>
                <c:pt idx="1515">
                  <c:v>2.0699999999999994</c:v>
                </c:pt>
                <c:pt idx="1516">
                  <c:v>2.0900000000000007</c:v>
                </c:pt>
                <c:pt idx="1517">
                  <c:v>1.9100000000000001</c:v>
                </c:pt>
                <c:pt idx="1518">
                  <c:v>2</c:v>
                </c:pt>
                <c:pt idx="1519">
                  <c:v>2.3400000000000007</c:v>
                </c:pt>
                <c:pt idx="1520">
                  <c:v>2.04</c:v>
                </c:pt>
                <c:pt idx="1521">
                  <c:v>1.79</c:v>
                </c:pt>
                <c:pt idx="1522">
                  <c:v>1.7799999999999987</c:v>
                </c:pt>
                <c:pt idx="1523">
                  <c:v>1.75</c:v>
                </c:pt>
                <c:pt idx="1524">
                  <c:v>1.9600000000000004</c:v>
                </c:pt>
                <c:pt idx="1525">
                  <c:v>1.6700000000000004</c:v>
                </c:pt>
                <c:pt idx="1526">
                  <c:v>1.6900000000000008</c:v>
                </c:pt>
                <c:pt idx="1527">
                  <c:v>1.7999999999999994</c:v>
                </c:pt>
                <c:pt idx="1528">
                  <c:v>1.6999999999999988</c:v>
                </c:pt>
                <c:pt idx="1529">
                  <c:v>1.7999999999999994</c:v>
                </c:pt>
                <c:pt idx="1530">
                  <c:v>1.7199999999999991</c:v>
                </c:pt>
                <c:pt idx="1531">
                  <c:v>1.7400000000000002</c:v>
                </c:pt>
                <c:pt idx="1532">
                  <c:v>1.8499999999999992</c:v>
                </c:pt>
                <c:pt idx="1533">
                  <c:v>2.04</c:v>
                </c:pt>
                <c:pt idx="1534">
                  <c:v>1.930000000000001</c:v>
                </c:pt>
                <c:pt idx="1535">
                  <c:v>1.9400000000000008</c:v>
                </c:pt>
                <c:pt idx="1536">
                  <c:v>1.8100000000000005</c:v>
                </c:pt>
                <c:pt idx="1537">
                  <c:v>1.819999999999999</c:v>
                </c:pt>
                <c:pt idx="1538">
                  <c:v>1.9000000000000008</c:v>
                </c:pt>
                <c:pt idx="1539">
                  <c:v>1.9099999999999988</c:v>
                </c:pt>
                <c:pt idx="1540">
                  <c:v>1.8600000000000003</c:v>
                </c:pt>
                <c:pt idx="1541">
                  <c:v>1.7999999999999994</c:v>
                </c:pt>
                <c:pt idx="1542">
                  <c:v>1.9299999999999993</c:v>
                </c:pt>
                <c:pt idx="1543">
                  <c:v>1.9100000000000001</c:v>
                </c:pt>
                <c:pt idx="1544">
                  <c:v>1.75</c:v>
                </c:pt>
                <c:pt idx="1545">
                  <c:v>1.899999999999999</c:v>
                </c:pt>
                <c:pt idx="1546">
                  <c:v>2.2400000000000002</c:v>
                </c:pt>
                <c:pt idx="1547">
                  <c:v>1.8800000000000001</c:v>
                </c:pt>
                <c:pt idx="1548">
                  <c:v>1.79</c:v>
                </c:pt>
                <c:pt idx="1549">
                  <c:v>1.9900000000000007</c:v>
                </c:pt>
                <c:pt idx="1550">
                  <c:v>1.87</c:v>
                </c:pt>
                <c:pt idx="1551">
                  <c:v>1.7999999999999994</c:v>
                </c:pt>
                <c:pt idx="1552">
                  <c:v>1.8600000000000003</c:v>
                </c:pt>
                <c:pt idx="1553">
                  <c:v>1.8399999999999994</c:v>
                </c:pt>
                <c:pt idx="1554">
                  <c:v>1.7999999999999994</c:v>
                </c:pt>
                <c:pt idx="1555">
                  <c:v>1.9400000000000008</c:v>
                </c:pt>
                <c:pt idx="1556">
                  <c:v>2</c:v>
                </c:pt>
                <c:pt idx="1557">
                  <c:v>1.8800000000000012</c:v>
                </c:pt>
                <c:pt idx="1558">
                  <c:v>1.7999999999999994</c:v>
                </c:pt>
                <c:pt idx="1559">
                  <c:v>1.9400000000000008</c:v>
                </c:pt>
                <c:pt idx="1560">
                  <c:v>2.0200000000000005</c:v>
                </c:pt>
                <c:pt idx="1561">
                  <c:v>1.930000000000001</c:v>
                </c:pt>
                <c:pt idx="1562">
                  <c:v>1.9200000000000004</c:v>
                </c:pt>
                <c:pt idx="1563">
                  <c:v>2</c:v>
                </c:pt>
                <c:pt idx="1564">
                  <c:v>2.1300000000000008</c:v>
                </c:pt>
                <c:pt idx="1565">
                  <c:v>2.0299999999999998</c:v>
                </c:pt>
                <c:pt idx="1566">
                  <c:v>1.9100000000000001</c:v>
                </c:pt>
                <c:pt idx="1567">
                  <c:v>2.1899999999999995</c:v>
                </c:pt>
                <c:pt idx="1568">
                  <c:v>2.2000000000000002</c:v>
                </c:pt>
                <c:pt idx="1569">
                  <c:v>2.0099999999999998</c:v>
                </c:pt>
                <c:pt idx="1570">
                  <c:v>2.12</c:v>
                </c:pt>
                <c:pt idx="1571">
                  <c:v>2.1399999999999997</c:v>
                </c:pt>
                <c:pt idx="1572">
                  <c:v>2.08</c:v>
                </c:pt>
                <c:pt idx="1573">
                  <c:v>1.9700000000000011</c:v>
                </c:pt>
                <c:pt idx="1574">
                  <c:v>2.1100000000000003</c:v>
                </c:pt>
                <c:pt idx="1575">
                  <c:v>2.129999999999999</c:v>
                </c:pt>
                <c:pt idx="1576">
                  <c:v>2.1399999999999997</c:v>
                </c:pt>
                <c:pt idx="1577">
                  <c:v>2.2599999999999998</c:v>
                </c:pt>
                <c:pt idx="1578">
                  <c:v>2.21</c:v>
                </c:pt>
                <c:pt idx="1579">
                  <c:v>2.0200000000000005</c:v>
                </c:pt>
                <c:pt idx="1580">
                  <c:v>2.2600000000000011</c:v>
                </c:pt>
                <c:pt idx="1581">
                  <c:v>2.2799999999999994</c:v>
                </c:pt>
                <c:pt idx="1582">
                  <c:v>2.33</c:v>
                </c:pt>
                <c:pt idx="1583">
                  <c:v>2.1499999999999995</c:v>
                </c:pt>
                <c:pt idx="1584">
                  <c:v>2.3400000000000007</c:v>
                </c:pt>
                <c:pt idx="1585">
                  <c:v>2.17</c:v>
                </c:pt>
                <c:pt idx="1586">
                  <c:v>2.25</c:v>
                </c:pt>
                <c:pt idx="1587">
                  <c:v>2.3200000000000003</c:v>
                </c:pt>
                <c:pt idx="1588">
                  <c:v>2.3599999999999985</c:v>
                </c:pt>
                <c:pt idx="1589">
                  <c:v>2.2800000000000002</c:v>
                </c:pt>
                <c:pt idx="1590">
                  <c:v>2.2299999999999995</c:v>
                </c:pt>
                <c:pt idx="1591">
                  <c:v>2.2700000000000005</c:v>
                </c:pt>
                <c:pt idx="1592">
                  <c:v>2.2199999999999998</c:v>
                </c:pt>
                <c:pt idx="1593">
                  <c:v>2.4099999999999997</c:v>
                </c:pt>
                <c:pt idx="1594">
                  <c:v>2.6100000000000003</c:v>
                </c:pt>
                <c:pt idx="1595">
                  <c:v>2.66</c:v>
                </c:pt>
                <c:pt idx="1596">
                  <c:v>2.9600000000000009</c:v>
                </c:pt>
                <c:pt idx="1597">
                  <c:v>2.8800000000000008</c:v>
                </c:pt>
                <c:pt idx="1598">
                  <c:v>2.67</c:v>
                </c:pt>
                <c:pt idx="1599">
                  <c:v>2.5499999999999989</c:v>
                </c:pt>
                <c:pt idx="1600">
                  <c:v>2.5999999999999988</c:v>
                </c:pt>
                <c:pt idx="1601">
                  <c:v>2.5599999999999987</c:v>
                </c:pt>
                <c:pt idx="1602">
                  <c:v>2.75</c:v>
                </c:pt>
                <c:pt idx="1603">
                  <c:v>2.7100000000000009</c:v>
                </c:pt>
                <c:pt idx="1604">
                  <c:v>2.7200000000000006</c:v>
                </c:pt>
                <c:pt idx="1605">
                  <c:v>2.67</c:v>
                </c:pt>
                <c:pt idx="1606">
                  <c:v>2.6199999999999988</c:v>
                </c:pt>
                <c:pt idx="1607">
                  <c:v>2.5500000000000007</c:v>
                </c:pt>
                <c:pt idx="1608">
                  <c:v>2.3299999999999987</c:v>
                </c:pt>
                <c:pt idx="1609">
                  <c:v>2.5799999999999987</c:v>
                </c:pt>
                <c:pt idx="1610">
                  <c:v>2.9299999999999997</c:v>
                </c:pt>
                <c:pt idx="1611">
                  <c:v>2.8499999999999988</c:v>
                </c:pt>
                <c:pt idx="1612">
                  <c:v>2.8399999999999981</c:v>
                </c:pt>
                <c:pt idx="1613">
                  <c:v>2.8299999999999992</c:v>
                </c:pt>
                <c:pt idx="1614">
                  <c:v>2.5299999999999994</c:v>
                </c:pt>
                <c:pt idx="1615">
                  <c:v>2.9599999999999982</c:v>
                </c:pt>
                <c:pt idx="1616">
                  <c:v>2.9299999999999997</c:v>
                </c:pt>
                <c:pt idx="1617">
                  <c:v>3.17</c:v>
                </c:pt>
                <c:pt idx="1618">
                  <c:v>3.12</c:v>
                </c:pt>
                <c:pt idx="1619">
                  <c:v>2.7199999999999989</c:v>
                </c:pt>
                <c:pt idx="1620">
                  <c:v>2.9699999999999998</c:v>
                </c:pt>
                <c:pt idx="1621">
                  <c:v>2.9099999999999997</c:v>
                </c:pt>
                <c:pt idx="1622">
                  <c:v>2.8499999999999996</c:v>
                </c:pt>
                <c:pt idx="1623">
                  <c:v>2.67</c:v>
                </c:pt>
                <c:pt idx="1624">
                  <c:v>2.6100000000000008</c:v>
                </c:pt>
                <c:pt idx="1625">
                  <c:v>2.9699999999999998</c:v>
                </c:pt>
                <c:pt idx="1626">
                  <c:v>2.8699999999999997</c:v>
                </c:pt>
                <c:pt idx="1627">
                  <c:v>2.8199999999999985</c:v>
                </c:pt>
                <c:pt idx="1628">
                  <c:v>2.8299999999999992</c:v>
                </c:pt>
                <c:pt idx="1629">
                  <c:v>2.8600000000000003</c:v>
                </c:pt>
                <c:pt idx="1630">
                  <c:v>3.2300000000000004</c:v>
                </c:pt>
                <c:pt idx="1631">
                  <c:v>3.160000000000001</c:v>
                </c:pt>
                <c:pt idx="1632">
                  <c:v>3.0700000000000007</c:v>
                </c:pt>
                <c:pt idx="1633">
                  <c:v>2.6300000000000008</c:v>
                </c:pt>
                <c:pt idx="1634">
                  <c:v>3.21</c:v>
                </c:pt>
                <c:pt idx="1635">
                  <c:v>3.1900000000000004</c:v>
                </c:pt>
                <c:pt idx="1636">
                  <c:v>3.04</c:v>
                </c:pt>
                <c:pt idx="1637">
                  <c:v>3.2000000000000011</c:v>
                </c:pt>
                <c:pt idx="1638">
                  <c:v>2.9099999999999997</c:v>
                </c:pt>
                <c:pt idx="1639">
                  <c:v>3.34</c:v>
                </c:pt>
                <c:pt idx="1640">
                  <c:v>3.3599999999999985</c:v>
                </c:pt>
                <c:pt idx="1641">
                  <c:v>3.59</c:v>
                </c:pt>
                <c:pt idx="1642">
                  <c:v>3.1500000000000004</c:v>
                </c:pt>
                <c:pt idx="1643">
                  <c:v>3.25</c:v>
                </c:pt>
                <c:pt idx="1644">
                  <c:v>3.38</c:v>
                </c:pt>
                <c:pt idx="1645">
                  <c:v>3.2999999999999989</c:v>
                </c:pt>
                <c:pt idx="1646">
                  <c:v>3.2300000000000004</c:v>
                </c:pt>
                <c:pt idx="1647">
                  <c:v>2.9899999999999998</c:v>
                </c:pt>
                <c:pt idx="1648">
                  <c:v>3.1099999999999994</c:v>
                </c:pt>
                <c:pt idx="1649">
                  <c:v>3.2900000000000009</c:v>
                </c:pt>
                <c:pt idx="1650">
                  <c:v>3.59</c:v>
                </c:pt>
                <c:pt idx="1651">
                  <c:v>3.160000000000001</c:v>
                </c:pt>
                <c:pt idx="1652">
                  <c:v>3.3199999999999985</c:v>
                </c:pt>
                <c:pt idx="1653">
                  <c:v>3.59</c:v>
                </c:pt>
                <c:pt idx="1654">
                  <c:v>3.8499999999999988</c:v>
                </c:pt>
                <c:pt idx="1655">
                  <c:v>4.3499999999999996</c:v>
                </c:pt>
                <c:pt idx="1656">
                  <c:v>4.8999999999999986</c:v>
                </c:pt>
                <c:pt idx="1657">
                  <c:v>5.6</c:v>
                </c:pt>
                <c:pt idx="1658">
                  <c:v>7.6599999999999984</c:v>
                </c:pt>
                <c:pt idx="1659">
                  <c:v>7.4400000000000013</c:v>
                </c:pt>
                <c:pt idx="1660">
                  <c:v>9.3200000000000021</c:v>
                </c:pt>
                <c:pt idx="1661">
                  <c:v>9.7199999999999989</c:v>
                </c:pt>
                <c:pt idx="1662">
                  <c:v>8.4400000000000013</c:v>
                </c:pt>
                <c:pt idx="1663">
                  <c:v>11.330000000000002</c:v>
                </c:pt>
                <c:pt idx="1664">
                  <c:v>9.5800000000000018</c:v>
                </c:pt>
                <c:pt idx="1665">
                  <c:v>7.7000000000000011</c:v>
                </c:pt>
                <c:pt idx="1666">
                  <c:v>3.37</c:v>
                </c:pt>
                <c:pt idx="1667">
                  <c:v>4.0399999999999991</c:v>
                </c:pt>
                <c:pt idx="1668">
                  <c:v>3.1800000000000006</c:v>
                </c:pt>
                <c:pt idx="1669">
                  <c:v>2.9299999999999997</c:v>
                </c:pt>
                <c:pt idx="1670">
                  <c:v>3.1099999999999994</c:v>
                </c:pt>
                <c:pt idx="1671">
                  <c:v>3.1899999999999995</c:v>
                </c:pt>
                <c:pt idx="1672">
                  <c:v>2.8000000000000007</c:v>
                </c:pt>
                <c:pt idx="1673">
                  <c:v>3.4000000000000004</c:v>
                </c:pt>
                <c:pt idx="1674">
                  <c:v>4.24</c:v>
                </c:pt>
                <c:pt idx="1675">
                  <c:v>3.2500000000000009</c:v>
                </c:pt>
                <c:pt idx="1676">
                  <c:v>3.1500000000000004</c:v>
                </c:pt>
                <c:pt idx="1677">
                  <c:v>3.5</c:v>
                </c:pt>
                <c:pt idx="1678">
                  <c:v>3.1999999999999993</c:v>
                </c:pt>
                <c:pt idx="1679">
                  <c:v>3.1999999999999993</c:v>
                </c:pt>
                <c:pt idx="1680">
                  <c:v>2.7799999999999994</c:v>
                </c:pt>
                <c:pt idx="1681">
                  <c:v>3.2399999999999993</c:v>
                </c:pt>
                <c:pt idx="1682">
                  <c:v>2.6599999999999993</c:v>
                </c:pt>
                <c:pt idx="1683">
                  <c:v>3.169999999999999</c:v>
                </c:pt>
                <c:pt idx="1684">
                  <c:v>2.9299999999999997</c:v>
                </c:pt>
                <c:pt idx="1685">
                  <c:v>3.3499999999999988</c:v>
                </c:pt>
                <c:pt idx="1686">
                  <c:v>3.2</c:v>
                </c:pt>
                <c:pt idx="1687">
                  <c:v>3.4299999999999997</c:v>
                </c:pt>
                <c:pt idx="1688">
                  <c:v>3.3899999999999997</c:v>
                </c:pt>
                <c:pt idx="1689">
                  <c:v>3.1000000000000005</c:v>
                </c:pt>
                <c:pt idx="1690">
                  <c:v>2.9699999999999998</c:v>
                </c:pt>
                <c:pt idx="1691">
                  <c:v>3.5900000000000007</c:v>
                </c:pt>
                <c:pt idx="1692">
                  <c:v>3.4400000000000004</c:v>
                </c:pt>
                <c:pt idx="1693">
                  <c:v>3.3099999999999987</c:v>
                </c:pt>
                <c:pt idx="1694">
                  <c:v>3.3899999999999997</c:v>
                </c:pt>
                <c:pt idx="1695">
                  <c:v>2.62</c:v>
                </c:pt>
                <c:pt idx="1696">
                  <c:v>3.0699999999999994</c:v>
                </c:pt>
                <c:pt idx="1697">
                  <c:v>3.0300000000000007</c:v>
                </c:pt>
                <c:pt idx="1698">
                  <c:v>3.46</c:v>
                </c:pt>
                <c:pt idx="1699">
                  <c:v>4.1800000000000006</c:v>
                </c:pt>
                <c:pt idx="1700">
                  <c:v>4.3199999999999985</c:v>
                </c:pt>
                <c:pt idx="1701">
                  <c:v>3.24</c:v>
                </c:pt>
                <c:pt idx="1702">
                  <c:v>3.620000000000001</c:v>
                </c:pt>
                <c:pt idx="1703">
                  <c:v>5.580000000000001</c:v>
                </c:pt>
                <c:pt idx="1704">
                  <c:v>6.9600000000000009</c:v>
                </c:pt>
                <c:pt idx="1705">
                  <c:v>6.51</c:v>
                </c:pt>
                <c:pt idx="1706">
                  <c:v>3.16</c:v>
                </c:pt>
                <c:pt idx="1707">
                  <c:v>3.3200000000000007</c:v>
                </c:pt>
                <c:pt idx="1708">
                  <c:v>3.38</c:v>
                </c:pt>
                <c:pt idx="1709">
                  <c:v>2.6399999999999988</c:v>
                </c:pt>
                <c:pt idx="1710">
                  <c:v>2.6000000000000005</c:v>
                </c:pt>
                <c:pt idx="1711">
                  <c:v>2.5200000000000005</c:v>
                </c:pt>
                <c:pt idx="1712">
                  <c:v>2.96</c:v>
                </c:pt>
                <c:pt idx="1713">
                  <c:v>3.1999999999999993</c:v>
                </c:pt>
                <c:pt idx="1714">
                  <c:v>2.58</c:v>
                </c:pt>
                <c:pt idx="1715">
                  <c:v>2.9699999999999998</c:v>
                </c:pt>
                <c:pt idx="1716">
                  <c:v>2.67</c:v>
                </c:pt>
                <c:pt idx="1717">
                  <c:v>2.6899999999999995</c:v>
                </c:pt>
                <c:pt idx="1718">
                  <c:v>2.5399999999999987</c:v>
                </c:pt>
                <c:pt idx="1719">
                  <c:v>2.5</c:v>
                </c:pt>
                <c:pt idx="1720">
                  <c:v>2.5799999999999987</c:v>
                </c:pt>
                <c:pt idx="1721">
                  <c:v>2.2700000000000005</c:v>
                </c:pt>
                <c:pt idx="1722">
                  <c:v>2.8999999999999986</c:v>
                </c:pt>
                <c:pt idx="1723">
                  <c:v>2.83</c:v>
                </c:pt>
                <c:pt idx="1724">
                  <c:v>4.5400000000000009</c:v>
                </c:pt>
                <c:pt idx="1725">
                  <c:v>2.0300000000000007</c:v>
                </c:pt>
                <c:pt idx="1726">
                  <c:v>2.13</c:v>
                </c:pt>
                <c:pt idx="1727">
                  <c:v>2.1900000000000004</c:v>
                </c:pt>
                <c:pt idx="1728">
                  <c:v>2.089999999999999</c:v>
                </c:pt>
                <c:pt idx="1729">
                  <c:v>1.799999999999998</c:v>
                </c:pt>
                <c:pt idx="1730">
                  <c:v>1.9800000000000009</c:v>
                </c:pt>
                <c:pt idx="1731">
                  <c:v>2.13</c:v>
                </c:pt>
                <c:pt idx="1732">
                  <c:v>2.1300000000000008</c:v>
                </c:pt>
                <c:pt idx="1733">
                  <c:v>1.5099999999999993</c:v>
                </c:pt>
                <c:pt idx="1734">
                  <c:v>1.6199999999999988</c:v>
                </c:pt>
                <c:pt idx="1735">
                  <c:v>1.29</c:v>
                </c:pt>
                <c:pt idx="1736">
                  <c:v>1.33</c:v>
                </c:pt>
                <c:pt idx="1737">
                  <c:v>1.3899999999999992</c:v>
                </c:pt>
                <c:pt idx="1738">
                  <c:v>1.7000000000000002</c:v>
                </c:pt>
                <c:pt idx="1739">
                  <c:v>1.42</c:v>
                </c:pt>
                <c:pt idx="1740">
                  <c:v>1.3600000000000003</c:v>
                </c:pt>
                <c:pt idx="1741">
                  <c:v>1.41</c:v>
                </c:pt>
                <c:pt idx="1742">
                  <c:v>1.7399999999999984</c:v>
                </c:pt>
                <c:pt idx="1743">
                  <c:v>1.8399999999999994</c:v>
                </c:pt>
                <c:pt idx="1744">
                  <c:v>1.9399999999999991</c:v>
                </c:pt>
                <c:pt idx="1745">
                  <c:v>2.2800000000000011</c:v>
                </c:pt>
                <c:pt idx="1746">
                  <c:v>2.3099999999999987</c:v>
                </c:pt>
                <c:pt idx="1747">
                  <c:v>3.17</c:v>
                </c:pt>
                <c:pt idx="1748">
                  <c:v>2.4899999999999998</c:v>
                </c:pt>
                <c:pt idx="1749">
                  <c:v>1.4499999999999984</c:v>
                </c:pt>
                <c:pt idx="1750">
                  <c:v>1.29</c:v>
                </c:pt>
                <c:pt idx="1751">
                  <c:v>1.3100000000000005</c:v>
                </c:pt>
                <c:pt idx="1752">
                  <c:v>1.21</c:v>
                </c:pt>
                <c:pt idx="1753">
                  <c:v>1.2599999999999993</c:v>
                </c:pt>
                <c:pt idx="1754">
                  <c:v>1.2400000000000002</c:v>
                </c:pt>
                <c:pt idx="1755">
                  <c:v>1.1200000000000001</c:v>
                </c:pt>
                <c:pt idx="1756">
                  <c:v>1.0899999999999994</c:v>
                </c:pt>
                <c:pt idx="1757">
                  <c:v>1.1199999999999988</c:v>
                </c:pt>
                <c:pt idx="1758">
                  <c:v>1.1500000000000008</c:v>
                </c:pt>
                <c:pt idx="1759">
                  <c:v>1.2199999999999991</c:v>
                </c:pt>
                <c:pt idx="1760">
                  <c:v>1.1299999999999994</c:v>
                </c:pt>
                <c:pt idx="1761">
                  <c:v>1.180000000000001</c:v>
                </c:pt>
                <c:pt idx="1762">
                  <c:v>1.0300000000000002</c:v>
                </c:pt>
                <c:pt idx="1763">
                  <c:v>1</c:v>
                </c:pt>
                <c:pt idx="1764">
                  <c:v>1.0199999999999991</c:v>
                </c:pt>
                <c:pt idx="1765">
                  <c:v>1.1200000000000001</c:v>
                </c:pt>
                <c:pt idx="1766">
                  <c:v>1.140000000000001</c:v>
                </c:pt>
                <c:pt idx="1767">
                  <c:v>1.1300000000000012</c:v>
                </c:pt>
                <c:pt idx="1768">
                  <c:v>1.0899999999999994</c:v>
                </c:pt>
                <c:pt idx="1769">
                  <c:v>1.1600000000000001</c:v>
                </c:pt>
                <c:pt idx="1770">
                  <c:v>1.1399999999999992</c:v>
                </c:pt>
                <c:pt idx="1771">
                  <c:v>1.1799999999999993</c:v>
                </c:pt>
                <c:pt idx="1772">
                  <c:v>1.2600000000000007</c:v>
                </c:pt>
                <c:pt idx="1773">
                  <c:v>1.33</c:v>
                </c:pt>
                <c:pt idx="1774">
                  <c:v>1.3400000000000007</c:v>
                </c:pt>
                <c:pt idx="1775">
                  <c:v>1.0899999999999994</c:v>
                </c:pt>
                <c:pt idx="1776">
                  <c:v>1.0400000000000005</c:v>
                </c:pt>
                <c:pt idx="1777">
                  <c:v>1.0300000000000002</c:v>
                </c:pt>
                <c:pt idx="1778">
                  <c:v>1.0100000000000002</c:v>
                </c:pt>
                <c:pt idx="1779">
                  <c:v>1.0300000000000002</c:v>
                </c:pt>
                <c:pt idx="1780">
                  <c:v>1.1900000000000004</c:v>
                </c:pt>
                <c:pt idx="1781">
                  <c:v>1.2199999999999991</c:v>
                </c:pt>
                <c:pt idx="1782">
                  <c:v>1.3200000000000003</c:v>
                </c:pt>
                <c:pt idx="1783">
                  <c:v>1.2799999999999987</c:v>
                </c:pt>
                <c:pt idx="1784">
                  <c:v>1.4399999999999986</c:v>
                </c:pt>
                <c:pt idx="1785">
                  <c:v>0.94000000000000061</c:v>
                </c:pt>
                <c:pt idx="1786">
                  <c:v>1.04</c:v>
                </c:pt>
                <c:pt idx="1787">
                  <c:v>0.98</c:v>
                </c:pt>
                <c:pt idx="1788">
                  <c:v>0.93000000000000038</c:v>
                </c:pt>
                <c:pt idx="1789">
                  <c:v>1.04</c:v>
                </c:pt>
                <c:pt idx="1790">
                  <c:v>1.0500000000000003</c:v>
                </c:pt>
                <c:pt idx="1791">
                  <c:v>1.0300000000000002</c:v>
                </c:pt>
                <c:pt idx="1792">
                  <c:v>1.0600000000000005</c:v>
                </c:pt>
                <c:pt idx="1793">
                  <c:v>1.0500000000000003</c:v>
                </c:pt>
                <c:pt idx="1794">
                  <c:v>1.0199999999999991</c:v>
                </c:pt>
                <c:pt idx="1795">
                  <c:v>0.98000000000000043</c:v>
                </c:pt>
                <c:pt idx="1796">
                  <c:v>1.0099999999999993</c:v>
                </c:pt>
                <c:pt idx="1797">
                  <c:v>1.0099999999999993</c:v>
                </c:pt>
                <c:pt idx="1798">
                  <c:v>0.99000000000000021</c:v>
                </c:pt>
                <c:pt idx="1799">
                  <c:v>0.99000000000000021</c:v>
                </c:pt>
                <c:pt idx="1800">
                  <c:v>0.96999999999999975</c:v>
                </c:pt>
                <c:pt idx="1801">
                  <c:v>1.02</c:v>
                </c:pt>
                <c:pt idx="1802">
                  <c:v>0.97000000000000042</c:v>
                </c:pt>
                <c:pt idx="1803">
                  <c:v>0.98</c:v>
                </c:pt>
                <c:pt idx="1804">
                  <c:v>0.99000000000000021</c:v>
                </c:pt>
                <c:pt idx="1805">
                  <c:v>0.96999999999999975</c:v>
                </c:pt>
                <c:pt idx="1806">
                  <c:v>0.91999999999999993</c:v>
                </c:pt>
                <c:pt idx="1807">
                  <c:v>0.93000000000000038</c:v>
                </c:pt>
                <c:pt idx="1808">
                  <c:v>0.97000000000000042</c:v>
                </c:pt>
                <c:pt idx="1809">
                  <c:v>1.02</c:v>
                </c:pt>
                <c:pt idx="1810">
                  <c:v>0.9500000000000004</c:v>
                </c:pt>
                <c:pt idx="1811">
                  <c:v>0.97000000000000042</c:v>
                </c:pt>
                <c:pt idx="1812">
                  <c:v>0.9500000000000004</c:v>
                </c:pt>
                <c:pt idx="1813">
                  <c:v>1.06</c:v>
                </c:pt>
                <c:pt idx="1814">
                  <c:v>1.0499999999999994</c:v>
                </c:pt>
                <c:pt idx="1815">
                  <c:v>0.96999999999999975</c:v>
                </c:pt>
                <c:pt idx="1816">
                  <c:v>0.99000000000000021</c:v>
                </c:pt>
                <c:pt idx="1817">
                  <c:v>0.93999999999999961</c:v>
                </c:pt>
                <c:pt idx="1818">
                  <c:v>0.9500000000000004</c:v>
                </c:pt>
                <c:pt idx="1819">
                  <c:v>0.96000000000000019</c:v>
                </c:pt>
                <c:pt idx="1820">
                  <c:v>0.86000000000000054</c:v>
                </c:pt>
                <c:pt idx="1821">
                  <c:v>0.94999999999999973</c:v>
                </c:pt>
                <c:pt idx="1822">
                  <c:v>0.98000000000000043</c:v>
                </c:pt>
                <c:pt idx="1823">
                  <c:v>0.94999999999999973</c:v>
                </c:pt>
                <c:pt idx="1824">
                  <c:v>1.0100000000000002</c:v>
                </c:pt>
                <c:pt idx="1825">
                  <c:v>1.02</c:v>
                </c:pt>
                <c:pt idx="1826">
                  <c:v>1.0000000000000004</c:v>
                </c:pt>
                <c:pt idx="1827">
                  <c:v>1.02</c:v>
                </c:pt>
                <c:pt idx="1828">
                  <c:v>1.0599999999999992</c:v>
                </c:pt>
                <c:pt idx="1829">
                  <c:v>1.0100000000000002</c:v>
                </c:pt>
                <c:pt idx="1830">
                  <c:v>1.0799999999999992</c:v>
                </c:pt>
                <c:pt idx="1831">
                  <c:v>1.1099999999999994</c:v>
                </c:pt>
                <c:pt idx="1832">
                  <c:v>1.0399999999999991</c:v>
                </c:pt>
                <c:pt idx="1833">
                  <c:v>1.02</c:v>
                </c:pt>
                <c:pt idx="1834">
                  <c:v>1.02</c:v>
                </c:pt>
                <c:pt idx="1835">
                  <c:v>1.04</c:v>
                </c:pt>
                <c:pt idx="1836">
                  <c:v>1.0299999999999994</c:v>
                </c:pt>
                <c:pt idx="1837">
                  <c:v>1.0299999999999994</c:v>
                </c:pt>
                <c:pt idx="1838">
                  <c:v>1.0300000000000002</c:v>
                </c:pt>
                <c:pt idx="1839">
                  <c:v>1.02</c:v>
                </c:pt>
                <c:pt idx="1840">
                  <c:v>1.0600000000000005</c:v>
                </c:pt>
                <c:pt idx="1841">
                  <c:v>0.98</c:v>
                </c:pt>
                <c:pt idx="1842">
                  <c:v>1.0499999999999994</c:v>
                </c:pt>
                <c:pt idx="1843">
                  <c:v>1.1500000000000008</c:v>
                </c:pt>
                <c:pt idx="1844">
                  <c:v>1.3200000000000003</c:v>
                </c:pt>
                <c:pt idx="1845">
                  <c:v>1.4400000000000004</c:v>
                </c:pt>
                <c:pt idx="1846">
                  <c:v>1.2199999999999991</c:v>
                </c:pt>
                <c:pt idx="1847">
                  <c:v>1.0299999999999994</c:v>
                </c:pt>
                <c:pt idx="1848">
                  <c:v>1.0500000000000003</c:v>
                </c:pt>
                <c:pt idx="1849">
                  <c:v>1.0800000000000005</c:v>
                </c:pt>
                <c:pt idx="1850">
                  <c:v>1.02</c:v>
                </c:pt>
                <c:pt idx="1851">
                  <c:v>1.1300000000000003</c:v>
                </c:pt>
                <c:pt idx="1852">
                  <c:v>1.04</c:v>
                </c:pt>
                <c:pt idx="1853">
                  <c:v>0.98999999999999977</c:v>
                </c:pt>
                <c:pt idx="1854">
                  <c:v>0.96000000000000019</c:v>
                </c:pt>
                <c:pt idx="1855">
                  <c:v>1.02</c:v>
                </c:pt>
                <c:pt idx="1856">
                  <c:v>0.99000000000000021</c:v>
                </c:pt>
                <c:pt idx="1857">
                  <c:v>0.98999999999999977</c:v>
                </c:pt>
                <c:pt idx="1858">
                  <c:v>0.99999999999999967</c:v>
                </c:pt>
                <c:pt idx="1859">
                  <c:v>0.94000000000000061</c:v>
                </c:pt>
                <c:pt idx="1860">
                  <c:v>1.0100000000000002</c:v>
                </c:pt>
                <c:pt idx="1861">
                  <c:v>1.0099999999999993</c:v>
                </c:pt>
                <c:pt idx="1862">
                  <c:v>0.93000000000000038</c:v>
                </c:pt>
                <c:pt idx="1863">
                  <c:v>1.0499999999999994</c:v>
                </c:pt>
                <c:pt idx="1864">
                  <c:v>1.0499999999999994</c:v>
                </c:pt>
                <c:pt idx="1865">
                  <c:v>1.0899999999999994</c:v>
                </c:pt>
                <c:pt idx="1866">
                  <c:v>1.1899999999999991</c:v>
                </c:pt>
                <c:pt idx="1867">
                  <c:v>1.0700000000000003</c:v>
                </c:pt>
                <c:pt idx="1868">
                  <c:v>1.069999999999999</c:v>
                </c:pt>
                <c:pt idx="1869">
                  <c:v>1.08</c:v>
                </c:pt>
                <c:pt idx="1870">
                  <c:v>0.96999999999999975</c:v>
                </c:pt>
                <c:pt idx="1871">
                  <c:v>0.9099999999999997</c:v>
                </c:pt>
                <c:pt idx="1872">
                  <c:v>0.97000000000000042</c:v>
                </c:pt>
                <c:pt idx="1873">
                  <c:v>0.95999999999999963</c:v>
                </c:pt>
                <c:pt idx="1874">
                  <c:v>0.95999999999999963</c:v>
                </c:pt>
                <c:pt idx="1875">
                  <c:v>1.04</c:v>
                </c:pt>
                <c:pt idx="1876">
                  <c:v>1.0200000000000005</c:v>
                </c:pt>
                <c:pt idx="1877">
                  <c:v>0.94999999999999973</c:v>
                </c:pt>
                <c:pt idx="1878">
                  <c:v>0.95999999999999963</c:v>
                </c:pt>
                <c:pt idx="1879">
                  <c:v>0.93000000000000038</c:v>
                </c:pt>
                <c:pt idx="1880">
                  <c:v>1.0000000000000004</c:v>
                </c:pt>
                <c:pt idx="1881">
                  <c:v>0.96999999999999975</c:v>
                </c:pt>
                <c:pt idx="1882">
                  <c:v>0.93000000000000038</c:v>
                </c:pt>
                <c:pt idx="1883">
                  <c:v>0.94000000000000061</c:v>
                </c:pt>
                <c:pt idx="1884">
                  <c:v>1.08</c:v>
                </c:pt>
                <c:pt idx="1885">
                  <c:v>1.0999999999999992</c:v>
                </c:pt>
                <c:pt idx="1886">
                  <c:v>1.1700000000000004</c:v>
                </c:pt>
                <c:pt idx="1887">
                  <c:v>1.2699999999999991</c:v>
                </c:pt>
                <c:pt idx="1888">
                  <c:v>1.04</c:v>
                </c:pt>
                <c:pt idx="1889">
                  <c:v>1.109999999999999</c:v>
                </c:pt>
                <c:pt idx="1890">
                  <c:v>1.0499999999999994</c:v>
                </c:pt>
                <c:pt idx="1891">
                  <c:v>1.129999999999999</c:v>
                </c:pt>
                <c:pt idx="1892">
                  <c:v>1.1299999999999994</c:v>
                </c:pt>
                <c:pt idx="1893">
                  <c:v>1.0699999999999994</c:v>
                </c:pt>
                <c:pt idx="1894">
                  <c:v>1.1600000000000001</c:v>
                </c:pt>
                <c:pt idx="1895">
                  <c:v>1.04</c:v>
                </c:pt>
                <c:pt idx="1896">
                  <c:v>1.0699999999999994</c:v>
                </c:pt>
                <c:pt idx="1897">
                  <c:v>1.0700000000000003</c:v>
                </c:pt>
                <c:pt idx="1898">
                  <c:v>1.1199999999999992</c:v>
                </c:pt>
                <c:pt idx="1899">
                  <c:v>1.0800000000000005</c:v>
                </c:pt>
                <c:pt idx="1900">
                  <c:v>0.94000000000000017</c:v>
                </c:pt>
                <c:pt idx="1901">
                  <c:v>1.04</c:v>
                </c:pt>
                <c:pt idx="1902">
                  <c:v>0.99000000000000021</c:v>
                </c:pt>
                <c:pt idx="1903">
                  <c:v>1.0100000000000002</c:v>
                </c:pt>
                <c:pt idx="1904">
                  <c:v>1.0399999999999991</c:v>
                </c:pt>
                <c:pt idx="1905">
                  <c:v>1.04</c:v>
                </c:pt>
                <c:pt idx="1906">
                  <c:v>1.1200000000000001</c:v>
                </c:pt>
                <c:pt idx="1907">
                  <c:v>1.1000000000000001</c:v>
                </c:pt>
                <c:pt idx="1908">
                  <c:v>1.1100000000000003</c:v>
                </c:pt>
                <c:pt idx="1909">
                  <c:v>1.08</c:v>
                </c:pt>
                <c:pt idx="1910">
                  <c:v>0.98999999999999977</c:v>
                </c:pt>
                <c:pt idx="1911">
                  <c:v>0.97000000000000042</c:v>
                </c:pt>
                <c:pt idx="1912">
                  <c:v>1.0500000000000003</c:v>
                </c:pt>
                <c:pt idx="1913">
                  <c:v>1.1300000000000003</c:v>
                </c:pt>
                <c:pt idx="1914">
                  <c:v>0.91000000000000014</c:v>
                </c:pt>
                <c:pt idx="1915">
                  <c:v>0.97000000000000042</c:v>
                </c:pt>
                <c:pt idx="1916">
                  <c:v>0.94000000000000039</c:v>
                </c:pt>
                <c:pt idx="1917">
                  <c:v>0.99</c:v>
                </c:pt>
                <c:pt idx="1918">
                  <c:v>0.98</c:v>
                </c:pt>
                <c:pt idx="1919">
                  <c:v>1.0300000000000002</c:v>
                </c:pt>
                <c:pt idx="1920">
                  <c:v>1.08</c:v>
                </c:pt>
                <c:pt idx="1921">
                  <c:v>0.99000000000000021</c:v>
                </c:pt>
                <c:pt idx="1922">
                  <c:v>1.08</c:v>
                </c:pt>
                <c:pt idx="1923">
                  <c:v>1.1900000000000004</c:v>
                </c:pt>
              </c:numCache>
            </c:numRef>
          </c:val>
        </c:ser>
        <c:marker val="1"/>
        <c:axId val="104853504"/>
        <c:axId val="104855040"/>
      </c:lineChart>
      <c:dateAx>
        <c:axId val="104853504"/>
        <c:scaling>
          <c:orientation val="minMax"/>
          <c:min val="39448"/>
        </c:scaling>
        <c:axPos val="b"/>
        <c:majorGridlines/>
        <c:numFmt formatCode="dd/mm/yyyy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4855040"/>
        <c:crosses val="autoZero"/>
        <c:auto val="1"/>
        <c:lblOffset val="100"/>
      </c:dateAx>
      <c:valAx>
        <c:axId val="10485504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4853504"/>
        <c:crosses val="autoZero"/>
        <c:crossBetween val="midCat"/>
      </c:valAx>
      <c:sp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</c:spPr>
    </c:plotArea>
    <c:plotVisOnly val="1"/>
  </c:chart>
  <c:spPr>
    <a:ln>
      <a:noFill/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areaChart>
        <c:grouping val="stacked"/>
        <c:ser>
          <c:idx val="0"/>
          <c:order val="0"/>
          <c:tx>
            <c:strRef>
              <c:f>Лист2!$B$8</c:f>
              <c:strCache>
                <c:ptCount val="1"/>
                <c:pt idx="0">
                  <c:v>1 день</c:v>
                </c:pt>
              </c:strCache>
            </c:strRef>
          </c:tx>
          <c:cat>
            <c:numRef>
              <c:f>Лист2!$A$9:$A$1314</c:f>
              <c:numCache>
                <c:formatCode>dd/mm/yyyy</c:formatCode>
                <c:ptCount val="1306"/>
                <c:pt idx="0">
                  <c:v>42279</c:v>
                </c:pt>
                <c:pt idx="1">
                  <c:v>42278</c:v>
                </c:pt>
                <c:pt idx="2">
                  <c:v>42277</c:v>
                </c:pt>
                <c:pt idx="3">
                  <c:v>42276</c:v>
                </c:pt>
                <c:pt idx="4">
                  <c:v>42275</c:v>
                </c:pt>
                <c:pt idx="5">
                  <c:v>42272</c:v>
                </c:pt>
                <c:pt idx="6">
                  <c:v>42271</c:v>
                </c:pt>
                <c:pt idx="7">
                  <c:v>42270</c:v>
                </c:pt>
                <c:pt idx="8">
                  <c:v>42269</c:v>
                </c:pt>
                <c:pt idx="9">
                  <c:v>42268</c:v>
                </c:pt>
                <c:pt idx="10">
                  <c:v>42265</c:v>
                </c:pt>
                <c:pt idx="11">
                  <c:v>42264</c:v>
                </c:pt>
                <c:pt idx="12">
                  <c:v>42263</c:v>
                </c:pt>
                <c:pt idx="13">
                  <c:v>42262</c:v>
                </c:pt>
                <c:pt idx="14">
                  <c:v>42261</c:v>
                </c:pt>
                <c:pt idx="15">
                  <c:v>42258</c:v>
                </c:pt>
                <c:pt idx="16">
                  <c:v>42257</c:v>
                </c:pt>
                <c:pt idx="17">
                  <c:v>42256</c:v>
                </c:pt>
                <c:pt idx="18">
                  <c:v>42255</c:v>
                </c:pt>
                <c:pt idx="19">
                  <c:v>42254</c:v>
                </c:pt>
                <c:pt idx="20">
                  <c:v>42251</c:v>
                </c:pt>
                <c:pt idx="21">
                  <c:v>42250</c:v>
                </c:pt>
                <c:pt idx="22">
                  <c:v>42249</c:v>
                </c:pt>
                <c:pt idx="23">
                  <c:v>42248</c:v>
                </c:pt>
                <c:pt idx="24">
                  <c:v>42247</c:v>
                </c:pt>
                <c:pt idx="25">
                  <c:v>42244</c:v>
                </c:pt>
                <c:pt idx="26">
                  <c:v>42243</c:v>
                </c:pt>
                <c:pt idx="27">
                  <c:v>42242</c:v>
                </c:pt>
                <c:pt idx="28">
                  <c:v>42241</c:v>
                </c:pt>
                <c:pt idx="29">
                  <c:v>42240</c:v>
                </c:pt>
                <c:pt idx="30">
                  <c:v>42237</c:v>
                </c:pt>
                <c:pt idx="31">
                  <c:v>42236</c:v>
                </c:pt>
                <c:pt idx="32">
                  <c:v>42235</c:v>
                </c:pt>
                <c:pt idx="33">
                  <c:v>42234</c:v>
                </c:pt>
                <c:pt idx="34">
                  <c:v>42233</c:v>
                </c:pt>
                <c:pt idx="35">
                  <c:v>42230</c:v>
                </c:pt>
                <c:pt idx="36">
                  <c:v>42229</c:v>
                </c:pt>
                <c:pt idx="37">
                  <c:v>42228</c:v>
                </c:pt>
                <c:pt idx="38">
                  <c:v>42227</c:v>
                </c:pt>
                <c:pt idx="39">
                  <c:v>42226</c:v>
                </c:pt>
                <c:pt idx="40">
                  <c:v>42223</c:v>
                </c:pt>
                <c:pt idx="41">
                  <c:v>42222</c:v>
                </c:pt>
                <c:pt idx="42">
                  <c:v>42221</c:v>
                </c:pt>
                <c:pt idx="43">
                  <c:v>42220</c:v>
                </c:pt>
                <c:pt idx="44">
                  <c:v>42219</c:v>
                </c:pt>
                <c:pt idx="45">
                  <c:v>42216</c:v>
                </c:pt>
                <c:pt idx="46">
                  <c:v>42215</c:v>
                </c:pt>
                <c:pt idx="47">
                  <c:v>42214</c:v>
                </c:pt>
                <c:pt idx="48">
                  <c:v>42213</c:v>
                </c:pt>
                <c:pt idx="49">
                  <c:v>42212</c:v>
                </c:pt>
                <c:pt idx="50">
                  <c:v>42209</c:v>
                </c:pt>
                <c:pt idx="51">
                  <c:v>42208</c:v>
                </c:pt>
                <c:pt idx="52">
                  <c:v>42207</c:v>
                </c:pt>
                <c:pt idx="53">
                  <c:v>42206</c:v>
                </c:pt>
                <c:pt idx="54">
                  <c:v>42205</c:v>
                </c:pt>
                <c:pt idx="55">
                  <c:v>42202</c:v>
                </c:pt>
                <c:pt idx="56">
                  <c:v>42201</c:v>
                </c:pt>
                <c:pt idx="57">
                  <c:v>42200</c:v>
                </c:pt>
                <c:pt idx="58">
                  <c:v>42199</c:v>
                </c:pt>
                <c:pt idx="59">
                  <c:v>42198</c:v>
                </c:pt>
                <c:pt idx="60">
                  <c:v>42195</c:v>
                </c:pt>
                <c:pt idx="61">
                  <c:v>42194</c:v>
                </c:pt>
                <c:pt idx="62">
                  <c:v>42193</c:v>
                </c:pt>
                <c:pt idx="63">
                  <c:v>42192</c:v>
                </c:pt>
                <c:pt idx="64">
                  <c:v>42191</c:v>
                </c:pt>
                <c:pt idx="65">
                  <c:v>42188</c:v>
                </c:pt>
                <c:pt idx="66">
                  <c:v>42187</c:v>
                </c:pt>
                <c:pt idx="67">
                  <c:v>42186</c:v>
                </c:pt>
                <c:pt idx="68">
                  <c:v>42185</c:v>
                </c:pt>
                <c:pt idx="69">
                  <c:v>42184</c:v>
                </c:pt>
                <c:pt idx="70">
                  <c:v>42181</c:v>
                </c:pt>
                <c:pt idx="71">
                  <c:v>42180</c:v>
                </c:pt>
                <c:pt idx="72">
                  <c:v>42179</c:v>
                </c:pt>
                <c:pt idx="73">
                  <c:v>42178</c:v>
                </c:pt>
                <c:pt idx="74">
                  <c:v>42177</c:v>
                </c:pt>
                <c:pt idx="75">
                  <c:v>42174</c:v>
                </c:pt>
                <c:pt idx="76">
                  <c:v>42173</c:v>
                </c:pt>
                <c:pt idx="77">
                  <c:v>42172</c:v>
                </c:pt>
                <c:pt idx="78">
                  <c:v>42171</c:v>
                </c:pt>
                <c:pt idx="79">
                  <c:v>42170</c:v>
                </c:pt>
                <c:pt idx="80">
                  <c:v>42166</c:v>
                </c:pt>
                <c:pt idx="81">
                  <c:v>42165</c:v>
                </c:pt>
                <c:pt idx="82">
                  <c:v>42164</c:v>
                </c:pt>
                <c:pt idx="83">
                  <c:v>42163</c:v>
                </c:pt>
                <c:pt idx="84">
                  <c:v>42160</c:v>
                </c:pt>
                <c:pt idx="85">
                  <c:v>42159</c:v>
                </c:pt>
                <c:pt idx="86">
                  <c:v>42158</c:v>
                </c:pt>
                <c:pt idx="87">
                  <c:v>42157</c:v>
                </c:pt>
                <c:pt idx="88">
                  <c:v>42156</c:v>
                </c:pt>
                <c:pt idx="89">
                  <c:v>42153</c:v>
                </c:pt>
                <c:pt idx="90">
                  <c:v>42152</c:v>
                </c:pt>
                <c:pt idx="91">
                  <c:v>42151</c:v>
                </c:pt>
                <c:pt idx="92">
                  <c:v>42150</c:v>
                </c:pt>
                <c:pt idx="93">
                  <c:v>42149</c:v>
                </c:pt>
                <c:pt idx="94">
                  <c:v>42146</c:v>
                </c:pt>
                <c:pt idx="95">
                  <c:v>42145</c:v>
                </c:pt>
                <c:pt idx="96">
                  <c:v>42144</c:v>
                </c:pt>
                <c:pt idx="97">
                  <c:v>42143</c:v>
                </c:pt>
                <c:pt idx="98">
                  <c:v>42142</c:v>
                </c:pt>
                <c:pt idx="99">
                  <c:v>42139</c:v>
                </c:pt>
                <c:pt idx="100">
                  <c:v>42138</c:v>
                </c:pt>
                <c:pt idx="101">
                  <c:v>42137</c:v>
                </c:pt>
                <c:pt idx="102">
                  <c:v>42136</c:v>
                </c:pt>
                <c:pt idx="103">
                  <c:v>42132</c:v>
                </c:pt>
                <c:pt idx="104">
                  <c:v>42131</c:v>
                </c:pt>
                <c:pt idx="105">
                  <c:v>42130</c:v>
                </c:pt>
                <c:pt idx="106">
                  <c:v>42129</c:v>
                </c:pt>
                <c:pt idx="107">
                  <c:v>42124</c:v>
                </c:pt>
                <c:pt idx="108">
                  <c:v>42123</c:v>
                </c:pt>
                <c:pt idx="109">
                  <c:v>42122</c:v>
                </c:pt>
                <c:pt idx="110">
                  <c:v>42121</c:v>
                </c:pt>
                <c:pt idx="111">
                  <c:v>42118</c:v>
                </c:pt>
                <c:pt idx="112">
                  <c:v>42117</c:v>
                </c:pt>
                <c:pt idx="113">
                  <c:v>42116</c:v>
                </c:pt>
                <c:pt idx="114">
                  <c:v>42115</c:v>
                </c:pt>
                <c:pt idx="115">
                  <c:v>42114</c:v>
                </c:pt>
                <c:pt idx="116">
                  <c:v>42111</c:v>
                </c:pt>
                <c:pt idx="117">
                  <c:v>42110</c:v>
                </c:pt>
                <c:pt idx="118">
                  <c:v>42109</c:v>
                </c:pt>
                <c:pt idx="119">
                  <c:v>42108</c:v>
                </c:pt>
                <c:pt idx="120">
                  <c:v>42107</c:v>
                </c:pt>
                <c:pt idx="121">
                  <c:v>42104</c:v>
                </c:pt>
                <c:pt idx="122">
                  <c:v>42103</c:v>
                </c:pt>
                <c:pt idx="123">
                  <c:v>42102</c:v>
                </c:pt>
                <c:pt idx="124">
                  <c:v>42101</c:v>
                </c:pt>
                <c:pt idx="125">
                  <c:v>42100</c:v>
                </c:pt>
                <c:pt idx="126">
                  <c:v>42097</c:v>
                </c:pt>
                <c:pt idx="127">
                  <c:v>42096</c:v>
                </c:pt>
                <c:pt idx="128">
                  <c:v>42095</c:v>
                </c:pt>
                <c:pt idx="129">
                  <c:v>42094</c:v>
                </c:pt>
                <c:pt idx="130">
                  <c:v>42093</c:v>
                </c:pt>
                <c:pt idx="131">
                  <c:v>42090</c:v>
                </c:pt>
                <c:pt idx="132">
                  <c:v>42089</c:v>
                </c:pt>
                <c:pt idx="133">
                  <c:v>42088</c:v>
                </c:pt>
                <c:pt idx="134">
                  <c:v>42087</c:v>
                </c:pt>
                <c:pt idx="135">
                  <c:v>42086</c:v>
                </c:pt>
                <c:pt idx="136">
                  <c:v>42083</c:v>
                </c:pt>
                <c:pt idx="137">
                  <c:v>42082</c:v>
                </c:pt>
                <c:pt idx="138">
                  <c:v>42081</c:v>
                </c:pt>
                <c:pt idx="139">
                  <c:v>42080</c:v>
                </c:pt>
                <c:pt idx="140">
                  <c:v>42079</c:v>
                </c:pt>
                <c:pt idx="141">
                  <c:v>42076</c:v>
                </c:pt>
                <c:pt idx="142">
                  <c:v>42075</c:v>
                </c:pt>
                <c:pt idx="143">
                  <c:v>42074</c:v>
                </c:pt>
                <c:pt idx="144">
                  <c:v>42073</c:v>
                </c:pt>
                <c:pt idx="145">
                  <c:v>42069</c:v>
                </c:pt>
                <c:pt idx="146">
                  <c:v>42068</c:v>
                </c:pt>
                <c:pt idx="147">
                  <c:v>42067</c:v>
                </c:pt>
                <c:pt idx="148">
                  <c:v>42066</c:v>
                </c:pt>
                <c:pt idx="149">
                  <c:v>42065</c:v>
                </c:pt>
                <c:pt idx="150">
                  <c:v>42062</c:v>
                </c:pt>
                <c:pt idx="151">
                  <c:v>42061</c:v>
                </c:pt>
                <c:pt idx="152">
                  <c:v>42060</c:v>
                </c:pt>
                <c:pt idx="153">
                  <c:v>42059</c:v>
                </c:pt>
                <c:pt idx="154">
                  <c:v>42055</c:v>
                </c:pt>
                <c:pt idx="155">
                  <c:v>42054</c:v>
                </c:pt>
                <c:pt idx="156">
                  <c:v>42053</c:v>
                </c:pt>
                <c:pt idx="157">
                  <c:v>42052</c:v>
                </c:pt>
                <c:pt idx="158">
                  <c:v>42051</c:v>
                </c:pt>
                <c:pt idx="159">
                  <c:v>42048</c:v>
                </c:pt>
                <c:pt idx="160">
                  <c:v>42047</c:v>
                </c:pt>
                <c:pt idx="161">
                  <c:v>42046</c:v>
                </c:pt>
                <c:pt idx="162">
                  <c:v>42045</c:v>
                </c:pt>
                <c:pt idx="163">
                  <c:v>42044</c:v>
                </c:pt>
                <c:pt idx="164">
                  <c:v>42041</c:v>
                </c:pt>
                <c:pt idx="165">
                  <c:v>42040</c:v>
                </c:pt>
                <c:pt idx="166">
                  <c:v>42039</c:v>
                </c:pt>
                <c:pt idx="167">
                  <c:v>42038</c:v>
                </c:pt>
                <c:pt idx="168">
                  <c:v>42037</c:v>
                </c:pt>
                <c:pt idx="169">
                  <c:v>42034</c:v>
                </c:pt>
                <c:pt idx="170">
                  <c:v>42033</c:v>
                </c:pt>
                <c:pt idx="171">
                  <c:v>42032</c:v>
                </c:pt>
                <c:pt idx="172">
                  <c:v>42031</c:v>
                </c:pt>
                <c:pt idx="173">
                  <c:v>42030</c:v>
                </c:pt>
                <c:pt idx="174">
                  <c:v>42027</c:v>
                </c:pt>
                <c:pt idx="175">
                  <c:v>42026</c:v>
                </c:pt>
                <c:pt idx="176">
                  <c:v>42025</c:v>
                </c:pt>
                <c:pt idx="177">
                  <c:v>42024</c:v>
                </c:pt>
                <c:pt idx="178">
                  <c:v>42023</c:v>
                </c:pt>
                <c:pt idx="179">
                  <c:v>42020</c:v>
                </c:pt>
                <c:pt idx="180">
                  <c:v>42019</c:v>
                </c:pt>
                <c:pt idx="181">
                  <c:v>42018</c:v>
                </c:pt>
                <c:pt idx="182">
                  <c:v>42017</c:v>
                </c:pt>
                <c:pt idx="183">
                  <c:v>42016</c:v>
                </c:pt>
                <c:pt idx="184">
                  <c:v>42004</c:v>
                </c:pt>
                <c:pt idx="185">
                  <c:v>42003</c:v>
                </c:pt>
                <c:pt idx="186">
                  <c:v>42002</c:v>
                </c:pt>
                <c:pt idx="187">
                  <c:v>41999</c:v>
                </c:pt>
                <c:pt idx="188">
                  <c:v>41998</c:v>
                </c:pt>
                <c:pt idx="189">
                  <c:v>41997</c:v>
                </c:pt>
                <c:pt idx="190">
                  <c:v>41996</c:v>
                </c:pt>
                <c:pt idx="191">
                  <c:v>41995</c:v>
                </c:pt>
                <c:pt idx="192">
                  <c:v>41992</c:v>
                </c:pt>
                <c:pt idx="193">
                  <c:v>41991</c:v>
                </c:pt>
                <c:pt idx="194">
                  <c:v>41990</c:v>
                </c:pt>
                <c:pt idx="195">
                  <c:v>41989</c:v>
                </c:pt>
                <c:pt idx="196">
                  <c:v>41988</c:v>
                </c:pt>
                <c:pt idx="197">
                  <c:v>41985</c:v>
                </c:pt>
                <c:pt idx="198">
                  <c:v>41984</c:v>
                </c:pt>
                <c:pt idx="199">
                  <c:v>41983</c:v>
                </c:pt>
                <c:pt idx="200">
                  <c:v>41982</c:v>
                </c:pt>
                <c:pt idx="201">
                  <c:v>41981</c:v>
                </c:pt>
                <c:pt idx="202">
                  <c:v>41978</c:v>
                </c:pt>
                <c:pt idx="203">
                  <c:v>41977</c:v>
                </c:pt>
                <c:pt idx="204">
                  <c:v>41976</c:v>
                </c:pt>
                <c:pt idx="205">
                  <c:v>41975</c:v>
                </c:pt>
                <c:pt idx="206">
                  <c:v>41974</c:v>
                </c:pt>
                <c:pt idx="207">
                  <c:v>41971</c:v>
                </c:pt>
                <c:pt idx="208">
                  <c:v>41970</c:v>
                </c:pt>
                <c:pt idx="209">
                  <c:v>41969</c:v>
                </c:pt>
                <c:pt idx="210">
                  <c:v>41968</c:v>
                </c:pt>
                <c:pt idx="211">
                  <c:v>41967</c:v>
                </c:pt>
                <c:pt idx="212">
                  <c:v>41964</c:v>
                </c:pt>
                <c:pt idx="213">
                  <c:v>41963</c:v>
                </c:pt>
                <c:pt idx="214">
                  <c:v>41962</c:v>
                </c:pt>
                <c:pt idx="215">
                  <c:v>41961</c:v>
                </c:pt>
                <c:pt idx="216">
                  <c:v>41960</c:v>
                </c:pt>
                <c:pt idx="217">
                  <c:v>41957</c:v>
                </c:pt>
                <c:pt idx="218">
                  <c:v>41956</c:v>
                </c:pt>
                <c:pt idx="219">
                  <c:v>41955</c:v>
                </c:pt>
                <c:pt idx="220">
                  <c:v>41954</c:v>
                </c:pt>
                <c:pt idx="221">
                  <c:v>41953</c:v>
                </c:pt>
                <c:pt idx="222">
                  <c:v>41950</c:v>
                </c:pt>
                <c:pt idx="223">
                  <c:v>41949</c:v>
                </c:pt>
                <c:pt idx="224">
                  <c:v>41948</c:v>
                </c:pt>
                <c:pt idx="225">
                  <c:v>41943</c:v>
                </c:pt>
                <c:pt idx="226">
                  <c:v>41942</c:v>
                </c:pt>
                <c:pt idx="227">
                  <c:v>41941</c:v>
                </c:pt>
                <c:pt idx="228">
                  <c:v>41940</c:v>
                </c:pt>
                <c:pt idx="229">
                  <c:v>41939</c:v>
                </c:pt>
                <c:pt idx="230">
                  <c:v>41936</c:v>
                </c:pt>
                <c:pt idx="231">
                  <c:v>41935</c:v>
                </c:pt>
                <c:pt idx="232">
                  <c:v>41934</c:v>
                </c:pt>
                <c:pt idx="233">
                  <c:v>41933</c:v>
                </c:pt>
                <c:pt idx="234">
                  <c:v>41932</c:v>
                </c:pt>
                <c:pt idx="235">
                  <c:v>41929</c:v>
                </c:pt>
                <c:pt idx="236">
                  <c:v>41928</c:v>
                </c:pt>
                <c:pt idx="237">
                  <c:v>41927</c:v>
                </c:pt>
                <c:pt idx="238">
                  <c:v>41926</c:v>
                </c:pt>
                <c:pt idx="239">
                  <c:v>41925</c:v>
                </c:pt>
                <c:pt idx="240">
                  <c:v>41922</c:v>
                </c:pt>
                <c:pt idx="241">
                  <c:v>41921</c:v>
                </c:pt>
                <c:pt idx="242">
                  <c:v>41920</c:v>
                </c:pt>
                <c:pt idx="243">
                  <c:v>41919</c:v>
                </c:pt>
                <c:pt idx="244">
                  <c:v>41918</c:v>
                </c:pt>
                <c:pt idx="245">
                  <c:v>41915</c:v>
                </c:pt>
                <c:pt idx="246">
                  <c:v>41914</c:v>
                </c:pt>
                <c:pt idx="247">
                  <c:v>41913</c:v>
                </c:pt>
                <c:pt idx="248">
                  <c:v>41912</c:v>
                </c:pt>
                <c:pt idx="249">
                  <c:v>41911</c:v>
                </c:pt>
                <c:pt idx="250">
                  <c:v>41908</c:v>
                </c:pt>
                <c:pt idx="251">
                  <c:v>41907</c:v>
                </c:pt>
                <c:pt idx="252">
                  <c:v>41906</c:v>
                </c:pt>
                <c:pt idx="253">
                  <c:v>41905</c:v>
                </c:pt>
                <c:pt idx="254">
                  <c:v>41904</c:v>
                </c:pt>
                <c:pt idx="255">
                  <c:v>41901</c:v>
                </c:pt>
                <c:pt idx="256">
                  <c:v>41900</c:v>
                </c:pt>
                <c:pt idx="257">
                  <c:v>41899</c:v>
                </c:pt>
                <c:pt idx="258">
                  <c:v>41898</c:v>
                </c:pt>
                <c:pt idx="259">
                  <c:v>41897</c:v>
                </c:pt>
                <c:pt idx="260">
                  <c:v>41894</c:v>
                </c:pt>
                <c:pt idx="261">
                  <c:v>41893</c:v>
                </c:pt>
                <c:pt idx="262">
                  <c:v>41892</c:v>
                </c:pt>
                <c:pt idx="263">
                  <c:v>41891</c:v>
                </c:pt>
                <c:pt idx="264">
                  <c:v>41890</c:v>
                </c:pt>
                <c:pt idx="265">
                  <c:v>41887</c:v>
                </c:pt>
                <c:pt idx="266">
                  <c:v>41886</c:v>
                </c:pt>
                <c:pt idx="267">
                  <c:v>41885</c:v>
                </c:pt>
                <c:pt idx="268">
                  <c:v>41884</c:v>
                </c:pt>
                <c:pt idx="269">
                  <c:v>41883</c:v>
                </c:pt>
                <c:pt idx="270">
                  <c:v>41880</c:v>
                </c:pt>
                <c:pt idx="271">
                  <c:v>41879</c:v>
                </c:pt>
                <c:pt idx="272">
                  <c:v>41878</c:v>
                </c:pt>
                <c:pt idx="273">
                  <c:v>41877</c:v>
                </c:pt>
                <c:pt idx="274">
                  <c:v>41876</c:v>
                </c:pt>
                <c:pt idx="275">
                  <c:v>41873</c:v>
                </c:pt>
                <c:pt idx="276">
                  <c:v>41872</c:v>
                </c:pt>
                <c:pt idx="277">
                  <c:v>41871</c:v>
                </c:pt>
                <c:pt idx="278">
                  <c:v>41870</c:v>
                </c:pt>
                <c:pt idx="279">
                  <c:v>41869</c:v>
                </c:pt>
                <c:pt idx="280">
                  <c:v>41866</c:v>
                </c:pt>
                <c:pt idx="281">
                  <c:v>41865</c:v>
                </c:pt>
                <c:pt idx="282">
                  <c:v>41864</c:v>
                </c:pt>
                <c:pt idx="283">
                  <c:v>41863</c:v>
                </c:pt>
                <c:pt idx="284">
                  <c:v>41862</c:v>
                </c:pt>
                <c:pt idx="285">
                  <c:v>41859</c:v>
                </c:pt>
                <c:pt idx="286">
                  <c:v>41858</c:v>
                </c:pt>
                <c:pt idx="287">
                  <c:v>41857</c:v>
                </c:pt>
                <c:pt idx="288">
                  <c:v>41856</c:v>
                </c:pt>
                <c:pt idx="289">
                  <c:v>41855</c:v>
                </c:pt>
                <c:pt idx="290">
                  <c:v>41852</c:v>
                </c:pt>
                <c:pt idx="291">
                  <c:v>41851</c:v>
                </c:pt>
                <c:pt idx="292">
                  <c:v>41850</c:v>
                </c:pt>
                <c:pt idx="293">
                  <c:v>41849</c:v>
                </c:pt>
                <c:pt idx="294">
                  <c:v>41848</c:v>
                </c:pt>
                <c:pt idx="295">
                  <c:v>41845</c:v>
                </c:pt>
                <c:pt idx="296">
                  <c:v>41844</c:v>
                </c:pt>
                <c:pt idx="297">
                  <c:v>41843</c:v>
                </c:pt>
                <c:pt idx="298">
                  <c:v>41842</c:v>
                </c:pt>
                <c:pt idx="299">
                  <c:v>41841</c:v>
                </c:pt>
                <c:pt idx="300">
                  <c:v>41838</c:v>
                </c:pt>
                <c:pt idx="301">
                  <c:v>41837</c:v>
                </c:pt>
                <c:pt idx="302">
                  <c:v>41836</c:v>
                </c:pt>
                <c:pt idx="303">
                  <c:v>41835</c:v>
                </c:pt>
                <c:pt idx="304">
                  <c:v>41834</c:v>
                </c:pt>
                <c:pt idx="305">
                  <c:v>41831</c:v>
                </c:pt>
                <c:pt idx="306">
                  <c:v>41830</c:v>
                </c:pt>
                <c:pt idx="307">
                  <c:v>41829</c:v>
                </c:pt>
                <c:pt idx="308">
                  <c:v>41828</c:v>
                </c:pt>
                <c:pt idx="309">
                  <c:v>41827</c:v>
                </c:pt>
                <c:pt idx="310">
                  <c:v>41824</c:v>
                </c:pt>
                <c:pt idx="311">
                  <c:v>41823</c:v>
                </c:pt>
                <c:pt idx="312">
                  <c:v>41822</c:v>
                </c:pt>
                <c:pt idx="313">
                  <c:v>41821</c:v>
                </c:pt>
                <c:pt idx="314">
                  <c:v>41820</c:v>
                </c:pt>
                <c:pt idx="315">
                  <c:v>41817</c:v>
                </c:pt>
                <c:pt idx="316">
                  <c:v>41816</c:v>
                </c:pt>
                <c:pt idx="317">
                  <c:v>41815</c:v>
                </c:pt>
                <c:pt idx="318">
                  <c:v>41814</c:v>
                </c:pt>
                <c:pt idx="319">
                  <c:v>41813</c:v>
                </c:pt>
                <c:pt idx="320">
                  <c:v>41810</c:v>
                </c:pt>
                <c:pt idx="321">
                  <c:v>41809</c:v>
                </c:pt>
                <c:pt idx="322">
                  <c:v>41808</c:v>
                </c:pt>
                <c:pt idx="323">
                  <c:v>41807</c:v>
                </c:pt>
                <c:pt idx="324">
                  <c:v>41806</c:v>
                </c:pt>
                <c:pt idx="325">
                  <c:v>41801</c:v>
                </c:pt>
                <c:pt idx="326">
                  <c:v>41800</c:v>
                </c:pt>
                <c:pt idx="327">
                  <c:v>41799</c:v>
                </c:pt>
                <c:pt idx="328">
                  <c:v>41796</c:v>
                </c:pt>
                <c:pt idx="329">
                  <c:v>41795</c:v>
                </c:pt>
                <c:pt idx="330">
                  <c:v>41794</c:v>
                </c:pt>
                <c:pt idx="331">
                  <c:v>41793</c:v>
                </c:pt>
                <c:pt idx="332">
                  <c:v>41792</c:v>
                </c:pt>
                <c:pt idx="333">
                  <c:v>41789</c:v>
                </c:pt>
                <c:pt idx="334">
                  <c:v>41788</c:v>
                </c:pt>
                <c:pt idx="335">
                  <c:v>41787</c:v>
                </c:pt>
                <c:pt idx="336">
                  <c:v>41786</c:v>
                </c:pt>
                <c:pt idx="337">
                  <c:v>41785</c:v>
                </c:pt>
                <c:pt idx="338">
                  <c:v>41782</c:v>
                </c:pt>
                <c:pt idx="339">
                  <c:v>41781</c:v>
                </c:pt>
                <c:pt idx="340">
                  <c:v>41780</c:v>
                </c:pt>
                <c:pt idx="341">
                  <c:v>41779</c:v>
                </c:pt>
                <c:pt idx="342">
                  <c:v>41778</c:v>
                </c:pt>
                <c:pt idx="343">
                  <c:v>41775</c:v>
                </c:pt>
                <c:pt idx="344">
                  <c:v>41774</c:v>
                </c:pt>
                <c:pt idx="345">
                  <c:v>41773</c:v>
                </c:pt>
                <c:pt idx="346">
                  <c:v>41772</c:v>
                </c:pt>
                <c:pt idx="347">
                  <c:v>41771</c:v>
                </c:pt>
                <c:pt idx="348">
                  <c:v>41767</c:v>
                </c:pt>
                <c:pt idx="349">
                  <c:v>41766</c:v>
                </c:pt>
                <c:pt idx="350">
                  <c:v>41765</c:v>
                </c:pt>
                <c:pt idx="351">
                  <c:v>41764</c:v>
                </c:pt>
                <c:pt idx="352">
                  <c:v>41759</c:v>
                </c:pt>
                <c:pt idx="353">
                  <c:v>41758</c:v>
                </c:pt>
                <c:pt idx="354">
                  <c:v>41757</c:v>
                </c:pt>
                <c:pt idx="355">
                  <c:v>41754</c:v>
                </c:pt>
                <c:pt idx="356">
                  <c:v>41753</c:v>
                </c:pt>
                <c:pt idx="357">
                  <c:v>41752</c:v>
                </c:pt>
                <c:pt idx="358">
                  <c:v>41751</c:v>
                </c:pt>
                <c:pt idx="359">
                  <c:v>41750</c:v>
                </c:pt>
                <c:pt idx="360">
                  <c:v>41747</c:v>
                </c:pt>
                <c:pt idx="361">
                  <c:v>41746</c:v>
                </c:pt>
                <c:pt idx="362">
                  <c:v>41745</c:v>
                </c:pt>
                <c:pt idx="363">
                  <c:v>41744</c:v>
                </c:pt>
                <c:pt idx="364">
                  <c:v>41743</c:v>
                </c:pt>
                <c:pt idx="365">
                  <c:v>41740</c:v>
                </c:pt>
                <c:pt idx="366">
                  <c:v>41739</c:v>
                </c:pt>
                <c:pt idx="367">
                  <c:v>41738</c:v>
                </c:pt>
                <c:pt idx="368">
                  <c:v>41737</c:v>
                </c:pt>
                <c:pt idx="369">
                  <c:v>41736</c:v>
                </c:pt>
                <c:pt idx="370">
                  <c:v>41733</c:v>
                </c:pt>
                <c:pt idx="371">
                  <c:v>41732</c:v>
                </c:pt>
                <c:pt idx="372">
                  <c:v>41731</c:v>
                </c:pt>
                <c:pt idx="373">
                  <c:v>41730</c:v>
                </c:pt>
                <c:pt idx="374">
                  <c:v>41729</c:v>
                </c:pt>
                <c:pt idx="375">
                  <c:v>41726</c:v>
                </c:pt>
                <c:pt idx="376">
                  <c:v>41725</c:v>
                </c:pt>
                <c:pt idx="377">
                  <c:v>41724</c:v>
                </c:pt>
                <c:pt idx="378">
                  <c:v>41723</c:v>
                </c:pt>
                <c:pt idx="379">
                  <c:v>41722</c:v>
                </c:pt>
                <c:pt idx="380">
                  <c:v>41719</c:v>
                </c:pt>
                <c:pt idx="381">
                  <c:v>41718</c:v>
                </c:pt>
                <c:pt idx="382">
                  <c:v>41717</c:v>
                </c:pt>
                <c:pt idx="383">
                  <c:v>41716</c:v>
                </c:pt>
                <c:pt idx="384">
                  <c:v>41715</c:v>
                </c:pt>
                <c:pt idx="385">
                  <c:v>41712</c:v>
                </c:pt>
                <c:pt idx="386">
                  <c:v>41711</c:v>
                </c:pt>
                <c:pt idx="387">
                  <c:v>41710</c:v>
                </c:pt>
                <c:pt idx="388">
                  <c:v>41709</c:v>
                </c:pt>
                <c:pt idx="389">
                  <c:v>41705</c:v>
                </c:pt>
                <c:pt idx="390">
                  <c:v>41704</c:v>
                </c:pt>
                <c:pt idx="391">
                  <c:v>41703</c:v>
                </c:pt>
                <c:pt idx="392">
                  <c:v>41702</c:v>
                </c:pt>
                <c:pt idx="393">
                  <c:v>41701</c:v>
                </c:pt>
                <c:pt idx="394">
                  <c:v>41698</c:v>
                </c:pt>
                <c:pt idx="395">
                  <c:v>41697</c:v>
                </c:pt>
                <c:pt idx="396">
                  <c:v>41696</c:v>
                </c:pt>
                <c:pt idx="397">
                  <c:v>41695</c:v>
                </c:pt>
                <c:pt idx="398">
                  <c:v>41694</c:v>
                </c:pt>
                <c:pt idx="399">
                  <c:v>41691</c:v>
                </c:pt>
                <c:pt idx="400">
                  <c:v>41690</c:v>
                </c:pt>
                <c:pt idx="401">
                  <c:v>41689</c:v>
                </c:pt>
                <c:pt idx="402">
                  <c:v>41688</c:v>
                </c:pt>
                <c:pt idx="403">
                  <c:v>41687</c:v>
                </c:pt>
                <c:pt idx="404">
                  <c:v>41684</c:v>
                </c:pt>
                <c:pt idx="405">
                  <c:v>41683</c:v>
                </c:pt>
                <c:pt idx="406">
                  <c:v>41682</c:v>
                </c:pt>
                <c:pt idx="407">
                  <c:v>41681</c:v>
                </c:pt>
                <c:pt idx="408">
                  <c:v>41680</c:v>
                </c:pt>
                <c:pt idx="409">
                  <c:v>41677</c:v>
                </c:pt>
                <c:pt idx="410">
                  <c:v>41676</c:v>
                </c:pt>
                <c:pt idx="411">
                  <c:v>41675</c:v>
                </c:pt>
                <c:pt idx="412">
                  <c:v>41674</c:v>
                </c:pt>
                <c:pt idx="413">
                  <c:v>41673</c:v>
                </c:pt>
                <c:pt idx="414">
                  <c:v>41670</c:v>
                </c:pt>
                <c:pt idx="415">
                  <c:v>41669</c:v>
                </c:pt>
                <c:pt idx="416">
                  <c:v>41668</c:v>
                </c:pt>
                <c:pt idx="417">
                  <c:v>41667</c:v>
                </c:pt>
                <c:pt idx="418">
                  <c:v>41666</c:v>
                </c:pt>
                <c:pt idx="419">
                  <c:v>41663</c:v>
                </c:pt>
                <c:pt idx="420">
                  <c:v>41662</c:v>
                </c:pt>
                <c:pt idx="421">
                  <c:v>41661</c:v>
                </c:pt>
                <c:pt idx="422">
                  <c:v>41660</c:v>
                </c:pt>
                <c:pt idx="423">
                  <c:v>41659</c:v>
                </c:pt>
                <c:pt idx="424">
                  <c:v>41656</c:v>
                </c:pt>
                <c:pt idx="425">
                  <c:v>41655</c:v>
                </c:pt>
                <c:pt idx="426">
                  <c:v>41654</c:v>
                </c:pt>
                <c:pt idx="427">
                  <c:v>41653</c:v>
                </c:pt>
                <c:pt idx="428">
                  <c:v>41652</c:v>
                </c:pt>
                <c:pt idx="429">
                  <c:v>41649</c:v>
                </c:pt>
                <c:pt idx="430">
                  <c:v>41648</c:v>
                </c:pt>
                <c:pt idx="431">
                  <c:v>41639</c:v>
                </c:pt>
                <c:pt idx="432">
                  <c:v>41638</c:v>
                </c:pt>
                <c:pt idx="433">
                  <c:v>41635</c:v>
                </c:pt>
                <c:pt idx="434">
                  <c:v>41634</c:v>
                </c:pt>
                <c:pt idx="435">
                  <c:v>41633</c:v>
                </c:pt>
                <c:pt idx="436">
                  <c:v>41632</c:v>
                </c:pt>
                <c:pt idx="437">
                  <c:v>41631</c:v>
                </c:pt>
                <c:pt idx="438">
                  <c:v>41628</c:v>
                </c:pt>
                <c:pt idx="439">
                  <c:v>41627</c:v>
                </c:pt>
                <c:pt idx="440">
                  <c:v>41626</c:v>
                </c:pt>
                <c:pt idx="441">
                  <c:v>41625</c:v>
                </c:pt>
                <c:pt idx="442">
                  <c:v>41624</c:v>
                </c:pt>
                <c:pt idx="443">
                  <c:v>41621</c:v>
                </c:pt>
                <c:pt idx="444">
                  <c:v>41620</c:v>
                </c:pt>
                <c:pt idx="445">
                  <c:v>41619</c:v>
                </c:pt>
                <c:pt idx="446">
                  <c:v>41618</c:v>
                </c:pt>
                <c:pt idx="447">
                  <c:v>41617</c:v>
                </c:pt>
                <c:pt idx="448">
                  <c:v>41614</c:v>
                </c:pt>
                <c:pt idx="449">
                  <c:v>41613</c:v>
                </c:pt>
                <c:pt idx="450">
                  <c:v>41612</c:v>
                </c:pt>
                <c:pt idx="451">
                  <c:v>41611</c:v>
                </c:pt>
                <c:pt idx="452">
                  <c:v>41610</c:v>
                </c:pt>
                <c:pt idx="453">
                  <c:v>41607</c:v>
                </c:pt>
                <c:pt idx="454">
                  <c:v>41606</c:v>
                </c:pt>
                <c:pt idx="455">
                  <c:v>41605</c:v>
                </c:pt>
                <c:pt idx="456">
                  <c:v>41604</c:v>
                </c:pt>
                <c:pt idx="457">
                  <c:v>41603</c:v>
                </c:pt>
                <c:pt idx="458">
                  <c:v>41600</c:v>
                </c:pt>
                <c:pt idx="459">
                  <c:v>41599</c:v>
                </c:pt>
                <c:pt idx="460">
                  <c:v>41598</c:v>
                </c:pt>
                <c:pt idx="461">
                  <c:v>41597</c:v>
                </c:pt>
                <c:pt idx="462">
                  <c:v>41596</c:v>
                </c:pt>
                <c:pt idx="463">
                  <c:v>41593</c:v>
                </c:pt>
                <c:pt idx="464">
                  <c:v>41592</c:v>
                </c:pt>
                <c:pt idx="465">
                  <c:v>41591</c:v>
                </c:pt>
                <c:pt idx="466">
                  <c:v>41590</c:v>
                </c:pt>
                <c:pt idx="467">
                  <c:v>41589</c:v>
                </c:pt>
                <c:pt idx="468">
                  <c:v>41586</c:v>
                </c:pt>
                <c:pt idx="469">
                  <c:v>41585</c:v>
                </c:pt>
                <c:pt idx="470">
                  <c:v>41584</c:v>
                </c:pt>
                <c:pt idx="471">
                  <c:v>41583</c:v>
                </c:pt>
                <c:pt idx="472">
                  <c:v>41579</c:v>
                </c:pt>
                <c:pt idx="473">
                  <c:v>41578</c:v>
                </c:pt>
                <c:pt idx="474">
                  <c:v>41577</c:v>
                </c:pt>
                <c:pt idx="475">
                  <c:v>41576</c:v>
                </c:pt>
                <c:pt idx="476">
                  <c:v>41575</c:v>
                </c:pt>
                <c:pt idx="477">
                  <c:v>41572</c:v>
                </c:pt>
                <c:pt idx="478">
                  <c:v>41571</c:v>
                </c:pt>
                <c:pt idx="479">
                  <c:v>41570</c:v>
                </c:pt>
                <c:pt idx="480">
                  <c:v>41569</c:v>
                </c:pt>
                <c:pt idx="481">
                  <c:v>41568</c:v>
                </c:pt>
                <c:pt idx="482">
                  <c:v>41565</c:v>
                </c:pt>
                <c:pt idx="483">
                  <c:v>41564</c:v>
                </c:pt>
                <c:pt idx="484">
                  <c:v>41563</c:v>
                </c:pt>
                <c:pt idx="485">
                  <c:v>41562</c:v>
                </c:pt>
                <c:pt idx="486">
                  <c:v>41561</c:v>
                </c:pt>
                <c:pt idx="487">
                  <c:v>41558</c:v>
                </c:pt>
                <c:pt idx="488">
                  <c:v>41557</c:v>
                </c:pt>
                <c:pt idx="489">
                  <c:v>41556</c:v>
                </c:pt>
                <c:pt idx="490">
                  <c:v>41555</c:v>
                </c:pt>
                <c:pt idx="491">
                  <c:v>41554</c:v>
                </c:pt>
                <c:pt idx="492">
                  <c:v>41551</c:v>
                </c:pt>
                <c:pt idx="493">
                  <c:v>41550</c:v>
                </c:pt>
                <c:pt idx="494">
                  <c:v>41549</c:v>
                </c:pt>
                <c:pt idx="495">
                  <c:v>41548</c:v>
                </c:pt>
                <c:pt idx="496">
                  <c:v>41547</c:v>
                </c:pt>
                <c:pt idx="497">
                  <c:v>41544</c:v>
                </c:pt>
                <c:pt idx="498">
                  <c:v>41543</c:v>
                </c:pt>
                <c:pt idx="499">
                  <c:v>41542</c:v>
                </c:pt>
                <c:pt idx="500">
                  <c:v>41541</c:v>
                </c:pt>
                <c:pt idx="501">
                  <c:v>41540</c:v>
                </c:pt>
                <c:pt idx="502">
                  <c:v>41537</c:v>
                </c:pt>
                <c:pt idx="503">
                  <c:v>41536</c:v>
                </c:pt>
                <c:pt idx="504">
                  <c:v>41535</c:v>
                </c:pt>
                <c:pt idx="505">
                  <c:v>41534</c:v>
                </c:pt>
                <c:pt idx="506">
                  <c:v>41533</c:v>
                </c:pt>
                <c:pt idx="507">
                  <c:v>41530</c:v>
                </c:pt>
                <c:pt idx="508">
                  <c:v>41529</c:v>
                </c:pt>
                <c:pt idx="509">
                  <c:v>41528</c:v>
                </c:pt>
                <c:pt idx="510">
                  <c:v>41527</c:v>
                </c:pt>
                <c:pt idx="511">
                  <c:v>41526</c:v>
                </c:pt>
                <c:pt idx="512">
                  <c:v>41523</c:v>
                </c:pt>
                <c:pt idx="513">
                  <c:v>41522</c:v>
                </c:pt>
                <c:pt idx="514">
                  <c:v>41521</c:v>
                </c:pt>
                <c:pt idx="515">
                  <c:v>41520</c:v>
                </c:pt>
                <c:pt idx="516">
                  <c:v>41519</c:v>
                </c:pt>
                <c:pt idx="517">
                  <c:v>41516</c:v>
                </c:pt>
                <c:pt idx="518">
                  <c:v>41515</c:v>
                </c:pt>
                <c:pt idx="519">
                  <c:v>41514</c:v>
                </c:pt>
                <c:pt idx="520">
                  <c:v>41513</c:v>
                </c:pt>
                <c:pt idx="521">
                  <c:v>41512</c:v>
                </c:pt>
                <c:pt idx="522">
                  <c:v>41509</c:v>
                </c:pt>
                <c:pt idx="523">
                  <c:v>41508</c:v>
                </c:pt>
                <c:pt idx="524">
                  <c:v>41507</c:v>
                </c:pt>
                <c:pt idx="525">
                  <c:v>41506</c:v>
                </c:pt>
                <c:pt idx="526">
                  <c:v>41505</c:v>
                </c:pt>
                <c:pt idx="527">
                  <c:v>41502</c:v>
                </c:pt>
                <c:pt idx="528">
                  <c:v>41501</c:v>
                </c:pt>
                <c:pt idx="529">
                  <c:v>41500</c:v>
                </c:pt>
                <c:pt idx="530">
                  <c:v>41499</c:v>
                </c:pt>
                <c:pt idx="531">
                  <c:v>41498</c:v>
                </c:pt>
                <c:pt idx="532">
                  <c:v>41495</c:v>
                </c:pt>
                <c:pt idx="533">
                  <c:v>41494</c:v>
                </c:pt>
                <c:pt idx="534">
                  <c:v>41493</c:v>
                </c:pt>
                <c:pt idx="535">
                  <c:v>41492</c:v>
                </c:pt>
                <c:pt idx="536">
                  <c:v>41491</c:v>
                </c:pt>
                <c:pt idx="537">
                  <c:v>41488</c:v>
                </c:pt>
                <c:pt idx="538">
                  <c:v>41487</c:v>
                </c:pt>
                <c:pt idx="539">
                  <c:v>41486</c:v>
                </c:pt>
                <c:pt idx="540">
                  <c:v>41485</c:v>
                </c:pt>
                <c:pt idx="541">
                  <c:v>41484</c:v>
                </c:pt>
                <c:pt idx="542">
                  <c:v>41481</c:v>
                </c:pt>
                <c:pt idx="543">
                  <c:v>41480</c:v>
                </c:pt>
                <c:pt idx="544">
                  <c:v>41479</c:v>
                </c:pt>
                <c:pt idx="545">
                  <c:v>41478</c:v>
                </c:pt>
                <c:pt idx="546">
                  <c:v>41477</c:v>
                </c:pt>
                <c:pt idx="547">
                  <c:v>41474</c:v>
                </c:pt>
                <c:pt idx="548">
                  <c:v>41473</c:v>
                </c:pt>
                <c:pt idx="549">
                  <c:v>41472</c:v>
                </c:pt>
                <c:pt idx="550">
                  <c:v>41471</c:v>
                </c:pt>
                <c:pt idx="551">
                  <c:v>41470</c:v>
                </c:pt>
                <c:pt idx="552">
                  <c:v>41467</c:v>
                </c:pt>
                <c:pt idx="553">
                  <c:v>41466</c:v>
                </c:pt>
                <c:pt idx="554">
                  <c:v>41465</c:v>
                </c:pt>
                <c:pt idx="555">
                  <c:v>41464</c:v>
                </c:pt>
                <c:pt idx="556">
                  <c:v>41463</c:v>
                </c:pt>
                <c:pt idx="557">
                  <c:v>41460</c:v>
                </c:pt>
                <c:pt idx="558">
                  <c:v>41459</c:v>
                </c:pt>
                <c:pt idx="559">
                  <c:v>41458</c:v>
                </c:pt>
                <c:pt idx="560">
                  <c:v>41457</c:v>
                </c:pt>
                <c:pt idx="561">
                  <c:v>41456</c:v>
                </c:pt>
                <c:pt idx="562">
                  <c:v>41453</c:v>
                </c:pt>
                <c:pt idx="563">
                  <c:v>41452</c:v>
                </c:pt>
                <c:pt idx="564">
                  <c:v>41451</c:v>
                </c:pt>
                <c:pt idx="565">
                  <c:v>41450</c:v>
                </c:pt>
                <c:pt idx="566">
                  <c:v>41449</c:v>
                </c:pt>
                <c:pt idx="567">
                  <c:v>41446</c:v>
                </c:pt>
                <c:pt idx="568">
                  <c:v>41445</c:v>
                </c:pt>
                <c:pt idx="569">
                  <c:v>41444</c:v>
                </c:pt>
                <c:pt idx="570">
                  <c:v>41443</c:v>
                </c:pt>
                <c:pt idx="571">
                  <c:v>41442</c:v>
                </c:pt>
                <c:pt idx="572">
                  <c:v>41439</c:v>
                </c:pt>
                <c:pt idx="573">
                  <c:v>41438</c:v>
                </c:pt>
                <c:pt idx="574">
                  <c:v>41436</c:v>
                </c:pt>
                <c:pt idx="575">
                  <c:v>41435</c:v>
                </c:pt>
                <c:pt idx="576">
                  <c:v>41432</c:v>
                </c:pt>
                <c:pt idx="577">
                  <c:v>41431</c:v>
                </c:pt>
                <c:pt idx="578">
                  <c:v>41430</c:v>
                </c:pt>
                <c:pt idx="579">
                  <c:v>41429</c:v>
                </c:pt>
                <c:pt idx="580">
                  <c:v>41428</c:v>
                </c:pt>
                <c:pt idx="581">
                  <c:v>41425</c:v>
                </c:pt>
                <c:pt idx="582">
                  <c:v>41424</c:v>
                </c:pt>
                <c:pt idx="583">
                  <c:v>41423</c:v>
                </c:pt>
                <c:pt idx="584">
                  <c:v>41422</c:v>
                </c:pt>
                <c:pt idx="585">
                  <c:v>41421</c:v>
                </c:pt>
                <c:pt idx="586">
                  <c:v>41418</c:v>
                </c:pt>
                <c:pt idx="587">
                  <c:v>41417</c:v>
                </c:pt>
                <c:pt idx="588">
                  <c:v>41416</c:v>
                </c:pt>
                <c:pt idx="589">
                  <c:v>41415</c:v>
                </c:pt>
                <c:pt idx="590">
                  <c:v>41414</c:v>
                </c:pt>
                <c:pt idx="591">
                  <c:v>41411</c:v>
                </c:pt>
                <c:pt idx="592">
                  <c:v>41410</c:v>
                </c:pt>
                <c:pt idx="593">
                  <c:v>41409</c:v>
                </c:pt>
                <c:pt idx="594">
                  <c:v>41408</c:v>
                </c:pt>
                <c:pt idx="595">
                  <c:v>41407</c:v>
                </c:pt>
                <c:pt idx="596">
                  <c:v>41402</c:v>
                </c:pt>
                <c:pt idx="597">
                  <c:v>41401</c:v>
                </c:pt>
                <c:pt idx="598">
                  <c:v>41400</c:v>
                </c:pt>
                <c:pt idx="599">
                  <c:v>41394</c:v>
                </c:pt>
                <c:pt idx="600">
                  <c:v>41393</c:v>
                </c:pt>
                <c:pt idx="601">
                  <c:v>41390</c:v>
                </c:pt>
                <c:pt idx="602">
                  <c:v>41389</c:v>
                </c:pt>
                <c:pt idx="603">
                  <c:v>41388</c:v>
                </c:pt>
                <c:pt idx="604">
                  <c:v>41387</c:v>
                </c:pt>
                <c:pt idx="605">
                  <c:v>41386</c:v>
                </c:pt>
                <c:pt idx="606">
                  <c:v>41383</c:v>
                </c:pt>
                <c:pt idx="607">
                  <c:v>41382</c:v>
                </c:pt>
                <c:pt idx="608">
                  <c:v>41381</c:v>
                </c:pt>
                <c:pt idx="609">
                  <c:v>41380</c:v>
                </c:pt>
                <c:pt idx="610">
                  <c:v>41379</c:v>
                </c:pt>
                <c:pt idx="611">
                  <c:v>41376</c:v>
                </c:pt>
                <c:pt idx="612">
                  <c:v>41375</c:v>
                </c:pt>
                <c:pt idx="613">
                  <c:v>41374</c:v>
                </c:pt>
                <c:pt idx="614">
                  <c:v>41373</c:v>
                </c:pt>
                <c:pt idx="615">
                  <c:v>41372</c:v>
                </c:pt>
                <c:pt idx="616">
                  <c:v>41369</c:v>
                </c:pt>
                <c:pt idx="617">
                  <c:v>41368</c:v>
                </c:pt>
                <c:pt idx="618">
                  <c:v>41367</c:v>
                </c:pt>
                <c:pt idx="619">
                  <c:v>41366</c:v>
                </c:pt>
                <c:pt idx="620">
                  <c:v>41365</c:v>
                </c:pt>
                <c:pt idx="621">
                  <c:v>41362</c:v>
                </c:pt>
                <c:pt idx="622">
                  <c:v>41361</c:v>
                </c:pt>
                <c:pt idx="623">
                  <c:v>41360</c:v>
                </c:pt>
                <c:pt idx="624">
                  <c:v>41359</c:v>
                </c:pt>
                <c:pt idx="625">
                  <c:v>41358</c:v>
                </c:pt>
                <c:pt idx="626">
                  <c:v>41355</c:v>
                </c:pt>
                <c:pt idx="627">
                  <c:v>41354</c:v>
                </c:pt>
                <c:pt idx="628">
                  <c:v>41353</c:v>
                </c:pt>
                <c:pt idx="629">
                  <c:v>41352</c:v>
                </c:pt>
                <c:pt idx="630">
                  <c:v>41351</c:v>
                </c:pt>
                <c:pt idx="631">
                  <c:v>41348</c:v>
                </c:pt>
                <c:pt idx="632">
                  <c:v>41347</c:v>
                </c:pt>
                <c:pt idx="633">
                  <c:v>41346</c:v>
                </c:pt>
                <c:pt idx="634">
                  <c:v>41345</c:v>
                </c:pt>
                <c:pt idx="635">
                  <c:v>41344</c:v>
                </c:pt>
                <c:pt idx="636">
                  <c:v>41340</c:v>
                </c:pt>
                <c:pt idx="637">
                  <c:v>41339</c:v>
                </c:pt>
                <c:pt idx="638">
                  <c:v>41338</c:v>
                </c:pt>
                <c:pt idx="639">
                  <c:v>41337</c:v>
                </c:pt>
                <c:pt idx="640">
                  <c:v>41334</c:v>
                </c:pt>
                <c:pt idx="641">
                  <c:v>41333</c:v>
                </c:pt>
                <c:pt idx="642">
                  <c:v>41332</c:v>
                </c:pt>
                <c:pt idx="643">
                  <c:v>41331</c:v>
                </c:pt>
                <c:pt idx="644">
                  <c:v>41330</c:v>
                </c:pt>
                <c:pt idx="645">
                  <c:v>41327</c:v>
                </c:pt>
                <c:pt idx="646">
                  <c:v>41326</c:v>
                </c:pt>
                <c:pt idx="647">
                  <c:v>41325</c:v>
                </c:pt>
                <c:pt idx="648">
                  <c:v>41324</c:v>
                </c:pt>
                <c:pt idx="649">
                  <c:v>41323</c:v>
                </c:pt>
                <c:pt idx="650">
                  <c:v>41320</c:v>
                </c:pt>
                <c:pt idx="651">
                  <c:v>41319</c:v>
                </c:pt>
                <c:pt idx="652">
                  <c:v>41318</c:v>
                </c:pt>
                <c:pt idx="653">
                  <c:v>41317</c:v>
                </c:pt>
                <c:pt idx="654">
                  <c:v>41316</c:v>
                </c:pt>
                <c:pt idx="655">
                  <c:v>41313</c:v>
                </c:pt>
                <c:pt idx="656">
                  <c:v>41312</c:v>
                </c:pt>
                <c:pt idx="657">
                  <c:v>41311</c:v>
                </c:pt>
                <c:pt idx="658">
                  <c:v>41310</c:v>
                </c:pt>
                <c:pt idx="659">
                  <c:v>41309</c:v>
                </c:pt>
                <c:pt idx="660">
                  <c:v>41306</c:v>
                </c:pt>
                <c:pt idx="661">
                  <c:v>41305</c:v>
                </c:pt>
                <c:pt idx="662">
                  <c:v>41304</c:v>
                </c:pt>
                <c:pt idx="663">
                  <c:v>41303</c:v>
                </c:pt>
                <c:pt idx="664">
                  <c:v>41302</c:v>
                </c:pt>
                <c:pt idx="665">
                  <c:v>41299</c:v>
                </c:pt>
                <c:pt idx="666">
                  <c:v>41298</c:v>
                </c:pt>
                <c:pt idx="667">
                  <c:v>41297</c:v>
                </c:pt>
                <c:pt idx="668">
                  <c:v>41296</c:v>
                </c:pt>
                <c:pt idx="669">
                  <c:v>41295</c:v>
                </c:pt>
                <c:pt idx="670">
                  <c:v>41292</c:v>
                </c:pt>
                <c:pt idx="671">
                  <c:v>41291</c:v>
                </c:pt>
                <c:pt idx="672">
                  <c:v>41290</c:v>
                </c:pt>
                <c:pt idx="673">
                  <c:v>41289</c:v>
                </c:pt>
                <c:pt idx="674">
                  <c:v>41288</c:v>
                </c:pt>
                <c:pt idx="675">
                  <c:v>41285</c:v>
                </c:pt>
                <c:pt idx="676">
                  <c:v>41284</c:v>
                </c:pt>
                <c:pt idx="677">
                  <c:v>41283</c:v>
                </c:pt>
                <c:pt idx="678">
                  <c:v>41272</c:v>
                </c:pt>
                <c:pt idx="679">
                  <c:v>41271</c:v>
                </c:pt>
                <c:pt idx="680">
                  <c:v>41270</c:v>
                </c:pt>
                <c:pt idx="681">
                  <c:v>41269</c:v>
                </c:pt>
                <c:pt idx="682">
                  <c:v>41268</c:v>
                </c:pt>
                <c:pt idx="683">
                  <c:v>41267</c:v>
                </c:pt>
                <c:pt idx="684">
                  <c:v>41264</c:v>
                </c:pt>
                <c:pt idx="685">
                  <c:v>41263</c:v>
                </c:pt>
                <c:pt idx="686">
                  <c:v>41262</c:v>
                </c:pt>
                <c:pt idx="687">
                  <c:v>41261</c:v>
                </c:pt>
                <c:pt idx="688">
                  <c:v>41260</c:v>
                </c:pt>
                <c:pt idx="689">
                  <c:v>41257</c:v>
                </c:pt>
                <c:pt idx="690">
                  <c:v>41256</c:v>
                </c:pt>
                <c:pt idx="691">
                  <c:v>41255</c:v>
                </c:pt>
                <c:pt idx="692">
                  <c:v>41254</c:v>
                </c:pt>
                <c:pt idx="693">
                  <c:v>41253</c:v>
                </c:pt>
                <c:pt idx="694">
                  <c:v>41250</c:v>
                </c:pt>
                <c:pt idx="695">
                  <c:v>41249</c:v>
                </c:pt>
                <c:pt idx="696">
                  <c:v>41248</c:v>
                </c:pt>
                <c:pt idx="697">
                  <c:v>41247</c:v>
                </c:pt>
                <c:pt idx="698">
                  <c:v>41246</c:v>
                </c:pt>
                <c:pt idx="699">
                  <c:v>41243</c:v>
                </c:pt>
                <c:pt idx="700">
                  <c:v>41242</c:v>
                </c:pt>
                <c:pt idx="701">
                  <c:v>41241</c:v>
                </c:pt>
                <c:pt idx="702">
                  <c:v>41240</c:v>
                </c:pt>
                <c:pt idx="703">
                  <c:v>41239</c:v>
                </c:pt>
                <c:pt idx="704">
                  <c:v>41236</c:v>
                </c:pt>
                <c:pt idx="705">
                  <c:v>41235</c:v>
                </c:pt>
                <c:pt idx="706">
                  <c:v>41234</c:v>
                </c:pt>
                <c:pt idx="707">
                  <c:v>41233</c:v>
                </c:pt>
                <c:pt idx="708">
                  <c:v>41232</c:v>
                </c:pt>
                <c:pt idx="709">
                  <c:v>41229</c:v>
                </c:pt>
                <c:pt idx="710">
                  <c:v>41228</c:v>
                </c:pt>
                <c:pt idx="711">
                  <c:v>41227</c:v>
                </c:pt>
                <c:pt idx="712">
                  <c:v>41226</c:v>
                </c:pt>
                <c:pt idx="713">
                  <c:v>41225</c:v>
                </c:pt>
                <c:pt idx="714">
                  <c:v>41222</c:v>
                </c:pt>
                <c:pt idx="715">
                  <c:v>41221</c:v>
                </c:pt>
                <c:pt idx="716">
                  <c:v>41220</c:v>
                </c:pt>
                <c:pt idx="717">
                  <c:v>41219</c:v>
                </c:pt>
                <c:pt idx="718">
                  <c:v>41215</c:v>
                </c:pt>
                <c:pt idx="719">
                  <c:v>41214</c:v>
                </c:pt>
                <c:pt idx="720">
                  <c:v>41213</c:v>
                </c:pt>
                <c:pt idx="721">
                  <c:v>41212</c:v>
                </c:pt>
                <c:pt idx="722">
                  <c:v>41211</c:v>
                </c:pt>
                <c:pt idx="723">
                  <c:v>41208</c:v>
                </c:pt>
                <c:pt idx="724">
                  <c:v>41207</c:v>
                </c:pt>
                <c:pt idx="725">
                  <c:v>41206</c:v>
                </c:pt>
                <c:pt idx="726">
                  <c:v>41205</c:v>
                </c:pt>
                <c:pt idx="727">
                  <c:v>41204</c:v>
                </c:pt>
                <c:pt idx="728">
                  <c:v>41201</c:v>
                </c:pt>
                <c:pt idx="729">
                  <c:v>41200</c:v>
                </c:pt>
                <c:pt idx="730">
                  <c:v>41199</c:v>
                </c:pt>
                <c:pt idx="731">
                  <c:v>41198</c:v>
                </c:pt>
                <c:pt idx="732">
                  <c:v>41197</c:v>
                </c:pt>
                <c:pt idx="733">
                  <c:v>41194</c:v>
                </c:pt>
                <c:pt idx="734">
                  <c:v>41193</c:v>
                </c:pt>
                <c:pt idx="735">
                  <c:v>41192</c:v>
                </c:pt>
                <c:pt idx="736">
                  <c:v>41191</c:v>
                </c:pt>
                <c:pt idx="737">
                  <c:v>41190</c:v>
                </c:pt>
                <c:pt idx="738">
                  <c:v>41187</c:v>
                </c:pt>
                <c:pt idx="739">
                  <c:v>41186</c:v>
                </c:pt>
                <c:pt idx="740">
                  <c:v>41185</c:v>
                </c:pt>
                <c:pt idx="741">
                  <c:v>41184</c:v>
                </c:pt>
                <c:pt idx="742">
                  <c:v>41183</c:v>
                </c:pt>
                <c:pt idx="743">
                  <c:v>41180</c:v>
                </c:pt>
                <c:pt idx="744">
                  <c:v>41179</c:v>
                </c:pt>
                <c:pt idx="745">
                  <c:v>41178</c:v>
                </c:pt>
                <c:pt idx="746">
                  <c:v>41177</c:v>
                </c:pt>
                <c:pt idx="747">
                  <c:v>41176</c:v>
                </c:pt>
                <c:pt idx="748">
                  <c:v>41173</c:v>
                </c:pt>
                <c:pt idx="749">
                  <c:v>41172</c:v>
                </c:pt>
                <c:pt idx="750">
                  <c:v>41171</c:v>
                </c:pt>
                <c:pt idx="751">
                  <c:v>41170</c:v>
                </c:pt>
                <c:pt idx="752">
                  <c:v>41169</c:v>
                </c:pt>
                <c:pt idx="753">
                  <c:v>41166</c:v>
                </c:pt>
                <c:pt idx="754">
                  <c:v>41165</c:v>
                </c:pt>
                <c:pt idx="755">
                  <c:v>41164</c:v>
                </c:pt>
                <c:pt idx="756">
                  <c:v>41163</c:v>
                </c:pt>
                <c:pt idx="757">
                  <c:v>41162</c:v>
                </c:pt>
                <c:pt idx="758">
                  <c:v>41159</c:v>
                </c:pt>
                <c:pt idx="759">
                  <c:v>41158</c:v>
                </c:pt>
                <c:pt idx="760">
                  <c:v>41157</c:v>
                </c:pt>
                <c:pt idx="761">
                  <c:v>41156</c:v>
                </c:pt>
                <c:pt idx="762">
                  <c:v>41155</c:v>
                </c:pt>
                <c:pt idx="763">
                  <c:v>41152</c:v>
                </c:pt>
                <c:pt idx="764">
                  <c:v>41151</c:v>
                </c:pt>
                <c:pt idx="765">
                  <c:v>41150</c:v>
                </c:pt>
                <c:pt idx="766">
                  <c:v>41149</c:v>
                </c:pt>
                <c:pt idx="767">
                  <c:v>41148</c:v>
                </c:pt>
                <c:pt idx="768">
                  <c:v>41145</c:v>
                </c:pt>
                <c:pt idx="769">
                  <c:v>41144</c:v>
                </c:pt>
                <c:pt idx="770">
                  <c:v>41143</c:v>
                </c:pt>
                <c:pt idx="771">
                  <c:v>41142</c:v>
                </c:pt>
                <c:pt idx="772">
                  <c:v>41141</c:v>
                </c:pt>
                <c:pt idx="773">
                  <c:v>41138</c:v>
                </c:pt>
                <c:pt idx="774">
                  <c:v>41137</c:v>
                </c:pt>
                <c:pt idx="775">
                  <c:v>41136</c:v>
                </c:pt>
                <c:pt idx="776">
                  <c:v>41135</c:v>
                </c:pt>
                <c:pt idx="777">
                  <c:v>41134</c:v>
                </c:pt>
                <c:pt idx="778">
                  <c:v>41131</c:v>
                </c:pt>
                <c:pt idx="779">
                  <c:v>41130</c:v>
                </c:pt>
                <c:pt idx="780">
                  <c:v>41129</c:v>
                </c:pt>
                <c:pt idx="781">
                  <c:v>41128</c:v>
                </c:pt>
                <c:pt idx="782">
                  <c:v>41127</c:v>
                </c:pt>
                <c:pt idx="783">
                  <c:v>41124</c:v>
                </c:pt>
                <c:pt idx="784">
                  <c:v>41123</c:v>
                </c:pt>
                <c:pt idx="785">
                  <c:v>41122</c:v>
                </c:pt>
                <c:pt idx="786">
                  <c:v>41121</c:v>
                </c:pt>
                <c:pt idx="787">
                  <c:v>41120</c:v>
                </c:pt>
                <c:pt idx="788">
                  <c:v>41117</c:v>
                </c:pt>
                <c:pt idx="789">
                  <c:v>41116</c:v>
                </c:pt>
                <c:pt idx="790">
                  <c:v>41115</c:v>
                </c:pt>
                <c:pt idx="791">
                  <c:v>41114</c:v>
                </c:pt>
                <c:pt idx="792">
                  <c:v>41113</c:v>
                </c:pt>
                <c:pt idx="793">
                  <c:v>41110</c:v>
                </c:pt>
                <c:pt idx="794">
                  <c:v>41109</c:v>
                </c:pt>
                <c:pt idx="795">
                  <c:v>41108</c:v>
                </c:pt>
                <c:pt idx="796">
                  <c:v>41107</c:v>
                </c:pt>
                <c:pt idx="797">
                  <c:v>41106</c:v>
                </c:pt>
                <c:pt idx="798">
                  <c:v>41103</c:v>
                </c:pt>
                <c:pt idx="799">
                  <c:v>41102</c:v>
                </c:pt>
                <c:pt idx="800">
                  <c:v>41101</c:v>
                </c:pt>
                <c:pt idx="801">
                  <c:v>41100</c:v>
                </c:pt>
                <c:pt idx="802">
                  <c:v>41099</c:v>
                </c:pt>
                <c:pt idx="803">
                  <c:v>41096</c:v>
                </c:pt>
                <c:pt idx="804">
                  <c:v>41095</c:v>
                </c:pt>
                <c:pt idx="805">
                  <c:v>41094</c:v>
                </c:pt>
                <c:pt idx="806">
                  <c:v>41093</c:v>
                </c:pt>
                <c:pt idx="807">
                  <c:v>41092</c:v>
                </c:pt>
                <c:pt idx="808">
                  <c:v>41089</c:v>
                </c:pt>
                <c:pt idx="809">
                  <c:v>41088</c:v>
                </c:pt>
                <c:pt idx="810">
                  <c:v>41087</c:v>
                </c:pt>
                <c:pt idx="811">
                  <c:v>41086</c:v>
                </c:pt>
                <c:pt idx="812">
                  <c:v>41085</c:v>
                </c:pt>
                <c:pt idx="813">
                  <c:v>41082</c:v>
                </c:pt>
                <c:pt idx="814">
                  <c:v>41081</c:v>
                </c:pt>
                <c:pt idx="815">
                  <c:v>41080</c:v>
                </c:pt>
                <c:pt idx="816">
                  <c:v>41079</c:v>
                </c:pt>
                <c:pt idx="817">
                  <c:v>41078</c:v>
                </c:pt>
                <c:pt idx="818">
                  <c:v>41075</c:v>
                </c:pt>
                <c:pt idx="819">
                  <c:v>41074</c:v>
                </c:pt>
                <c:pt idx="820">
                  <c:v>41073</c:v>
                </c:pt>
                <c:pt idx="821">
                  <c:v>41069</c:v>
                </c:pt>
                <c:pt idx="822">
                  <c:v>41068</c:v>
                </c:pt>
                <c:pt idx="823">
                  <c:v>41067</c:v>
                </c:pt>
                <c:pt idx="824">
                  <c:v>41066</c:v>
                </c:pt>
                <c:pt idx="825">
                  <c:v>41065</c:v>
                </c:pt>
                <c:pt idx="826">
                  <c:v>41064</c:v>
                </c:pt>
                <c:pt idx="827">
                  <c:v>41061</c:v>
                </c:pt>
                <c:pt idx="828">
                  <c:v>41060</c:v>
                </c:pt>
                <c:pt idx="829">
                  <c:v>41059</c:v>
                </c:pt>
                <c:pt idx="830">
                  <c:v>41058</c:v>
                </c:pt>
                <c:pt idx="831">
                  <c:v>41057</c:v>
                </c:pt>
                <c:pt idx="832">
                  <c:v>41054</c:v>
                </c:pt>
                <c:pt idx="833">
                  <c:v>41053</c:v>
                </c:pt>
                <c:pt idx="834">
                  <c:v>41052</c:v>
                </c:pt>
                <c:pt idx="835">
                  <c:v>41051</c:v>
                </c:pt>
                <c:pt idx="836">
                  <c:v>41050</c:v>
                </c:pt>
                <c:pt idx="837">
                  <c:v>41047</c:v>
                </c:pt>
                <c:pt idx="838">
                  <c:v>41046</c:v>
                </c:pt>
                <c:pt idx="839">
                  <c:v>41045</c:v>
                </c:pt>
                <c:pt idx="840">
                  <c:v>41044</c:v>
                </c:pt>
                <c:pt idx="841">
                  <c:v>41043</c:v>
                </c:pt>
                <c:pt idx="842">
                  <c:v>41041</c:v>
                </c:pt>
                <c:pt idx="843">
                  <c:v>41040</c:v>
                </c:pt>
                <c:pt idx="844">
                  <c:v>41039</c:v>
                </c:pt>
                <c:pt idx="845">
                  <c:v>41034</c:v>
                </c:pt>
                <c:pt idx="846">
                  <c:v>41033</c:v>
                </c:pt>
                <c:pt idx="847">
                  <c:v>41032</c:v>
                </c:pt>
                <c:pt idx="848">
                  <c:v>41031</c:v>
                </c:pt>
                <c:pt idx="849">
                  <c:v>41027</c:v>
                </c:pt>
                <c:pt idx="850">
                  <c:v>41026</c:v>
                </c:pt>
                <c:pt idx="851">
                  <c:v>41025</c:v>
                </c:pt>
                <c:pt idx="852">
                  <c:v>41024</c:v>
                </c:pt>
                <c:pt idx="853">
                  <c:v>41023</c:v>
                </c:pt>
                <c:pt idx="854">
                  <c:v>41022</c:v>
                </c:pt>
                <c:pt idx="855">
                  <c:v>41019</c:v>
                </c:pt>
                <c:pt idx="856">
                  <c:v>41018</c:v>
                </c:pt>
                <c:pt idx="857">
                  <c:v>41017</c:v>
                </c:pt>
                <c:pt idx="858">
                  <c:v>41016</c:v>
                </c:pt>
                <c:pt idx="859">
                  <c:v>41015</c:v>
                </c:pt>
                <c:pt idx="860">
                  <c:v>41012</c:v>
                </c:pt>
                <c:pt idx="861">
                  <c:v>41011</c:v>
                </c:pt>
                <c:pt idx="862">
                  <c:v>41010</c:v>
                </c:pt>
                <c:pt idx="863">
                  <c:v>41009</c:v>
                </c:pt>
                <c:pt idx="864">
                  <c:v>41008</c:v>
                </c:pt>
                <c:pt idx="865">
                  <c:v>41005</c:v>
                </c:pt>
                <c:pt idx="866">
                  <c:v>41004</c:v>
                </c:pt>
                <c:pt idx="867">
                  <c:v>41003</c:v>
                </c:pt>
                <c:pt idx="868">
                  <c:v>41002</c:v>
                </c:pt>
                <c:pt idx="869">
                  <c:v>41001</c:v>
                </c:pt>
                <c:pt idx="870">
                  <c:v>40998</c:v>
                </c:pt>
                <c:pt idx="871">
                  <c:v>40997</c:v>
                </c:pt>
                <c:pt idx="872">
                  <c:v>40996</c:v>
                </c:pt>
                <c:pt idx="873">
                  <c:v>40995</c:v>
                </c:pt>
                <c:pt idx="874">
                  <c:v>40994</c:v>
                </c:pt>
                <c:pt idx="875">
                  <c:v>40991</c:v>
                </c:pt>
                <c:pt idx="876">
                  <c:v>40990</c:v>
                </c:pt>
                <c:pt idx="877">
                  <c:v>40989</c:v>
                </c:pt>
                <c:pt idx="878">
                  <c:v>40988</c:v>
                </c:pt>
                <c:pt idx="879">
                  <c:v>40987</c:v>
                </c:pt>
                <c:pt idx="880">
                  <c:v>40984</c:v>
                </c:pt>
                <c:pt idx="881">
                  <c:v>40983</c:v>
                </c:pt>
                <c:pt idx="882">
                  <c:v>40982</c:v>
                </c:pt>
                <c:pt idx="883">
                  <c:v>40981</c:v>
                </c:pt>
                <c:pt idx="884">
                  <c:v>40980</c:v>
                </c:pt>
                <c:pt idx="885">
                  <c:v>40979</c:v>
                </c:pt>
                <c:pt idx="886">
                  <c:v>40975</c:v>
                </c:pt>
                <c:pt idx="887">
                  <c:v>40974</c:v>
                </c:pt>
                <c:pt idx="888">
                  <c:v>40973</c:v>
                </c:pt>
                <c:pt idx="889">
                  <c:v>40970</c:v>
                </c:pt>
                <c:pt idx="890">
                  <c:v>40969</c:v>
                </c:pt>
                <c:pt idx="891">
                  <c:v>40968</c:v>
                </c:pt>
                <c:pt idx="892">
                  <c:v>40967</c:v>
                </c:pt>
                <c:pt idx="893">
                  <c:v>40966</c:v>
                </c:pt>
                <c:pt idx="894">
                  <c:v>40963</c:v>
                </c:pt>
                <c:pt idx="895">
                  <c:v>40961</c:v>
                </c:pt>
                <c:pt idx="896">
                  <c:v>40960</c:v>
                </c:pt>
                <c:pt idx="897">
                  <c:v>40959</c:v>
                </c:pt>
                <c:pt idx="898">
                  <c:v>40956</c:v>
                </c:pt>
                <c:pt idx="899">
                  <c:v>40955</c:v>
                </c:pt>
                <c:pt idx="900">
                  <c:v>40954</c:v>
                </c:pt>
                <c:pt idx="901">
                  <c:v>40953</c:v>
                </c:pt>
                <c:pt idx="902">
                  <c:v>40952</c:v>
                </c:pt>
                <c:pt idx="903">
                  <c:v>40949</c:v>
                </c:pt>
                <c:pt idx="904">
                  <c:v>40948</c:v>
                </c:pt>
                <c:pt idx="905">
                  <c:v>40947</c:v>
                </c:pt>
                <c:pt idx="906">
                  <c:v>40946</c:v>
                </c:pt>
                <c:pt idx="907">
                  <c:v>40945</c:v>
                </c:pt>
                <c:pt idx="908">
                  <c:v>40942</c:v>
                </c:pt>
                <c:pt idx="909">
                  <c:v>40941</c:v>
                </c:pt>
                <c:pt idx="910">
                  <c:v>40940</c:v>
                </c:pt>
                <c:pt idx="911">
                  <c:v>40939</c:v>
                </c:pt>
                <c:pt idx="912">
                  <c:v>40938</c:v>
                </c:pt>
                <c:pt idx="913">
                  <c:v>40935</c:v>
                </c:pt>
                <c:pt idx="914">
                  <c:v>40934</c:v>
                </c:pt>
                <c:pt idx="915">
                  <c:v>40933</c:v>
                </c:pt>
                <c:pt idx="916">
                  <c:v>40932</c:v>
                </c:pt>
                <c:pt idx="917">
                  <c:v>40931</c:v>
                </c:pt>
                <c:pt idx="918">
                  <c:v>40928</c:v>
                </c:pt>
                <c:pt idx="919">
                  <c:v>40927</c:v>
                </c:pt>
                <c:pt idx="920">
                  <c:v>40926</c:v>
                </c:pt>
                <c:pt idx="921">
                  <c:v>40925</c:v>
                </c:pt>
                <c:pt idx="922">
                  <c:v>40924</c:v>
                </c:pt>
                <c:pt idx="923">
                  <c:v>40921</c:v>
                </c:pt>
                <c:pt idx="924">
                  <c:v>40920</c:v>
                </c:pt>
                <c:pt idx="925">
                  <c:v>40919</c:v>
                </c:pt>
                <c:pt idx="926">
                  <c:v>40918</c:v>
                </c:pt>
                <c:pt idx="927">
                  <c:v>40907</c:v>
                </c:pt>
                <c:pt idx="928">
                  <c:v>40906</c:v>
                </c:pt>
                <c:pt idx="929">
                  <c:v>40905</c:v>
                </c:pt>
                <c:pt idx="930">
                  <c:v>40904</c:v>
                </c:pt>
                <c:pt idx="931">
                  <c:v>40903</c:v>
                </c:pt>
                <c:pt idx="932">
                  <c:v>40900</c:v>
                </c:pt>
                <c:pt idx="933">
                  <c:v>40899</c:v>
                </c:pt>
                <c:pt idx="934">
                  <c:v>40898</c:v>
                </c:pt>
                <c:pt idx="935">
                  <c:v>40897</c:v>
                </c:pt>
                <c:pt idx="936">
                  <c:v>40896</c:v>
                </c:pt>
                <c:pt idx="937">
                  <c:v>40893</c:v>
                </c:pt>
                <c:pt idx="938">
                  <c:v>40892</c:v>
                </c:pt>
                <c:pt idx="939">
                  <c:v>40891</c:v>
                </c:pt>
                <c:pt idx="940">
                  <c:v>40890</c:v>
                </c:pt>
                <c:pt idx="941">
                  <c:v>40889</c:v>
                </c:pt>
                <c:pt idx="942">
                  <c:v>40886</c:v>
                </c:pt>
                <c:pt idx="943">
                  <c:v>40885</c:v>
                </c:pt>
                <c:pt idx="944">
                  <c:v>40884</c:v>
                </c:pt>
                <c:pt idx="945">
                  <c:v>40883</c:v>
                </c:pt>
                <c:pt idx="946">
                  <c:v>40882</c:v>
                </c:pt>
                <c:pt idx="947">
                  <c:v>40879</c:v>
                </c:pt>
                <c:pt idx="948">
                  <c:v>40878</c:v>
                </c:pt>
                <c:pt idx="949">
                  <c:v>40877</c:v>
                </c:pt>
                <c:pt idx="950">
                  <c:v>40876</c:v>
                </c:pt>
                <c:pt idx="951">
                  <c:v>40875</c:v>
                </c:pt>
                <c:pt idx="952">
                  <c:v>40872</c:v>
                </c:pt>
                <c:pt idx="953">
                  <c:v>40871</c:v>
                </c:pt>
                <c:pt idx="954">
                  <c:v>40870</c:v>
                </c:pt>
                <c:pt idx="955">
                  <c:v>40869</c:v>
                </c:pt>
                <c:pt idx="956">
                  <c:v>40868</c:v>
                </c:pt>
                <c:pt idx="957">
                  <c:v>40865</c:v>
                </c:pt>
                <c:pt idx="958">
                  <c:v>40864</c:v>
                </c:pt>
                <c:pt idx="959">
                  <c:v>40863</c:v>
                </c:pt>
                <c:pt idx="960">
                  <c:v>40862</c:v>
                </c:pt>
                <c:pt idx="961">
                  <c:v>40861</c:v>
                </c:pt>
                <c:pt idx="962">
                  <c:v>40858</c:v>
                </c:pt>
                <c:pt idx="963">
                  <c:v>40857</c:v>
                </c:pt>
                <c:pt idx="964">
                  <c:v>40856</c:v>
                </c:pt>
                <c:pt idx="965">
                  <c:v>40855</c:v>
                </c:pt>
                <c:pt idx="966">
                  <c:v>40854</c:v>
                </c:pt>
                <c:pt idx="967">
                  <c:v>40850</c:v>
                </c:pt>
                <c:pt idx="968">
                  <c:v>40849</c:v>
                </c:pt>
                <c:pt idx="969">
                  <c:v>40848</c:v>
                </c:pt>
                <c:pt idx="970">
                  <c:v>40847</c:v>
                </c:pt>
                <c:pt idx="971">
                  <c:v>40844</c:v>
                </c:pt>
                <c:pt idx="972">
                  <c:v>40843</c:v>
                </c:pt>
                <c:pt idx="973">
                  <c:v>40842</c:v>
                </c:pt>
                <c:pt idx="974">
                  <c:v>40841</c:v>
                </c:pt>
                <c:pt idx="975">
                  <c:v>40840</c:v>
                </c:pt>
                <c:pt idx="976">
                  <c:v>40837</c:v>
                </c:pt>
                <c:pt idx="977">
                  <c:v>40836</c:v>
                </c:pt>
                <c:pt idx="978">
                  <c:v>40835</c:v>
                </c:pt>
                <c:pt idx="979">
                  <c:v>40834</c:v>
                </c:pt>
                <c:pt idx="980">
                  <c:v>40833</c:v>
                </c:pt>
                <c:pt idx="981">
                  <c:v>40830</c:v>
                </c:pt>
                <c:pt idx="982">
                  <c:v>40829</c:v>
                </c:pt>
                <c:pt idx="983">
                  <c:v>40828</c:v>
                </c:pt>
                <c:pt idx="984">
                  <c:v>40827</c:v>
                </c:pt>
                <c:pt idx="985">
                  <c:v>40826</c:v>
                </c:pt>
                <c:pt idx="986">
                  <c:v>40823</c:v>
                </c:pt>
                <c:pt idx="987">
                  <c:v>40822</c:v>
                </c:pt>
                <c:pt idx="988">
                  <c:v>40821</c:v>
                </c:pt>
                <c:pt idx="989">
                  <c:v>40820</c:v>
                </c:pt>
                <c:pt idx="990">
                  <c:v>40819</c:v>
                </c:pt>
                <c:pt idx="991">
                  <c:v>40816</c:v>
                </c:pt>
                <c:pt idx="992">
                  <c:v>40815</c:v>
                </c:pt>
                <c:pt idx="993">
                  <c:v>40814</c:v>
                </c:pt>
                <c:pt idx="994">
                  <c:v>40813</c:v>
                </c:pt>
                <c:pt idx="995">
                  <c:v>40812</c:v>
                </c:pt>
                <c:pt idx="996">
                  <c:v>40809</c:v>
                </c:pt>
                <c:pt idx="997">
                  <c:v>40808</c:v>
                </c:pt>
                <c:pt idx="998">
                  <c:v>40807</c:v>
                </c:pt>
                <c:pt idx="999">
                  <c:v>40806</c:v>
                </c:pt>
                <c:pt idx="1000">
                  <c:v>40805</c:v>
                </c:pt>
                <c:pt idx="1001">
                  <c:v>40802</c:v>
                </c:pt>
                <c:pt idx="1002">
                  <c:v>40801</c:v>
                </c:pt>
                <c:pt idx="1003">
                  <c:v>40800</c:v>
                </c:pt>
                <c:pt idx="1004">
                  <c:v>40799</c:v>
                </c:pt>
                <c:pt idx="1005">
                  <c:v>40798</c:v>
                </c:pt>
                <c:pt idx="1006">
                  <c:v>40795</c:v>
                </c:pt>
                <c:pt idx="1007">
                  <c:v>40794</c:v>
                </c:pt>
                <c:pt idx="1008">
                  <c:v>40793</c:v>
                </c:pt>
                <c:pt idx="1009">
                  <c:v>40792</c:v>
                </c:pt>
                <c:pt idx="1010">
                  <c:v>40791</c:v>
                </c:pt>
                <c:pt idx="1011">
                  <c:v>40788</c:v>
                </c:pt>
                <c:pt idx="1012">
                  <c:v>40787</c:v>
                </c:pt>
                <c:pt idx="1013">
                  <c:v>40786</c:v>
                </c:pt>
                <c:pt idx="1014">
                  <c:v>40785</c:v>
                </c:pt>
                <c:pt idx="1015">
                  <c:v>40784</c:v>
                </c:pt>
                <c:pt idx="1016">
                  <c:v>40781</c:v>
                </c:pt>
                <c:pt idx="1017">
                  <c:v>40780</c:v>
                </c:pt>
                <c:pt idx="1018">
                  <c:v>40779</c:v>
                </c:pt>
                <c:pt idx="1019">
                  <c:v>40778</c:v>
                </c:pt>
                <c:pt idx="1020">
                  <c:v>40777</c:v>
                </c:pt>
                <c:pt idx="1021">
                  <c:v>40774</c:v>
                </c:pt>
                <c:pt idx="1022">
                  <c:v>40773</c:v>
                </c:pt>
                <c:pt idx="1023">
                  <c:v>40772</c:v>
                </c:pt>
                <c:pt idx="1024">
                  <c:v>40771</c:v>
                </c:pt>
                <c:pt idx="1025">
                  <c:v>40770</c:v>
                </c:pt>
                <c:pt idx="1026">
                  <c:v>40767</c:v>
                </c:pt>
                <c:pt idx="1027">
                  <c:v>40766</c:v>
                </c:pt>
                <c:pt idx="1028">
                  <c:v>40765</c:v>
                </c:pt>
                <c:pt idx="1029">
                  <c:v>40764</c:v>
                </c:pt>
                <c:pt idx="1030">
                  <c:v>40763</c:v>
                </c:pt>
                <c:pt idx="1031">
                  <c:v>40760</c:v>
                </c:pt>
                <c:pt idx="1032">
                  <c:v>40759</c:v>
                </c:pt>
                <c:pt idx="1033">
                  <c:v>40758</c:v>
                </c:pt>
                <c:pt idx="1034">
                  <c:v>40757</c:v>
                </c:pt>
                <c:pt idx="1035">
                  <c:v>40756</c:v>
                </c:pt>
                <c:pt idx="1036">
                  <c:v>40753</c:v>
                </c:pt>
                <c:pt idx="1037">
                  <c:v>40752</c:v>
                </c:pt>
                <c:pt idx="1038">
                  <c:v>40751</c:v>
                </c:pt>
                <c:pt idx="1039">
                  <c:v>40750</c:v>
                </c:pt>
                <c:pt idx="1040">
                  <c:v>40749</c:v>
                </c:pt>
                <c:pt idx="1041">
                  <c:v>40746</c:v>
                </c:pt>
                <c:pt idx="1042">
                  <c:v>40745</c:v>
                </c:pt>
                <c:pt idx="1043">
                  <c:v>40744</c:v>
                </c:pt>
                <c:pt idx="1044">
                  <c:v>40743</c:v>
                </c:pt>
                <c:pt idx="1045">
                  <c:v>40742</c:v>
                </c:pt>
                <c:pt idx="1046">
                  <c:v>40739</c:v>
                </c:pt>
                <c:pt idx="1047">
                  <c:v>40738</c:v>
                </c:pt>
                <c:pt idx="1048">
                  <c:v>40737</c:v>
                </c:pt>
                <c:pt idx="1049">
                  <c:v>40736</c:v>
                </c:pt>
                <c:pt idx="1050">
                  <c:v>40735</c:v>
                </c:pt>
                <c:pt idx="1051">
                  <c:v>40732</c:v>
                </c:pt>
                <c:pt idx="1052">
                  <c:v>40731</c:v>
                </c:pt>
                <c:pt idx="1053">
                  <c:v>40730</c:v>
                </c:pt>
                <c:pt idx="1054">
                  <c:v>40729</c:v>
                </c:pt>
                <c:pt idx="1055">
                  <c:v>40728</c:v>
                </c:pt>
                <c:pt idx="1056">
                  <c:v>40725</c:v>
                </c:pt>
                <c:pt idx="1057">
                  <c:v>40724</c:v>
                </c:pt>
                <c:pt idx="1058">
                  <c:v>40723</c:v>
                </c:pt>
                <c:pt idx="1059">
                  <c:v>40722</c:v>
                </c:pt>
                <c:pt idx="1060">
                  <c:v>40721</c:v>
                </c:pt>
                <c:pt idx="1061">
                  <c:v>40718</c:v>
                </c:pt>
                <c:pt idx="1062">
                  <c:v>40717</c:v>
                </c:pt>
                <c:pt idx="1063">
                  <c:v>40716</c:v>
                </c:pt>
                <c:pt idx="1064">
                  <c:v>40715</c:v>
                </c:pt>
                <c:pt idx="1065">
                  <c:v>40714</c:v>
                </c:pt>
                <c:pt idx="1066">
                  <c:v>40711</c:v>
                </c:pt>
                <c:pt idx="1067">
                  <c:v>40710</c:v>
                </c:pt>
                <c:pt idx="1068">
                  <c:v>40709</c:v>
                </c:pt>
                <c:pt idx="1069">
                  <c:v>40708</c:v>
                </c:pt>
                <c:pt idx="1070">
                  <c:v>40704</c:v>
                </c:pt>
                <c:pt idx="1071">
                  <c:v>40703</c:v>
                </c:pt>
                <c:pt idx="1072">
                  <c:v>40702</c:v>
                </c:pt>
                <c:pt idx="1073">
                  <c:v>40701</c:v>
                </c:pt>
                <c:pt idx="1074">
                  <c:v>40700</c:v>
                </c:pt>
                <c:pt idx="1075">
                  <c:v>40697</c:v>
                </c:pt>
                <c:pt idx="1076">
                  <c:v>40696</c:v>
                </c:pt>
                <c:pt idx="1077">
                  <c:v>40695</c:v>
                </c:pt>
                <c:pt idx="1078">
                  <c:v>40694</c:v>
                </c:pt>
                <c:pt idx="1079">
                  <c:v>40693</c:v>
                </c:pt>
                <c:pt idx="1080">
                  <c:v>40690</c:v>
                </c:pt>
                <c:pt idx="1081">
                  <c:v>40689</c:v>
                </c:pt>
                <c:pt idx="1082">
                  <c:v>40688</c:v>
                </c:pt>
                <c:pt idx="1083">
                  <c:v>40687</c:v>
                </c:pt>
                <c:pt idx="1084">
                  <c:v>40686</c:v>
                </c:pt>
                <c:pt idx="1085">
                  <c:v>40683</c:v>
                </c:pt>
                <c:pt idx="1086">
                  <c:v>40682</c:v>
                </c:pt>
                <c:pt idx="1087">
                  <c:v>40681</c:v>
                </c:pt>
                <c:pt idx="1088">
                  <c:v>40680</c:v>
                </c:pt>
                <c:pt idx="1089">
                  <c:v>40679</c:v>
                </c:pt>
                <c:pt idx="1090">
                  <c:v>40676</c:v>
                </c:pt>
                <c:pt idx="1091">
                  <c:v>40675</c:v>
                </c:pt>
                <c:pt idx="1092">
                  <c:v>40674</c:v>
                </c:pt>
                <c:pt idx="1093">
                  <c:v>40673</c:v>
                </c:pt>
                <c:pt idx="1094">
                  <c:v>40669</c:v>
                </c:pt>
                <c:pt idx="1095">
                  <c:v>40668</c:v>
                </c:pt>
                <c:pt idx="1096">
                  <c:v>40667</c:v>
                </c:pt>
                <c:pt idx="1097">
                  <c:v>40666</c:v>
                </c:pt>
                <c:pt idx="1098">
                  <c:v>40662</c:v>
                </c:pt>
                <c:pt idx="1099">
                  <c:v>40661</c:v>
                </c:pt>
                <c:pt idx="1100">
                  <c:v>40660</c:v>
                </c:pt>
                <c:pt idx="1101">
                  <c:v>40659</c:v>
                </c:pt>
                <c:pt idx="1102">
                  <c:v>40658</c:v>
                </c:pt>
                <c:pt idx="1103">
                  <c:v>40655</c:v>
                </c:pt>
                <c:pt idx="1104">
                  <c:v>40654</c:v>
                </c:pt>
                <c:pt idx="1105">
                  <c:v>40653</c:v>
                </c:pt>
                <c:pt idx="1106">
                  <c:v>40652</c:v>
                </c:pt>
                <c:pt idx="1107">
                  <c:v>40651</c:v>
                </c:pt>
                <c:pt idx="1108">
                  <c:v>40648</c:v>
                </c:pt>
                <c:pt idx="1109">
                  <c:v>40647</c:v>
                </c:pt>
                <c:pt idx="1110">
                  <c:v>40646</c:v>
                </c:pt>
                <c:pt idx="1111">
                  <c:v>40645</c:v>
                </c:pt>
                <c:pt idx="1112">
                  <c:v>40644</c:v>
                </c:pt>
                <c:pt idx="1113">
                  <c:v>40641</c:v>
                </c:pt>
                <c:pt idx="1114">
                  <c:v>40640</c:v>
                </c:pt>
                <c:pt idx="1115">
                  <c:v>40639</c:v>
                </c:pt>
                <c:pt idx="1116">
                  <c:v>40638</c:v>
                </c:pt>
                <c:pt idx="1117">
                  <c:v>40637</c:v>
                </c:pt>
                <c:pt idx="1118">
                  <c:v>40634</c:v>
                </c:pt>
                <c:pt idx="1119">
                  <c:v>40633</c:v>
                </c:pt>
                <c:pt idx="1120">
                  <c:v>40632</c:v>
                </c:pt>
                <c:pt idx="1121">
                  <c:v>40631</c:v>
                </c:pt>
                <c:pt idx="1122">
                  <c:v>40630</c:v>
                </c:pt>
                <c:pt idx="1123">
                  <c:v>40627</c:v>
                </c:pt>
                <c:pt idx="1124">
                  <c:v>40626</c:v>
                </c:pt>
                <c:pt idx="1125">
                  <c:v>40625</c:v>
                </c:pt>
                <c:pt idx="1126">
                  <c:v>40624</c:v>
                </c:pt>
                <c:pt idx="1127">
                  <c:v>40623</c:v>
                </c:pt>
                <c:pt idx="1128">
                  <c:v>40620</c:v>
                </c:pt>
                <c:pt idx="1129">
                  <c:v>40619</c:v>
                </c:pt>
                <c:pt idx="1130">
                  <c:v>40618</c:v>
                </c:pt>
                <c:pt idx="1131">
                  <c:v>40617</c:v>
                </c:pt>
                <c:pt idx="1132">
                  <c:v>40616</c:v>
                </c:pt>
                <c:pt idx="1133">
                  <c:v>40613</c:v>
                </c:pt>
                <c:pt idx="1134">
                  <c:v>40612</c:v>
                </c:pt>
                <c:pt idx="1135">
                  <c:v>40611</c:v>
                </c:pt>
                <c:pt idx="1136">
                  <c:v>40607</c:v>
                </c:pt>
                <c:pt idx="1137">
                  <c:v>40606</c:v>
                </c:pt>
                <c:pt idx="1138">
                  <c:v>40605</c:v>
                </c:pt>
                <c:pt idx="1139">
                  <c:v>40604</c:v>
                </c:pt>
                <c:pt idx="1140">
                  <c:v>40603</c:v>
                </c:pt>
                <c:pt idx="1141">
                  <c:v>40602</c:v>
                </c:pt>
                <c:pt idx="1142">
                  <c:v>40599</c:v>
                </c:pt>
                <c:pt idx="1143">
                  <c:v>40598</c:v>
                </c:pt>
                <c:pt idx="1144">
                  <c:v>40596</c:v>
                </c:pt>
                <c:pt idx="1145">
                  <c:v>40595</c:v>
                </c:pt>
                <c:pt idx="1146">
                  <c:v>40592</c:v>
                </c:pt>
                <c:pt idx="1147">
                  <c:v>40591</c:v>
                </c:pt>
                <c:pt idx="1148">
                  <c:v>40590</c:v>
                </c:pt>
                <c:pt idx="1149">
                  <c:v>40589</c:v>
                </c:pt>
                <c:pt idx="1150">
                  <c:v>40588</c:v>
                </c:pt>
                <c:pt idx="1151">
                  <c:v>40585</c:v>
                </c:pt>
                <c:pt idx="1152">
                  <c:v>40584</c:v>
                </c:pt>
                <c:pt idx="1153">
                  <c:v>40583</c:v>
                </c:pt>
                <c:pt idx="1154">
                  <c:v>40582</c:v>
                </c:pt>
                <c:pt idx="1155">
                  <c:v>40581</c:v>
                </c:pt>
                <c:pt idx="1156">
                  <c:v>40578</c:v>
                </c:pt>
                <c:pt idx="1157">
                  <c:v>40577</c:v>
                </c:pt>
                <c:pt idx="1158">
                  <c:v>40576</c:v>
                </c:pt>
                <c:pt idx="1159">
                  <c:v>40575</c:v>
                </c:pt>
                <c:pt idx="1160">
                  <c:v>40574</c:v>
                </c:pt>
                <c:pt idx="1161">
                  <c:v>40571</c:v>
                </c:pt>
                <c:pt idx="1162">
                  <c:v>40570</c:v>
                </c:pt>
                <c:pt idx="1163">
                  <c:v>40569</c:v>
                </c:pt>
                <c:pt idx="1164">
                  <c:v>40568</c:v>
                </c:pt>
                <c:pt idx="1165">
                  <c:v>40567</c:v>
                </c:pt>
                <c:pt idx="1166">
                  <c:v>40564</c:v>
                </c:pt>
                <c:pt idx="1167">
                  <c:v>40563</c:v>
                </c:pt>
                <c:pt idx="1168">
                  <c:v>40562</c:v>
                </c:pt>
                <c:pt idx="1169">
                  <c:v>40561</c:v>
                </c:pt>
                <c:pt idx="1170">
                  <c:v>40560</c:v>
                </c:pt>
                <c:pt idx="1171">
                  <c:v>40557</c:v>
                </c:pt>
                <c:pt idx="1172">
                  <c:v>40556</c:v>
                </c:pt>
                <c:pt idx="1173">
                  <c:v>40555</c:v>
                </c:pt>
                <c:pt idx="1174">
                  <c:v>40554</c:v>
                </c:pt>
                <c:pt idx="1175">
                  <c:v>40543</c:v>
                </c:pt>
                <c:pt idx="1176">
                  <c:v>40542</c:v>
                </c:pt>
                <c:pt idx="1177">
                  <c:v>40541</c:v>
                </c:pt>
                <c:pt idx="1178">
                  <c:v>40540</c:v>
                </c:pt>
                <c:pt idx="1179">
                  <c:v>40539</c:v>
                </c:pt>
                <c:pt idx="1180">
                  <c:v>40536</c:v>
                </c:pt>
                <c:pt idx="1181">
                  <c:v>40535</c:v>
                </c:pt>
                <c:pt idx="1182">
                  <c:v>40534</c:v>
                </c:pt>
                <c:pt idx="1183">
                  <c:v>40533</c:v>
                </c:pt>
                <c:pt idx="1184">
                  <c:v>40532</c:v>
                </c:pt>
                <c:pt idx="1185">
                  <c:v>40529</c:v>
                </c:pt>
                <c:pt idx="1186">
                  <c:v>40528</c:v>
                </c:pt>
                <c:pt idx="1187">
                  <c:v>40527</c:v>
                </c:pt>
                <c:pt idx="1188">
                  <c:v>40526</c:v>
                </c:pt>
                <c:pt idx="1189">
                  <c:v>40525</c:v>
                </c:pt>
                <c:pt idx="1190">
                  <c:v>40522</c:v>
                </c:pt>
                <c:pt idx="1191">
                  <c:v>40521</c:v>
                </c:pt>
                <c:pt idx="1192">
                  <c:v>40520</c:v>
                </c:pt>
                <c:pt idx="1193">
                  <c:v>40519</c:v>
                </c:pt>
                <c:pt idx="1194">
                  <c:v>40518</c:v>
                </c:pt>
                <c:pt idx="1195">
                  <c:v>40515</c:v>
                </c:pt>
                <c:pt idx="1196">
                  <c:v>40514</c:v>
                </c:pt>
                <c:pt idx="1197">
                  <c:v>40513</c:v>
                </c:pt>
                <c:pt idx="1198">
                  <c:v>40512</c:v>
                </c:pt>
                <c:pt idx="1199">
                  <c:v>40511</c:v>
                </c:pt>
                <c:pt idx="1200">
                  <c:v>40508</c:v>
                </c:pt>
                <c:pt idx="1201">
                  <c:v>40507</c:v>
                </c:pt>
                <c:pt idx="1202">
                  <c:v>40506</c:v>
                </c:pt>
                <c:pt idx="1203">
                  <c:v>40505</c:v>
                </c:pt>
                <c:pt idx="1204">
                  <c:v>40504</c:v>
                </c:pt>
                <c:pt idx="1205">
                  <c:v>40501</c:v>
                </c:pt>
                <c:pt idx="1206">
                  <c:v>40500</c:v>
                </c:pt>
                <c:pt idx="1207">
                  <c:v>40499</c:v>
                </c:pt>
                <c:pt idx="1208">
                  <c:v>40498</c:v>
                </c:pt>
                <c:pt idx="1209">
                  <c:v>40497</c:v>
                </c:pt>
                <c:pt idx="1210">
                  <c:v>40495</c:v>
                </c:pt>
                <c:pt idx="1211">
                  <c:v>40494</c:v>
                </c:pt>
                <c:pt idx="1212">
                  <c:v>40493</c:v>
                </c:pt>
                <c:pt idx="1213">
                  <c:v>40492</c:v>
                </c:pt>
                <c:pt idx="1214">
                  <c:v>40491</c:v>
                </c:pt>
                <c:pt idx="1215">
                  <c:v>40490</c:v>
                </c:pt>
                <c:pt idx="1216">
                  <c:v>40485</c:v>
                </c:pt>
                <c:pt idx="1217">
                  <c:v>40484</c:v>
                </c:pt>
                <c:pt idx="1218">
                  <c:v>40483</c:v>
                </c:pt>
                <c:pt idx="1219">
                  <c:v>40480</c:v>
                </c:pt>
                <c:pt idx="1220">
                  <c:v>40479</c:v>
                </c:pt>
                <c:pt idx="1221">
                  <c:v>40478</c:v>
                </c:pt>
                <c:pt idx="1222">
                  <c:v>40477</c:v>
                </c:pt>
                <c:pt idx="1223">
                  <c:v>40476</c:v>
                </c:pt>
                <c:pt idx="1224">
                  <c:v>40473</c:v>
                </c:pt>
                <c:pt idx="1225">
                  <c:v>40472</c:v>
                </c:pt>
                <c:pt idx="1226">
                  <c:v>40471</c:v>
                </c:pt>
                <c:pt idx="1227">
                  <c:v>40470</c:v>
                </c:pt>
                <c:pt idx="1228">
                  <c:v>40469</c:v>
                </c:pt>
                <c:pt idx="1229">
                  <c:v>40466</c:v>
                </c:pt>
                <c:pt idx="1230">
                  <c:v>40465</c:v>
                </c:pt>
                <c:pt idx="1231">
                  <c:v>40464</c:v>
                </c:pt>
                <c:pt idx="1232">
                  <c:v>40463</c:v>
                </c:pt>
                <c:pt idx="1233">
                  <c:v>40462</c:v>
                </c:pt>
                <c:pt idx="1234">
                  <c:v>40459</c:v>
                </c:pt>
                <c:pt idx="1235">
                  <c:v>40458</c:v>
                </c:pt>
                <c:pt idx="1236">
                  <c:v>40457</c:v>
                </c:pt>
                <c:pt idx="1237">
                  <c:v>40456</c:v>
                </c:pt>
                <c:pt idx="1238">
                  <c:v>40455</c:v>
                </c:pt>
                <c:pt idx="1239">
                  <c:v>40452</c:v>
                </c:pt>
                <c:pt idx="1240">
                  <c:v>40451</c:v>
                </c:pt>
                <c:pt idx="1241">
                  <c:v>40450</c:v>
                </c:pt>
                <c:pt idx="1242">
                  <c:v>40449</c:v>
                </c:pt>
                <c:pt idx="1243">
                  <c:v>40448</c:v>
                </c:pt>
                <c:pt idx="1244">
                  <c:v>40445</c:v>
                </c:pt>
                <c:pt idx="1245">
                  <c:v>40444</c:v>
                </c:pt>
                <c:pt idx="1246">
                  <c:v>40443</c:v>
                </c:pt>
                <c:pt idx="1247">
                  <c:v>40442</c:v>
                </c:pt>
                <c:pt idx="1248">
                  <c:v>40441</c:v>
                </c:pt>
                <c:pt idx="1249">
                  <c:v>40438</c:v>
                </c:pt>
                <c:pt idx="1250">
                  <c:v>40437</c:v>
                </c:pt>
                <c:pt idx="1251">
                  <c:v>40436</c:v>
                </c:pt>
                <c:pt idx="1252">
                  <c:v>40435</c:v>
                </c:pt>
                <c:pt idx="1253">
                  <c:v>40434</c:v>
                </c:pt>
                <c:pt idx="1254">
                  <c:v>40431</c:v>
                </c:pt>
                <c:pt idx="1255">
                  <c:v>40430</c:v>
                </c:pt>
                <c:pt idx="1256">
                  <c:v>40429</c:v>
                </c:pt>
                <c:pt idx="1257">
                  <c:v>40428</c:v>
                </c:pt>
                <c:pt idx="1258">
                  <c:v>40427</c:v>
                </c:pt>
                <c:pt idx="1259">
                  <c:v>40424</c:v>
                </c:pt>
                <c:pt idx="1260">
                  <c:v>40423</c:v>
                </c:pt>
                <c:pt idx="1261">
                  <c:v>40422</c:v>
                </c:pt>
                <c:pt idx="1262">
                  <c:v>40421</c:v>
                </c:pt>
                <c:pt idx="1263">
                  <c:v>40420</c:v>
                </c:pt>
                <c:pt idx="1264">
                  <c:v>40417</c:v>
                </c:pt>
                <c:pt idx="1265">
                  <c:v>40416</c:v>
                </c:pt>
                <c:pt idx="1266">
                  <c:v>40415</c:v>
                </c:pt>
                <c:pt idx="1267">
                  <c:v>40414</c:v>
                </c:pt>
                <c:pt idx="1268">
                  <c:v>40413</c:v>
                </c:pt>
                <c:pt idx="1269">
                  <c:v>40410</c:v>
                </c:pt>
                <c:pt idx="1270">
                  <c:v>40409</c:v>
                </c:pt>
                <c:pt idx="1271">
                  <c:v>40408</c:v>
                </c:pt>
                <c:pt idx="1272">
                  <c:v>40407</c:v>
                </c:pt>
                <c:pt idx="1273">
                  <c:v>40406</c:v>
                </c:pt>
                <c:pt idx="1274">
                  <c:v>40403</c:v>
                </c:pt>
                <c:pt idx="1275">
                  <c:v>40402</c:v>
                </c:pt>
                <c:pt idx="1276">
                  <c:v>40401</c:v>
                </c:pt>
                <c:pt idx="1277">
                  <c:v>40400</c:v>
                </c:pt>
                <c:pt idx="1278">
                  <c:v>40399</c:v>
                </c:pt>
                <c:pt idx="1279">
                  <c:v>40396</c:v>
                </c:pt>
                <c:pt idx="1280">
                  <c:v>40395</c:v>
                </c:pt>
                <c:pt idx="1281">
                  <c:v>40394</c:v>
                </c:pt>
                <c:pt idx="1282">
                  <c:v>40393</c:v>
                </c:pt>
                <c:pt idx="1283">
                  <c:v>40392</c:v>
                </c:pt>
                <c:pt idx="1284">
                  <c:v>40389</c:v>
                </c:pt>
                <c:pt idx="1285">
                  <c:v>40388</c:v>
                </c:pt>
                <c:pt idx="1286">
                  <c:v>40387</c:v>
                </c:pt>
                <c:pt idx="1287">
                  <c:v>40386</c:v>
                </c:pt>
                <c:pt idx="1288">
                  <c:v>40385</c:v>
                </c:pt>
                <c:pt idx="1289">
                  <c:v>40382</c:v>
                </c:pt>
                <c:pt idx="1290">
                  <c:v>40381</c:v>
                </c:pt>
                <c:pt idx="1291">
                  <c:v>40380</c:v>
                </c:pt>
                <c:pt idx="1292">
                  <c:v>40379</c:v>
                </c:pt>
                <c:pt idx="1293">
                  <c:v>40378</c:v>
                </c:pt>
                <c:pt idx="1294">
                  <c:v>40375</c:v>
                </c:pt>
                <c:pt idx="1295">
                  <c:v>40374</c:v>
                </c:pt>
                <c:pt idx="1296">
                  <c:v>40373</c:v>
                </c:pt>
                <c:pt idx="1297">
                  <c:v>40372</c:v>
                </c:pt>
                <c:pt idx="1298">
                  <c:v>40371</c:v>
                </c:pt>
                <c:pt idx="1299">
                  <c:v>40368</c:v>
                </c:pt>
                <c:pt idx="1300">
                  <c:v>40367</c:v>
                </c:pt>
                <c:pt idx="1301">
                  <c:v>40366</c:v>
                </c:pt>
                <c:pt idx="1302">
                  <c:v>40365</c:v>
                </c:pt>
                <c:pt idx="1303">
                  <c:v>40364</c:v>
                </c:pt>
                <c:pt idx="1304">
                  <c:v>40361</c:v>
                </c:pt>
                <c:pt idx="1305">
                  <c:v>40360</c:v>
                </c:pt>
              </c:numCache>
            </c:numRef>
          </c:cat>
          <c:val>
            <c:numRef>
              <c:f>Лист2!$B$9:$B$1314</c:f>
              <c:numCache>
                <c:formatCode>_-* #,##0_р_._-;\-* #,##0_р_._-;_-* "-"??_р_._-;_-@_-</c:formatCode>
                <c:ptCount val="1306"/>
                <c:pt idx="0">
                  <c:v>379704.13999999996</c:v>
                </c:pt>
                <c:pt idx="1">
                  <c:v>291761.40999999997</c:v>
                </c:pt>
                <c:pt idx="2">
                  <c:v>322217.09999999998</c:v>
                </c:pt>
                <c:pt idx="3">
                  <c:v>233521.79</c:v>
                </c:pt>
                <c:pt idx="4">
                  <c:v>172352.76</c:v>
                </c:pt>
                <c:pt idx="5">
                  <c:v>258890.5</c:v>
                </c:pt>
                <c:pt idx="6">
                  <c:v>212040.4</c:v>
                </c:pt>
                <c:pt idx="7">
                  <c:v>246484.44999999998</c:v>
                </c:pt>
                <c:pt idx="8">
                  <c:v>265279.71000000002</c:v>
                </c:pt>
                <c:pt idx="9">
                  <c:v>235625.31999999998</c:v>
                </c:pt>
                <c:pt idx="10">
                  <c:v>242069.91999999998</c:v>
                </c:pt>
                <c:pt idx="11">
                  <c:v>248592.28</c:v>
                </c:pt>
                <c:pt idx="12">
                  <c:v>391531.93000000005</c:v>
                </c:pt>
                <c:pt idx="13">
                  <c:v>349815.6</c:v>
                </c:pt>
                <c:pt idx="14">
                  <c:v>340246.08</c:v>
                </c:pt>
                <c:pt idx="15">
                  <c:v>359841.66</c:v>
                </c:pt>
                <c:pt idx="16">
                  <c:v>429839.17</c:v>
                </c:pt>
                <c:pt idx="17">
                  <c:v>201663.13</c:v>
                </c:pt>
                <c:pt idx="18">
                  <c:v>282165.31</c:v>
                </c:pt>
                <c:pt idx="19">
                  <c:v>316629.18</c:v>
                </c:pt>
                <c:pt idx="20">
                  <c:v>277807.56</c:v>
                </c:pt>
                <c:pt idx="21">
                  <c:v>273667.01</c:v>
                </c:pt>
                <c:pt idx="22">
                  <c:v>345681.23000000004</c:v>
                </c:pt>
                <c:pt idx="23">
                  <c:v>384776.14999999997</c:v>
                </c:pt>
                <c:pt idx="24">
                  <c:v>317225.84999999992</c:v>
                </c:pt>
                <c:pt idx="25">
                  <c:v>283344.8</c:v>
                </c:pt>
                <c:pt idx="26">
                  <c:v>242477.96</c:v>
                </c:pt>
                <c:pt idx="27">
                  <c:v>213246.71000000002</c:v>
                </c:pt>
                <c:pt idx="28">
                  <c:v>202517.94999999998</c:v>
                </c:pt>
                <c:pt idx="29">
                  <c:v>248685.67</c:v>
                </c:pt>
                <c:pt idx="30">
                  <c:v>224489.5</c:v>
                </c:pt>
                <c:pt idx="31">
                  <c:v>249720.77000000002</c:v>
                </c:pt>
                <c:pt idx="32">
                  <c:v>253674.91</c:v>
                </c:pt>
                <c:pt idx="33">
                  <c:v>269966.18</c:v>
                </c:pt>
                <c:pt idx="34">
                  <c:v>253416.66</c:v>
                </c:pt>
                <c:pt idx="35">
                  <c:v>239440.38999999998</c:v>
                </c:pt>
                <c:pt idx="36">
                  <c:v>249818.52</c:v>
                </c:pt>
                <c:pt idx="37">
                  <c:v>243692.15</c:v>
                </c:pt>
                <c:pt idx="38">
                  <c:v>239125.25</c:v>
                </c:pt>
                <c:pt idx="39">
                  <c:v>226474.63</c:v>
                </c:pt>
                <c:pt idx="40">
                  <c:v>172712.94</c:v>
                </c:pt>
                <c:pt idx="41">
                  <c:v>282606.62</c:v>
                </c:pt>
                <c:pt idx="42">
                  <c:v>281279.98000000004</c:v>
                </c:pt>
                <c:pt idx="43">
                  <c:v>240824.46</c:v>
                </c:pt>
                <c:pt idx="44">
                  <c:v>251498.65</c:v>
                </c:pt>
                <c:pt idx="45">
                  <c:v>353118.58</c:v>
                </c:pt>
                <c:pt idx="46">
                  <c:v>322084.46000000002</c:v>
                </c:pt>
                <c:pt idx="47">
                  <c:v>360299.55</c:v>
                </c:pt>
                <c:pt idx="48">
                  <c:v>264204.13</c:v>
                </c:pt>
                <c:pt idx="49">
                  <c:v>248869.36</c:v>
                </c:pt>
                <c:pt idx="50">
                  <c:v>257210.94999999998</c:v>
                </c:pt>
                <c:pt idx="51">
                  <c:v>255395.63</c:v>
                </c:pt>
                <c:pt idx="52">
                  <c:v>265356.69</c:v>
                </c:pt>
                <c:pt idx="53">
                  <c:v>268077.94</c:v>
                </c:pt>
                <c:pt idx="54">
                  <c:v>242142.76</c:v>
                </c:pt>
                <c:pt idx="55">
                  <c:v>257955.13</c:v>
                </c:pt>
                <c:pt idx="56">
                  <c:v>227176.15</c:v>
                </c:pt>
                <c:pt idx="57">
                  <c:v>214742.5</c:v>
                </c:pt>
                <c:pt idx="58">
                  <c:v>239314.34999999998</c:v>
                </c:pt>
                <c:pt idx="59">
                  <c:v>221530.29</c:v>
                </c:pt>
                <c:pt idx="60">
                  <c:v>174714.44</c:v>
                </c:pt>
                <c:pt idx="61">
                  <c:v>138252.76999999999</c:v>
                </c:pt>
                <c:pt idx="62">
                  <c:v>157128.59</c:v>
                </c:pt>
                <c:pt idx="63">
                  <c:v>162422.57</c:v>
                </c:pt>
                <c:pt idx="64">
                  <c:v>229729.34</c:v>
                </c:pt>
                <c:pt idx="65">
                  <c:v>221885.64</c:v>
                </c:pt>
                <c:pt idx="66">
                  <c:v>244391.41999999998</c:v>
                </c:pt>
                <c:pt idx="67">
                  <c:v>251874.34</c:v>
                </c:pt>
                <c:pt idx="68">
                  <c:v>251173.05</c:v>
                </c:pt>
                <c:pt idx="69">
                  <c:v>217325.78</c:v>
                </c:pt>
                <c:pt idx="70">
                  <c:v>203706.29</c:v>
                </c:pt>
                <c:pt idx="71">
                  <c:v>229404.21000000002</c:v>
                </c:pt>
                <c:pt idx="72">
                  <c:v>223274.58</c:v>
                </c:pt>
                <c:pt idx="73">
                  <c:v>177285.49</c:v>
                </c:pt>
                <c:pt idx="74">
                  <c:v>165632.38999999998</c:v>
                </c:pt>
                <c:pt idx="75">
                  <c:v>158849.41</c:v>
                </c:pt>
                <c:pt idx="76">
                  <c:v>176529.6</c:v>
                </c:pt>
                <c:pt idx="77">
                  <c:v>193271.8</c:v>
                </c:pt>
                <c:pt idx="78">
                  <c:v>204281.13</c:v>
                </c:pt>
                <c:pt idx="79">
                  <c:v>236263.59</c:v>
                </c:pt>
                <c:pt idx="80">
                  <c:v>276953.2</c:v>
                </c:pt>
                <c:pt idx="81">
                  <c:v>225135.83</c:v>
                </c:pt>
                <c:pt idx="82">
                  <c:v>139856.14000000001</c:v>
                </c:pt>
                <c:pt idx="83">
                  <c:v>161880.97999999998</c:v>
                </c:pt>
                <c:pt idx="84">
                  <c:v>186419.47</c:v>
                </c:pt>
                <c:pt idx="85">
                  <c:v>192569.47999999998</c:v>
                </c:pt>
                <c:pt idx="86">
                  <c:v>250249.05</c:v>
                </c:pt>
                <c:pt idx="87">
                  <c:v>263076.11</c:v>
                </c:pt>
                <c:pt idx="88">
                  <c:v>220011.49</c:v>
                </c:pt>
                <c:pt idx="89">
                  <c:v>244156.06</c:v>
                </c:pt>
                <c:pt idx="90">
                  <c:v>218765.47999999998</c:v>
                </c:pt>
                <c:pt idx="91">
                  <c:v>167025.84</c:v>
                </c:pt>
                <c:pt idx="92">
                  <c:v>129765.95999999999</c:v>
                </c:pt>
                <c:pt idx="93">
                  <c:v>128312.16</c:v>
                </c:pt>
                <c:pt idx="94">
                  <c:v>160941.79999999999</c:v>
                </c:pt>
                <c:pt idx="95">
                  <c:v>124438.77</c:v>
                </c:pt>
                <c:pt idx="96">
                  <c:v>118099.23</c:v>
                </c:pt>
                <c:pt idx="97">
                  <c:v>104480.73999999999</c:v>
                </c:pt>
                <c:pt idx="98">
                  <c:v>106142.53</c:v>
                </c:pt>
                <c:pt idx="99">
                  <c:v>127343.75</c:v>
                </c:pt>
                <c:pt idx="100">
                  <c:v>155438.41</c:v>
                </c:pt>
                <c:pt idx="101">
                  <c:v>126400.58</c:v>
                </c:pt>
                <c:pt idx="102">
                  <c:v>125483.25</c:v>
                </c:pt>
                <c:pt idx="103">
                  <c:v>131151.16</c:v>
                </c:pt>
                <c:pt idx="104">
                  <c:v>150030.51999999999</c:v>
                </c:pt>
                <c:pt idx="105">
                  <c:v>214871.79</c:v>
                </c:pt>
                <c:pt idx="106">
                  <c:v>265483.39</c:v>
                </c:pt>
                <c:pt idx="107">
                  <c:v>187305.96</c:v>
                </c:pt>
                <c:pt idx="108">
                  <c:v>180452</c:v>
                </c:pt>
                <c:pt idx="109">
                  <c:v>196851.20000000001</c:v>
                </c:pt>
                <c:pt idx="110">
                  <c:v>189946.38999999998</c:v>
                </c:pt>
                <c:pt idx="111">
                  <c:v>244486.57</c:v>
                </c:pt>
                <c:pt idx="112">
                  <c:v>137622.12</c:v>
                </c:pt>
                <c:pt idx="113">
                  <c:v>175899.47999999998</c:v>
                </c:pt>
                <c:pt idx="114">
                  <c:v>209452</c:v>
                </c:pt>
                <c:pt idx="115">
                  <c:v>213202.81</c:v>
                </c:pt>
                <c:pt idx="116">
                  <c:v>192078.91</c:v>
                </c:pt>
                <c:pt idx="117">
                  <c:v>201959.6</c:v>
                </c:pt>
                <c:pt idx="118">
                  <c:v>188174.24000000002</c:v>
                </c:pt>
                <c:pt idx="119">
                  <c:v>211378.51</c:v>
                </c:pt>
                <c:pt idx="120">
                  <c:v>184105.65</c:v>
                </c:pt>
                <c:pt idx="121">
                  <c:v>196745.67</c:v>
                </c:pt>
                <c:pt idx="122">
                  <c:v>191832.4</c:v>
                </c:pt>
                <c:pt idx="123">
                  <c:v>258364.81</c:v>
                </c:pt>
                <c:pt idx="124">
                  <c:v>240182.97</c:v>
                </c:pt>
                <c:pt idx="125">
                  <c:v>220156.38999999998</c:v>
                </c:pt>
                <c:pt idx="126">
                  <c:v>229535.17</c:v>
                </c:pt>
                <c:pt idx="127">
                  <c:v>187069.8</c:v>
                </c:pt>
                <c:pt idx="128">
                  <c:v>198823.37999999998</c:v>
                </c:pt>
                <c:pt idx="129">
                  <c:v>171022.26</c:v>
                </c:pt>
                <c:pt idx="130">
                  <c:v>179781.83</c:v>
                </c:pt>
                <c:pt idx="131">
                  <c:v>291932.96999999997</c:v>
                </c:pt>
                <c:pt idx="132">
                  <c:v>190279.12</c:v>
                </c:pt>
                <c:pt idx="133">
                  <c:v>238600.88999999998</c:v>
                </c:pt>
                <c:pt idx="134">
                  <c:v>202483.01</c:v>
                </c:pt>
                <c:pt idx="135">
                  <c:v>201550.16</c:v>
                </c:pt>
                <c:pt idx="136">
                  <c:v>244243.38999999998</c:v>
                </c:pt>
                <c:pt idx="137">
                  <c:v>226958.43</c:v>
                </c:pt>
                <c:pt idx="138">
                  <c:v>231073.67</c:v>
                </c:pt>
                <c:pt idx="139">
                  <c:v>220788.75</c:v>
                </c:pt>
                <c:pt idx="140">
                  <c:v>236432.15</c:v>
                </c:pt>
                <c:pt idx="141">
                  <c:v>170353.54</c:v>
                </c:pt>
                <c:pt idx="142">
                  <c:v>172630.19</c:v>
                </c:pt>
                <c:pt idx="143">
                  <c:v>189248.17</c:v>
                </c:pt>
                <c:pt idx="144">
                  <c:v>224146.84</c:v>
                </c:pt>
                <c:pt idx="145">
                  <c:v>227097.07</c:v>
                </c:pt>
                <c:pt idx="146">
                  <c:v>196825.83</c:v>
                </c:pt>
                <c:pt idx="147">
                  <c:v>228286.03</c:v>
                </c:pt>
                <c:pt idx="148">
                  <c:v>192725.29</c:v>
                </c:pt>
                <c:pt idx="149">
                  <c:v>203772.83</c:v>
                </c:pt>
                <c:pt idx="150">
                  <c:v>232545.66</c:v>
                </c:pt>
                <c:pt idx="151">
                  <c:v>210710.46</c:v>
                </c:pt>
                <c:pt idx="152">
                  <c:v>230412.55</c:v>
                </c:pt>
                <c:pt idx="153">
                  <c:v>230390.44999999998</c:v>
                </c:pt>
                <c:pt idx="154">
                  <c:v>228653.11000000002</c:v>
                </c:pt>
                <c:pt idx="155">
                  <c:v>226393.87999999998</c:v>
                </c:pt>
                <c:pt idx="156">
                  <c:v>258156.61000000002</c:v>
                </c:pt>
                <c:pt idx="157">
                  <c:v>275685.58</c:v>
                </c:pt>
                <c:pt idx="158">
                  <c:v>235297.9</c:v>
                </c:pt>
                <c:pt idx="159">
                  <c:v>337326.88</c:v>
                </c:pt>
                <c:pt idx="160">
                  <c:v>368267.93000000005</c:v>
                </c:pt>
                <c:pt idx="161">
                  <c:v>309106.98000000004</c:v>
                </c:pt>
                <c:pt idx="162">
                  <c:v>220045.18</c:v>
                </c:pt>
                <c:pt idx="163">
                  <c:v>262420.09999999998</c:v>
                </c:pt>
                <c:pt idx="164">
                  <c:v>285983.64999999997</c:v>
                </c:pt>
                <c:pt idx="165">
                  <c:v>289855</c:v>
                </c:pt>
                <c:pt idx="166">
                  <c:v>395597.36</c:v>
                </c:pt>
                <c:pt idx="167">
                  <c:v>325935.62</c:v>
                </c:pt>
                <c:pt idx="168">
                  <c:v>235871.01</c:v>
                </c:pt>
                <c:pt idx="169">
                  <c:v>248783.15</c:v>
                </c:pt>
                <c:pt idx="170">
                  <c:v>296584.48000000004</c:v>
                </c:pt>
                <c:pt idx="171">
                  <c:v>243645.78</c:v>
                </c:pt>
                <c:pt idx="172">
                  <c:v>317751.05</c:v>
                </c:pt>
                <c:pt idx="173">
                  <c:v>297183.84999999992</c:v>
                </c:pt>
                <c:pt idx="174">
                  <c:v>258869.76000000001</c:v>
                </c:pt>
                <c:pt idx="175">
                  <c:v>280315.76</c:v>
                </c:pt>
                <c:pt idx="176">
                  <c:v>264638.71000000002</c:v>
                </c:pt>
                <c:pt idx="177">
                  <c:v>353068.35</c:v>
                </c:pt>
                <c:pt idx="178">
                  <c:v>366670.32</c:v>
                </c:pt>
                <c:pt idx="179">
                  <c:v>390771.96</c:v>
                </c:pt>
                <c:pt idx="180">
                  <c:v>364920.51</c:v>
                </c:pt>
                <c:pt idx="181">
                  <c:v>378656.63</c:v>
                </c:pt>
                <c:pt idx="182">
                  <c:v>376832.99000000005</c:v>
                </c:pt>
                <c:pt idx="183">
                  <c:v>421066.88</c:v>
                </c:pt>
                <c:pt idx="184">
                  <c:v>174861.97</c:v>
                </c:pt>
                <c:pt idx="185">
                  <c:v>176437.76000000001</c:v>
                </c:pt>
                <c:pt idx="186">
                  <c:v>332858.43000000005</c:v>
                </c:pt>
                <c:pt idx="187">
                  <c:v>316757.98000000004</c:v>
                </c:pt>
                <c:pt idx="188">
                  <c:v>164782.24000000002</c:v>
                </c:pt>
                <c:pt idx="189">
                  <c:v>221540.6</c:v>
                </c:pt>
                <c:pt idx="190">
                  <c:v>377667</c:v>
                </c:pt>
                <c:pt idx="191">
                  <c:v>286603.65999999992</c:v>
                </c:pt>
                <c:pt idx="192">
                  <c:v>324237.57</c:v>
                </c:pt>
                <c:pt idx="193">
                  <c:v>226494.06</c:v>
                </c:pt>
                <c:pt idx="194">
                  <c:v>341247.05</c:v>
                </c:pt>
                <c:pt idx="195">
                  <c:v>317211.5</c:v>
                </c:pt>
                <c:pt idx="196">
                  <c:v>485216.85</c:v>
                </c:pt>
                <c:pt idx="197">
                  <c:v>501610.81</c:v>
                </c:pt>
                <c:pt idx="198">
                  <c:v>446960.51</c:v>
                </c:pt>
                <c:pt idx="199">
                  <c:v>378270.61</c:v>
                </c:pt>
                <c:pt idx="200">
                  <c:v>356066.94</c:v>
                </c:pt>
                <c:pt idx="201">
                  <c:v>333687.26</c:v>
                </c:pt>
                <c:pt idx="202">
                  <c:v>337659.73000000004</c:v>
                </c:pt>
                <c:pt idx="203">
                  <c:v>310180.78000000009</c:v>
                </c:pt>
                <c:pt idx="204">
                  <c:v>339511.75</c:v>
                </c:pt>
                <c:pt idx="205">
                  <c:v>347040.13</c:v>
                </c:pt>
                <c:pt idx="206">
                  <c:v>369853.73000000004</c:v>
                </c:pt>
                <c:pt idx="207">
                  <c:v>307237.55</c:v>
                </c:pt>
                <c:pt idx="208">
                  <c:v>245100.05</c:v>
                </c:pt>
                <c:pt idx="209">
                  <c:v>242146.67</c:v>
                </c:pt>
                <c:pt idx="210">
                  <c:v>270488.44</c:v>
                </c:pt>
                <c:pt idx="211">
                  <c:v>284124.89</c:v>
                </c:pt>
                <c:pt idx="212">
                  <c:v>257986.47</c:v>
                </c:pt>
                <c:pt idx="213">
                  <c:v>203643.28</c:v>
                </c:pt>
                <c:pt idx="214">
                  <c:v>234059.13</c:v>
                </c:pt>
                <c:pt idx="215">
                  <c:v>244932.06</c:v>
                </c:pt>
                <c:pt idx="216">
                  <c:v>282806.27</c:v>
                </c:pt>
                <c:pt idx="217">
                  <c:v>272069.34000000003</c:v>
                </c:pt>
                <c:pt idx="218">
                  <c:v>276171.61</c:v>
                </c:pt>
                <c:pt idx="219">
                  <c:v>303777.21999999997</c:v>
                </c:pt>
                <c:pt idx="220">
                  <c:v>256262.72</c:v>
                </c:pt>
                <c:pt idx="221">
                  <c:v>282136.21999999997</c:v>
                </c:pt>
                <c:pt idx="222">
                  <c:v>277528.26</c:v>
                </c:pt>
                <c:pt idx="223">
                  <c:v>300280.46000000002</c:v>
                </c:pt>
                <c:pt idx="224">
                  <c:v>274794.87</c:v>
                </c:pt>
                <c:pt idx="225">
                  <c:v>249848.14</c:v>
                </c:pt>
                <c:pt idx="226">
                  <c:v>194620.22</c:v>
                </c:pt>
                <c:pt idx="227">
                  <c:v>262336.43000000005</c:v>
                </c:pt>
                <c:pt idx="228">
                  <c:v>264170.84000000003</c:v>
                </c:pt>
                <c:pt idx="229">
                  <c:v>295223.67</c:v>
                </c:pt>
                <c:pt idx="230">
                  <c:v>347840.06</c:v>
                </c:pt>
                <c:pt idx="231">
                  <c:v>244696.22</c:v>
                </c:pt>
                <c:pt idx="232">
                  <c:v>221760.58</c:v>
                </c:pt>
                <c:pt idx="233">
                  <c:v>330904.63</c:v>
                </c:pt>
                <c:pt idx="234">
                  <c:v>311745.06</c:v>
                </c:pt>
                <c:pt idx="235">
                  <c:v>265993.3</c:v>
                </c:pt>
                <c:pt idx="236">
                  <c:v>290192.64999999997</c:v>
                </c:pt>
                <c:pt idx="237">
                  <c:v>284398.13</c:v>
                </c:pt>
                <c:pt idx="238">
                  <c:v>277597.34999999992</c:v>
                </c:pt>
                <c:pt idx="239">
                  <c:v>258842.29</c:v>
                </c:pt>
                <c:pt idx="240">
                  <c:v>285415.01</c:v>
                </c:pt>
                <c:pt idx="241">
                  <c:v>252123.6</c:v>
                </c:pt>
                <c:pt idx="242">
                  <c:v>234958.9</c:v>
                </c:pt>
                <c:pt idx="243">
                  <c:v>210762.8</c:v>
                </c:pt>
                <c:pt idx="244">
                  <c:v>178284.6</c:v>
                </c:pt>
                <c:pt idx="245">
                  <c:v>202916.14</c:v>
                </c:pt>
                <c:pt idx="246">
                  <c:v>271650.13999999996</c:v>
                </c:pt>
                <c:pt idx="247">
                  <c:v>265721.63</c:v>
                </c:pt>
                <c:pt idx="248">
                  <c:v>242062.43</c:v>
                </c:pt>
                <c:pt idx="249">
                  <c:v>306026.46999999997</c:v>
                </c:pt>
                <c:pt idx="250">
                  <c:v>244704.38999999998</c:v>
                </c:pt>
                <c:pt idx="251">
                  <c:v>242109.41</c:v>
                </c:pt>
                <c:pt idx="252">
                  <c:v>296385.42000000004</c:v>
                </c:pt>
                <c:pt idx="253">
                  <c:v>285531.48000000004</c:v>
                </c:pt>
                <c:pt idx="254">
                  <c:v>245871.37</c:v>
                </c:pt>
                <c:pt idx="255">
                  <c:v>284174.64999999997</c:v>
                </c:pt>
                <c:pt idx="256">
                  <c:v>243922.24000000002</c:v>
                </c:pt>
                <c:pt idx="257">
                  <c:v>318275.3</c:v>
                </c:pt>
                <c:pt idx="258">
                  <c:v>305583.94</c:v>
                </c:pt>
                <c:pt idx="259">
                  <c:v>256874.81999999998</c:v>
                </c:pt>
                <c:pt idx="260">
                  <c:v>259356.97</c:v>
                </c:pt>
                <c:pt idx="261">
                  <c:v>253124.7</c:v>
                </c:pt>
                <c:pt idx="262">
                  <c:v>225475.64</c:v>
                </c:pt>
                <c:pt idx="263">
                  <c:v>198162.81999999998</c:v>
                </c:pt>
                <c:pt idx="264">
                  <c:v>223675.41999999998</c:v>
                </c:pt>
                <c:pt idx="265">
                  <c:v>233588.05</c:v>
                </c:pt>
                <c:pt idx="266">
                  <c:v>302759.31</c:v>
                </c:pt>
                <c:pt idx="267">
                  <c:v>347480.81</c:v>
                </c:pt>
                <c:pt idx="268">
                  <c:v>316615.11</c:v>
                </c:pt>
                <c:pt idx="269">
                  <c:v>307223.06</c:v>
                </c:pt>
                <c:pt idx="270">
                  <c:v>247350.33</c:v>
                </c:pt>
                <c:pt idx="271">
                  <c:v>304903.7</c:v>
                </c:pt>
                <c:pt idx="272">
                  <c:v>316543.95</c:v>
                </c:pt>
                <c:pt idx="273">
                  <c:v>267369.63999999996</c:v>
                </c:pt>
                <c:pt idx="274">
                  <c:v>256997.02</c:v>
                </c:pt>
                <c:pt idx="275">
                  <c:v>218799.78</c:v>
                </c:pt>
                <c:pt idx="276">
                  <c:v>260381.64</c:v>
                </c:pt>
                <c:pt idx="277">
                  <c:v>220662.34</c:v>
                </c:pt>
                <c:pt idx="278">
                  <c:v>196357.56</c:v>
                </c:pt>
                <c:pt idx="279">
                  <c:v>196546.37999999998</c:v>
                </c:pt>
                <c:pt idx="280">
                  <c:v>219646.91</c:v>
                </c:pt>
                <c:pt idx="281">
                  <c:v>186093.79</c:v>
                </c:pt>
                <c:pt idx="282">
                  <c:v>219997.87999999998</c:v>
                </c:pt>
                <c:pt idx="283">
                  <c:v>228283.86</c:v>
                </c:pt>
                <c:pt idx="284">
                  <c:v>166493.21000000002</c:v>
                </c:pt>
                <c:pt idx="285">
                  <c:v>152059.78</c:v>
                </c:pt>
                <c:pt idx="286">
                  <c:v>122821.6</c:v>
                </c:pt>
                <c:pt idx="287">
                  <c:v>146656.94</c:v>
                </c:pt>
                <c:pt idx="288">
                  <c:v>103895</c:v>
                </c:pt>
                <c:pt idx="289">
                  <c:v>128398.7</c:v>
                </c:pt>
                <c:pt idx="290">
                  <c:v>154249.54</c:v>
                </c:pt>
                <c:pt idx="291">
                  <c:v>179282.7</c:v>
                </c:pt>
                <c:pt idx="292">
                  <c:v>170681.44999999998</c:v>
                </c:pt>
                <c:pt idx="293">
                  <c:v>101174.45999999999</c:v>
                </c:pt>
                <c:pt idx="294">
                  <c:v>133914.4</c:v>
                </c:pt>
                <c:pt idx="295">
                  <c:v>123270.29</c:v>
                </c:pt>
                <c:pt idx="296">
                  <c:v>149903.44999999998</c:v>
                </c:pt>
                <c:pt idx="297">
                  <c:v>120620.98</c:v>
                </c:pt>
                <c:pt idx="298">
                  <c:v>130992.53</c:v>
                </c:pt>
                <c:pt idx="299">
                  <c:v>150906.04999999999</c:v>
                </c:pt>
                <c:pt idx="300">
                  <c:v>129904.1</c:v>
                </c:pt>
                <c:pt idx="301">
                  <c:v>139181.79</c:v>
                </c:pt>
                <c:pt idx="302">
                  <c:v>133386.4</c:v>
                </c:pt>
                <c:pt idx="303">
                  <c:v>152566.09</c:v>
                </c:pt>
                <c:pt idx="304">
                  <c:v>151009.60000000001</c:v>
                </c:pt>
                <c:pt idx="305">
                  <c:v>143878.87</c:v>
                </c:pt>
                <c:pt idx="306">
                  <c:v>185123.02</c:v>
                </c:pt>
                <c:pt idx="307">
                  <c:v>179833.99</c:v>
                </c:pt>
                <c:pt idx="308">
                  <c:v>164501.9</c:v>
                </c:pt>
                <c:pt idx="309">
                  <c:v>180659.38999999998</c:v>
                </c:pt>
                <c:pt idx="310">
                  <c:v>207426.18</c:v>
                </c:pt>
                <c:pt idx="311">
                  <c:v>171625.2</c:v>
                </c:pt>
                <c:pt idx="312">
                  <c:v>196370.91999999998</c:v>
                </c:pt>
                <c:pt idx="313">
                  <c:v>227460.47</c:v>
                </c:pt>
                <c:pt idx="314">
                  <c:v>157799.12</c:v>
                </c:pt>
                <c:pt idx="315">
                  <c:v>150886.81999999998</c:v>
                </c:pt>
                <c:pt idx="316">
                  <c:v>113011.72</c:v>
                </c:pt>
                <c:pt idx="317">
                  <c:v>123262</c:v>
                </c:pt>
                <c:pt idx="318">
                  <c:v>138547.54999999999</c:v>
                </c:pt>
                <c:pt idx="319">
                  <c:v>123726.64</c:v>
                </c:pt>
                <c:pt idx="320">
                  <c:v>130149.8</c:v>
                </c:pt>
                <c:pt idx="321">
                  <c:v>108766.04</c:v>
                </c:pt>
                <c:pt idx="322">
                  <c:v>110624.81</c:v>
                </c:pt>
                <c:pt idx="323">
                  <c:v>118235.07</c:v>
                </c:pt>
                <c:pt idx="324">
                  <c:v>143471.47</c:v>
                </c:pt>
                <c:pt idx="325">
                  <c:v>119482.53</c:v>
                </c:pt>
                <c:pt idx="326">
                  <c:v>120764.95</c:v>
                </c:pt>
                <c:pt idx="327">
                  <c:v>108128.38</c:v>
                </c:pt>
                <c:pt idx="328">
                  <c:v>121165.45999999999</c:v>
                </c:pt>
                <c:pt idx="329">
                  <c:v>107768.81</c:v>
                </c:pt>
                <c:pt idx="330">
                  <c:v>172556.76</c:v>
                </c:pt>
                <c:pt idx="331">
                  <c:v>187841.07</c:v>
                </c:pt>
                <c:pt idx="332">
                  <c:v>220917.64</c:v>
                </c:pt>
                <c:pt idx="333">
                  <c:v>210260.26</c:v>
                </c:pt>
                <c:pt idx="334">
                  <c:v>160362.29</c:v>
                </c:pt>
                <c:pt idx="335">
                  <c:v>207150.47</c:v>
                </c:pt>
                <c:pt idx="336">
                  <c:v>206301.81999999998</c:v>
                </c:pt>
                <c:pt idx="337">
                  <c:v>187383.3</c:v>
                </c:pt>
                <c:pt idx="338">
                  <c:v>207834.7</c:v>
                </c:pt>
                <c:pt idx="339">
                  <c:v>112219.54</c:v>
                </c:pt>
                <c:pt idx="340">
                  <c:v>99969.47</c:v>
                </c:pt>
                <c:pt idx="341">
                  <c:v>124761.95</c:v>
                </c:pt>
                <c:pt idx="342">
                  <c:v>116095.84</c:v>
                </c:pt>
                <c:pt idx="343">
                  <c:v>124752.70999999999</c:v>
                </c:pt>
                <c:pt idx="344">
                  <c:v>110129.66</c:v>
                </c:pt>
                <c:pt idx="345">
                  <c:v>131475.26999999999</c:v>
                </c:pt>
                <c:pt idx="346">
                  <c:v>144328.57</c:v>
                </c:pt>
                <c:pt idx="347">
                  <c:v>174310.38999999998</c:v>
                </c:pt>
                <c:pt idx="348">
                  <c:v>146955.84999999998</c:v>
                </c:pt>
                <c:pt idx="349">
                  <c:v>150638.51999999999</c:v>
                </c:pt>
                <c:pt idx="350">
                  <c:v>170459.34999999998</c:v>
                </c:pt>
                <c:pt idx="351">
                  <c:v>162525.25</c:v>
                </c:pt>
                <c:pt idx="352">
                  <c:v>179620.49</c:v>
                </c:pt>
                <c:pt idx="353">
                  <c:v>154091.57999999999</c:v>
                </c:pt>
                <c:pt idx="354">
                  <c:v>178116.8</c:v>
                </c:pt>
                <c:pt idx="355">
                  <c:v>151197.01999999999</c:v>
                </c:pt>
                <c:pt idx="356">
                  <c:v>194000.93</c:v>
                </c:pt>
                <c:pt idx="357">
                  <c:v>150745.01999999999</c:v>
                </c:pt>
                <c:pt idx="358">
                  <c:v>157155.91999999998</c:v>
                </c:pt>
                <c:pt idx="359">
                  <c:v>138140.06</c:v>
                </c:pt>
                <c:pt idx="360">
                  <c:v>149932.1</c:v>
                </c:pt>
                <c:pt idx="361">
                  <c:v>154814.29999999999</c:v>
                </c:pt>
                <c:pt idx="362">
                  <c:v>138559.97999999998</c:v>
                </c:pt>
                <c:pt idx="363">
                  <c:v>134039.59</c:v>
                </c:pt>
                <c:pt idx="364">
                  <c:v>138988.46</c:v>
                </c:pt>
                <c:pt idx="365">
                  <c:v>177999.3</c:v>
                </c:pt>
                <c:pt idx="366">
                  <c:v>163886.41999999998</c:v>
                </c:pt>
                <c:pt idx="367">
                  <c:v>160993.29</c:v>
                </c:pt>
                <c:pt idx="368">
                  <c:v>220900.3</c:v>
                </c:pt>
                <c:pt idx="369">
                  <c:v>235626.41999999998</c:v>
                </c:pt>
                <c:pt idx="370">
                  <c:v>227367.47</c:v>
                </c:pt>
                <c:pt idx="371">
                  <c:v>163380.34</c:v>
                </c:pt>
                <c:pt idx="372">
                  <c:v>144090.75</c:v>
                </c:pt>
                <c:pt idx="373">
                  <c:v>146597.97</c:v>
                </c:pt>
                <c:pt idx="374">
                  <c:v>135012.81999999998</c:v>
                </c:pt>
                <c:pt idx="375">
                  <c:v>84419.02</c:v>
                </c:pt>
                <c:pt idx="376">
                  <c:v>111423.6</c:v>
                </c:pt>
                <c:pt idx="377">
                  <c:v>182308.84999999998</c:v>
                </c:pt>
                <c:pt idx="378">
                  <c:v>98289.38</c:v>
                </c:pt>
                <c:pt idx="379">
                  <c:v>186101.23</c:v>
                </c:pt>
                <c:pt idx="380">
                  <c:v>140188.47</c:v>
                </c:pt>
                <c:pt idx="381">
                  <c:v>119276</c:v>
                </c:pt>
                <c:pt idx="382">
                  <c:v>128564.56</c:v>
                </c:pt>
                <c:pt idx="383">
                  <c:v>149520.94</c:v>
                </c:pt>
                <c:pt idx="384">
                  <c:v>152690.70000000001</c:v>
                </c:pt>
                <c:pt idx="385">
                  <c:v>186632.88999999998</c:v>
                </c:pt>
                <c:pt idx="386">
                  <c:v>108452.89</c:v>
                </c:pt>
                <c:pt idx="387">
                  <c:v>99713.84</c:v>
                </c:pt>
                <c:pt idx="388">
                  <c:v>99561.55</c:v>
                </c:pt>
                <c:pt idx="389">
                  <c:v>111582.39999999999</c:v>
                </c:pt>
                <c:pt idx="390">
                  <c:v>104218.17000000001</c:v>
                </c:pt>
                <c:pt idx="391">
                  <c:v>111195.16</c:v>
                </c:pt>
                <c:pt idx="392">
                  <c:v>164242.29999999999</c:v>
                </c:pt>
                <c:pt idx="393">
                  <c:v>111016.65000000001</c:v>
                </c:pt>
                <c:pt idx="394">
                  <c:v>143061.71000000002</c:v>
                </c:pt>
                <c:pt idx="395">
                  <c:v>127077.54</c:v>
                </c:pt>
                <c:pt idx="396">
                  <c:v>129967.52</c:v>
                </c:pt>
                <c:pt idx="397">
                  <c:v>115736.67000000001</c:v>
                </c:pt>
                <c:pt idx="398">
                  <c:v>120114.77</c:v>
                </c:pt>
                <c:pt idx="399">
                  <c:v>102068.98</c:v>
                </c:pt>
                <c:pt idx="400">
                  <c:v>105535.6</c:v>
                </c:pt>
                <c:pt idx="401">
                  <c:v>123674.22</c:v>
                </c:pt>
                <c:pt idx="402">
                  <c:v>98193.03</c:v>
                </c:pt>
                <c:pt idx="403">
                  <c:v>120468.85</c:v>
                </c:pt>
                <c:pt idx="404">
                  <c:v>100997.90999999999</c:v>
                </c:pt>
                <c:pt idx="405">
                  <c:v>96243.72</c:v>
                </c:pt>
                <c:pt idx="406">
                  <c:v>125786.77</c:v>
                </c:pt>
                <c:pt idx="407">
                  <c:v>123110.45</c:v>
                </c:pt>
                <c:pt idx="408">
                  <c:v>152576.70000000001</c:v>
                </c:pt>
                <c:pt idx="409">
                  <c:v>214871.93</c:v>
                </c:pt>
                <c:pt idx="410">
                  <c:v>177530.2</c:v>
                </c:pt>
                <c:pt idx="411">
                  <c:v>133146.9</c:v>
                </c:pt>
                <c:pt idx="412">
                  <c:v>135801.14000000001</c:v>
                </c:pt>
                <c:pt idx="413">
                  <c:v>155401.26</c:v>
                </c:pt>
                <c:pt idx="414">
                  <c:v>162911.20000000001</c:v>
                </c:pt>
                <c:pt idx="415">
                  <c:v>150035.04999999999</c:v>
                </c:pt>
                <c:pt idx="416">
                  <c:v>185304.25</c:v>
                </c:pt>
                <c:pt idx="417">
                  <c:v>179583.86</c:v>
                </c:pt>
                <c:pt idx="418">
                  <c:v>164520.64000000001</c:v>
                </c:pt>
                <c:pt idx="419">
                  <c:v>173617.54</c:v>
                </c:pt>
                <c:pt idx="420">
                  <c:v>128058.98999999999</c:v>
                </c:pt>
                <c:pt idx="421">
                  <c:v>110632.67000000001</c:v>
                </c:pt>
                <c:pt idx="422">
                  <c:v>126494.12000000001</c:v>
                </c:pt>
                <c:pt idx="423">
                  <c:v>145335.41</c:v>
                </c:pt>
                <c:pt idx="424">
                  <c:v>117535.28</c:v>
                </c:pt>
                <c:pt idx="425">
                  <c:v>115801.11</c:v>
                </c:pt>
                <c:pt idx="426">
                  <c:v>136465.18</c:v>
                </c:pt>
                <c:pt idx="427">
                  <c:v>240799.04</c:v>
                </c:pt>
                <c:pt idx="428">
                  <c:v>234181.16</c:v>
                </c:pt>
                <c:pt idx="429">
                  <c:v>245497.91</c:v>
                </c:pt>
                <c:pt idx="430">
                  <c:v>284175.76</c:v>
                </c:pt>
                <c:pt idx="431">
                  <c:v>61853.48</c:v>
                </c:pt>
                <c:pt idx="432">
                  <c:v>98443.77</c:v>
                </c:pt>
                <c:pt idx="433">
                  <c:v>378498.77</c:v>
                </c:pt>
                <c:pt idx="434">
                  <c:v>349197.55</c:v>
                </c:pt>
                <c:pt idx="435">
                  <c:v>364551.37</c:v>
                </c:pt>
                <c:pt idx="436">
                  <c:v>281802.59999999998</c:v>
                </c:pt>
                <c:pt idx="437">
                  <c:v>235814.71000000002</c:v>
                </c:pt>
                <c:pt idx="438">
                  <c:v>269701.2</c:v>
                </c:pt>
                <c:pt idx="439">
                  <c:v>244357.56</c:v>
                </c:pt>
                <c:pt idx="440">
                  <c:v>279628.88</c:v>
                </c:pt>
                <c:pt idx="441">
                  <c:v>277059.13999999996</c:v>
                </c:pt>
                <c:pt idx="442">
                  <c:v>242333.4</c:v>
                </c:pt>
                <c:pt idx="443">
                  <c:v>287658.61</c:v>
                </c:pt>
                <c:pt idx="444">
                  <c:v>247225.67</c:v>
                </c:pt>
                <c:pt idx="445">
                  <c:v>224076.9</c:v>
                </c:pt>
                <c:pt idx="446">
                  <c:v>234264.93</c:v>
                </c:pt>
                <c:pt idx="447">
                  <c:v>232252.56</c:v>
                </c:pt>
                <c:pt idx="448">
                  <c:v>346208.57</c:v>
                </c:pt>
                <c:pt idx="449">
                  <c:v>253955.3</c:v>
                </c:pt>
                <c:pt idx="450">
                  <c:v>264097.62</c:v>
                </c:pt>
                <c:pt idx="451">
                  <c:v>304565.99000000005</c:v>
                </c:pt>
                <c:pt idx="452">
                  <c:v>256530.07</c:v>
                </c:pt>
                <c:pt idx="453">
                  <c:v>309170.03999999998</c:v>
                </c:pt>
                <c:pt idx="454">
                  <c:v>309004.94</c:v>
                </c:pt>
                <c:pt idx="455">
                  <c:v>251712.75</c:v>
                </c:pt>
                <c:pt idx="456">
                  <c:v>242090</c:v>
                </c:pt>
                <c:pt idx="457">
                  <c:v>224626.57</c:v>
                </c:pt>
                <c:pt idx="458">
                  <c:v>241914.93</c:v>
                </c:pt>
                <c:pt idx="459">
                  <c:v>218636.06</c:v>
                </c:pt>
                <c:pt idx="460">
                  <c:v>204089.49</c:v>
                </c:pt>
                <c:pt idx="461">
                  <c:v>232754.6</c:v>
                </c:pt>
                <c:pt idx="462">
                  <c:v>214981.8</c:v>
                </c:pt>
                <c:pt idx="463">
                  <c:v>221686.38999999998</c:v>
                </c:pt>
                <c:pt idx="464">
                  <c:v>226985.88999999998</c:v>
                </c:pt>
                <c:pt idx="465">
                  <c:v>224716.77000000002</c:v>
                </c:pt>
                <c:pt idx="466">
                  <c:v>228205.36</c:v>
                </c:pt>
                <c:pt idx="467">
                  <c:v>201060.11000000002</c:v>
                </c:pt>
                <c:pt idx="468">
                  <c:v>204326.39999999997</c:v>
                </c:pt>
                <c:pt idx="469">
                  <c:v>249524.84999999998</c:v>
                </c:pt>
                <c:pt idx="470">
                  <c:v>252104.34999999998</c:v>
                </c:pt>
                <c:pt idx="471">
                  <c:v>257117.43</c:v>
                </c:pt>
                <c:pt idx="472">
                  <c:v>251852.69</c:v>
                </c:pt>
                <c:pt idx="473">
                  <c:v>251046.01</c:v>
                </c:pt>
                <c:pt idx="474">
                  <c:v>281928.74</c:v>
                </c:pt>
                <c:pt idx="475">
                  <c:v>253445.55</c:v>
                </c:pt>
                <c:pt idx="476">
                  <c:v>270417.42000000004</c:v>
                </c:pt>
                <c:pt idx="477">
                  <c:v>247057.27000000002</c:v>
                </c:pt>
                <c:pt idx="478">
                  <c:v>181940.01</c:v>
                </c:pt>
                <c:pt idx="479">
                  <c:v>164416.51999999999</c:v>
                </c:pt>
                <c:pt idx="480">
                  <c:v>187843.99</c:v>
                </c:pt>
                <c:pt idx="481">
                  <c:v>201220.41</c:v>
                </c:pt>
                <c:pt idx="482">
                  <c:v>198514.02</c:v>
                </c:pt>
                <c:pt idx="483">
                  <c:v>213293.78</c:v>
                </c:pt>
                <c:pt idx="484">
                  <c:v>206376.56</c:v>
                </c:pt>
                <c:pt idx="485">
                  <c:v>191246.51</c:v>
                </c:pt>
                <c:pt idx="486">
                  <c:v>204870.11000000002</c:v>
                </c:pt>
                <c:pt idx="487">
                  <c:v>184794.84999999998</c:v>
                </c:pt>
                <c:pt idx="488">
                  <c:v>213640.14</c:v>
                </c:pt>
                <c:pt idx="489">
                  <c:v>207911.03</c:v>
                </c:pt>
                <c:pt idx="490">
                  <c:v>201217.37999999998</c:v>
                </c:pt>
                <c:pt idx="491">
                  <c:v>180655.55</c:v>
                </c:pt>
                <c:pt idx="492">
                  <c:v>203354.27000000002</c:v>
                </c:pt>
                <c:pt idx="493">
                  <c:v>189510.55</c:v>
                </c:pt>
                <c:pt idx="494">
                  <c:v>213795.87</c:v>
                </c:pt>
                <c:pt idx="495">
                  <c:v>191176.05</c:v>
                </c:pt>
                <c:pt idx="496">
                  <c:v>219997.33</c:v>
                </c:pt>
                <c:pt idx="497">
                  <c:v>245611.31999999998</c:v>
                </c:pt>
                <c:pt idx="498">
                  <c:v>264855.78999999998</c:v>
                </c:pt>
                <c:pt idx="499">
                  <c:v>238634.23999999999</c:v>
                </c:pt>
                <c:pt idx="500">
                  <c:v>271353.13999999996</c:v>
                </c:pt>
                <c:pt idx="501">
                  <c:v>239157.51</c:v>
                </c:pt>
                <c:pt idx="502">
                  <c:v>218826.68</c:v>
                </c:pt>
                <c:pt idx="503">
                  <c:v>252785.31</c:v>
                </c:pt>
                <c:pt idx="504">
                  <c:v>211560.97</c:v>
                </c:pt>
                <c:pt idx="505">
                  <c:v>200130.47</c:v>
                </c:pt>
                <c:pt idx="506">
                  <c:v>204452.31999999998</c:v>
                </c:pt>
                <c:pt idx="507">
                  <c:v>182700.47999999998</c:v>
                </c:pt>
                <c:pt idx="508">
                  <c:v>190202.63</c:v>
                </c:pt>
                <c:pt idx="509">
                  <c:v>232254.09</c:v>
                </c:pt>
                <c:pt idx="510">
                  <c:v>206368.2</c:v>
                </c:pt>
                <c:pt idx="511">
                  <c:v>255004.56</c:v>
                </c:pt>
                <c:pt idx="512">
                  <c:v>218475.26</c:v>
                </c:pt>
                <c:pt idx="513">
                  <c:v>203089.04</c:v>
                </c:pt>
                <c:pt idx="514">
                  <c:v>198005.62</c:v>
                </c:pt>
                <c:pt idx="515">
                  <c:v>213771.51</c:v>
                </c:pt>
                <c:pt idx="516">
                  <c:v>226071.15</c:v>
                </c:pt>
                <c:pt idx="517">
                  <c:v>208048.4</c:v>
                </c:pt>
                <c:pt idx="518">
                  <c:v>208366.52</c:v>
                </c:pt>
                <c:pt idx="519">
                  <c:v>222139.83</c:v>
                </c:pt>
                <c:pt idx="520">
                  <c:v>223878.68</c:v>
                </c:pt>
                <c:pt idx="521">
                  <c:v>227337.37999999998</c:v>
                </c:pt>
                <c:pt idx="522">
                  <c:v>215407.56</c:v>
                </c:pt>
                <c:pt idx="523">
                  <c:v>227737.23</c:v>
                </c:pt>
                <c:pt idx="524">
                  <c:v>192984.73</c:v>
                </c:pt>
                <c:pt idx="525">
                  <c:v>221082</c:v>
                </c:pt>
                <c:pt idx="526">
                  <c:v>224158.26</c:v>
                </c:pt>
                <c:pt idx="527">
                  <c:v>200446.84</c:v>
                </c:pt>
                <c:pt idx="528">
                  <c:v>176433.63</c:v>
                </c:pt>
                <c:pt idx="529">
                  <c:v>168630.07</c:v>
                </c:pt>
                <c:pt idx="530">
                  <c:v>181803.97</c:v>
                </c:pt>
                <c:pt idx="531">
                  <c:v>170657.24000000002</c:v>
                </c:pt>
                <c:pt idx="532">
                  <c:v>163323.26999999999</c:v>
                </c:pt>
                <c:pt idx="533">
                  <c:v>199482.41</c:v>
                </c:pt>
                <c:pt idx="534">
                  <c:v>208729.16</c:v>
                </c:pt>
                <c:pt idx="535">
                  <c:v>196419.02</c:v>
                </c:pt>
                <c:pt idx="536">
                  <c:v>194022.06</c:v>
                </c:pt>
                <c:pt idx="537">
                  <c:v>231133.96</c:v>
                </c:pt>
                <c:pt idx="538">
                  <c:v>223387.13</c:v>
                </c:pt>
                <c:pt idx="539">
                  <c:v>227783.09</c:v>
                </c:pt>
                <c:pt idx="540">
                  <c:v>250060.56</c:v>
                </c:pt>
                <c:pt idx="541">
                  <c:v>230024.87999999998</c:v>
                </c:pt>
                <c:pt idx="542">
                  <c:v>220306.81</c:v>
                </c:pt>
                <c:pt idx="543">
                  <c:v>211122.13</c:v>
                </c:pt>
                <c:pt idx="544">
                  <c:v>200238.67</c:v>
                </c:pt>
                <c:pt idx="545">
                  <c:v>217433.16</c:v>
                </c:pt>
                <c:pt idx="546">
                  <c:v>209136.37</c:v>
                </c:pt>
                <c:pt idx="547">
                  <c:v>197635.24000000002</c:v>
                </c:pt>
                <c:pt idx="548">
                  <c:v>187089.9</c:v>
                </c:pt>
                <c:pt idx="549">
                  <c:v>178097.69</c:v>
                </c:pt>
                <c:pt idx="550">
                  <c:v>168377.52</c:v>
                </c:pt>
                <c:pt idx="551">
                  <c:v>167116.19</c:v>
                </c:pt>
                <c:pt idx="552">
                  <c:v>173665.3</c:v>
                </c:pt>
                <c:pt idx="553">
                  <c:v>155110.76</c:v>
                </c:pt>
                <c:pt idx="554">
                  <c:v>152831.32999999996</c:v>
                </c:pt>
                <c:pt idx="555">
                  <c:v>173608.68</c:v>
                </c:pt>
                <c:pt idx="556">
                  <c:v>194519.38999999998</c:v>
                </c:pt>
                <c:pt idx="557">
                  <c:v>191853.3</c:v>
                </c:pt>
                <c:pt idx="558">
                  <c:v>206063.53</c:v>
                </c:pt>
                <c:pt idx="559">
                  <c:v>216506.8</c:v>
                </c:pt>
                <c:pt idx="560">
                  <c:v>237552.22</c:v>
                </c:pt>
                <c:pt idx="561">
                  <c:v>221239.37999999998</c:v>
                </c:pt>
                <c:pt idx="562">
                  <c:v>228850.16</c:v>
                </c:pt>
                <c:pt idx="563">
                  <c:v>234305.34999999998</c:v>
                </c:pt>
                <c:pt idx="564">
                  <c:v>222854.47999999998</c:v>
                </c:pt>
                <c:pt idx="565">
                  <c:v>218611.04</c:v>
                </c:pt>
                <c:pt idx="566">
                  <c:v>185956.36</c:v>
                </c:pt>
                <c:pt idx="567">
                  <c:v>205930.65</c:v>
                </c:pt>
                <c:pt idx="568">
                  <c:v>193352.17</c:v>
                </c:pt>
                <c:pt idx="569">
                  <c:v>153284.34999999998</c:v>
                </c:pt>
                <c:pt idx="570">
                  <c:v>170163.07</c:v>
                </c:pt>
                <c:pt idx="571">
                  <c:v>180517.07</c:v>
                </c:pt>
                <c:pt idx="572">
                  <c:v>159017.1</c:v>
                </c:pt>
                <c:pt idx="573">
                  <c:v>175194.31</c:v>
                </c:pt>
                <c:pt idx="574">
                  <c:v>202362.01</c:v>
                </c:pt>
                <c:pt idx="575">
                  <c:v>183858.59</c:v>
                </c:pt>
                <c:pt idx="576">
                  <c:v>225536.55</c:v>
                </c:pt>
                <c:pt idx="577">
                  <c:v>199585.96</c:v>
                </c:pt>
                <c:pt idx="578">
                  <c:v>202029.47</c:v>
                </c:pt>
                <c:pt idx="579">
                  <c:v>193732.61000000002</c:v>
                </c:pt>
                <c:pt idx="580">
                  <c:v>214706.55</c:v>
                </c:pt>
                <c:pt idx="581">
                  <c:v>223173.99</c:v>
                </c:pt>
                <c:pt idx="582">
                  <c:v>257532.38999999998</c:v>
                </c:pt>
                <c:pt idx="583">
                  <c:v>237004.44</c:v>
                </c:pt>
                <c:pt idx="584">
                  <c:v>242076.34</c:v>
                </c:pt>
                <c:pt idx="585">
                  <c:v>214050.72</c:v>
                </c:pt>
                <c:pt idx="586">
                  <c:v>185376.4</c:v>
                </c:pt>
                <c:pt idx="587">
                  <c:v>211587.02</c:v>
                </c:pt>
                <c:pt idx="588">
                  <c:v>214176.22</c:v>
                </c:pt>
                <c:pt idx="589">
                  <c:v>200066.96</c:v>
                </c:pt>
                <c:pt idx="590">
                  <c:v>200891.74000000002</c:v>
                </c:pt>
                <c:pt idx="591">
                  <c:v>226502.22</c:v>
                </c:pt>
                <c:pt idx="592">
                  <c:v>222958.41</c:v>
                </c:pt>
                <c:pt idx="593">
                  <c:v>231783.7</c:v>
                </c:pt>
                <c:pt idx="594">
                  <c:v>235412.66</c:v>
                </c:pt>
                <c:pt idx="595">
                  <c:v>228268.54</c:v>
                </c:pt>
                <c:pt idx="596">
                  <c:v>204926.71000000002</c:v>
                </c:pt>
                <c:pt idx="597">
                  <c:v>220168.84</c:v>
                </c:pt>
                <c:pt idx="598">
                  <c:v>215270.44999999998</c:v>
                </c:pt>
                <c:pt idx="599">
                  <c:v>188658.87999999998</c:v>
                </c:pt>
                <c:pt idx="600">
                  <c:v>205175.54</c:v>
                </c:pt>
                <c:pt idx="601">
                  <c:v>215364.64</c:v>
                </c:pt>
                <c:pt idx="602">
                  <c:v>240892.73</c:v>
                </c:pt>
                <c:pt idx="603">
                  <c:v>275355.39</c:v>
                </c:pt>
                <c:pt idx="604">
                  <c:v>295873.98000000004</c:v>
                </c:pt>
                <c:pt idx="605">
                  <c:v>305973.67</c:v>
                </c:pt>
                <c:pt idx="606">
                  <c:v>264410.86</c:v>
                </c:pt>
                <c:pt idx="607">
                  <c:v>254760.66</c:v>
                </c:pt>
                <c:pt idx="608">
                  <c:v>215484.96</c:v>
                </c:pt>
                <c:pt idx="609">
                  <c:v>244952.02</c:v>
                </c:pt>
                <c:pt idx="610">
                  <c:v>210099.23</c:v>
                </c:pt>
                <c:pt idx="611">
                  <c:v>228243.54</c:v>
                </c:pt>
                <c:pt idx="612">
                  <c:v>236362.83</c:v>
                </c:pt>
                <c:pt idx="613">
                  <c:v>241393.64</c:v>
                </c:pt>
                <c:pt idx="614">
                  <c:v>221456.31</c:v>
                </c:pt>
                <c:pt idx="615">
                  <c:v>269631.78000000009</c:v>
                </c:pt>
                <c:pt idx="616">
                  <c:v>236084.84</c:v>
                </c:pt>
                <c:pt idx="617">
                  <c:v>267962.59000000008</c:v>
                </c:pt>
                <c:pt idx="618">
                  <c:v>231187.61000000002</c:v>
                </c:pt>
                <c:pt idx="619">
                  <c:v>237392.78</c:v>
                </c:pt>
                <c:pt idx="620">
                  <c:v>250249.41999999998</c:v>
                </c:pt>
                <c:pt idx="621">
                  <c:v>251058.06</c:v>
                </c:pt>
                <c:pt idx="622">
                  <c:v>244092.16</c:v>
                </c:pt>
                <c:pt idx="623">
                  <c:v>216160.87</c:v>
                </c:pt>
                <c:pt idx="624">
                  <c:v>222705.64</c:v>
                </c:pt>
                <c:pt idx="625">
                  <c:v>258122.68</c:v>
                </c:pt>
                <c:pt idx="626">
                  <c:v>243308.64</c:v>
                </c:pt>
                <c:pt idx="627">
                  <c:v>168135.36</c:v>
                </c:pt>
                <c:pt idx="628">
                  <c:v>179975.64</c:v>
                </c:pt>
                <c:pt idx="629">
                  <c:v>209769.14</c:v>
                </c:pt>
                <c:pt idx="630">
                  <c:v>191855.79</c:v>
                </c:pt>
                <c:pt idx="631">
                  <c:v>179390.99</c:v>
                </c:pt>
                <c:pt idx="632">
                  <c:v>187845.97</c:v>
                </c:pt>
                <c:pt idx="633">
                  <c:v>181994.61000000002</c:v>
                </c:pt>
                <c:pt idx="634">
                  <c:v>189379.63</c:v>
                </c:pt>
                <c:pt idx="635">
                  <c:v>193248.99</c:v>
                </c:pt>
                <c:pt idx="636">
                  <c:v>171856.15</c:v>
                </c:pt>
                <c:pt idx="637">
                  <c:v>158666.31999999998</c:v>
                </c:pt>
                <c:pt idx="638">
                  <c:v>181951.14</c:v>
                </c:pt>
                <c:pt idx="639">
                  <c:v>197834.86</c:v>
                </c:pt>
                <c:pt idx="640">
                  <c:v>189388.26</c:v>
                </c:pt>
                <c:pt idx="641">
                  <c:v>223188.66</c:v>
                </c:pt>
                <c:pt idx="642">
                  <c:v>207494.27000000002</c:v>
                </c:pt>
                <c:pt idx="643">
                  <c:v>225111.41999999998</c:v>
                </c:pt>
                <c:pt idx="644">
                  <c:v>230920.67</c:v>
                </c:pt>
                <c:pt idx="645">
                  <c:v>198480.73</c:v>
                </c:pt>
                <c:pt idx="646">
                  <c:v>186735.03</c:v>
                </c:pt>
                <c:pt idx="647">
                  <c:v>157264.32999999996</c:v>
                </c:pt>
                <c:pt idx="648">
                  <c:v>154730.72</c:v>
                </c:pt>
                <c:pt idx="649">
                  <c:v>149568.56</c:v>
                </c:pt>
                <c:pt idx="650">
                  <c:v>151383.23000000001</c:v>
                </c:pt>
                <c:pt idx="651">
                  <c:v>186171.36</c:v>
                </c:pt>
                <c:pt idx="652">
                  <c:v>188140.97</c:v>
                </c:pt>
                <c:pt idx="653">
                  <c:v>181198.56</c:v>
                </c:pt>
                <c:pt idx="654">
                  <c:v>186178.31</c:v>
                </c:pt>
                <c:pt idx="655">
                  <c:v>131300.23000000001</c:v>
                </c:pt>
                <c:pt idx="656">
                  <c:v>168802.16</c:v>
                </c:pt>
                <c:pt idx="657">
                  <c:v>190635.27000000002</c:v>
                </c:pt>
                <c:pt idx="658">
                  <c:v>165269.41</c:v>
                </c:pt>
                <c:pt idx="659">
                  <c:v>177439.02</c:v>
                </c:pt>
                <c:pt idx="660">
                  <c:v>177397.7</c:v>
                </c:pt>
                <c:pt idx="661">
                  <c:v>178755.01</c:v>
                </c:pt>
                <c:pt idx="662">
                  <c:v>213094.78</c:v>
                </c:pt>
                <c:pt idx="663">
                  <c:v>265205.13999999996</c:v>
                </c:pt>
                <c:pt idx="664">
                  <c:v>216513.47</c:v>
                </c:pt>
                <c:pt idx="665">
                  <c:v>222449.78</c:v>
                </c:pt>
                <c:pt idx="666">
                  <c:v>200840.62</c:v>
                </c:pt>
                <c:pt idx="667">
                  <c:v>179159.01</c:v>
                </c:pt>
                <c:pt idx="668">
                  <c:v>206252.44</c:v>
                </c:pt>
                <c:pt idx="669">
                  <c:v>148368.43</c:v>
                </c:pt>
                <c:pt idx="670">
                  <c:v>126203.72</c:v>
                </c:pt>
                <c:pt idx="671">
                  <c:v>206247.31</c:v>
                </c:pt>
                <c:pt idx="672">
                  <c:v>180167.41</c:v>
                </c:pt>
                <c:pt idx="673">
                  <c:v>221992.23</c:v>
                </c:pt>
                <c:pt idx="674">
                  <c:v>228249.61000000002</c:v>
                </c:pt>
                <c:pt idx="675">
                  <c:v>241109.19</c:v>
                </c:pt>
                <c:pt idx="676">
                  <c:v>228535.24000000002</c:v>
                </c:pt>
                <c:pt idx="677">
                  <c:v>200840.06</c:v>
                </c:pt>
                <c:pt idx="678">
                  <c:v>125250.8</c:v>
                </c:pt>
                <c:pt idx="679">
                  <c:v>82149.600000000006</c:v>
                </c:pt>
                <c:pt idx="680">
                  <c:v>260672.11000000002</c:v>
                </c:pt>
                <c:pt idx="681">
                  <c:v>274043.96999999997</c:v>
                </c:pt>
                <c:pt idx="682">
                  <c:v>221329.23</c:v>
                </c:pt>
                <c:pt idx="683">
                  <c:v>234283.36</c:v>
                </c:pt>
                <c:pt idx="684">
                  <c:v>190069.99</c:v>
                </c:pt>
                <c:pt idx="685">
                  <c:v>194835.44</c:v>
                </c:pt>
                <c:pt idx="686">
                  <c:v>176483.99</c:v>
                </c:pt>
                <c:pt idx="687">
                  <c:v>205531.41</c:v>
                </c:pt>
                <c:pt idx="688">
                  <c:v>134147.87999999998</c:v>
                </c:pt>
                <c:pt idx="689">
                  <c:v>194489.34</c:v>
                </c:pt>
                <c:pt idx="690">
                  <c:v>211955.18</c:v>
                </c:pt>
                <c:pt idx="691">
                  <c:v>177138.63</c:v>
                </c:pt>
                <c:pt idx="692">
                  <c:v>178117.61000000002</c:v>
                </c:pt>
                <c:pt idx="693">
                  <c:v>203549.91999999998</c:v>
                </c:pt>
                <c:pt idx="694">
                  <c:v>214068.01</c:v>
                </c:pt>
                <c:pt idx="695">
                  <c:v>208698.37999999998</c:v>
                </c:pt>
                <c:pt idx="696">
                  <c:v>189501.22</c:v>
                </c:pt>
                <c:pt idx="697">
                  <c:v>194610.7</c:v>
                </c:pt>
                <c:pt idx="698">
                  <c:v>186465.31</c:v>
                </c:pt>
                <c:pt idx="699">
                  <c:v>200097.38999999998</c:v>
                </c:pt>
                <c:pt idx="700">
                  <c:v>202742.7</c:v>
                </c:pt>
                <c:pt idx="701">
                  <c:v>226886</c:v>
                </c:pt>
                <c:pt idx="702">
                  <c:v>165825.03</c:v>
                </c:pt>
                <c:pt idx="703">
                  <c:v>170221.86</c:v>
                </c:pt>
                <c:pt idx="704">
                  <c:v>141443.12</c:v>
                </c:pt>
                <c:pt idx="705">
                  <c:v>125973.73999999999</c:v>
                </c:pt>
                <c:pt idx="706">
                  <c:v>149544.87999999998</c:v>
                </c:pt>
                <c:pt idx="707">
                  <c:v>169414.87</c:v>
                </c:pt>
                <c:pt idx="708">
                  <c:v>177477.86</c:v>
                </c:pt>
                <c:pt idx="709">
                  <c:v>198114.38999999998</c:v>
                </c:pt>
                <c:pt idx="710">
                  <c:v>196317.77000000002</c:v>
                </c:pt>
                <c:pt idx="711">
                  <c:v>189771.41999999998</c:v>
                </c:pt>
                <c:pt idx="712">
                  <c:v>193814.15</c:v>
                </c:pt>
                <c:pt idx="713">
                  <c:v>184379.81</c:v>
                </c:pt>
                <c:pt idx="714">
                  <c:v>195033.36</c:v>
                </c:pt>
                <c:pt idx="715">
                  <c:v>167625.13</c:v>
                </c:pt>
                <c:pt idx="716">
                  <c:v>177612.6</c:v>
                </c:pt>
                <c:pt idx="717">
                  <c:v>188562.9</c:v>
                </c:pt>
                <c:pt idx="718">
                  <c:v>163550.93</c:v>
                </c:pt>
                <c:pt idx="719">
                  <c:v>183218.61000000002</c:v>
                </c:pt>
                <c:pt idx="720">
                  <c:v>198370.02</c:v>
                </c:pt>
                <c:pt idx="721">
                  <c:v>187705.23</c:v>
                </c:pt>
                <c:pt idx="722">
                  <c:v>213224.47</c:v>
                </c:pt>
                <c:pt idx="723">
                  <c:v>194362.02</c:v>
                </c:pt>
                <c:pt idx="724">
                  <c:v>194018.08</c:v>
                </c:pt>
                <c:pt idx="725">
                  <c:v>192168.43</c:v>
                </c:pt>
                <c:pt idx="726">
                  <c:v>185329.49</c:v>
                </c:pt>
                <c:pt idx="727">
                  <c:v>158131.16</c:v>
                </c:pt>
                <c:pt idx="728">
                  <c:v>138944.12</c:v>
                </c:pt>
                <c:pt idx="729">
                  <c:v>155688.49</c:v>
                </c:pt>
                <c:pt idx="730">
                  <c:v>159976</c:v>
                </c:pt>
                <c:pt idx="731">
                  <c:v>149103.91</c:v>
                </c:pt>
                <c:pt idx="732">
                  <c:v>144534.70000000001</c:v>
                </c:pt>
                <c:pt idx="733">
                  <c:v>153161.15</c:v>
                </c:pt>
                <c:pt idx="734">
                  <c:v>156091.47999999998</c:v>
                </c:pt>
                <c:pt idx="735">
                  <c:v>178418.5</c:v>
                </c:pt>
                <c:pt idx="736">
                  <c:v>132041.97999999998</c:v>
                </c:pt>
                <c:pt idx="737">
                  <c:v>134587.97999999998</c:v>
                </c:pt>
                <c:pt idx="738">
                  <c:v>144269.49</c:v>
                </c:pt>
                <c:pt idx="739">
                  <c:v>111115.15000000001</c:v>
                </c:pt>
                <c:pt idx="740">
                  <c:v>130755.48999999999</c:v>
                </c:pt>
                <c:pt idx="741">
                  <c:v>160625.17000000001</c:v>
                </c:pt>
                <c:pt idx="742">
                  <c:v>169849.55</c:v>
                </c:pt>
                <c:pt idx="743">
                  <c:v>196201.17</c:v>
                </c:pt>
                <c:pt idx="744">
                  <c:v>166343.96</c:v>
                </c:pt>
                <c:pt idx="745">
                  <c:v>158290.94999999998</c:v>
                </c:pt>
                <c:pt idx="746">
                  <c:v>166406.93</c:v>
                </c:pt>
                <c:pt idx="747">
                  <c:v>136514.47</c:v>
                </c:pt>
                <c:pt idx="748">
                  <c:v>163609.66</c:v>
                </c:pt>
                <c:pt idx="749">
                  <c:v>157186.13</c:v>
                </c:pt>
                <c:pt idx="750">
                  <c:v>164860.82999999996</c:v>
                </c:pt>
                <c:pt idx="751">
                  <c:v>160065.85999999996</c:v>
                </c:pt>
                <c:pt idx="752">
                  <c:v>149514.81</c:v>
                </c:pt>
                <c:pt idx="753">
                  <c:v>117140.92</c:v>
                </c:pt>
                <c:pt idx="754">
                  <c:v>114537.73</c:v>
                </c:pt>
                <c:pt idx="755">
                  <c:v>104226.53</c:v>
                </c:pt>
                <c:pt idx="756">
                  <c:v>121696.43999999999</c:v>
                </c:pt>
                <c:pt idx="757">
                  <c:v>164088.62</c:v>
                </c:pt>
                <c:pt idx="758">
                  <c:v>157786.97999999998</c:v>
                </c:pt>
                <c:pt idx="759">
                  <c:v>132837.12</c:v>
                </c:pt>
                <c:pt idx="760">
                  <c:v>173186.74000000002</c:v>
                </c:pt>
                <c:pt idx="761">
                  <c:v>152812.94</c:v>
                </c:pt>
                <c:pt idx="762">
                  <c:v>150008.72</c:v>
                </c:pt>
                <c:pt idx="763">
                  <c:v>144815.64000000001</c:v>
                </c:pt>
                <c:pt idx="764">
                  <c:v>133389.81999999998</c:v>
                </c:pt>
                <c:pt idx="765">
                  <c:v>174416.58</c:v>
                </c:pt>
                <c:pt idx="766">
                  <c:v>200143.13</c:v>
                </c:pt>
                <c:pt idx="767">
                  <c:v>187703.99</c:v>
                </c:pt>
                <c:pt idx="768">
                  <c:v>185072.93</c:v>
                </c:pt>
                <c:pt idx="769">
                  <c:v>158968.70000000001</c:v>
                </c:pt>
                <c:pt idx="770">
                  <c:v>175005.5</c:v>
                </c:pt>
                <c:pt idx="771">
                  <c:v>165313.66</c:v>
                </c:pt>
                <c:pt idx="772">
                  <c:v>160191.51</c:v>
                </c:pt>
                <c:pt idx="773">
                  <c:v>173148.25</c:v>
                </c:pt>
                <c:pt idx="774">
                  <c:v>182388.88999999998</c:v>
                </c:pt>
                <c:pt idx="775">
                  <c:v>165740.84</c:v>
                </c:pt>
                <c:pt idx="776">
                  <c:v>135861.37999999998</c:v>
                </c:pt>
                <c:pt idx="777">
                  <c:v>119914.92</c:v>
                </c:pt>
                <c:pt idx="778">
                  <c:v>144975.56</c:v>
                </c:pt>
                <c:pt idx="779">
                  <c:v>139743.79</c:v>
                </c:pt>
                <c:pt idx="780">
                  <c:v>163617.28</c:v>
                </c:pt>
                <c:pt idx="781">
                  <c:v>227905.84</c:v>
                </c:pt>
                <c:pt idx="782">
                  <c:v>215066.56</c:v>
                </c:pt>
                <c:pt idx="783">
                  <c:v>226010.66</c:v>
                </c:pt>
                <c:pt idx="784">
                  <c:v>143691.09</c:v>
                </c:pt>
                <c:pt idx="785">
                  <c:v>191935.91</c:v>
                </c:pt>
                <c:pt idx="786">
                  <c:v>249918.68</c:v>
                </c:pt>
                <c:pt idx="787">
                  <c:v>236572.56</c:v>
                </c:pt>
                <c:pt idx="788">
                  <c:v>247140.05</c:v>
                </c:pt>
                <c:pt idx="789">
                  <c:v>242019.19</c:v>
                </c:pt>
                <c:pt idx="790">
                  <c:v>205379.21000000002</c:v>
                </c:pt>
                <c:pt idx="791">
                  <c:v>233688.56</c:v>
                </c:pt>
                <c:pt idx="792">
                  <c:v>150742.47999999998</c:v>
                </c:pt>
                <c:pt idx="793">
                  <c:v>133414.87999999998</c:v>
                </c:pt>
                <c:pt idx="794">
                  <c:v>164647.37</c:v>
                </c:pt>
                <c:pt idx="795">
                  <c:v>146218.72</c:v>
                </c:pt>
                <c:pt idx="796">
                  <c:v>149966.87999999998</c:v>
                </c:pt>
                <c:pt idx="797">
                  <c:v>121953.43999999999</c:v>
                </c:pt>
                <c:pt idx="798">
                  <c:v>125674.09</c:v>
                </c:pt>
                <c:pt idx="799">
                  <c:v>119411.53</c:v>
                </c:pt>
                <c:pt idx="800">
                  <c:v>166486.37</c:v>
                </c:pt>
                <c:pt idx="801">
                  <c:v>177245.4</c:v>
                </c:pt>
                <c:pt idx="802">
                  <c:v>137198.17000000001</c:v>
                </c:pt>
                <c:pt idx="803">
                  <c:v>157754.03</c:v>
                </c:pt>
                <c:pt idx="804">
                  <c:v>166999.78</c:v>
                </c:pt>
                <c:pt idx="805">
                  <c:v>221885.02</c:v>
                </c:pt>
                <c:pt idx="806">
                  <c:v>244803.74000000002</c:v>
                </c:pt>
                <c:pt idx="807">
                  <c:v>271874.73000000004</c:v>
                </c:pt>
                <c:pt idx="808">
                  <c:v>208543.97999999998</c:v>
                </c:pt>
                <c:pt idx="809">
                  <c:v>176887.69</c:v>
                </c:pt>
                <c:pt idx="810">
                  <c:v>151691.54999999999</c:v>
                </c:pt>
                <c:pt idx="811">
                  <c:v>157483.32999999996</c:v>
                </c:pt>
                <c:pt idx="812">
                  <c:v>167461.37</c:v>
                </c:pt>
                <c:pt idx="813">
                  <c:v>142431.94999999998</c:v>
                </c:pt>
                <c:pt idx="814">
                  <c:v>217271.76</c:v>
                </c:pt>
                <c:pt idx="815">
                  <c:v>163049.91</c:v>
                </c:pt>
                <c:pt idx="816">
                  <c:v>198470.79</c:v>
                </c:pt>
                <c:pt idx="817">
                  <c:v>193826.87999999998</c:v>
                </c:pt>
                <c:pt idx="818">
                  <c:v>190364.52</c:v>
                </c:pt>
                <c:pt idx="819">
                  <c:v>219378.43</c:v>
                </c:pt>
                <c:pt idx="820">
                  <c:v>215692.37</c:v>
                </c:pt>
                <c:pt idx="821">
                  <c:v>128422.16</c:v>
                </c:pt>
                <c:pt idx="822">
                  <c:v>121632</c:v>
                </c:pt>
                <c:pt idx="823">
                  <c:v>201240.75</c:v>
                </c:pt>
                <c:pt idx="824">
                  <c:v>159732.76</c:v>
                </c:pt>
                <c:pt idx="825">
                  <c:v>140136.88999999998</c:v>
                </c:pt>
                <c:pt idx="826">
                  <c:v>160762.01999999999</c:v>
                </c:pt>
                <c:pt idx="827">
                  <c:v>198226.55</c:v>
                </c:pt>
                <c:pt idx="828">
                  <c:v>179547.09</c:v>
                </c:pt>
                <c:pt idx="829">
                  <c:v>181132.78</c:v>
                </c:pt>
                <c:pt idx="830">
                  <c:v>159799.60999999999</c:v>
                </c:pt>
                <c:pt idx="831">
                  <c:v>175073.04</c:v>
                </c:pt>
                <c:pt idx="832">
                  <c:v>159676.79</c:v>
                </c:pt>
                <c:pt idx="833">
                  <c:v>142749.6</c:v>
                </c:pt>
                <c:pt idx="834">
                  <c:v>156127.96</c:v>
                </c:pt>
                <c:pt idx="835">
                  <c:v>178210.5</c:v>
                </c:pt>
                <c:pt idx="836">
                  <c:v>131118.62</c:v>
                </c:pt>
                <c:pt idx="837">
                  <c:v>134906.60999999999</c:v>
                </c:pt>
                <c:pt idx="838">
                  <c:v>165797.46</c:v>
                </c:pt>
                <c:pt idx="839">
                  <c:v>160127.88999999998</c:v>
                </c:pt>
                <c:pt idx="840">
                  <c:v>174914.46</c:v>
                </c:pt>
                <c:pt idx="841">
                  <c:v>171620.8</c:v>
                </c:pt>
                <c:pt idx="842">
                  <c:v>104305.78</c:v>
                </c:pt>
                <c:pt idx="843">
                  <c:v>85328.8</c:v>
                </c:pt>
                <c:pt idx="844">
                  <c:v>176918.63</c:v>
                </c:pt>
                <c:pt idx="845">
                  <c:v>140465.60000000001</c:v>
                </c:pt>
                <c:pt idx="846">
                  <c:v>94148.4</c:v>
                </c:pt>
                <c:pt idx="847">
                  <c:v>179906.5</c:v>
                </c:pt>
                <c:pt idx="848">
                  <c:v>154995.82999999996</c:v>
                </c:pt>
                <c:pt idx="849">
                  <c:v>153262.87999999998</c:v>
                </c:pt>
                <c:pt idx="850">
                  <c:v>126337.60000000002</c:v>
                </c:pt>
                <c:pt idx="851">
                  <c:v>152101.44</c:v>
                </c:pt>
                <c:pt idx="852">
                  <c:v>143400.09</c:v>
                </c:pt>
                <c:pt idx="853">
                  <c:v>153200.26</c:v>
                </c:pt>
                <c:pt idx="854">
                  <c:v>140405.66</c:v>
                </c:pt>
                <c:pt idx="855">
                  <c:v>139906.15</c:v>
                </c:pt>
                <c:pt idx="856">
                  <c:v>137104.56</c:v>
                </c:pt>
                <c:pt idx="857">
                  <c:v>189447.79</c:v>
                </c:pt>
                <c:pt idx="858">
                  <c:v>158351.17000000001</c:v>
                </c:pt>
                <c:pt idx="859">
                  <c:v>206859.67</c:v>
                </c:pt>
                <c:pt idx="860">
                  <c:v>175871.91</c:v>
                </c:pt>
                <c:pt idx="861">
                  <c:v>160054.16</c:v>
                </c:pt>
                <c:pt idx="862">
                  <c:v>194937.84</c:v>
                </c:pt>
                <c:pt idx="863">
                  <c:v>156539.57999999999</c:v>
                </c:pt>
                <c:pt idx="864">
                  <c:v>138529.66</c:v>
                </c:pt>
                <c:pt idx="865">
                  <c:v>132448.68</c:v>
                </c:pt>
                <c:pt idx="866">
                  <c:v>183016.95999999996</c:v>
                </c:pt>
                <c:pt idx="867">
                  <c:v>174838.93</c:v>
                </c:pt>
                <c:pt idx="868">
                  <c:v>181190.83</c:v>
                </c:pt>
                <c:pt idx="869">
                  <c:v>159370.07999999999</c:v>
                </c:pt>
                <c:pt idx="870">
                  <c:v>168176.8</c:v>
                </c:pt>
                <c:pt idx="871">
                  <c:v>160665.60000000001</c:v>
                </c:pt>
                <c:pt idx="872">
                  <c:v>171582.64</c:v>
                </c:pt>
                <c:pt idx="873">
                  <c:v>176991.74000000002</c:v>
                </c:pt>
                <c:pt idx="874">
                  <c:v>192217.37</c:v>
                </c:pt>
                <c:pt idx="875">
                  <c:v>159336.24000000002</c:v>
                </c:pt>
                <c:pt idx="876">
                  <c:v>170235.62</c:v>
                </c:pt>
                <c:pt idx="877">
                  <c:v>175173.66</c:v>
                </c:pt>
                <c:pt idx="878">
                  <c:v>147461.29999999999</c:v>
                </c:pt>
                <c:pt idx="879">
                  <c:v>171267.84999999998</c:v>
                </c:pt>
                <c:pt idx="880">
                  <c:v>154360.60999999999</c:v>
                </c:pt>
                <c:pt idx="881">
                  <c:v>180460.87999999998</c:v>
                </c:pt>
                <c:pt idx="882">
                  <c:v>191873.44999999998</c:v>
                </c:pt>
                <c:pt idx="883">
                  <c:v>198613.51</c:v>
                </c:pt>
                <c:pt idx="884">
                  <c:v>178110.4</c:v>
                </c:pt>
                <c:pt idx="885">
                  <c:v>110520</c:v>
                </c:pt>
                <c:pt idx="886">
                  <c:v>98220</c:v>
                </c:pt>
                <c:pt idx="887">
                  <c:v>160266.64000000001</c:v>
                </c:pt>
                <c:pt idx="888">
                  <c:v>162262.07</c:v>
                </c:pt>
                <c:pt idx="889">
                  <c:v>171922.24000000002</c:v>
                </c:pt>
                <c:pt idx="890">
                  <c:v>184686.78</c:v>
                </c:pt>
                <c:pt idx="891">
                  <c:v>159849.56</c:v>
                </c:pt>
                <c:pt idx="892">
                  <c:v>181746.06</c:v>
                </c:pt>
                <c:pt idx="893">
                  <c:v>209651.28</c:v>
                </c:pt>
                <c:pt idx="894">
                  <c:v>115233</c:v>
                </c:pt>
                <c:pt idx="895">
                  <c:v>133745.59</c:v>
                </c:pt>
                <c:pt idx="896">
                  <c:v>113924.27</c:v>
                </c:pt>
                <c:pt idx="897">
                  <c:v>179399.28</c:v>
                </c:pt>
                <c:pt idx="898">
                  <c:v>172427.86</c:v>
                </c:pt>
                <c:pt idx="899">
                  <c:v>158246.31999999998</c:v>
                </c:pt>
                <c:pt idx="900">
                  <c:v>158771.76</c:v>
                </c:pt>
                <c:pt idx="901">
                  <c:v>158547.20000000001</c:v>
                </c:pt>
                <c:pt idx="902">
                  <c:v>177892.2</c:v>
                </c:pt>
                <c:pt idx="903">
                  <c:v>166861.26</c:v>
                </c:pt>
                <c:pt idx="904">
                  <c:v>106198.29</c:v>
                </c:pt>
                <c:pt idx="905">
                  <c:v>100852.98999999999</c:v>
                </c:pt>
                <c:pt idx="906">
                  <c:v>107607.86</c:v>
                </c:pt>
                <c:pt idx="907">
                  <c:v>125427.83</c:v>
                </c:pt>
                <c:pt idx="908">
                  <c:v>152822.29999999999</c:v>
                </c:pt>
                <c:pt idx="909">
                  <c:v>190779.27000000002</c:v>
                </c:pt>
                <c:pt idx="910">
                  <c:v>249416.8</c:v>
                </c:pt>
                <c:pt idx="911">
                  <c:v>217823.21000000002</c:v>
                </c:pt>
                <c:pt idx="912">
                  <c:v>270782.40000000002</c:v>
                </c:pt>
                <c:pt idx="913">
                  <c:v>227225.68</c:v>
                </c:pt>
                <c:pt idx="914">
                  <c:v>270125.71999999997</c:v>
                </c:pt>
                <c:pt idx="915">
                  <c:v>231242.56</c:v>
                </c:pt>
                <c:pt idx="916">
                  <c:v>220631.83</c:v>
                </c:pt>
                <c:pt idx="917">
                  <c:v>231986.72</c:v>
                </c:pt>
                <c:pt idx="918">
                  <c:v>216149.78</c:v>
                </c:pt>
                <c:pt idx="919">
                  <c:v>282654.24</c:v>
                </c:pt>
                <c:pt idx="920">
                  <c:v>278985.68</c:v>
                </c:pt>
                <c:pt idx="921">
                  <c:v>196935.43</c:v>
                </c:pt>
                <c:pt idx="922">
                  <c:v>255456.24000000002</c:v>
                </c:pt>
                <c:pt idx="923">
                  <c:v>284075.11</c:v>
                </c:pt>
                <c:pt idx="924">
                  <c:v>292610.61</c:v>
                </c:pt>
                <c:pt idx="925">
                  <c:v>281812.58</c:v>
                </c:pt>
                <c:pt idx="926">
                  <c:v>259477.4</c:v>
                </c:pt>
                <c:pt idx="927">
                  <c:v>125783.2</c:v>
                </c:pt>
                <c:pt idx="928">
                  <c:v>258491.3</c:v>
                </c:pt>
                <c:pt idx="929">
                  <c:v>275287.53000000009</c:v>
                </c:pt>
                <c:pt idx="930">
                  <c:v>213466.41999999998</c:v>
                </c:pt>
                <c:pt idx="931">
                  <c:v>340128.68</c:v>
                </c:pt>
                <c:pt idx="932">
                  <c:v>200883.47999999998</c:v>
                </c:pt>
                <c:pt idx="933">
                  <c:v>287251.83</c:v>
                </c:pt>
                <c:pt idx="934">
                  <c:v>225683.68</c:v>
                </c:pt>
                <c:pt idx="935">
                  <c:v>196164.84999999998</c:v>
                </c:pt>
                <c:pt idx="936">
                  <c:v>236379.51999999999</c:v>
                </c:pt>
                <c:pt idx="937">
                  <c:v>252998.17</c:v>
                </c:pt>
                <c:pt idx="938">
                  <c:v>227886.13</c:v>
                </c:pt>
                <c:pt idx="939">
                  <c:v>209927.65</c:v>
                </c:pt>
                <c:pt idx="940">
                  <c:v>231323.84</c:v>
                </c:pt>
                <c:pt idx="941">
                  <c:v>191208.44</c:v>
                </c:pt>
                <c:pt idx="942">
                  <c:v>169010.97999999998</c:v>
                </c:pt>
                <c:pt idx="943">
                  <c:v>185713.54</c:v>
                </c:pt>
                <c:pt idx="944">
                  <c:v>197699.02</c:v>
                </c:pt>
                <c:pt idx="945">
                  <c:v>179558.47999999998</c:v>
                </c:pt>
                <c:pt idx="946">
                  <c:v>209699.08</c:v>
                </c:pt>
                <c:pt idx="947">
                  <c:v>217953.96</c:v>
                </c:pt>
                <c:pt idx="948">
                  <c:v>196108.31999999998</c:v>
                </c:pt>
                <c:pt idx="949">
                  <c:v>207492.91999999998</c:v>
                </c:pt>
                <c:pt idx="950">
                  <c:v>194789.21000000002</c:v>
                </c:pt>
                <c:pt idx="951">
                  <c:v>211751.79</c:v>
                </c:pt>
                <c:pt idx="952">
                  <c:v>200865.86</c:v>
                </c:pt>
                <c:pt idx="953">
                  <c:v>220154.8</c:v>
                </c:pt>
                <c:pt idx="954">
                  <c:v>183085.76</c:v>
                </c:pt>
                <c:pt idx="955">
                  <c:v>178157.62</c:v>
                </c:pt>
                <c:pt idx="956">
                  <c:v>210220.99</c:v>
                </c:pt>
                <c:pt idx="957">
                  <c:v>231848.69</c:v>
                </c:pt>
                <c:pt idx="958">
                  <c:v>196838.75</c:v>
                </c:pt>
                <c:pt idx="959">
                  <c:v>208640.15</c:v>
                </c:pt>
                <c:pt idx="960">
                  <c:v>201430.84</c:v>
                </c:pt>
                <c:pt idx="961">
                  <c:v>227504.5</c:v>
                </c:pt>
                <c:pt idx="962">
                  <c:v>152880.74000000002</c:v>
                </c:pt>
                <c:pt idx="963">
                  <c:v>175650.5</c:v>
                </c:pt>
                <c:pt idx="964">
                  <c:v>232358.16</c:v>
                </c:pt>
                <c:pt idx="965">
                  <c:v>190829.81999999998</c:v>
                </c:pt>
                <c:pt idx="966">
                  <c:v>239536.18</c:v>
                </c:pt>
                <c:pt idx="967">
                  <c:v>265823.83</c:v>
                </c:pt>
                <c:pt idx="968">
                  <c:v>234832.84999999998</c:v>
                </c:pt>
                <c:pt idx="969">
                  <c:v>225308.79</c:v>
                </c:pt>
                <c:pt idx="970">
                  <c:v>177667.87</c:v>
                </c:pt>
                <c:pt idx="971">
                  <c:v>228677.87</c:v>
                </c:pt>
                <c:pt idx="972">
                  <c:v>224183.29</c:v>
                </c:pt>
                <c:pt idx="973">
                  <c:v>228447.84</c:v>
                </c:pt>
                <c:pt idx="974">
                  <c:v>200346.08</c:v>
                </c:pt>
                <c:pt idx="975">
                  <c:v>163628.96</c:v>
                </c:pt>
                <c:pt idx="976">
                  <c:v>151012.37</c:v>
                </c:pt>
                <c:pt idx="977">
                  <c:v>178941.18</c:v>
                </c:pt>
                <c:pt idx="978">
                  <c:v>165195.91</c:v>
                </c:pt>
                <c:pt idx="979">
                  <c:v>248779.38999999998</c:v>
                </c:pt>
                <c:pt idx="980">
                  <c:v>219803.46</c:v>
                </c:pt>
                <c:pt idx="981">
                  <c:v>242843.68</c:v>
                </c:pt>
                <c:pt idx="982">
                  <c:v>253691.94</c:v>
                </c:pt>
                <c:pt idx="983">
                  <c:v>230194.1</c:v>
                </c:pt>
                <c:pt idx="984">
                  <c:v>252813.76</c:v>
                </c:pt>
                <c:pt idx="985">
                  <c:v>277824</c:v>
                </c:pt>
                <c:pt idx="986">
                  <c:v>167742.10999999999</c:v>
                </c:pt>
                <c:pt idx="987">
                  <c:v>231820.64</c:v>
                </c:pt>
                <c:pt idx="988">
                  <c:v>187985.84</c:v>
                </c:pt>
                <c:pt idx="989">
                  <c:v>223642.4</c:v>
                </c:pt>
                <c:pt idx="990">
                  <c:v>204927.76</c:v>
                </c:pt>
                <c:pt idx="991">
                  <c:v>188682.96</c:v>
                </c:pt>
                <c:pt idx="992">
                  <c:v>279393.05</c:v>
                </c:pt>
                <c:pt idx="993">
                  <c:v>194541.91</c:v>
                </c:pt>
                <c:pt idx="994">
                  <c:v>233526.52</c:v>
                </c:pt>
                <c:pt idx="995">
                  <c:v>239982.68</c:v>
                </c:pt>
                <c:pt idx="996">
                  <c:v>218557.44</c:v>
                </c:pt>
                <c:pt idx="997">
                  <c:v>227029.88999999998</c:v>
                </c:pt>
                <c:pt idx="998">
                  <c:v>233283.79</c:v>
                </c:pt>
                <c:pt idx="999">
                  <c:v>210706.8</c:v>
                </c:pt>
                <c:pt idx="1000">
                  <c:v>153628.4</c:v>
                </c:pt>
                <c:pt idx="1001">
                  <c:v>149819.53</c:v>
                </c:pt>
                <c:pt idx="1002">
                  <c:v>186431.54</c:v>
                </c:pt>
                <c:pt idx="1003">
                  <c:v>196846.43</c:v>
                </c:pt>
                <c:pt idx="1004">
                  <c:v>154892.46</c:v>
                </c:pt>
                <c:pt idx="1005">
                  <c:v>204706.31999999998</c:v>
                </c:pt>
                <c:pt idx="1006">
                  <c:v>145326.22</c:v>
                </c:pt>
                <c:pt idx="1007">
                  <c:v>102062.85</c:v>
                </c:pt>
                <c:pt idx="1008">
                  <c:v>98444.800000000003</c:v>
                </c:pt>
                <c:pt idx="1009">
                  <c:v>110232.16</c:v>
                </c:pt>
                <c:pt idx="1010">
                  <c:v>133627.13</c:v>
                </c:pt>
                <c:pt idx="1011">
                  <c:v>144593.76999999999</c:v>
                </c:pt>
                <c:pt idx="1012">
                  <c:v>146498.16</c:v>
                </c:pt>
                <c:pt idx="1013">
                  <c:v>144107.59</c:v>
                </c:pt>
                <c:pt idx="1014">
                  <c:v>172193.91999999998</c:v>
                </c:pt>
                <c:pt idx="1015">
                  <c:v>195963.76</c:v>
                </c:pt>
                <c:pt idx="1016">
                  <c:v>201993.76</c:v>
                </c:pt>
                <c:pt idx="1017">
                  <c:v>160872.84999999998</c:v>
                </c:pt>
                <c:pt idx="1018">
                  <c:v>109279.98999999999</c:v>
                </c:pt>
                <c:pt idx="1019">
                  <c:v>136489.37</c:v>
                </c:pt>
                <c:pt idx="1020">
                  <c:v>139046.13</c:v>
                </c:pt>
                <c:pt idx="1021">
                  <c:v>154149.35999999996</c:v>
                </c:pt>
                <c:pt idx="1022">
                  <c:v>128481.15000000001</c:v>
                </c:pt>
                <c:pt idx="1023">
                  <c:v>130668.5</c:v>
                </c:pt>
                <c:pt idx="1024">
                  <c:v>143221.44</c:v>
                </c:pt>
                <c:pt idx="1025">
                  <c:v>151178.88999999998</c:v>
                </c:pt>
                <c:pt idx="1026">
                  <c:v>129958</c:v>
                </c:pt>
                <c:pt idx="1027">
                  <c:v>140035.84</c:v>
                </c:pt>
                <c:pt idx="1028">
                  <c:v>93227.66</c:v>
                </c:pt>
                <c:pt idx="1029">
                  <c:v>110018.82</c:v>
                </c:pt>
                <c:pt idx="1030">
                  <c:v>101017.95</c:v>
                </c:pt>
                <c:pt idx="1031">
                  <c:v>106758.19</c:v>
                </c:pt>
                <c:pt idx="1032">
                  <c:v>110161.60000000002</c:v>
                </c:pt>
                <c:pt idx="1033">
                  <c:v>132798.53</c:v>
                </c:pt>
                <c:pt idx="1034">
                  <c:v>154234.62</c:v>
                </c:pt>
                <c:pt idx="1035">
                  <c:v>175562.81999999998</c:v>
                </c:pt>
                <c:pt idx="1036">
                  <c:v>191779.04</c:v>
                </c:pt>
                <c:pt idx="1037">
                  <c:v>194672.96</c:v>
                </c:pt>
                <c:pt idx="1038">
                  <c:v>169992.24000000002</c:v>
                </c:pt>
                <c:pt idx="1039">
                  <c:v>155299.91999999998</c:v>
                </c:pt>
                <c:pt idx="1040">
                  <c:v>140174.73000000001</c:v>
                </c:pt>
                <c:pt idx="1041">
                  <c:v>121186.4</c:v>
                </c:pt>
                <c:pt idx="1042">
                  <c:v>112621.86</c:v>
                </c:pt>
                <c:pt idx="1043">
                  <c:v>114550.1</c:v>
                </c:pt>
                <c:pt idx="1044">
                  <c:v>110218.16</c:v>
                </c:pt>
                <c:pt idx="1045">
                  <c:v>119486.70999999999</c:v>
                </c:pt>
                <c:pt idx="1046">
                  <c:v>107790.93999999999</c:v>
                </c:pt>
                <c:pt idx="1047">
                  <c:v>99870.959999999992</c:v>
                </c:pt>
                <c:pt idx="1048">
                  <c:v>91659.28</c:v>
                </c:pt>
                <c:pt idx="1049">
                  <c:v>112072.16</c:v>
                </c:pt>
                <c:pt idx="1050">
                  <c:v>93077.119999999995</c:v>
                </c:pt>
                <c:pt idx="1051">
                  <c:v>91759.76</c:v>
                </c:pt>
                <c:pt idx="1052">
                  <c:v>90233.600000000006</c:v>
                </c:pt>
                <c:pt idx="1053">
                  <c:v>70397.959999999992</c:v>
                </c:pt>
                <c:pt idx="1054">
                  <c:v>71800.36</c:v>
                </c:pt>
                <c:pt idx="1055">
                  <c:v>104107.67000000001</c:v>
                </c:pt>
                <c:pt idx="1056">
                  <c:v>92325.6</c:v>
                </c:pt>
                <c:pt idx="1057">
                  <c:v>123437.7</c:v>
                </c:pt>
                <c:pt idx="1058">
                  <c:v>116724.5</c:v>
                </c:pt>
                <c:pt idx="1059">
                  <c:v>152168.01999999999</c:v>
                </c:pt>
                <c:pt idx="1060">
                  <c:v>138297.94</c:v>
                </c:pt>
                <c:pt idx="1061">
                  <c:v>120022.29</c:v>
                </c:pt>
                <c:pt idx="1062">
                  <c:v>109449.45</c:v>
                </c:pt>
                <c:pt idx="1063">
                  <c:v>133858.97</c:v>
                </c:pt>
                <c:pt idx="1064">
                  <c:v>127869.28</c:v>
                </c:pt>
                <c:pt idx="1065">
                  <c:v>154302.14000000001</c:v>
                </c:pt>
                <c:pt idx="1066">
                  <c:v>127965.43</c:v>
                </c:pt>
                <c:pt idx="1067">
                  <c:v>152219.44999999998</c:v>
                </c:pt>
                <c:pt idx="1068">
                  <c:v>173158.37999999998</c:v>
                </c:pt>
                <c:pt idx="1069">
                  <c:v>160442.62</c:v>
                </c:pt>
                <c:pt idx="1070">
                  <c:v>114402.45</c:v>
                </c:pt>
                <c:pt idx="1071">
                  <c:v>90162.4</c:v>
                </c:pt>
                <c:pt idx="1072">
                  <c:v>86911.6</c:v>
                </c:pt>
                <c:pt idx="1073">
                  <c:v>94896.59</c:v>
                </c:pt>
                <c:pt idx="1074">
                  <c:v>92040.150000000009</c:v>
                </c:pt>
                <c:pt idx="1075">
                  <c:v>91071.989999999991</c:v>
                </c:pt>
                <c:pt idx="1076">
                  <c:v>105960.96000000001</c:v>
                </c:pt>
                <c:pt idx="1077">
                  <c:v>142249.68</c:v>
                </c:pt>
                <c:pt idx="1078">
                  <c:v>180934.08</c:v>
                </c:pt>
                <c:pt idx="1079">
                  <c:v>196265.60000000001</c:v>
                </c:pt>
                <c:pt idx="1080">
                  <c:v>193541.76000000001</c:v>
                </c:pt>
                <c:pt idx="1081">
                  <c:v>183828.7</c:v>
                </c:pt>
                <c:pt idx="1082">
                  <c:v>144164.31999999998</c:v>
                </c:pt>
                <c:pt idx="1083">
                  <c:v>144684.84</c:v>
                </c:pt>
                <c:pt idx="1084">
                  <c:v>119542.64</c:v>
                </c:pt>
                <c:pt idx="1085">
                  <c:v>105903.70999999999</c:v>
                </c:pt>
                <c:pt idx="1086">
                  <c:v>100659.35</c:v>
                </c:pt>
                <c:pt idx="1087">
                  <c:v>103486.5</c:v>
                </c:pt>
                <c:pt idx="1088">
                  <c:v>111703.48999999999</c:v>
                </c:pt>
                <c:pt idx="1089">
                  <c:v>121002.66</c:v>
                </c:pt>
                <c:pt idx="1090">
                  <c:v>107893.48999999999</c:v>
                </c:pt>
                <c:pt idx="1091">
                  <c:v>119939.09</c:v>
                </c:pt>
                <c:pt idx="1092">
                  <c:v>88637.69</c:v>
                </c:pt>
                <c:pt idx="1093">
                  <c:v>110375.84</c:v>
                </c:pt>
                <c:pt idx="1094">
                  <c:v>99678.58</c:v>
                </c:pt>
                <c:pt idx="1095">
                  <c:v>99663.47</c:v>
                </c:pt>
                <c:pt idx="1096">
                  <c:v>169467.04</c:v>
                </c:pt>
                <c:pt idx="1097">
                  <c:v>205517.18</c:v>
                </c:pt>
                <c:pt idx="1098">
                  <c:v>203494.64</c:v>
                </c:pt>
                <c:pt idx="1099">
                  <c:v>203645.14</c:v>
                </c:pt>
                <c:pt idx="1100">
                  <c:v>174240.8</c:v>
                </c:pt>
                <c:pt idx="1101">
                  <c:v>190956.4</c:v>
                </c:pt>
                <c:pt idx="1102">
                  <c:v>195582.64</c:v>
                </c:pt>
                <c:pt idx="1103">
                  <c:v>130252.16</c:v>
                </c:pt>
                <c:pt idx="1104">
                  <c:v>120019.43999999999</c:v>
                </c:pt>
                <c:pt idx="1105">
                  <c:v>111639.2</c:v>
                </c:pt>
                <c:pt idx="1106">
                  <c:v>85114.22</c:v>
                </c:pt>
                <c:pt idx="1107">
                  <c:v>120533.36</c:v>
                </c:pt>
                <c:pt idx="1108">
                  <c:v>115763.43999999999</c:v>
                </c:pt>
                <c:pt idx="1109">
                  <c:v>97989.5</c:v>
                </c:pt>
                <c:pt idx="1110">
                  <c:v>66055.77</c:v>
                </c:pt>
                <c:pt idx="1111">
                  <c:v>69291.439999999988</c:v>
                </c:pt>
                <c:pt idx="1112">
                  <c:v>63744.639999999999</c:v>
                </c:pt>
                <c:pt idx="1113">
                  <c:v>61105.33</c:v>
                </c:pt>
                <c:pt idx="1114">
                  <c:v>62952.67</c:v>
                </c:pt>
                <c:pt idx="1115">
                  <c:v>61810.41</c:v>
                </c:pt>
                <c:pt idx="1116">
                  <c:v>58403.51</c:v>
                </c:pt>
                <c:pt idx="1117">
                  <c:v>74577.56</c:v>
                </c:pt>
                <c:pt idx="1118">
                  <c:v>94445.59</c:v>
                </c:pt>
                <c:pt idx="1119">
                  <c:v>102530.28</c:v>
                </c:pt>
                <c:pt idx="1120">
                  <c:v>84409.81</c:v>
                </c:pt>
                <c:pt idx="1121">
                  <c:v>95127.939999999988</c:v>
                </c:pt>
                <c:pt idx="1122">
                  <c:v>100179.82</c:v>
                </c:pt>
                <c:pt idx="1123">
                  <c:v>77560.87000000001</c:v>
                </c:pt>
                <c:pt idx="1124">
                  <c:v>87384.35</c:v>
                </c:pt>
                <c:pt idx="1125">
                  <c:v>81916.239999999991</c:v>
                </c:pt>
                <c:pt idx="1126">
                  <c:v>92714.98</c:v>
                </c:pt>
                <c:pt idx="1127">
                  <c:v>82583.53</c:v>
                </c:pt>
                <c:pt idx="1128">
                  <c:v>88192.34</c:v>
                </c:pt>
                <c:pt idx="1129">
                  <c:v>78059.399999999994</c:v>
                </c:pt>
                <c:pt idx="1130">
                  <c:v>77594.350000000006</c:v>
                </c:pt>
                <c:pt idx="1131">
                  <c:v>70740.939999999988</c:v>
                </c:pt>
                <c:pt idx="1132">
                  <c:v>98910.720000000001</c:v>
                </c:pt>
                <c:pt idx="1133">
                  <c:v>93308.459999999992</c:v>
                </c:pt>
                <c:pt idx="1134">
                  <c:v>86904.7</c:v>
                </c:pt>
                <c:pt idx="1135">
                  <c:v>105799.07</c:v>
                </c:pt>
                <c:pt idx="1136">
                  <c:v>51243.02</c:v>
                </c:pt>
                <c:pt idx="1137">
                  <c:v>68905.170000000013</c:v>
                </c:pt>
                <c:pt idx="1138">
                  <c:v>96366.93</c:v>
                </c:pt>
                <c:pt idx="1139">
                  <c:v>86786.3</c:v>
                </c:pt>
                <c:pt idx="1140">
                  <c:v>124465.33</c:v>
                </c:pt>
                <c:pt idx="1141">
                  <c:v>154671.96</c:v>
                </c:pt>
                <c:pt idx="1142">
                  <c:v>134405.65</c:v>
                </c:pt>
                <c:pt idx="1143">
                  <c:v>102292.47</c:v>
                </c:pt>
                <c:pt idx="1144">
                  <c:v>88443.88</c:v>
                </c:pt>
                <c:pt idx="1145">
                  <c:v>77355.37000000001</c:v>
                </c:pt>
                <c:pt idx="1146">
                  <c:v>85200.04</c:v>
                </c:pt>
                <c:pt idx="1147">
                  <c:v>94650.57</c:v>
                </c:pt>
                <c:pt idx="1148">
                  <c:v>102842.6</c:v>
                </c:pt>
                <c:pt idx="1149">
                  <c:v>108081.68000000001</c:v>
                </c:pt>
                <c:pt idx="1150">
                  <c:v>108662.01</c:v>
                </c:pt>
                <c:pt idx="1151">
                  <c:v>74125.009999999995</c:v>
                </c:pt>
                <c:pt idx="1152">
                  <c:v>59911.18</c:v>
                </c:pt>
                <c:pt idx="1153">
                  <c:v>61949.59</c:v>
                </c:pt>
                <c:pt idx="1154">
                  <c:v>74811.47</c:v>
                </c:pt>
                <c:pt idx="1155">
                  <c:v>81653.37000000001</c:v>
                </c:pt>
                <c:pt idx="1156">
                  <c:v>99478.73</c:v>
                </c:pt>
                <c:pt idx="1157">
                  <c:v>102002.57</c:v>
                </c:pt>
                <c:pt idx="1158">
                  <c:v>61237.659999999996</c:v>
                </c:pt>
                <c:pt idx="1159">
                  <c:v>66892.2</c:v>
                </c:pt>
                <c:pt idx="1160">
                  <c:v>78447.78</c:v>
                </c:pt>
                <c:pt idx="1161">
                  <c:v>89183.05</c:v>
                </c:pt>
                <c:pt idx="1162">
                  <c:v>75024.320000000007</c:v>
                </c:pt>
                <c:pt idx="1163">
                  <c:v>63655.68</c:v>
                </c:pt>
                <c:pt idx="1164">
                  <c:v>95272.05</c:v>
                </c:pt>
                <c:pt idx="1165">
                  <c:v>98755.22</c:v>
                </c:pt>
                <c:pt idx="1166">
                  <c:v>77296.649999999994</c:v>
                </c:pt>
                <c:pt idx="1167">
                  <c:v>81320</c:v>
                </c:pt>
                <c:pt idx="1168">
                  <c:v>89041.35</c:v>
                </c:pt>
                <c:pt idx="1169">
                  <c:v>106406.33</c:v>
                </c:pt>
                <c:pt idx="1170">
                  <c:v>88633.14</c:v>
                </c:pt>
                <c:pt idx="1171">
                  <c:v>81748.239999999991</c:v>
                </c:pt>
                <c:pt idx="1172">
                  <c:v>72321.989999999991</c:v>
                </c:pt>
                <c:pt idx="1173">
                  <c:v>87182.04</c:v>
                </c:pt>
                <c:pt idx="1174">
                  <c:v>100317.37000000001</c:v>
                </c:pt>
                <c:pt idx="1175">
                  <c:v>37126.480000000003</c:v>
                </c:pt>
                <c:pt idx="1176">
                  <c:v>46593.2</c:v>
                </c:pt>
                <c:pt idx="1177">
                  <c:v>131042.48</c:v>
                </c:pt>
                <c:pt idx="1178">
                  <c:v>139532.79999999999</c:v>
                </c:pt>
                <c:pt idx="1179">
                  <c:v>181676.08</c:v>
                </c:pt>
                <c:pt idx="1180">
                  <c:v>154985.35999999996</c:v>
                </c:pt>
                <c:pt idx="1181">
                  <c:v>121867.39</c:v>
                </c:pt>
                <c:pt idx="1182">
                  <c:v>165799.06</c:v>
                </c:pt>
                <c:pt idx="1183">
                  <c:v>151415.96</c:v>
                </c:pt>
                <c:pt idx="1184">
                  <c:v>192646.55</c:v>
                </c:pt>
                <c:pt idx="1185">
                  <c:v>158875.32999999996</c:v>
                </c:pt>
                <c:pt idx="1186">
                  <c:v>179339.17</c:v>
                </c:pt>
                <c:pt idx="1187">
                  <c:v>176130.88999999998</c:v>
                </c:pt>
                <c:pt idx="1188">
                  <c:v>172170.47999999998</c:v>
                </c:pt>
                <c:pt idx="1189">
                  <c:v>167646.04</c:v>
                </c:pt>
                <c:pt idx="1190">
                  <c:v>194057.08</c:v>
                </c:pt>
                <c:pt idx="1191">
                  <c:v>189964.72</c:v>
                </c:pt>
                <c:pt idx="1192">
                  <c:v>149279.20000000001</c:v>
                </c:pt>
                <c:pt idx="1193">
                  <c:v>123080.72</c:v>
                </c:pt>
                <c:pt idx="1194">
                  <c:v>164718.31999999998</c:v>
                </c:pt>
                <c:pt idx="1195">
                  <c:v>139434.79999999999</c:v>
                </c:pt>
                <c:pt idx="1196">
                  <c:v>172153.44</c:v>
                </c:pt>
                <c:pt idx="1197">
                  <c:v>194955.12</c:v>
                </c:pt>
                <c:pt idx="1198">
                  <c:v>204304.62</c:v>
                </c:pt>
                <c:pt idx="1199">
                  <c:v>202759.12</c:v>
                </c:pt>
                <c:pt idx="1200">
                  <c:v>192961.28</c:v>
                </c:pt>
                <c:pt idx="1201">
                  <c:v>211754.31999999998</c:v>
                </c:pt>
                <c:pt idx="1202">
                  <c:v>205772.87999999998</c:v>
                </c:pt>
                <c:pt idx="1203">
                  <c:v>152928.47999999998</c:v>
                </c:pt>
                <c:pt idx="1204">
                  <c:v>155674.4</c:v>
                </c:pt>
                <c:pt idx="1205">
                  <c:v>136533.68</c:v>
                </c:pt>
                <c:pt idx="1206">
                  <c:v>98743.52</c:v>
                </c:pt>
                <c:pt idx="1207">
                  <c:v>109621.75999999999</c:v>
                </c:pt>
                <c:pt idx="1208">
                  <c:v>123184.04</c:v>
                </c:pt>
                <c:pt idx="1209">
                  <c:v>137721.63</c:v>
                </c:pt>
                <c:pt idx="1210">
                  <c:v>72778.64</c:v>
                </c:pt>
                <c:pt idx="1211">
                  <c:v>64614.719999999994</c:v>
                </c:pt>
                <c:pt idx="1212">
                  <c:v>104037.52</c:v>
                </c:pt>
                <c:pt idx="1213">
                  <c:v>102950.32</c:v>
                </c:pt>
                <c:pt idx="1214">
                  <c:v>100584.32000000002</c:v>
                </c:pt>
                <c:pt idx="1215">
                  <c:v>126288.72</c:v>
                </c:pt>
                <c:pt idx="1216">
                  <c:v>103444.43999999999</c:v>
                </c:pt>
                <c:pt idx="1217">
                  <c:v>142583.16</c:v>
                </c:pt>
                <c:pt idx="1218">
                  <c:v>139793.68</c:v>
                </c:pt>
                <c:pt idx="1219">
                  <c:v>179778.87999999998</c:v>
                </c:pt>
                <c:pt idx="1220">
                  <c:v>175072.16</c:v>
                </c:pt>
                <c:pt idx="1221">
                  <c:v>175579.84</c:v>
                </c:pt>
                <c:pt idx="1222">
                  <c:v>181776.56</c:v>
                </c:pt>
                <c:pt idx="1223">
                  <c:v>168269.68</c:v>
                </c:pt>
                <c:pt idx="1224">
                  <c:v>128513.28</c:v>
                </c:pt>
                <c:pt idx="1225">
                  <c:v>113869.36</c:v>
                </c:pt>
                <c:pt idx="1226">
                  <c:v>125167.65000000001</c:v>
                </c:pt>
                <c:pt idx="1227">
                  <c:v>73198.8</c:v>
                </c:pt>
                <c:pt idx="1228">
                  <c:v>90887.680000000008</c:v>
                </c:pt>
                <c:pt idx="1229">
                  <c:v>87686.080000000002</c:v>
                </c:pt>
                <c:pt idx="1230">
                  <c:v>108260.56</c:v>
                </c:pt>
                <c:pt idx="1231">
                  <c:v>89958.959999999992</c:v>
                </c:pt>
                <c:pt idx="1232">
                  <c:v>96632.59</c:v>
                </c:pt>
                <c:pt idx="1233">
                  <c:v>93198.88</c:v>
                </c:pt>
                <c:pt idx="1234">
                  <c:v>84988.32</c:v>
                </c:pt>
                <c:pt idx="1235">
                  <c:v>124688.59</c:v>
                </c:pt>
                <c:pt idx="1236">
                  <c:v>103002.59</c:v>
                </c:pt>
                <c:pt idx="1237">
                  <c:v>98739.12000000001</c:v>
                </c:pt>
                <c:pt idx="1238">
                  <c:v>117640.07</c:v>
                </c:pt>
                <c:pt idx="1239">
                  <c:v>109023.89</c:v>
                </c:pt>
                <c:pt idx="1240">
                  <c:v>129129.07</c:v>
                </c:pt>
                <c:pt idx="1241">
                  <c:v>162263.09</c:v>
                </c:pt>
                <c:pt idx="1242">
                  <c:v>143285.25</c:v>
                </c:pt>
                <c:pt idx="1243">
                  <c:v>145469.82999999996</c:v>
                </c:pt>
                <c:pt idx="1244">
                  <c:v>153905.57</c:v>
                </c:pt>
                <c:pt idx="1245">
                  <c:v>129717.65000000001</c:v>
                </c:pt>
                <c:pt idx="1246">
                  <c:v>119255.17000000001</c:v>
                </c:pt>
                <c:pt idx="1247">
                  <c:v>108530.93</c:v>
                </c:pt>
                <c:pt idx="1248">
                  <c:v>125268.13</c:v>
                </c:pt>
                <c:pt idx="1249">
                  <c:v>120109.1</c:v>
                </c:pt>
                <c:pt idx="1250">
                  <c:v>131410.37</c:v>
                </c:pt>
                <c:pt idx="1251">
                  <c:v>117585.81</c:v>
                </c:pt>
                <c:pt idx="1252">
                  <c:v>121991.81</c:v>
                </c:pt>
                <c:pt idx="1253">
                  <c:v>98484.07</c:v>
                </c:pt>
                <c:pt idx="1254">
                  <c:v>107302.68000000001</c:v>
                </c:pt>
                <c:pt idx="1255">
                  <c:v>121532.13</c:v>
                </c:pt>
                <c:pt idx="1256">
                  <c:v>80992.72</c:v>
                </c:pt>
                <c:pt idx="1257">
                  <c:v>83172.479999999996</c:v>
                </c:pt>
                <c:pt idx="1258">
                  <c:v>90274.959999999992</c:v>
                </c:pt>
                <c:pt idx="1259">
                  <c:v>80181.039999999994</c:v>
                </c:pt>
                <c:pt idx="1260">
                  <c:v>130216.4</c:v>
                </c:pt>
                <c:pt idx="1261">
                  <c:v>85499.839999999997</c:v>
                </c:pt>
                <c:pt idx="1262">
                  <c:v>109687.6</c:v>
                </c:pt>
                <c:pt idx="1263">
                  <c:v>102612.75</c:v>
                </c:pt>
                <c:pt idx="1264">
                  <c:v>113484.56</c:v>
                </c:pt>
                <c:pt idx="1265">
                  <c:v>146241.44</c:v>
                </c:pt>
                <c:pt idx="1266">
                  <c:v>123433.90999999999</c:v>
                </c:pt>
                <c:pt idx="1267">
                  <c:v>128129.28</c:v>
                </c:pt>
                <c:pt idx="1268">
                  <c:v>136399.76</c:v>
                </c:pt>
                <c:pt idx="1269">
                  <c:v>100338.95999999999</c:v>
                </c:pt>
                <c:pt idx="1270">
                  <c:v>147846.79999999999</c:v>
                </c:pt>
                <c:pt idx="1271">
                  <c:v>112542.56</c:v>
                </c:pt>
                <c:pt idx="1272">
                  <c:v>127102.48</c:v>
                </c:pt>
                <c:pt idx="1273">
                  <c:v>123397.40999999999</c:v>
                </c:pt>
                <c:pt idx="1274">
                  <c:v>102611.93</c:v>
                </c:pt>
                <c:pt idx="1275">
                  <c:v>155369.35999999996</c:v>
                </c:pt>
                <c:pt idx="1276">
                  <c:v>98491.36</c:v>
                </c:pt>
                <c:pt idx="1277">
                  <c:v>94307.42</c:v>
                </c:pt>
                <c:pt idx="1278">
                  <c:v>109502.54</c:v>
                </c:pt>
                <c:pt idx="1279">
                  <c:v>92654.07</c:v>
                </c:pt>
                <c:pt idx="1280">
                  <c:v>142115.84</c:v>
                </c:pt>
                <c:pt idx="1281">
                  <c:v>119265.2</c:v>
                </c:pt>
                <c:pt idx="1282">
                  <c:v>109370.16</c:v>
                </c:pt>
                <c:pt idx="1283">
                  <c:v>90621.04</c:v>
                </c:pt>
                <c:pt idx="1284">
                  <c:v>93623.039999999994</c:v>
                </c:pt>
                <c:pt idx="1285">
                  <c:v>166535.35999999996</c:v>
                </c:pt>
                <c:pt idx="1286">
                  <c:v>156969.56</c:v>
                </c:pt>
                <c:pt idx="1287">
                  <c:v>151756.56</c:v>
                </c:pt>
                <c:pt idx="1288">
                  <c:v>136637.44</c:v>
                </c:pt>
                <c:pt idx="1289">
                  <c:v>132371.04</c:v>
                </c:pt>
                <c:pt idx="1290">
                  <c:v>129271.6</c:v>
                </c:pt>
                <c:pt idx="1291">
                  <c:v>135148.47999999998</c:v>
                </c:pt>
                <c:pt idx="1292">
                  <c:v>103484.88</c:v>
                </c:pt>
                <c:pt idx="1293">
                  <c:v>137201.68</c:v>
                </c:pt>
                <c:pt idx="1294">
                  <c:v>115581.9</c:v>
                </c:pt>
                <c:pt idx="1295">
                  <c:v>124342.37000000001</c:v>
                </c:pt>
                <c:pt idx="1296">
                  <c:v>113212.20999999999</c:v>
                </c:pt>
                <c:pt idx="1297">
                  <c:v>112964.11</c:v>
                </c:pt>
                <c:pt idx="1298">
                  <c:v>102532.55</c:v>
                </c:pt>
                <c:pt idx="1299">
                  <c:v>85153.459999999992</c:v>
                </c:pt>
                <c:pt idx="1300">
                  <c:v>102682.5</c:v>
                </c:pt>
                <c:pt idx="1301">
                  <c:v>87188.479999999996</c:v>
                </c:pt>
                <c:pt idx="1302">
                  <c:v>103735.12000000001</c:v>
                </c:pt>
                <c:pt idx="1303">
                  <c:v>104633.60000000002</c:v>
                </c:pt>
                <c:pt idx="1304">
                  <c:v>112621.2</c:v>
                </c:pt>
                <c:pt idx="1305">
                  <c:v>136348.24000000002</c:v>
                </c:pt>
              </c:numCache>
            </c:numRef>
          </c:val>
        </c:ser>
        <c:ser>
          <c:idx val="1"/>
          <c:order val="1"/>
          <c:tx>
            <c:strRef>
              <c:f>Лист2!$C$8</c:f>
              <c:strCache>
                <c:ptCount val="1"/>
                <c:pt idx="0">
                  <c:v>от 2 до 7 дн.</c:v>
                </c:pt>
              </c:strCache>
            </c:strRef>
          </c:tx>
          <c:cat>
            <c:numRef>
              <c:f>Лист2!$A$9:$A$1314</c:f>
              <c:numCache>
                <c:formatCode>dd/mm/yyyy</c:formatCode>
                <c:ptCount val="1306"/>
                <c:pt idx="0">
                  <c:v>42279</c:v>
                </c:pt>
                <c:pt idx="1">
                  <c:v>42278</c:v>
                </c:pt>
                <c:pt idx="2">
                  <c:v>42277</c:v>
                </c:pt>
                <c:pt idx="3">
                  <c:v>42276</c:v>
                </c:pt>
                <c:pt idx="4">
                  <c:v>42275</c:v>
                </c:pt>
                <c:pt idx="5">
                  <c:v>42272</c:v>
                </c:pt>
                <c:pt idx="6">
                  <c:v>42271</c:v>
                </c:pt>
                <c:pt idx="7">
                  <c:v>42270</c:v>
                </c:pt>
                <c:pt idx="8">
                  <c:v>42269</c:v>
                </c:pt>
                <c:pt idx="9">
                  <c:v>42268</c:v>
                </c:pt>
                <c:pt idx="10">
                  <c:v>42265</c:v>
                </c:pt>
                <c:pt idx="11">
                  <c:v>42264</c:v>
                </c:pt>
                <c:pt idx="12">
                  <c:v>42263</c:v>
                </c:pt>
                <c:pt idx="13">
                  <c:v>42262</c:v>
                </c:pt>
                <c:pt idx="14">
                  <c:v>42261</c:v>
                </c:pt>
                <c:pt idx="15">
                  <c:v>42258</c:v>
                </c:pt>
                <c:pt idx="16">
                  <c:v>42257</c:v>
                </c:pt>
                <c:pt idx="17">
                  <c:v>42256</c:v>
                </c:pt>
                <c:pt idx="18">
                  <c:v>42255</c:v>
                </c:pt>
                <c:pt idx="19">
                  <c:v>42254</c:v>
                </c:pt>
                <c:pt idx="20">
                  <c:v>42251</c:v>
                </c:pt>
                <c:pt idx="21">
                  <c:v>42250</c:v>
                </c:pt>
                <c:pt idx="22">
                  <c:v>42249</c:v>
                </c:pt>
                <c:pt idx="23">
                  <c:v>42248</c:v>
                </c:pt>
                <c:pt idx="24">
                  <c:v>42247</c:v>
                </c:pt>
                <c:pt idx="25">
                  <c:v>42244</c:v>
                </c:pt>
                <c:pt idx="26">
                  <c:v>42243</c:v>
                </c:pt>
                <c:pt idx="27">
                  <c:v>42242</c:v>
                </c:pt>
                <c:pt idx="28">
                  <c:v>42241</c:v>
                </c:pt>
                <c:pt idx="29">
                  <c:v>42240</c:v>
                </c:pt>
                <c:pt idx="30">
                  <c:v>42237</c:v>
                </c:pt>
                <c:pt idx="31">
                  <c:v>42236</c:v>
                </c:pt>
                <c:pt idx="32">
                  <c:v>42235</c:v>
                </c:pt>
                <c:pt idx="33">
                  <c:v>42234</c:v>
                </c:pt>
                <c:pt idx="34">
                  <c:v>42233</c:v>
                </c:pt>
                <c:pt idx="35">
                  <c:v>42230</c:v>
                </c:pt>
                <c:pt idx="36">
                  <c:v>42229</c:v>
                </c:pt>
                <c:pt idx="37">
                  <c:v>42228</c:v>
                </c:pt>
                <c:pt idx="38">
                  <c:v>42227</c:v>
                </c:pt>
                <c:pt idx="39">
                  <c:v>42226</c:v>
                </c:pt>
                <c:pt idx="40">
                  <c:v>42223</c:v>
                </c:pt>
                <c:pt idx="41">
                  <c:v>42222</c:v>
                </c:pt>
                <c:pt idx="42">
                  <c:v>42221</c:v>
                </c:pt>
                <c:pt idx="43">
                  <c:v>42220</c:v>
                </c:pt>
                <c:pt idx="44">
                  <c:v>42219</c:v>
                </c:pt>
                <c:pt idx="45">
                  <c:v>42216</c:v>
                </c:pt>
                <c:pt idx="46">
                  <c:v>42215</c:v>
                </c:pt>
                <c:pt idx="47">
                  <c:v>42214</c:v>
                </c:pt>
                <c:pt idx="48">
                  <c:v>42213</c:v>
                </c:pt>
                <c:pt idx="49">
                  <c:v>42212</c:v>
                </c:pt>
                <c:pt idx="50">
                  <c:v>42209</c:v>
                </c:pt>
                <c:pt idx="51">
                  <c:v>42208</c:v>
                </c:pt>
                <c:pt idx="52">
                  <c:v>42207</c:v>
                </c:pt>
                <c:pt idx="53">
                  <c:v>42206</c:v>
                </c:pt>
                <c:pt idx="54">
                  <c:v>42205</c:v>
                </c:pt>
                <c:pt idx="55">
                  <c:v>42202</c:v>
                </c:pt>
                <c:pt idx="56">
                  <c:v>42201</c:v>
                </c:pt>
                <c:pt idx="57">
                  <c:v>42200</c:v>
                </c:pt>
                <c:pt idx="58">
                  <c:v>42199</c:v>
                </c:pt>
                <c:pt idx="59">
                  <c:v>42198</c:v>
                </c:pt>
                <c:pt idx="60">
                  <c:v>42195</c:v>
                </c:pt>
                <c:pt idx="61">
                  <c:v>42194</c:v>
                </c:pt>
                <c:pt idx="62">
                  <c:v>42193</c:v>
                </c:pt>
                <c:pt idx="63">
                  <c:v>42192</c:v>
                </c:pt>
                <c:pt idx="64">
                  <c:v>42191</c:v>
                </c:pt>
                <c:pt idx="65">
                  <c:v>42188</c:v>
                </c:pt>
                <c:pt idx="66">
                  <c:v>42187</c:v>
                </c:pt>
                <c:pt idx="67">
                  <c:v>42186</c:v>
                </c:pt>
                <c:pt idx="68">
                  <c:v>42185</c:v>
                </c:pt>
                <c:pt idx="69">
                  <c:v>42184</c:v>
                </c:pt>
                <c:pt idx="70">
                  <c:v>42181</c:v>
                </c:pt>
                <c:pt idx="71">
                  <c:v>42180</c:v>
                </c:pt>
                <c:pt idx="72">
                  <c:v>42179</c:v>
                </c:pt>
                <c:pt idx="73">
                  <c:v>42178</c:v>
                </c:pt>
                <c:pt idx="74">
                  <c:v>42177</c:v>
                </c:pt>
                <c:pt idx="75">
                  <c:v>42174</c:v>
                </c:pt>
                <c:pt idx="76">
                  <c:v>42173</c:v>
                </c:pt>
                <c:pt idx="77">
                  <c:v>42172</c:v>
                </c:pt>
                <c:pt idx="78">
                  <c:v>42171</c:v>
                </c:pt>
                <c:pt idx="79">
                  <c:v>42170</c:v>
                </c:pt>
                <c:pt idx="80">
                  <c:v>42166</c:v>
                </c:pt>
                <c:pt idx="81">
                  <c:v>42165</c:v>
                </c:pt>
                <c:pt idx="82">
                  <c:v>42164</c:v>
                </c:pt>
                <c:pt idx="83">
                  <c:v>42163</c:v>
                </c:pt>
                <c:pt idx="84">
                  <c:v>42160</c:v>
                </c:pt>
                <c:pt idx="85">
                  <c:v>42159</c:v>
                </c:pt>
                <c:pt idx="86">
                  <c:v>42158</c:v>
                </c:pt>
                <c:pt idx="87">
                  <c:v>42157</c:v>
                </c:pt>
                <c:pt idx="88">
                  <c:v>42156</c:v>
                </c:pt>
                <c:pt idx="89">
                  <c:v>42153</c:v>
                </c:pt>
                <c:pt idx="90">
                  <c:v>42152</c:v>
                </c:pt>
                <c:pt idx="91">
                  <c:v>42151</c:v>
                </c:pt>
                <c:pt idx="92">
                  <c:v>42150</c:v>
                </c:pt>
                <c:pt idx="93">
                  <c:v>42149</c:v>
                </c:pt>
                <c:pt idx="94">
                  <c:v>42146</c:v>
                </c:pt>
                <c:pt idx="95">
                  <c:v>42145</c:v>
                </c:pt>
                <c:pt idx="96">
                  <c:v>42144</c:v>
                </c:pt>
                <c:pt idx="97">
                  <c:v>42143</c:v>
                </c:pt>
                <c:pt idx="98">
                  <c:v>42142</c:v>
                </c:pt>
                <c:pt idx="99">
                  <c:v>42139</c:v>
                </c:pt>
                <c:pt idx="100">
                  <c:v>42138</c:v>
                </c:pt>
                <c:pt idx="101">
                  <c:v>42137</c:v>
                </c:pt>
                <c:pt idx="102">
                  <c:v>42136</c:v>
                </c:pt>
                <c:pt idx="103">
                  <c:v>42132</c:v>
                </c:pt>
                <c:pt idx="104">
                  <c:v>42131</c:v>
                </c:pt>
                <c:pt idx="105">
                  <c:v>42130</c:v>
                </c:pt>
                <c:pt idx="106">
                  <c:v>42129</c:v>
                </c:pt>
                <c:pt idx="107">
                  <c:v>42124</c:v>
                </c:pt>
                <c:pt idx="108">
                  <c:v>42123</c:v>
                </c:pt>
                <c:pt idx="109">
                  <c:v>42122</c:v>
                </c:pt>
                <c:pt idx="110">
                  <c:v>42121</c:v>
                </c:pt>
                <c:pt idx="111">
                  <c:v>42118</c:v>
                </c:pt>
                <c:pt idx="112">
                  <c:v>42117</c:v>
                </c:pt>
                <c:pt idx="113">
                  <c:v>42116</c:v>
                </c:pt>
                <c:pt idx="114">
                  <c:v>42115</c:v>
                </c:pt>
                <c:pt idx="115">
                  <c:v>42114</c:v>
                </c:pt>
                <c:pt idx="116">
                  <c:v>42111</c:v>
                </c:pt>
                <c:pt idx="117">
                  <c:v>42110</c:v>
                </c:pt>
                <c:pt idx="118">
                  <c:v>42109</c:v>
                </c:pt>
                <c:pt idx="119">
                  <c:v>42108</c:v>
                </c:pt>
                <c:pt idx="120">
                  <c:v>42107</c:v>
                </c:pt>
                <c:pt idx="121">
                  <c:v>42104</c:v>
                </c:pt>
                <c:pt idx="122">
                  <c:v>42103</c:v>
                </c:pt>
                <c:pt idx="123">
                  <c:v>42102</c:v>
                </c:pt>
                <c:pt idx="124">
                  <c:v>42101</c:v>
                </c:pt>
                <c:pt idx="125">
                  <c:v>42100</c:v>
                </c:pt>
                <c:pt idx="126">
                  <c:v>42097</c:v>
                </c:pt>
                <c:pt idx="127">
                  <c:v>42096</c:v>
                </c:pt>
                <c:pt idx="128">
                  <c:v>42095</c:v>
                </c:pt>
                <c:pt idx="129">
                  <c:v>42094</c:v>
                </c:pt>
                <c:pt idx="130">
                  <c:v>42093</c:v>
                </c:pt>
                <c:pt idx="131">
                  <c:v>42090</c:v>
                </c:pt>
                <c:pt idx="132">
                  <c:v>42089</c:v>
                </c:pt>
                <c:pt idx="133">
                  <c:v>42088</c:v>
                </c:pt>
                <c:pt idx="134">
                  <c:v>42087</c:v>
                </c:pt>
                <c:pt idx="135">
                  <c:v>42086</c:v>
                </c:pt>
                <c:pt idx="136">
                  <c:v>42083</c:v>
                </c:pt>
                <c:pt idx="137">
                  <c:v>42082</c:v>
                </c:pt>
                <c:pt idx="138">
                  <c:v>42081</c:v>
                </c:pt>
                <c:pt idx="139">
                  <c:v>42080</c:v>
                </c:pt>
                <c:pt idx="140">
                  <c:v>42079</c:v>
                </c:pt>
                <c:pt idx="141">
                  <c:v>42076</c:v>
                </c:pt>
                <c:pt idx="142">
                  <c:v>42075</c:v>
                </c:pt>
                <c:pt idx="143">
                  <c:v>42074</c:v>
                </c:pt>
                <c:pt idx="144">
                  <c:v>42073</c:v>
                </c:pt>
                <c:pt idx="145">
                  <c:v>42069</c:v>
                </c:pt>
                <c:pt idx="146">
                  <c:v>42068</c:v>
                </c:pt>
                <c:pt idx="147">
                  <c:v>42067</c:v>
                </c:pt>
                <c:pt idx="148">
                  <c:v>42066</c:v>
                </c:pt>
                <c:pt idx="149">
                  <c:v>42065</c:v>
                </c:pt>
                <c:pt idx="150">
                  <c:v>42062</c:v>
                </c:pt>
                <c:pt idx="151">
                  <c:v>42061</c:v>
                </c:pt>
                <c:pt idx="152">
                  <c:v>42060</c:v>
                </c:pt>
                <c:pt idx="153">
                  <c:v>42059</c:v>
                </c:pt>
                <c:pt idx="154">
                  <c:v>42055</c:v>
                </c:pt>
                <c:pt idx="155">
                  <c:v>42054</c:v>
                </c:pt>
                <c:pt idx="156">
                  <c:v>42053</c:v>
                </c:pt>
                <c:pt idx="157">
                  <c:v>42052</c:v>
                </c:pt>
                <c:pt idx="158">
                  <c:v>42051</c:v>
                </c:pt>
                <c:pt idx="159">
                  <c:v>42048</c:v>
                </c:pt>
                <c:pt idx="160">
                  <c:v>42047</c:v>
                </c:pt>
                <c:pt idx="161">
                  <c:v>42046</c:v>
                </c:pt>
                <c:pt idx="162">
                  <c:v>42045</c:v>
                </c:pt>
                <c:pt idx="163">
                  <c:v>42044</c:v>
                </c:pt>
                <c:pt idx="164">
                  <c:v>42041</c:v>
                </c:pt>
                <c:pt idx="165">
                  <c:v>42040</c:v>
                </c:pt>
                <c:pt idx="166">
                  <c:v>42039</c:v>
                </c:pt>
                <c:pt idx="167">
                  <c:v>42038</c:v>
                </c:pt>
                <c:pt idx="168">
                  <c:v>42037</c:v>
                </c:pt>
                <c:pt idx="169">
                  <c:v>42034</c:v>
                </c:pt>
                <c:pt idx="170">
                  <c:v>42033</c:v>
                </c:pt>
                <c:pt idx="171">
                  <c:v>42032</c:v>
                </c:pt>
                <c:pt idx="172">
                  <c:v>42031</c:v>
                </c:pt>
                <c:pt idx="173">
                  <c:v>42030</c:v>
                </c:pt>
                <c:pt idx="174">
                  <c:v>42027</c:v>
                </c:pt>
                <c:pt idx="175">
                  <c:v>42026</c:v>
                </c:pt>
                <c:pt idx="176">
                  <c:v>42025</c:v>
                </c:pt>
                <c:pt idx="177">
                  <c:v>42024</c:v>
                </c:pt>
                <c:pt idx="178">
                  <c:v>42023</c:v>
                </c:pt>
                <c:pt idx="179">
                  <c:v>42020</c:v>
                </c:pt>
                <c:pt idx="180">
                  <c:v>42019</c:v>
                </c:pt>
                <c:pt idx="181">
                  <c:v>42018</c:v>
                </c:pt>
                <c:pt idx="182">
                  <c:v>42017</c:v>
                </c:pt>
                <c:pt idx="183">
                  <c:v>42016</c:v>
                </c:pt>
                <c:pt idx="184">
                  <c:v>42004</c:v>
                </c:pt>
                <c:pt idx="185">
                  <c:v>42003</c:v>
                </c:pt>
                <c:pt idx="186">
                  <c:v>42002</c:v>
                </c:pt>
                <c:pt idx="187">
                  <c:v>41999</c:v>
                </c:pt>
                <c:pt idx="188">
                  <c:v>41998</c:v>
                </c:pt>
                <c:pt idx="189">
                  <c:v>41997</c:v>
                </c:pt>
                <c:pt idx="190">
                  <c:v>41996</c:v>
                </c:pt>
                <c:pt idx="191">
                  <c:v>41995</c:v>
                </c:pt>
                <c:pt idx="192">
                  <c:v>41992</c:v>
                </c:pt>
                <c:pt idx="193">
                  <c:v>41991</c:v>
                </c:pt>
                <c:pt idx="194">
                  <c:v>41990</c:v>
                </c:pt>
                <c:pt idx="195">
                  <c:v>41989</c:v>
                </c:pt>
                <c:pt idx="196">
                  <c:v>41988</c:v>
                </c:pt>
                <c:pt idx="197">
                  <c:v>41985</c:v>
                </c:pt>
                <c:pt idx="198">
                  <c:v>41984</c:v>
                </c:pt>
                <c:pt idx="199">
                  <c:v>41983</c:v>
                </c:pt>
                <c:pt idx="200">
                  <c:v>41982</c:v>
                </c:pt>
                <c:pt idx="201">
                  <c:v>41981</c:v>
                </c:pt>
                <c:pt idx="202">
                  <c:v>41978</c:v>
                </c:pt>
                <c:pt idx="203">
                  <c:v>41977</c:v>
                </c:pt>
                <c:pt idx="204">
                  <c:v>41976</c:v>
                </c:pt>
                <c:pt idx="205">
                  <c:v>41975</c:v>
                </c:pt>
                <c:pt idx="206">
                  <c:v>41974</c:v>
                </c:pt>
                <c:pt idx="207">
                  <c:v>41971</c:v>
                </c:pt>
                <c:pt idx="208">
                  <c:v>41970</c:v>
                </c:pt>
                <c:pt idx="209">
                  <c:v>41969</c:v>
                </c:pt>
                <c:pt idx="210">
                  <c:v>41968</c:v>
                </c:pt>
                <c:pt idx="211">
                  <c:v>41967</c:v>
                </c:pt>
                <c:pt idx="212">
                  <c:v>41964</c:v>
                </c:pt>
                <c:pt idx="213">
                  <c:v>41963</c:v>
                </c:pt>
                <c:pt idx="214">
                  <c:v>41962</c:v>
                </c:pt>
                <c:pt idx="215">
                  <c:v>41961</c:v>
                </c:pt>
                <c:pt idx="216">
                  <c:v>41960</c:v>
                </c:pt>
                <c:pt idx="217">
                  <c:v>41957</c:v>
                </c:pt>
                <c:pt idx="218">
                  <c:v>41956</c:v>
                </c:pt>
                <c:pt idx="219">
                  <c:v>41955</c:v>
                </c:pt>
                <c:pt idx="220">
                  <c:v>41954</c:v>
                </c:pt>
                <c:pt idx="221">
                  <c:v>41953</c:v>
                </c:pt>
                <c:pt idx="222">
                  <c:v>41950</c:v>
                </c:pt>
                <c:pt idx="223">
                  <c:v>41949</c:v>
                </c:pt>
                <c:pt idx="224">
                  <c:v>41948</c:v>
                </c:pt>
                <c:pt idx="225">
                  <c:v>41943</c:v>
                </c:pt>
                <c:pt idx="226">
                  <c:v>41942</c:v>
                </c:pt>
                <c:pt idx="227">
                  <c:v>41941</c:v>
                </c:pt>
                <c:pt idx="228">
                  <c:v>41940</c:v>
                </c:pt>
                <c:pt idx="229">
                  <c:v>41939</c:v>
                </c:pt>
                <c:pt idx="230">
                  <c:v>41936</c:v>
                </c:pt>
                <c:pt idx="231">
                  <c:v>41935</c:v>
                </c:pt>
                <c:pt idx="232">
                  <c:v>41934</c:v>
                </c:pt>
                <c:pt idx="233">
                  <c:v>41933</c:v>
                </c:pt>
                <c:pt idx="234">
                  <c:v>41932</c:v>
                </c:pt>
                <c:pt idx="235">
                  <c:v>41929</c:v>
                </c:pt>
                <c:pt idx="236">
                  <c:v>41928</c:v>
                </c:pt>
                <c:pt idx="237">
                  <c:v>41927</c:v>
                </c:pt>
                <c:pt idx="238">
                  <c:v>41926</c:v>
                </c:pt>
                <c:pt idx="239">
                  <c:v>41925</c:v>
                </c:pt>
                <c:pt idx="240">
                  <c:v>41922</c:v>
                </c:pt>
                <c:pt idx="241">
                  <c:v>41921</c:v>
                </c:pt>
                <c:pt idx="242">
                  <c:v>41920</c:v>
                </c:pt>
                <c:pt idx="243">
                  <c:v>41919</c:v>
                </c:pt>
                <c:pt idx="244">
                  <c:v>41918</c:v>
                </c:pt>
                <c:pt idx="245">
                  <c:v>41915</c:v>
                </c:pt>
                <c:pt idx="246">
                  <c:v>41914</c:v>
                </c:pt>
                <c:pt idx="247">
                  <c:v>41913</c:v>
                </c:pt>
                <c:pt idx="248">
                  <c:v>41912</c:v>
                </c:pt>
                <c:pt idx="249">
                  <c:v>41911</c:v>
                </c:pt>
                <c:pt idx="250">
                  <c:v>41908</c:v>
                </c:pt>
                <c:pt idx="251">
                  <c:v>41907</c:v>
                </c:pt>
                <c:pt idx="252">
                  <c:v>41906</c:v>
                </c:pt>
                <c:pt idx="253">
                  <c:v>41905</c:v>
                </c:pt>
                <c:pt idx="254">
                  <c:v>41904</c:v>
                </c:pt>
                <c:pt idx="255">
                  <c:v>41901</c:v>
                </c:pt>
                <c:pt idx="256">
                  <c:v>41900</c:v>
                </c:pt>
                <c:pt idx="257">
                  <c:v>41899</c:v>
                </c:pt>
                <c:pt idx="258">
                  <c:v>41898</c:v>
                </c:pt>
                <c:pt idx="259">
                  <c:v>41897</c:v>
                </c:pt>
                <c:pt idx="260">
                  <c:v>41894</c:v>
                </c:pt>
                <c:pt idx="261">
                  <c:v>41893</c:v>
                </c:pt>
                <c:pt idx="262">
                  <c:v>41892</c:v>
                </c:pt>
                <c:pt idx="263">
                  <c:v>41891</c:v>
                </c:pt>
                <c:pt idx="264">
                  <c:v>41890</c:v>
                </c:pt>
                <c:pt idx="265">
                  <c:v>41887</c:v>
                </c:pt>
                <c:pt idx="266">
                  <c:v>41886</c:v>
                </c:pt>
                <c:pt idx="267">
                  <c:v>41885</c:v>
                </c:pt>
                <c:pt idx="268">
                  <c:v>41884</c:v>
                </c:pt>
                <c:pt idx="269">
                  <c:v>41883</c:v>
                </c:pt>
                <c:pt idx="270">
                  <c:v>41880</c:v>
                </c:pt>
                <c:pt idx="271">
                  <c:v>41879</c:v>
                </c:pt>
                <c:pt idx="272">
                  <c:v>41878</c:v>
                </c:pt>
                <c:pt idx="273">
                  <c:v>41877</c:v>
                </c:pt>
                <c:pt idx="274">
                  <c:v>41876</c:v>
                </c:pt>
                <c:pt idx="275">
                  <c:v>41873</c:v>
                </c:pt>
                <c:pt idx="276">
                  <c:v>41872</c:v>
                </c:pt>
                <c:pt idx="277">
                  <c:v>41871</c:v>
                </c:pt>
                <c:pt idx="278">
                  <c:v>41870</c:v>
                </c:pt>
                <c:pt idx="279">
                  <c:v>41869</c:v>
                </c:pt>
                <c:pt idx="280">
                  <c:v>41866</c:v>
                </c:pt>
                <c:pt idx="281">
                  <c:v>41865</c:v>
                </c:pt>
                <c:pt idx="282">
                  <c:v>41864</c:v>
                </c:pt>
                <c:pt idx="283">
                  <c:v>41863</c:v>
                </c:pt>
                <c:pt idx="284">
                  <c:v>41862</c:v>
                </c:pt>
                <c:pt idx="285">
                  <c:v>41859</c:v>
                </c:pt>
                <c:pt idx="286">
                  <c:v>41858</c:v>
                </c:pt>
                <c:pt idx="287">
                  <c:v>41857</c:v>
                </c:pt>
                <c:pt idx="288">
                  <c:v>41856</c:v>
                </c:pt>
                <c:pt idx="289">
                  <c:v>41855</c:v>
                </c:pt>
                <c:pt idx="290">
                  <c:v>41852</c:v>
                </c:pt>
                <c:pt idx="291">
                  <c:v>41851</c:v>
                </c:pt>
                <c:pt idx="292">
                  <c:v>41850</c:v>
                </c:pt>
                <c:pt idx="293">
                  <c:v>41849</c:v>
                </c:pt>
                <c:pt idx="294">
                  <c:v>41848</c:v>
                </c:pt>
                <c:pt idx="295">
                  <c:v>41845</c:v>
                </c:pt>
                <c:pt idx="296">
                  <c:v>41844</c:v>
                </c:pt>
                <c:pt idx="297">
                  <c:v>41843</c:v>
                </c:pt>
                <c:pt idx="298">
                  <c:v>41842</c:v>
                </c:pt>
                <c:pt idx="299">
                  <c:v>41841</c:v>
                </c:pt>
                <c:pt idx="300">
                  <c:v>41838</c:v>
                </c:pt>
                <c:pt idx="301">
                  <c:v>41837</c:v>
                </c:pt>
                <c:pt idx="302">
                  <c:v>41836</c:v>
                </c:pt>
                <c:pt idx="303">
                  <c:v>41835</c:v>
                </c:pt>
                <c:pt idx="304">
                  <c:v>41834</c:v>
                </c:pt>
                <c:pt idx="305">
                  <c:v>41831</c:v>
                </c:pt>
                <c:pt idx="306">
                  <c:v>41830</c:v>
                </c:pt>
                <c:pt idx="307">
                  <c:v>41829</c:v>
                </c:pt>
                <c:pt idx="308">
                  <c:v>41828</c:v>
                </c:pt>
                <c:pt idx="309">
                  <c:v>41827</c:v>
                </c:pt>
                <c:pt idx="310">
                  <c:v>41824</c:v>
                </c:pt>
                <c:pt idx="311">
                  <c:v>41823</c:v>
                </c:pt>
                <c:pt idx="312">
                  <c:v>41822</c:v>
                </c:pt>
                <c:pt idx="313">
                  <c:v>41821</c:v>
                </c:pt>
                <c:pt idx="314">
                  <c:v>41820</c:v>
                </c:pt>
                <c:pt idx="315">
                  <c:v>41817</c:v>
                </c:pt>
                <c:pt idx="316">
                  <c:v>41816</c:v>
                </c:pt>
                <c:pt idx="317">
                  <c:v>41815</c:v>
                </c:pt>
                <c:pt idx="318">
                  <c:v>41814</c:v>
                </c:pt>
                <c:pt idx="319">
                  <c:v>41813</c:v>
                </c:pt>
                <c:pt idx="320">
                  <c:v>41810</c:v>
                </c:pt>
                <c:pt idx="321">
                  <c:v>41809</c:v>
                </c:pt>
                <c:pt idx="322">
                  <c:v>41808</c:v>
                </c:pt>
                <c:pt idx="323">
                  <c:v>41807</c:v>
                </c:pt>
                <c:pt idx="324">
                  <c:v>41806</c:v>
                </c:pt>
                <c:pt idx="325">
                  <c:v>41801</c:v>
                </c:pt>
                <c:pt idx="326">
                  <c:v>41800</c:v>
                </c:pt>
                <c:pt idx="327">
                  <c:v>41799</c:v>
                </c:pt>
                <c:pt idx="328">
                  <c:v>41796</c:v>
                </c:pt>
                <c:pt idx="329">
                  <c:v>41795</c:v>
                </c:pt>
                <c:pt idx="330">
                  <c:v>41794</c:v>
                </c:pt>
                <c:pt idx="331">
                  <c:v>41793</c:v>
                </c:pt>
                <c:pt idx="332">
                  <c:v>41792</c:v>
                </c:pt>
                <c:pt idx="333">
                  <c:v>41789</c:v>
                </c:pt>
                <c:pt idx="334">
                  <c:v>41788</c:v>
                </c:pt>
                <c:pt idx="335">
                  <c:v>41787</c:v>
                </c:pt>
                <c:pt idx="336">
                  <c:v>41786</c:v>
                </c:pt>
                <c:pt idx="337">
                  <c:v>41785</c:v>
                </c:pt>
                <c:pt idx="338">
                  <c:v>41782</c:v>
                </c:pt>
                <c:pt idx="339">
                  <c:v>41781</c:v>
                </c:pt>
                <c:pt idx="340">
                  <c:v>41780</c:v>
                </c:pt>
                <c:pt idx="341">
                  <c:v>41779</c:v>
                </c:pt>
                <c:pt idx="342">
                  <c:v>41778</c:v>
                </c:pt>
                <c:pt idx="343">
                  <c:v>41775</c:v>
                </c:pt>
                <c:pt idx="344">
                  <c:v>41774</c:v>
                </c:pt>
                <c:pt idx="345">
                  <c:v>41773</c:v>
                </c:pt>
                <c:pt idx="346">
                  <c:v>41772</c:v>
                </c:pt>
                <c:pt idx="347">
                  <c:v>41771</c:v>
                </c:pt>
                <c:pt idx="348">
                  <c:v>41767</c:v>
                </c:pt>
                <c:pt idx="349">
                  <c:v>41766</c:v>
                </c:pt>
                <c:pt idx="350">
                  <c:v>41765</c:v>
                </c:pt>
                <c:pt idx="351">
                  <c:v>41764</c:v>
                </c:pt>
                <c:pt idx="352">
                  <c:v>41759</c:v>
                </c:pt>
                <c:pt idx="353">
                  <c:v>41758</c:v>
                </c:pt>
                <c:pt idx="354">
                  <c:v>41757</c:v>
                </c:pt>
                <c:pt idx="355">
                  <c:v>41754</c:v>
                </c:pt>
                <c:pt idx="356">
                  <c:v>41753</c:v>
                </c:pt>
                <c:pt idx="357">
                  <c:v>41752</c:v>
                </c:pt>
                <c:pt idx="358">
                  <c:v>41751</c:v>
                </c:pt>
                <c:pt idx="359">
                  <c:v>41750</c:v>
                </c:pt>
                <c:pt idx="360">
                  <c:v>41747</c:v>
                </c:pt>
                <c:pt idx="361">
                  <c:v>41746</c:v>
                </c:pt>
                <c:pt idx="362">
                  <c:v>41745</c:v>
                </c:pt>
                <c:pt idx="363">
                  <c:v>41744</c:v>
                </c:pt>
                <c:pt idx="364">
                  <c:v>41743</c:v>
                </c:pt>
                <c:pt idx="365">
                  <c:v>41740</c:v>
                </c:pt>
                <c:pt idx="366">
                  <c:v>41739</c:v>
                </c:pt>
                <c:pt idx="367">
                  <c:v>41738</c:v>
                </c:pt>
                <c:pt idx="368">
                  <c:v>41737</c:v>
                </c:pt>
                <c:pt idx="369">
                  <c:v>41736</c:v>
                </c:pt>
                <c:pt idx="370">
                  <c:v>41733</c:v>
                </c:pt>
                <c:pt idx="371">
                  <c:v>41732</c:v>
                </c:pt>
                <c:pt idx="372">
                  <c:v>41731</c:v>
                </c:pt>
                <c:pt idx="373">
                  <c:v>41730</c:v>
                </c:pt>
                <c:pt idx="374">
                  <c:v>41729</c:v>
                </c:pt>
                <c:pt idx="375">
                  <c:v>41726</c:v>
                </c:pt>
                <c:pt idx="376">
                  <c:v>41725</c:v>
                </c:pt>
                <c:pt idx="377">
                  <c:v>41724</c:v>
                </c:pt>
                <c:pt idx="378">
                  <c:v>41723</c:v>
                </c:pt>
                <c:pt idx="379">
                  <c:v>41722</c:v>
                </c:pt>
                <c:pt idx="380">
                  <c:v>41719</c:v>
                </c:pt>
                <c:pt idx="381">
                  <c:v>41718</c:v>
                </c:pt>
                <c:pt idx="382">
                  <c:v>41717</c:v>
                </c:pt>
                <c:pt idx="383">
                  <c:v>41716</c:v>
                </c:pt>
                <c:pt idx="384">
                  <c:v>41715</c:v>
                </c:pt>
                <c:pt idx="385">
                  <c:v>41712</c:v>
                </c:pt>
                <c:pt idx="386">
                  <c:v>41711</c:v>
                </c:pt>
                <c:pt idx="387">
                  <c:v>41710</c:v>
                </c:pt>
                <c:pt idx="388">
                  <c:v>41709</c:v>
                </c:pt>
                <c:pt idx="389">
                  <c:v>41705</c:v>
                </c:pt>
                <c:pt idx="390">
                  <c:v>41704</c:v>
                </c:pt>
                <c:pt idx="391">
                  <c:v>41703</c:v>
                </c:pt>
                <c:pt idx="392">
                  <c:v>41702</c:v>
                </c:pt>
                <c:pt idx="393">
                  <c:v>41701</c:v>
                </c:pt>
                <c:pt idx="394">
                  <c:v>41698</c:v>
                </c:pt>
                <c:pt idx="395">
                  <c:v>41697</c:v>
                </c:pt>
                <c:pt idx="396">
                  <c:v>41696</c:v>
                </c:pt>
                <c:pt idx="397">
                  <c:v>41695</c:v>
                </c:pt>
                <c:pt idx="398">
                  <c:v>41694</c:v>
                </c:pt>
                <c:pt idx="399">
                  <c:v>41691</c:v>
                </c:pt>
                <c:pt idx="400">
                  <c:v>41690</c:v>
                </c:pt>
                <c:pt idx="401">
                  <c:v>41689</c:v>
                </c:pt>
                <c:pt idx="402">
                  <c:v>41688</c:v>
                </c:pt>
                <c:pt idx="403">
                  <c:v>41687</c:v>
                </c:pt>
                <c:pt idx="404">
                  <c:v>41684</c:v>
                </c:pt>
                <c:pt idx="405">
                  <c:v>41683</c:v>
                </c:pt>
                <c:pt idx="406">
                  <c:v>41682</c:v>
                </c:pt>
                <c:pt idx="407">
                  <c:v>41681</c:v>
                </c:pt>
                <c:pt idx="408">
                  <c:v>41680</c:v>
                </c:pt>
                <c:pt idx="409">
                  <c:v>41677</c:v>
                </c:pt>
                <c:pt idx="410">
                  <c:v>41676</c:v>
                </c:pt>
                <c:pt idx="411">
                  <c:v>41675</c:v>
                </c:pt>
                <c:pt idx="412">
                  <c:v>41674</c:v>
                </c:pt>
                <c:pt idx="413">
                  <c:v>41673</c:v>
                </c:pt>
                <c:pt idx="414">
                  <c:v>41670</c:v>
                </c:pt>
                <c:pt idx="415">
                  <c:v>41669</c:v>
                </c:pt>
                <c:pt idx="416">
                  <c:v>41668</c:v>
                </c:pt>
                <c:pt idx="417">
                  <c:v>41667</c:v>
                </c:pt>
                <c:pt idx="418">
                  <c:v>41666</c:v>
                </c:pt>
                <c:pt idx="419">
                  <c:v>41663</c:v>
                </c:pt>
                <c:pt idx="420">
                  <c:v>41662</c:v>
                </c:pt>
                <c:pt idx="421">
                  <c:v>41661</c:v>
                </c:pt>
                <c:pt idx="422">
                  <c:v>41660</c:v>
                </c:pt>
                <c:pt idx="423">
                  <c:v>41659</c:v>
                </c:pt>
                <c:pt idx="424">
                  <c:v>41656</c:v>
                </c:pt>
                <c:pt idx="425">
                  <c:v>41655</c:v>
                </c:pt>
                <c:pt idx="426">
                  <c:v>41654</c:v>
                </c:pt>
                <c:pt idx="427">
                  <c:v>41653</c:v>
                </c:pt>
                <c:pt idx="428">
                  <c:v>41652</c:v>
                </c:pt>
                <c:pt idx="429">
                  <c:v>41649</c:v>
                </c:pt>
                <c:pt idx="430">
                  <c:v>41648</c:v>
                </c:pt>
                <c:pt idx="431">
                  <c:v>41639</c:v>
                </c:pt>
                <c:pt idx="432">
                  <c:v>41638</c:v>
                </c:pt>
                <c:pt idx="433">
                  <c:v>41635</c:v>
                </c:pt>
                <c:pt idx="434">
                  <c:v>41634</c:v>
                </c:pt>
                <c:pt idx="435">
                  <c:v>41633</c:v>
                </c:pt>
                <c:pt idx="436">
                  <c:v>41632</c:v>
                </c:pt>
                <c:pt idx="437">
                  <c:v>41631</c:v>
                </c:pt>
                <c:pt idx="438">
                  <c:v>41628</c:v>
                </c:pt>
                <c:pt idx="439">
                  <c:v>41627</c:v>
                </c:pt>
                <c:pt idx="440">
                  <c:v>41626</c:v>
                </c:pt>
                <c:pt idx="441">
                  <c:v>41625</c:v>
                </c:pt>
                <c:pt idx="442">
                  <c:v>41624</c:v>
                </c:pt>
                <c:pt idx="443">
                  <c:v>41621</c:v>
                </c:pt>
                <c:pt idx="444">
                  <c:v>41620</c:v>
                </c:pt>
                <c:pt idx="445">
                  <c:v>41619</c:v>
                </c:pt>
                <c:pt idx="446">
                  <c:v>41618</c:v>
                </c:pt>
                <c:pt idx="447">
                  <c:v>41617</c:v>
                </c:pt>
                <c:pt idx="448">
                  <c:v>41614</c:v>
                </c:pt>
                <c:pt idx="449">
                  <c:v>41613</c:v>
                </c:pt>
                <c:pt idx="450">
                  <c:v>41612</c:v>
                </c:pt>
                <c:pt idx="451">
                  <c:v>41611</c:v>
                </c:pt>
                <c:pt idx="452">
                  <c:v>41610</c:v>
                </c:pt>
                <c:pt idx="453">
                  <c:v>41607</c:v>
                </c:pt>
                <c:pt idx="454">
                  <c:v>41606</c:v>
                </c:pt>
                <c:pt idx="455">
                  <c:v>41605</c:v>
                </c:pt>
                <c:pt idx="456">
                  <c:v>41604</c:v>
                </c:pt>
                <c:pt idx="457">
                  <c:v>41603</c:v>
                </c:pt>
                <c:pt idx="458">
                  <c:v>41600</c:v>
                </c:pt>
                <c:pt idx="459">
                  <c:v>41599</c:v>
                </c:pt>
                <c:pt idx="460">
                  <c:v>41598</c:v>
                </c:pt>
                <c:pt idx="461">
                  <c:v>41597</c:v>
                </c:pt>
                <c:pt idx="462">
                  <c:v>41596</c:v>
                </c:pt>
                <c:pt idx="463">
                  <c:v>41593</c:v>
                </c:pt>
                <c:pt idx="464">
                  <c:v>41592</c:v>
                </c:pt>
                <c:pt idx="465">
                  <c:v>41591</c:v>
                </c:pt>
                <c:pt idx="466">
                  <c:v>41590</c:v>
                </c:pt>
                <c:pt idx="467">
                  <c:v>41589</c:v>
                </c:pt>
                <c:pt idx="468">
                  <c:v>41586</c:v>
                </c:pt>
                <c:pt idx="469">
                  <c:v>41585</c:v>
                </c:pt>
                <c:pt idx="470">
                  <c:v>41584</c:v>
                </c:pt>
                <c:pt idx="471">
                  <c:v>41583</c:v>
                </c:pt>
                <c:pt idx="472">
                  <c:v>41579</c:v>
                </c:pt>
                <c:pt idx="473">
                  <c:v>41578</c:v>
                </c:pt>
                <c:pt idx="474">
                  <c:v>41577</c:v>
                </c:pt>
                <c:pt idx="475">
                  <c:v>41576</c:v>
                </c:pt>
                <c:pt idx="476">
                  <c:v>41575</c:v>
                </c:pt>
                <c:pt idx="477">
                  <c:v>41572</c:v>
                </c:pt>
                <c:pt idx="478">
                  <c:v>41571</c:v>
                </c:pt>
                <c:pt idx="479">
                  <c:v>41570</c:v>
                </c:pt>
                <c:pt idx="480">
                  <c:v>41569</c:v>
                </c:pt>
                <c:pt idx="481">
                  <c:v>41568</c:v>
                </c:pt>
                <c:pt idx="482">
                  <c:v>41565</c:v>
                </c:pt>
                <c:pt idx="483">
                  <c:v>41564</c:v>
                </c:pt>
                <c:pt idx="484">
                  <c:v>41563</c:v>
                </c:pt>
                <c:pt idx="485">
                  <c:v>41562</c:v>
                </c:pt>
                <c:pt idx="486">
                  <c:v>41561</c:v>
                </c:pt>
                <c:pt idx="487">
                  <c:v>41558</c:v>
                </c:pt>
                <c:pt idx="488">
                  <c:v>41557</c:v>
                </c:pt>
                <c:pt idx="489">
                  <c:v>41556</c:v>
                </c:pt>
                <c:pt idx="490">
                  <c:v>41555</c:v>
                </c:pt>
                <c:pt idx="491">
                  <c:v>41554</c:v>
                </c:pt>
                <c:pt idx="492">
                  <c:v>41551</c:v>
                </c:pt>
                <c:pt idx="493">
                  <c:v>41550</c:v>
                </c:pt>
                <c:pt idx="494">
                  <c:v>41549</c:v>
                </c:pt>
                <c:pt idx="495">
                  <c:v>41548</c:v>
                </c:pt>
                <c:pt idx="496">
                  <c:v>41547</c:v>
                </c:pt>
                <c:pt idx="497">
                  <c:v>41544</c:v>
                </c:pt>
                <c:pt idx="498">
                  <c:v>41543</c:v>
                </c:pt>
                <c:pt idx="499">
                  <c:v>41542</c:v>
                </c:pt>
                <c:pt idx="500">
                  <c:v>41541</c:v>
                </c:pt>
                <c:pt idx="501">
                  <c:v>41540</c:v>
                </c:pt>
                <c:pt idx="502">
                  <c:v>41537</c:v>
                </c:pt>
                <c:pt idx="503">
                  <c:v>41536</c:v>
                </c:pt>
                <c:pt idx="504">
                  <c:v>41535</c:v>
                </c:pt>
                <c:pt idx="505">
                  <c:v>41534</c:v>
                </c:pt>
                <c:pt idx="506">
                  <c:v>41533</c:v>
                </c:pt>
                <c:pt idx="507">
                  <c:v>41530</c:v>
                </c:pt>
                <c:pt idx="508">
                  <c:v>41529</c:v>
                </c:pt>
                <c:pt idx="509">
                  <c:v>41528</c:v>
                </c:pt>
                <c:pt idx="510">
                  <c:v>41527</c:v>
                </c:pt>
                <c:pt idx="511">
                  <c:v>41526</c:v>
                </c:pt>
                <c:pt idx="512">
                  <c:v>41523</c:v>
                </c:pt>
                <c:pt idx="513">
                  <c:v>41522</c:v>
                </c:pt>
                <c:pt idx="514">
                  <c:v>41521</c:v>
                </c:pt>
                <c:pt idx="515">
                  <c:v>41520</c:v>
                </c:pt>
                <c:pt idx="516">
                  <c:v>41519</c:v>
                </c:pt>
                <c:pt idx="517">
                  <c:v>41516</c:v>
                </c:pt>
                <c:pt idx="518">
                  <c:v>41515</c:v>
                </c:pt>
                <c:pt idx="519">
                  <c:v>41514</c:v>
                </c:pt>
                <c:pt idx="520">
                  <c:v>41513</c:v>
                </c:pt>
                <c:pt idx="521">
                  <c:v>41512</c:v>
                </c:pt>
                <c:pt idx="522">
                  <c:v>41509</c:v>
                </c:pt>
                <c:pt idx="523">
                  <c:v>41508</c:v>
                </c:pt>
                <c:pt idx="524">
                  <c:v>41507</c:v>
                </c:pt>
                <c:pt idx="525">
                  <c:v>41506</c:v>
                </c:pt>
                <c:pt idx="526">
                  <c:v>41505</c:v>
                </c:pt>
                <c:pt idx="527">
                  <c:v>41502</c:v>
                </c:pt>
                <c:pt idx="528">
                  <c:v>41501</c:v>
                </c:pt>
                <c:pt idx="529">
                  <c:v>41500</c:v>
                </c:pt>
                <c:pt idx="530">
                  <c:v>41499</c:v>
                </c:pt>
                <c:pt idx="531">
                  <c:v>41498</c:v>
                </c:pt>
                <c:pt idx="532">
                  <c:v>41495</c:v>
                </c:pt>
                <c:pt idx="533">
                  <c:v>41494</c:v>
                </c:pt>
                <c:pt idx="534">
                  <c:v>41493</c:v>
                </c:pt>
                <c:pt idx="535">
                  <c:v>41492</c:v>
                </c:pt>
                <c:pt idx="536">
                  <c:v>41491</c:v>
                </c:pt>
                <c:pt idx="537">
                  <c:v>41488</c:v>
                </c:pt>
                <c:pt idx="538">
                  <c:v>41487</c:v>
                </c:pt>
                <c:pt idx="539">
                  <c:v>41486</c:v>
                </c:pt>
                <c:pt idx="540">
                  <c:v>41485</c:v>
                </c:pt>
                <c:pt idx="541">
                  <c:v>41484</c:v>
                </c:pt>
                <c:pt idx="542">
                  <c:v>41481</c:v>
                </c:pt>
                <c:pt idx="543">
                  <c:v>41480</c:v>
                </c:pt>
                <c:pt idx="544">
                  <c:v>41479</c:v>
                </c:pt>
                <c:pt idx="545">
                  <c:v>41478</c:v>
                </c:pt>
                <c:pt idx="546">
                  <c:v>41477</c:v>
                </c:pt>
                <c:pt idx="547">
                  <c:v>41474</c:v>
                </c:pt>
                <c:pt idx="548">
                  <c:v>41473</c:v>
                </c:pt>
                <c:pt idx="549">
                  <c:v>41472</c:v>
                </c:pt>
                <c:pt idx="550">
                  <c:v>41471</c:v>
                </c:pt>
                <c:pt idx="551">
                  <c:v>41470</c:v>
                </c:pt>
                <c:pt idx="552">
                  <c:v>41467</c:v>
                </c:pt>
                <c:pt idx="553">
                  <c:v>41466</c:v>
                </c:pt>
                <c:pt idx="554">
                  <c:v>41465</c:v>
                </c:pt>
                <c:pt idx="555">
                  <c:v>41464</c:v>
                </c:pt>
                <c:pt idx="556">
                  <c:v>41463</c:v>
                </c:pt>
                <c:pt idx="557">
                  <c:v>41460</c:v>
                </c:pt>
                <c:pt idx="558">
                  <c:v>41459</c:v>
                </c:pt>
                <c:pt idx="559">
                  <c:v>41458</c:v>
                </c:pt>
                <c:pt idx="560">
                  <c:v>41457</c:v>
                </c:pt>
                <c:pt idx="561">
                  <c:v>41456</c:v>
                </c:pt>
                <c:pt idx="562">
                  <c:v>41453</c:v>
                </c:pt>
                <c:pt idx="563">
                  <c:v>41452</c:v>
                </c:pt>
                <c:pt idx="564">
                  <c:v>41451</c:v>
                </c:pt>
                <c:pt idx="565">
                  <c:v>41450</c:v>
                </c:pt>
                <c:pt idx="566">
                  <c:v>41449</c:v>
                </c:pt>
                <c:pt idx="567">
                  <c:v>41446</c:v>
                </c:pt>
                <c:pt idx="568">
                  <c:v>41445</c:v>
                </c:pt>
                <c:pt idx="569">
                  <c:v>41444</c:v>
                </c:pt>
                <c:pt idx="570">
                  <c:v>41443</c:v>
                </c:pt>
                <c:pt idx="571">
                  <c:v>41442</c:v>
                </c:pt>
                <c:pt idx="572">
                  <c:v>41439</c:v>
                </c:pt>
                <c:pt idx="573">
                  <c:v>41438</c:v>
                </c:pt>
                <c:pt idx="574">
                  <c:v>41436</c:v>
                </c:pt>
                <c:pt idx="575">
                  <c:v>41435</c:v>
                </c:pt>
                <c:pt idx="576">
                  <c:v>41432</c:v>
                </c:pt>
                <c:pt idx="577">
                  <c:v>41431</c:v>
                </c:pt>
                <c:pt idx="578">
                  <c:v>41430</c:v>
                </c:pt>
                <c:pt idx="579">
                  <c:v>41429</c:v>
                </c:pt>
                <c:pt idx="580">
                  <c:v>41428</c:v>
                </c:pt>
                <c:pt idx="581">
                  <c:v>41425</c:v>
                </c:pt>
                <c:pt idx="582">
                  <c:v>41424</c:v>
                </c:pt>
                <c:pt idx="583">
                  <c:v>41423</c:v>
                </c:pt>
                <c:pt idx="584">
                  <c:v>41422</c:v>
                </c:pt>
                <c:pt idx="585">
                  <c:v>41421</c:v>
                </c:pt>
                <c:pt idx="586">
                  <c:v>41418</c:v>
                </c:pt>
                <c:pt idx="587">
                  <c:v>41417</c:v>
                </c:pt>
                <c:pt idx="588">
                  <c:v>41416</c:v>
                </c:pt>
                <c:pt idx="589">
                  <c:v>41415</c:v>
                </c:pt>
                <c:pt idx="590">
                  <c:v>41414</c:v>
                </c:pt>
                <c:pt idx="591">
                  <c:v>41411</c:v>
                </c:pt>
                <c:pt idx="592">
                  <c:v>41410</c:v>
                </c:pt>
                <c:pt idx="593">
                  <c:v>41409</c:v>
                </c:pt>
                <c:pt idx="594">
                  <c:v>41408</c:v>
                </c:pt>
                <c:pt idx="595">
                  <c:v>41407</c:v>
                </c:pt>
                <c:pt idx="596">
                  <c:v>41402</c:v>
                </c:pt>
                <c:pt idx="597">
                  <c:v>41401</c:v>
                </c:pt>
                <c:pt idx="598">
                  <c:v>41400</c:v>
                </c:pt>
                <c:pt idx="599">
                  <c:v>41394</c:v>
                </c:pt>
                <c:pt idx="600">
                  <c:v>41393</c:v>
                </c:pt>
                <c:pt idx="601">
                  <c:v>41390</c:v>
                </c:pt>
                <c:pt idx="602">
                  <c:v>41389</c:v>
                </c:pt>
                <c:pt idx="603">
                  <c:v>41388</c:v>
                </c:pt>
                <c:pt idx="604">
                  <c:v>41387</c:v>
                </c:pt>
                <c:pt idx="605">
                  <c:v>41386</c:v>
                </c:pt>
                <c:pt idx="606">
                  <c:v>41383</c:v>
                </c:pt>
                <c:pt idx="607">
                  <c:v>41382</c:v>
                </c:pt>
                <c:pt idx="608">
                  <c:v>41381</c:v>
                </c:pt>
                <c:pt idx="609">
                  <c:v>41380</c:v>
                </c:pt>
                <c:pt idx="610">
                  <c:v>41379</c:v>
                </c:pt>
                <c:pt idx="611">
                  <c:v>41376</c:v>
                </c:pt>
                <c:pt idx="612">
                  <c:v>41375</c:v>
                </c:pt>
                <c:pt idx="613">
                  <c:v>41374</c:v>
                </c:pt>
                <c:pt idx="614">
                  <c:v>41373</c:v>
                </c:pt>
                <c:pt idx="615">
                  <c:v>41372</c:v>
                </c:pt>
                <c:pt idx="616">
                  <c:v>41369</c:v>
                </c:pt>
                <c:pt idx="617">
                  <c:v>41368</c:v>
                </c:pt>
                <c:pt idx="618">
                  <c:v>41367</c:v>
                </c:pt>
                <c:pt idx="619">
                  <c:v>41366</c:v>
                </c:pt>
                <c:pt idx="620">
                  <c:v>41365</c:v>
                </c:pt>
                <c:pt idx="621">
                  <c:v>41362</c:v>
                </c:pt>
                <c:pt idx="622">
                  <c:v>41361</c:v>
                </c:pt>
                <c:pt idx="623">
                  <c:v>41360</c:v>
                </c:pt>
                <c:pt idx="624">
                  <c:v>41359</c:v>
                </c:pt>
                <c:pt idx="625">
                  <c:v>41358</c:v>
                </c:pt>
                <c:pt idx="626">
                  <c:v>41355</c:v>
                </c:pt>
                <c:pt idx="627">
                  <c:v>41354</c:v>
                </c:pt>
                <c:pt idx="628">
                  <c:v>41353</c:v>
                </c:pt>
                <c:pt idx="629">
                  <c:v>41352</c:v>
                </c:pt>
                <c:pt idx="630">
                  <c:v>41351</c:v>
                </c:pt>
                <c:pt idx="631">
                  <c:v>41348</c:v>
                </c:pt>
                <c:pt idx="632">
                  <c:v>41347</c:v>
                </c:pt>
                <c:pt idx="633">
                  <c:v>41346</c:v>
                </c:pt>
                <c:pt idx="634">
                  <c:v>41345</c:v>
                </c:pt>
                <c:pt idx="635">
                  <c:v>41344</c:v>
                </c:pt>
                <c:pt idx="636">
                  <c:v>41340</c:v>
                </c:pt>
                <c:pt idx="637">
                  <c:v>41339</c:v>
                </c:pt>
                <c:pt idx="638">
                  <c:v>41338</c:v>
                </c:pt>
                <c:pt idx="639">
                  <c:v>41337</c:v>
                </c:pt>
                <c:pt idx="640">
                  <c:v>41334</c:v>
                </c:pt>
                <c:pt idx="641">
                  <c:v>41333</c:v>
                </c:pt>
                <c:pt idx="642">
                  <c:v>41332</c:v>
                </c:pt>
                <c:pt idx="643">
                  <c:v>41331</c:v>
                </c:pt>
                <c:pt idx="644">
                  <c:v>41330</c:v>
                </c:pt>
                <c:pt idx="645">
                  <c:v>41327</c:v>
                </c:pt>
                <c:pt idx="646">
                  <c:v>41326</c:v>
                </c:pt>
                <c:pt idx="647">
                  <c:v>41325</c:v>
                </c:pt>
                <c:pt idx="648">
                  <c:v>41324</c:v>
                </c:pt>
                <c:pt idx="649">
                  <c:v>41323</c:v>
                </c:pt>
                <c:pt idx="650">
                  <c:v>41320</c:v>
                </c:pt>
                <c:pt idx="651">
                  <c:v>41319</c:v>
                </c:pt>
                <c:pt idx="652">
                  <c:v>41318</c:v>
                </c:pt>
                <c:pt idx="653">
                  <c:v>41317</c:v>
                </c:pt>
                <c:pt idx="654">
                  <c:v>41316</c:v>
                </c:pt>
                <c:pt idx="655">
                  <c:v>41313</c:v>
                </c:pt>
                <c:pt idx="656">
                  <c:v>41312</c:v>
                </c:pt>
                <c:pt idx="657">
                  <c:v>41311</c:v>
                </c:pt>
                <c:pt idx="658">
                  <c:v>41310</c:v>
                </c:pt>
                <c:pt idx="659">
                  <c:v>41309</c:v>
                </c:pt>
                <c:pt idx="660">
                  <c:v>41306</c:v>
                </c:pt>
                <c:pt idx="661">
                  <c:v>41305</c:v>
                </c:pt>
                <c:pt idx="662">
                  <c:v>41304</c:v>
                </c:pt>
                <c:pt idx="663">
                  <c:v>41303</c:v>
                </c:pt>
                <c:pt idx="664">
                  <c:v>41302</c:v>
                </c:pt>
                <c:pt idx="665">
                  <c:v>41299</c:v>
                </c:pt>
                <c:pt idx="666">
                  <c:v>41298</c:v>
                </c:pt>
                <c:pt idx="667">
                  <c:v>41297</c:v>
                </c:pt>
                <c:pt idx="668">
                  <c:v>41296</c:v>
                </c:pt>
                <c:pt idx="669">
                  <c:v>41295</c:v>
                </c:pt>
                <c:pt idx="670">
                  <c:v>41292</c:v>
                </c:pt>
                <c:pt idx="671">
                  <c:v>41291</c:v>
                </c:pt>
                <c:pt idx="672">
                  <c:v>41290</c:v>
                </c:pt>
                <c:pt idx="673">
                  <c:v>41289</c:v>
                </c:pt>
                <c:pt idx="674">
                  <c:v>41288</c:v>
                </c:pt>
                <c:pt idx="675">
                  <c:v>41285</c:v>
                </c:pt>
                <c:pt idx="676">
                  <c:v>41284</c:v>
                </c:pt>
                <c:pt idx="677">
                  <c:v>41283</c:v>
                </c:pt>
                <c:pt idx="678">
                  <c:v>41272</c:v>
                </c:pt>
                <c:pt idx="679">
                  <c:v>41271</c:v>
                </c:pt>
                <c:pt idx="680">
                  <c:v>41270</c:v>
                </c:pt>
                <c:pt idx="681">
                  <c:v>41269</c:v>
                </c:pt>
                <c:pt idx="682">
                  <c:v>41268</c:v>
                </c:pt>
                <c:pt idx="683">
                  <c:v>41267</c:v>
                </c:pt>
                <c:pt idx="684">
                  <c:v>41264</c:v>
                </c:pt>
                <c:pt idx="685">
                  <c:v>41263</c:v>
                </c:pt>
                <c:pt idx="686">
                  <c:v>41262</c:v>
                </c:pt>
                <c:pt idx="687">
                  <c:v>41261</c:v>
                </c:pt>
                <c:pt idx="688">
                  <c:v>41260</c:v>
                </c:pt>
                <c:pt idx="689">
                  <c:v>41257</c:v>
                </c:pt>
                <c:pt idx="690">
                  <c:v>41256</c:v>
                </c:pt>
                <c:pt idx="691">
                  <c:v>41255</c:v>
                </c:pt>
                <c:pt idx="692">
                  <c:v>41254</c:v>
                </c:pt>
                <c:pt idx="693">
                  <c:v>41253</c:v>
                </c:pt>
                <c:pt idx="694">
                  <c:v>41250</c:v>
                </c:pt>
                <c:pt idx="695">
                  <c:v>41249</c:v>
                </c:pt>
                <c:pt idx="696">
                  <c:v>41248</c:v>
                </c:pt>
                <c:pt idx="697">
                  <c:v>41247</c:v>
                </c:pt>
                <c:pt idx="698">
                  <c:v>41246</c:v>
                </c:pt>
                <c:pt idx="699">
                  <c:v>41243</c:v>
                </c:pt>
                <c:pt idx="700">
                  <c:v>41242</c:v>
                </c:pt>
                <c:pt idx="701">
                  <c:v>41241</c:v>
                </c:pt>
                <c:pt idx="702">
                  <c:v>41240</c:v>
                </c:pt>
                <c:pt idx="703">
                  <c:v>41239</c:v>
                </c:pt>
                <c:pt idx="704">
                  <c:v>41236</c:v>
                </c:pt>
                <c:pt idx="705">
                  <c:v>41235</c:v>
                </c:pt>
                <c:pt idx="706">
                  <c:v>41234</c:v>
                </c:pt>
                <c:pt idx="707">
                  <c:v>41233</c:v>
                </c:pt>
                <c:pt idx="708">
                  <c:v>41232</c:v>
                </c:pt>
                <c:pt idx="709">
                  <c:v>41229</c:v>
                </c:pt>
                <c:pt idx="710">
                  <c:v>41228</c:v>
                </c:pt>
                <c:pt idx="711">
                  <c:v>41227</c:v>
                </c:pt>
                <c:pt idx="712">
                  <c:v>41226</c:v>
                </c:pt>
                <c:pt idx="713">
                  <c:v>41225</c:v>
                </c:pt>
                <c:pt idx="714">
                  <c:v>41222</c:v>
                </c:pt>
                <c:pt idx="715">
                  <c:v>41221</c:v>
                </c:pt>
                <c:pt idx="716">
                  <c:v>41220</c:v>
                </c:pt>
                <c:pt idx="717">
                  <c:v>41219</c:v>
                </c:pt>
                <c:pt idx="718">
                  <c:v>41215</c:v>
                </c:pt>
                <c:pt idx="719">
                  <c:v>41214</c:v>
                </c:pt>
                <c:pt idx="720">
                  <c:v>41213</c:v>
                </c:pt>
                <c:pt idx="721">
                  <c:v>41212</c:v>
                </c:pt>
                <c:pt idx="722">
                  <c:v>41211</c:v>
                </c:pt>
                <c:pt idx="723">
                  <c:v>41208</c:v>
                </c:pt>
                <c:pt idx="724">
                  <c:v>41207</c:v>
                </c:pt>
                <c:pt idx="725">
                  <c:v>41206</c:v>
                </c:pt>
                <c:pt idx="726">
                  <c:v>41205</c:v>
                </c:pt>
                <c:pt idx="727">
                  <c:v>41204</c:v>
                </c:pt>
                <c:pt idx="728">
                  <c:v>41201</c:v>
                </c:pt>
                <c:pt idx="729">
                  <c:v>41200</c:v>
                </c:pt>
                <c:pt idx="730">
                  <c:v>41199</c:v>
                </c:pt>
                <c:pt idx="731">
                  <c:v>41198</c:v>
                </c:pt>
                <c:pt idx="732">
                  <c:v>41197</c:v>
                </c:pt>
                <c:pt idx="733">
                  <c:v>41194</c:v>
                </c:pt>
                <c:pt idx="734">
                  <c:v>41193</c:v>
                </c:pt>
                <c:pt idx="735">
                  <c:v>41192</c:v>
                </c:pt>
                <c:pt idx="736">
                  <c:v>41191</c:v>
                </c:pt>
                <c:pt idx="737">
                  <c:v>41190</c:v>
                </c:pt>
                <c:pt idx="738">
                  <c:v>41187</c:v>
                </c:pt>
                <c:pt idx="739">
                  <c:v>41186</c:v>
                </c:pt>
                <c:pt idx="740">
                  <c:v>41185</c:v>
                </c:pt>
                <c:pt idx="741">
                  <c:v>41184</c:v>
                </c:pt>
                <c:pt idx="742">
                  <c:v>41183</c:v>
                </c:pt>
                <c:pt idx="743">
                  <c:v>41180</c:v>
                </c:pt>
                <c:pt idx="744">
                  <c:v>41179</c:v>
                </c:pt>
                <c:pt idx="745">
                  <c:v>41178</c:v>
                </c:pt>
                <c:pt idx="746">
                  <c:v>41177</c:v>
                </c:pt>
                <c:pt idx="747">
                  <c:v>41176</c:v>
                </c:pt>
                <c:pt idx="748">
                  <c:v>41173</c:v>
                </c:pt>
                <c:pt idx="749">
                  <c:v>41172</c:v>
                </c:pt>
                <c:pt idx="750">
                  <c:v>41171</c:v>
                </c:pt>
                <c:pt idx="751">
                  <c:v>41170</c:v>
                </c:pt>
                <c:pt idx="752">
                  <c:v>41169</c:v>
                </c:pt>
                <c:pt idx="753">
                  <c:v>41166</c:v>
                </c:pt>
                <c:pt idx="754">
                  <c:v>41165</c:v>
                </c:pt>
                <c:pt idx="755">
                  <c:v>41164</c:v>
                </c:pt>
                <c:pt idx="756">
                  <c:v>41163</c:v>
                </c:pt>
                <c:pt idx="757">
                  <c:v>41162</c:v>
                </c:pt>
                <c:pt idx="758">
                  <c:v>41159</c:v>
                </c:pt>
                <c:pt idx="759">
                  <c:v>41158</c:v>
                </c:pt>
                <c:pt idx="760">
                  <c:v>41157</c:v>
                </c:pt>
                <c:pt idx="761">
                  <c:v>41156</c:v>
                </c:pt>
                <c:pt idx="762">
                  <c:v>41155</c:v>
                </c:pt>
                <c:pt idx="763">
                  <c:v>41152</c:v>
                </c:pt>
                <c:pt idx="764">
                  <c:v>41151</c:v>
                </c:pt>
                <c:pt idx="765">
                  <c:v>41150</c:v>
                </c:pt>
                <c:pt idx="766">
                  <c:v>41149</c:v>
                </c:pt>
                <c:pt idx="767">
                  <c:v>41148</c:v>
                </c:pt>
                <c:pt idx="768">
                  <c:v>41145</c:v>
                </c:pt>
                <c:pt idx="769">
                  <c:v>41144</c:v>
                </c:pt>
                <c:pt idx="770">
                  <c:v>41143</c:v>
                </c:pt>
                <c:pt idx="771">
                  <c:v>41142</c:v>
                </c:pt>
                <c:pt idx="772">
                  <c:v>41141</c:v>
                </c:pt>
                <c:pt idx="773">
                  <c:v>41138</c:v>
                </c:pt>
                <c:pt idx="774">
                  <c:v>41137</c:v>
                </c:pt>
                <c:pt idx="775">
                  <c:v>41136</c:v>
                </c:pt>
                <c:pt idx="776">
                  <c:v>41135</c:v>
                </c:pt>
                <c:pt idx="777">
                  <c:v>41134</c:v>
                </c:pt>
                <c:pt idx="778">
                  <c:v>41131</c:v>
                </c:pt>
                <c:pt idx="779">
                  <c:v>41130</c:v>
                </c:pt>
                <c:pt idx="780">
                  <c:v>41129</c:v>
                </c:pt>
                <c:pt idx="781">
                  <c:v>41128</c:v>
                </c:pt>
                <c:pt idx="782">
                  <c:v>41127</c:v>
                </c:pt>
                <c:pt idx="783">
                  <c:v>41124</c:v>
                </c:pt>
                <c:pt idx="784">
                  <c:v>41123</c:v>
                </c:pt>
                <c:pt idx="785">
                  <c:v>41122</c:v>
                </c:pt>
                <c:pt idx="786">
                  <c:v>41121</c:v>
                </c:pt>
                <c:pt idx="787">
                  <c:v>41120</c:v>
                </c:pt>
                <c:pt idx="788">
                  <c:v>41117</c:v>
                </c:pt>
                <c:pt idx="789">
                  <c:v>41116</c:v>
                </c:pt>
                <c:pt idx="790">
                  <c:v>41115</c:v>
                </c:pt>
                <c:pt idx="791">
                  <c:v>41114</c:v>
                </c:pt>
                <c:pt idx="792">
                  <c:v>41113</c:v>
                </c:pt>
                <c:pt idx="793">
                  <c:v>41110</c:v>
                </c:pt>
                <c:pt idx="794">
                  <c:v>41109</c:v>
                </c:pt>
                <c:pt idx="795">
                  <c:v>41108</c:v>
                </c:pt>
                <c:pt idx="796">
                  <c:v>41107</c:v>
                </c:pt>
                <c:pt idx="797">
                  <c:v>41106</c:v>
                </c:pt>
                <c:pt idx="798">
                  <c:v>41103</c:v>
                </c:pt>
                <c:pt idx="799">
                  <c:v>41102</c:v>
                </c:pt>
                <c:pt idx="800">
                  <c:v>41101</c:v>
                </c:pt>
                <c:pt idx="801">
                  <c:v>41100</c:v>
                </c:pt>
                <c:pt idx="802">
                  <c:v>41099</c:v>
                </c:pt>
                <c:pt idx="803">
                  <c:v>41096</c:v>
                </c:pt>
                <c:pt idx="804">
                  <c:v>41095</c:v>
                </c:pt>
                <c:pt idx="805">
                  <c:v>41094</c:v>
                </c:pt>
                <c:pt idx="806">
                  <c:v>41093</c:v>
                </c:pt>
                <c:pt idx="807">
                  <c:v>41092</c:v>
                </c:pt>
                <c:pt idx="808">
                  <c:v>41089</c:v>
                </c:pt>
                <c:pt idx="809">
                  <c:v>41088</c:v>
                </c:pt>
                <c:pt idx="810">
                  <c:v>41087</c:v>
                </c:pt>
                <c:pt idx="811">
                  <c:v>41086</c:v>
                </c:pt>
                <c:pt idx="812">
                  <c:v>41085</c:v>
                </c:pt>
                <c:pt idx="813">
                  <c:v>41082</c:v>
                </c:pt>
                <c:pt idx="814">
                  <c:v>41081</c:v>
                </c:pt>
                <c:pt idx="815">
                  <c:v>41080</c:v>
                </c:pt>
                <c:pt idx="816">
                  <c:v>41079</c:v>
                </c:pt>
                <c:pt idx="817">
                  <c:v>41078</c:v>
                </c:pt>
                <c:pt idx="818">
                  <c:v>41075</c:v>
                </c:pt>
                <c:pt idx="819">
                  <c:v>41074</c:v>
                </c:pt>
                <c:pt idx="820">
                  <c:v>41073</c:v>
                </c:pt>
                <c:pt idx="821">
                  <c:v>41069</c:v>
                </c:pt>
                <c:pt idx="822">
                  <c:v>41068</c:v>
                </c:pt>
                <c:pt idx="823">
                  <c:v>41067</c:v>
                </c:pt>
                <c:pt idx="824">
                  <c:v>41066</c:v>
                </c:pt>
                <c:pt idx="825">
                  <c:v>41065</c:v>
                </c:pt>
                <c:pt idx="826">
                  <c:v>41064</c:v>
                </c:pt>
                <c:pt idx="827">
                  <c:v>41061</c:v>
                </c:pt>
                <c:pt idx="828">
                  <c:v>41060</c:v>
                </c:pt>
                <c:pt idx="829">
                  <c:v>41059</c:v>
                </c:pt>
                <c:pt idx="830">
                  <c:v>41058</c:v>
                </c:pt>
                <c:pt idx="831">
                  <c:v>41057</c:v>
                </c:pt>
                <c:pt idx="832">
                  <c:v>41054</c:v>
                </c:pt>
                <c:pt idx="833">
                  <c:v>41053</c:v>
                </c:pt>
                <c:pt idx="834">
                  <c:v>41052</c:v>
                </c:pt>
                <c:pt idx="835">
                  <c:v>41051</c:v>
                </c:pt>
                <c:pt idx="836">
                  <c:v>41050</c:v>
                </c:pt>
                <c:pt idx="837">
                  <c:v>41047</c:v>
                </c:pt>
                <c:pt idx="838">
                  <c:v>41046</c:v>
                </c:pt>
                <c:pt idx="839">
                  <c:v>41045</c:v>
                </c:pt>
                <c:pt idx="840">
                  <c:v>41044</c:v>
                </c:pt>
                <c:pt idx="841">
                  <c:v>41043</c:v>
                </c:pt>
                <c:pt idx="842">
                  <c:v>41041</c:v>
                </c:pt>
                <c:pt idx="843">
                  <c:v>41040</c:v>
                </c:pt>
                <c:pt idx="844">
                  <c:v>41039</c:v>
                </c:pt>
                <c:pt idx="845">
                  <c:v>41034</c:v>
                </c:pt>
                <c:pt idx="846">
                  <c:v>41033</c:v>
                </c:pt>
                <c:pt idx="847">
                  <c:v>41032</c:v>
                </c:pt>
                <c:pt idx="848">
                  <c:v>41031</c:v>
                </c:pt>
                <c:pt idx="849">
                  <c:v>41027</c:v>
                </c:pt>
                <c:pt idx="850">
                  <c:v>41026</c:v>
                </c:pt>
                <c:pt idx="851">
                  <c:v>41025</c:v>
                </c:pt>
                <c:pt idx="852">
                  <c:v>41024</c:v>
                </c:pt>
                <c:pt idx="853">
                  <c:v>41023</c:v>
                </c:pt>
                <c:pt idx="854">
                  <c:v>41022</c:v>
                </c:pt>
                <c:pt idx="855">
                  <c:v>41019</c:v>
                </c:pt>
                <c:pt idx="856">
                  <c:v>41018</c:v>
                </c:pt>
                <c:pt idx="857">
                  <c:v>41017</c:v>
                </c:pt>
                <c:pt idx="858">
                  <c:v>41016</c:v>
                </c:pt>
                <c:pt idx="859">
                  <c:v>41015</c:v>
                </c:pt>
                <c:pt idx="860">
                  <c:v>41012</c:v>
                </c:pt>
                <c:pt idx="861">
                  <c:v>41011</c:v>
                </c:pt>
                <c:pt idx="862">
                  <c:v>41010</c:v>
                </c:pt>
                <c:pt idx="863">
                  <c:v>41009</c:v>
                </c:pt>
                <c:pt idx="864">
                  <c:v>41008</c:v>
                </c:pt>
                <c:pt idx="865">
                  <c:v>41005</c:v>
                </c:pt>
                <c:pt idx="866">
                  <c:v>41004</c:v>
                </c:pt>
                <c:pt idx="867">
                  <c:v>41003</c:v>
                </c:pt>
                <c:pt idx="868">
                  <c:v>41002</c:v>
                </c:pt>
                <c:pt idx="869">
                  <c:v>41001</c:v>
                </c:pt>
                <c:pt idx="870">
                  <c:v>40998</c:v>
                </c:pt>
                <c:pt idx="871">
                  <c:v>40997</c:v>
                </c:pt>
                <c:pt idx="872">
                  <c:v>40996</c:v>
                </c:pt>
                <c:pt idx="873">
                  <c:v>40995</c:v>
                </c:pt>
                <c:pt idx="874">
                  <c:v>40994</c:v>
                </c:pt>
                <c:pt idx="875">
                  <c:v>40991</c:v>
                </c:pt>
                <c:pt idx="876">
                  <c:v>40990</c:v>
                </c:pt>
                <c:pt idx="877">
                  <c:v>40989</c:v>
                </c:pt>
                <c:pt idx="878">
                  <c:v>40988</c:v>
                </c:pt>
                <c:pt idx="879">
                  <c:v>40987</c:v>
                </c:pt>
                <c:pt idx="880">
                  <c:v>40984</c:v>
                </c:pt>
                <c:pt idx="881">
                  <c:v>40983</c:v>
                </c:pt>
                <c:pt idx="882">
                  <c:v>40982</c:v>
                </c:pt>
                <c:pt idx="883">
                  <c:v>40981</c:v>
                </c:pt>
                <c:pt idx="884">
                  <c:v>40980</c:v>
                </c:pt>
                <c:pt idx="885">
                  <c:v>40979</c:v>
                </c:pt>
                <c:pt idx="886">
                  <c:v>40975</c:v>
                </c:pt>
                <c:pt idx="887">
                  <c:v>40974</c:v>
                </c:pt>
                <c:pt idx="888">
                  <c:v>40973</c:v>
                </c:pt>
                <c:pt idx="889">
                  <c:v>40970</c:v>
                </c:pt>
                <c:pt idx="890">
                  <c:v>40969</c:v>
                </c:pt>
                <c:pt idx="891">
                  <c:v>40968</c:v>
                </c:pt>
                <c:pt idx="892">
                  <c:v>40967</c:v>
                </c:pt>
                <c:pt idx="893">
                  <c:v>40966</c:v>
                </c:pt>
                <c:pt idx="894">
                  <c:v>40963</c:v>
                </c:pt>
                <c:pt idx="895">
                  <c:v>40961</c:v>
                </c:pt>
                <c:pt idx="896">
                  <c:v>40960</c:v>
                </c:pt>
                <c:pt idx="897">
                  <c:v>40959</c:v>
                </c:pt>
                <c:pt idx="898">
                  <c:v>40956</c:v>
                </c:pt>
                <c:pt idx="899">
                  <c:v>40955</c:v>
                </c:pt>
                <c:pt idx="900">
                  <c:v>40954</c:v>
                </c:pt>
                <c:pt idx="901">
                  <c:v>40953</c:v>
                </c:pt>
                <c:pt idx="902">
                  <c:v>40952</c:v>
                </c:pt>
                <c:pt idx="903">
                  <c:v>40949</c:v>
                </c:pt>
                <c:pt idx="904">
                  <c:v>40948</c:v>
                </c:pt>
                <c:pt idx="905">
                  <c:v>40947</c:v>
                </c:pt>
                <c:pt idx="906">
                  <c:v>40946</c:v>
                </c:pt>
                <c:pt idx="907">
                  <c:v>40945</c:v>
                </c:pt>
                <c:pt idx="908">
                  <c:v>40942</c:v>
                </c:pt>
                <c:pt idx="909">
                  <c:v>40941</c:v>
                </c:pt>
                <c:pt idx="910">
                  <c:v>40940</c:v>
                </c:pt>
                <c:pt idx="911">
                  <c:v>40939</c:v>
                </c:pt>
                <c:pt idx="912">
                  <c:v>40938</c:v>
                </c:pt>
                <c:pt idx="913">
                  <c:v>40935</c:v>
                </c:pt>
                <c:pt idx="914">
                  <c:v>40934</c:v>
                </c:pt>
                <c:pt idx="915">
                  <c:v>40933</c:v>
                </c:pt>
                <c:pt idx="916">
                  <c:v>40932</c:v>
                </c:pt>
                <c:pt idx="917">
                  <c:v>40931</c:v>
                </c:pt>
                <c:pt idx="918">
                  <c:v>40928</c:v>
                </c:pt>
                <c:pt idx="919">
                  <c:v>40927</c:v>
                </c:pt>
                <c:pt idx="920">
                  <c:v>40926</c:v>
                </c:pt>
                <c:pt idx="921">
                  <c:v>40925</c:v>
                </c:pt>
                <c:pt idx="922">
                  <c:v>40924</c:v>
                </c:pt>
                <c:pt idx="923">
                  <c:v>40921</c:v>
                </c:pt>
                <c:pt idx="924">
                  <c:v>40920</c:v>
                </c:pt>
                <c:pt idx="925">
                  <c:v>40919</c:v>
                </c:pt>
                <c:pt idx="926">
                  <c:v>40918</c:v>
                </c:pt>
                <c:pt idx="927">
                  <c:v>40907</c:v>
                </c:pt>
                <c:pt idx="928">
                  <c:v>40906</c:v>
                </c:pt>
                <c:pt idx="929">
                  <c:v>40905</c:v>
                </c:pt>
                <c:pt idx="930">
                  <c:v>40904</c:v>
                </c:pt>
                <c:pt idx="931">
                  <c:v>40903</c:v>
                </c:pt>
                <c:pt idx="932">
                  <c:v>40900</c:v>
                </c:pt>
                <c:pt idx="933">
                  <c:v>40899</c:v>
                </c:pt>
                <c:pt idx="934">
                  <c:v>40898</c:v>
                </c:pt>
                <c:pt idx="935">
                  <c:v>40897</c:v>
                </c:pt>
                <c:pt idx="936">
                  <c:v>40896</c:v>
                </c:pt>
                <c:pt idx="937">
                  <c:v>40893</c:v>
                </c:pt>
                <c:pt idx="938">
                  <c:v>40892</c:v>
                </c:pt>
                <c:pt idx="939">
                  <c:v>40891</c:v>
                </c:pt>
                <c:pt idx="940">
                  <c:v>40890</c:v>
                </c:pt>
                <c:pt idx="941">
                  <c:v>40889</c:v>
                </c:pt>
                <c:pt idx="942">
                  <c:v>40886</c:v>
                </c:pt>
                <c:pt idx="943">
                  <c:v>40885</c:v>
                </c:pt>
                <c:pt idx="944">
                  <c:v>40884</c:v>
                </c:pt>
                <c:pt idx="945">
                  <c:v>40883</c:v>
                </c:pt>
                <c:pt idx="946">
                  <c:v>40882</c:v>
                </c:pt>
                <c:pt idx="947">
                  <c:v>40879</c:v>
                </c:pt>
                <c:pt idx="948">
                  <c:v>40878</c:v>
                </c:pt>
                <c:pt idx="949">
                  <c:v>40877</c:v>
                </c:pt>
                <c:pt idx="950">
                  <c:v>40876</c:v>
                </c:pt>
                <c:pt idx="951">
                  <c:v>40875</c:v>
                </c:pt>
                <c:pt idx="952">
                  <c:v>40872</c:v>
                </c:pt>
                <c:pt idx="953">
                  <c:v>40871</c:v>
                </c:pt>
                <c:pt idx="954">
                  <c:v>40870</c:v>
                </c:pt>
                <c:pt idx="955">
                  <c:v>40869</c:v>
                </c:pt>
                <c:pt idx="956">
                  <c:v>40868</c:v>
                </c:pt>
                <c:pt idx="957">
                  <c:v>40865</c:v>
                </c:pt>
                <c:pt idx="958">
                  <c:v>40864</c:v>
                </c:pt>
                <c:pt idx="959">
                  <c:v>40863</c:v>
                </c:pt>
                <c:pt idx="960">
                  <c:v>40862</c:v>
                </c:pt>
                <c:pt idx="961">
                  <c:v>40861</c:v>
                </c:pt>
                <c:pt idx="962">
                  <c:v>40858</c:v>
                </c:pt>
                <c:pt idx="963">
                  <c:v>40857</c:v>
                </c:pt>
                <c:pt idx="964">
                  <c:v>40856</c:v>
                </c:pt>
                <c:pt idx="965">
                  <c:v>40855</c:v>
                </c:pt>
                <c:pt idx="966">
                  <c:v>40854</c:v>
                </c:pt>
                <c:pt idx="967">
                  <c:v>40850</c:v>
                </c:pt>
                <c:pt idx="968">
                  <c:v>40849</c:v>
                </c:pt>
                <c:pt idx="969">
                  <c:v>40848</c:v>
                </c:pt>
                <c:pt idx="970">
                  <c:v>40847</c:v>
                </c:pt>
                <c:pt idx="971">
                  <c:v>40844</c:v>
                </c:pt>
                <c:pt idx="972">
                  <c:v>40843</c:v>
                </c:pt>
                <c:pt idx="973">
                  <c:v>40842</c:v>
                </c:pt>
                <c:pt idx="974">
                  <c:v>40841</c:v>
                </c:pt>
                <c:pt idx="975">
                  <c:v>40840</c:v>
                </c:pt>
                <c:pt idx="976">
                  <c:v>40837</c:v>
                </c:pt>
                <c:pt idx="977">
                  <c:v>40836</c:v>
                </c:pt>
                <c:pt idx="978">
                  <c:v>40835</c:v>
                </c:pt>
                <c:pt idx="979">
                  <c:v>40834</c:v>
                </c:pt>
                <c:pt idx="980">
                  <c:v>40833</c:v>
                </c:pt>
                <c:pt idx="981">
                  <c:v>40830</c:v>
                </c:pt>
                <c:pt idx="982">
                  <c:v>40829</c:v>
                </c:pt>
                <c:pt idx="983">
                  <c:v>40828</c:v>
                </c:pt>
                <c:pt idx="984">
                  <c:v>40827</c:v>
                </c:pt>
                <c:pt idx="985">
                  <c:v>40826</c:v>
                </c:pt>
                <c:pt idx="986">
                  <c:v>40823</c:v>
                </c:pt>
                <c:pt idx="987">
                  <c:v>40822</c:v>
                </c:pt>
                <c:pt idx="988">
                  <c:v>40821</c:v>
                </c:pt>
                <c:pt idx="989">
                  <c:v>40820</c:v>
                </c:pt>
                <c:pt idx="990">
                  <c:v>40819</c:v>
                </c:pt>
                <c:pt idx="991">
                  <c:v>40816</c:v>
                </c:pt>
                <c:pt idx="992">
                  <c:v>40815</c:v>
                </c:pt>
                <c:pt idx="993">
                  <c:v>40814</c:v>
                </c:pt>
                <c:pt idx="994">
                  <c:v>40813</c:v>
                </c:pt>
                <c:pt idx="995">
                  <c:v>40812</c:v>
                </c:pt>
                <c:pt idx="996">
                  <c:v>40809</c:v>
                </c:pt>
                <c:pt idx="997">
                  <c:v>40808</c:v>
                </c:pt>
                <c:pt idx="998">
                  <c:v>40807</c:v>
                </c:pt>
                <c:pt idx="999">
                  <c:v>40806</c:v>
                </c:pt>
                <c:pt idx="1000">
                  <c:v>40805</c:v>
                </c:pt>
                <c:pt idx="1001">
                  <c:v>40802</c:v>
                </c:pt>
                <c:pt idx="1002">
                  <c:v>40801</c:v>
                </c:pt>
                <c:pt idx="1003">
                  <c:v>40800</c:v>
                </c:pt>
                <c:pt idx="1004">
                  <c:v>40799</c:v>
                </c:pt>
                <c:pt idx="1005">
                  <c:v>40798</c:v>
                </c:pt>
                <c:pt idx="1006">
                  <c:v>40795</c:v>
                </c:pt>
                <c:pt idx="1007">
                  <c:v>40794</c:v>
                </c:pt>
                <c:pt idx="1008">
                  <c:v>40793</c:v>
                </c:pt>
                <c:pt idx="1009">
                  <c:v>40792</c:v>
                </c:pt>
                <c:pt idx="1010">
                  <c:v>40791</c:v>
                </c:pt>
                <c:pt idx="1011">
                  <c:v>40788</c:v>
                </c:pt>
                <c:pt idx="1012">
                  <c:v>40787</c:v>
                </c:pt>
                <c:pt idx="1013">
                  <c:v>40786</c:v>
                </c:pt>
                <c:pt idx="1014">
                  <c:v>40785</c:v>
                </c:pt>
                <c:pt idx="1015">
                  <c:v>40784</c:v>
                </c:pt>
                <c:pt idx="1016">
                  <c:v>40781</c:v>
                </c:pt>
                <c:pt idx="1017">
                  <c:v>40780</c:v>
                </c:pt>
                <c:pt idx="1018">
                  <c:v>40779</c:v>
                </c:pt>
                <c:pt idx="1019">
                  <c:v>40778</c:v>
                </c:pt>
                <c:pt idx="1020">
                  <c:v>40777</c:v>
                </c:pt>
                <c:pt idx="1021">
                  <c:v>40774</c:v>
                </c:pt>
                <c:pt idx="1022">
                  <c:v>40773</c:v>
                </c:pt>
                <c:pt idx="1023">
                  <c:v>40772</c:v>
                </c:pt>
                <c:pt idx="1024">
                  <c:v>40771</c:v>
                </c:pt>
                <c:pt idx="1025">
                  <c:v>40770</c:v>
                </c:pt>
                <c:pt idx="1026">
                  <c:v>40767</c:v>
                </c:pt>
                <c:pt idx="1027">
                  <c:v>40766</c:v>
                </c:pt>
                <c:pt idx="1028">
                  <c:v>40765</c:v>
                </c:pt>
                <c:pt idx="1029">
                  <c:v>40764</c:v>
                </c:pt>
                <c:pt idx="1030">
                  <c:v>40763</c:v>
                </c:pt>
                <c:pt idx="1031">
                  <c:v>40760</c:v>
                </c:pt>
                <c:pt idx="1032">
                  <c:v>40759</c:v>
                </c:pt>
                <c:pt idx="1033">
                  <c:v>40758</c:v>
                </c:pt>
                <c:pt idx="1034">
                  <c:v>40757</c:v>
                </c:pt>
                <c:pt idx="1035">
                  <c:v>40756</c:v>
                </c:pt>
                <c:pt idx="1036">
                  <c:v>40753</c:v>
                </c:pt>
                <c:pt idx="1037">
                  <c:v>40752</c:v>
                </c:pt>
                <c:pt idx="1038">
                  <c:v>40751</c:v>
                </c:pt>
                <c:pt idx="1039">
                  <c:v>40750</c:v>
                </c:pt>
                <c:pt idx="1040">
                  <c:v>40749</c:v>
                </c:pt>
                <c:pt idx="1041">
                  <c:v>40746</c:v>
                </c:pt>
                <c:pt idx="1042">
                  <c:v>40745</c:v>
                </c:pt>
                <c:pt idx="1043">
                  <c:v>40744</c:v>
                </c:pt>
                <c:pt idx="1044">
                  <c:v>40743</c:v>
                </c:pt>
                <c:pt idx="1045">
                  <c:v>40742</c:v>
                </c:pt>
                <c:pt idx="1046">
                  <c:v>40739</c:v>
                </c:pt>
                <c:pt idx="1047">
                  <c:v>40738</c:v>
                </c:pt>
                <c:pt idx="1048">
                  <c:v>40737</c:v>
                </c:pt>
                <c:pt idx="1049">
                  <c:v>40736</c:v>
                </c:pt>
                <c:pt idx="1050">
                  <c:v>40735</c:v>
                </c:pt>
                <c:pt idx="1051">
                  <c:v>40732</c:v>
                </c:pt>
                <c:pt idx="1052">
                  <c:v>40731</c:v>
                </c:pt>
                <c:pt idx="1053">
                  <c:v>40730</c:v>
                </c:pt>
                <c:pt idx="1054">
                  <c:v>40729</c:v>
                </c:pt>
                <c:pt idx="1055">
                  <c:v>40728</c:v>
                </c:pt>
                <c:pt idx="1056">
                  <c:v>40725</c:v>
                </c:pt>
                <c:pt idx="1057">
                  <c:v>40724</c:v>
                </c:pt>
                <c:pt idx="1058">
                  <c:v>40723</c:v>
                </c:pt>
                <c:pt idx="1059">
                  <c:v>40722</c:v>
                </c:pt>
                <c:pt idx="1060">
                  <c:v>40721</c:v>
                </c:pt>
                <c:pt idx="1061">
                  <c:v>40718</c:v>
                </c:pt>
                <c:pt idx="1062">
                  <c:v>40717</c:v>
                </c:pt>
                <c:pt idx="1063">
                  <c:v>40716</c:v>
                </c:pt>
                <c:pt idx="1064">
                  <c:v>40715</c:v>
                </c:pt>
                <c:pt idx="1065">
                  <c:v>40714</c:v>
                </c:pt>
                <c:pt idx="1066">
                  <c:v>40711</c:v>
                </c:pt>
                <c:pt idx="1067">
                  <c:v>40710</c:v>
                </c:pt>
                <c:pt idx="1068">
                  <c:v>40709</c:v>
                </c:pt>
                <c:pt idx="1069">
                  <c:v>40708</c:v>
                </c:pt>
                <c:pt idx="1070">
                  <c:v>40704</c:v>
                </c:pt>
                <c:pt idx="1071">
                  <c:v>40703</c:v>
                </c:pt>
                <c:pt idx="1072">
                  <c:v>40702</c:v>
                </c:pt>
                <c:pt idx="1073">
                  <c:v>40701</c:v>
                </c:pt>
                <c:pt idx="1074">
                  <c:v>40700</c:v>
                </c:pt>
                <c:pt idx="1075">
                  <c:v>40697</c:v>
                </c:pt>
                <c:pt idx="1076">
                  <c:v>40696</c:v>
                </c:pt>
                <c:pt idx="1077">
                  <c:v>40695</c:v>
                </c:pt>
                <c:pt idx="1078">
                  <c:v>40694</c:v>
                </c:pt>
                <c:pt idx="1079">
                  <c:v>40693</c:v>
                </c:pt>
                <c:pt idx="1080">
                  <c:v>40690</c:v>
                </c:pt>
                <c:pt idx="1081">
                  <c:v>40689</c:v>
                </c:pt>
                <c:pt idx="1082">
                  <c:v>40688</c:v>
                </c:pt>
                <c:pt idx="1083">
                  <c:v>40687</c:v>
                </c:pt>
                <c:pt idx="1084">
                  <c:v>40686</c:v>
                </c:pt>
                <c:pt idx="1085">
                  <c:v>40683</c:v>
                </c:pt>
                <c:pt idx="1086">
                  <c:v>40682</c:v>
                </c:pt>
                <c:pt idx="1087">
                  <c:v>40681</c:v>
                </c:pt>
                <c:pt idx="1088">
                  <c:v>40680</c:v>
                </c:pt>
                <c:pt idx="1089">
                  <c:v>40679</c:v>
                </c:pt>
                <c:pt idx="1090">
                  <c:v>40676</c:v>
                </c:pt>
                <c:pt idx="1091">
                  <c:v>40675</c:v>
                </c:pt>
                <c:pt idx="1092">
                  <c:v>40674</c:v>
                </c:pt>
                <c:pt idx="1093">
                  <c:v>40673</c:v>
                </c:pt>
                <c:pt idx="1094">
                  <c:v>40669</c:v>
                </c:pt>
                <c:pt idx="1095">
                  <c:v>40668</c:v>
                </c:pt>
                <c:pt idx="1096">
                  <c:v>40667</c:v>
                </c:pt>
                <c:pt idx="1097">
                  <c:v>40666</c:v>
                </c:pt>
                <c:pt idx="1098">
                  <c:v>40662</c:v>
                </c:pt>
                <c:pt idx="1099">
                  <c:v>40661</c:v>
                </c:pt>
                <c:pt idx="1100">
                  <c:v>40660</c:v>
                </c:pt>
                <c:pt idx="1101">
                  <c:v>40659</c:v>
                </c:pt>
                <c:pt idx="1102">
                  <c:v>40658</c:v>
                </c:pt>
                <c:pt idx="1103">
                  <c:v>40655</c:v>
                </c:pt>
                <c:pt idx="1104">
                  <c:v>40654</c:v>
                </c:pt>
                <c:pt idx="1105">
                  <c:v>40653</c:v>
                </c:pt>
                <c:pt idx="1106">
                  <c:v>40652</c:v>
                </c:pt>
                <c:pt idx="1107">
                  <c:v>40651</c:v>
                </c:pt>
                <c:pt idx="1108">
                  <c:v>40648</c:v>
                </c:pt>
                <c:pt idx="1109">
                  <c:v>40647</c:v>
                </c:pt>
                <c:pt idx="1110">
                  <c:v>40646</c:v>
                </c:pt>
                <c:pt idx="1111">
                  <c:v>40645</c:v>
                </c:pt>
                <c:pt idx="1112">
                  <c:v>40644</c:v>
                </c:pt>
                <c:pt idx="1113">
                  <c:v>40641</c:v>
                </c:pt>
                <c:pt idx="1114">
                  <c:v>40640</c:v>
                </c:pt>
                <c:pt idx="1115">
                  <c:v>40639</c:v>
                </c:pt>
                <c:pt idx="1116">
                  <c:v>40638</c:v>
                </c:pt>
                <c:pt idx="1117">
                  <c:v>40637</c:v>
                </c:pt>
                <c:pt idx="1118">
                  <c:v>40634</c:v>
                </c:pt>
                <c:pt idx="1119">
                  <c:v>40633</c:v>
                </c:pt>
                <c:pt idx="1120">
                  <c:v>40632</c:v>
                </c:pt>
                <c:pt idx="1121">
                  <c:v>40631</c:v>
                </c:pt>
                <c:pt idx="1122">
                  <c:v>40630</c:v>
                </c:pt>
                <c:pt idx="1123">
                  <c:v>40627</c:v>
                </c:pt>
                <c:pt idx="1124">
                  <c:v>40626</c:v>
                </c:pt>
                <c:pt idx="1125">
                  <c:v>40625</c:v>
                </c:pt>
                <c:pt idx="1126">
                  <c:v>40624</c:v>
                </c:pt>
                <c:pt idx="1127">
                  <c:v>40623</c:v>
                </c:pt>
                <c:pt idx="1128">
                  <c:v>40620</c:v>
                </c:pt>
                <c:pt idx="1129">
                  <c:v>40619</c:v>
                </c:pt>
                <c:pt idx="1130">
                  <c:v>40618</c:v>
                </c:pt>
                <c:pt idx="1131">
                  <c:v>40617</c:v>
                </c:pt>
                <c:pt idx="1132">
                  <c:v>40616</c:v>
                </c:pt>
                <c:pt idx="1133">
                  <c:v>40613</c:v>
                </c:pt>
                <c:pt idx="1134">
                  <c:v>40612</c:v>
                </c:pt>
                <c:pt idx="1135">
                  <c:v>40611</c:v>
                </c:pt>
                <c:pt idx="1136">
                  <c:v>40607</c:v>
                </c:pt>
                <c:pt idx="1137">
                  <c:v>40606</c:v>
                </c:pt>
                <c:pt idx="1138">
                  <c:v>40605</c:v>
                </c:pt>
                <c:pt idx="1139">
                  <c:v>40604</c:v>
                </c:pt>
                <c:pt idx="1140">
                  <c:v>40603</c:v>
                </c:pt>
                <c:pt idx="1141">
                  <c:v>40602</c:v>
                </c:pt>
                <c:pt idx="1142">
                  <c:v>40599</c:v>
                </c:pt>
                <c:pt idx="1143">
                  <c:v>40598</c:v>
                </c:pt>
                <c:pt idx="1144">
                  <c:v>40596</c:v>
                </c:pt>
                <c:pt idx="1145">
                  <c:v>40595</c:v>
                </c:pt>
                <c:pt idx="1146">
                  <c:v>40592</c:v>
                </c:pt>
                <c:pt idx="1147">
                  <c:v>40591</c:v>
                </c:pt>
                <c:pt idx="1148">
                  <c:v>40590</c:v>
                </c:pt>
                <c:pt idx="1149">
                  <c:v>40589</c:v>
                </c:pt>
                <c:pt idx="1150">
                  <c:v>40588</c:v>
                </c:pt>
                <c:pt idx="1151">
                  <c:v>40585</c:v>
                </c:pt>
                <c:pt idx="1152">
                  <c:v>40584</c:v>
                </c:pt>
                <c:pt idx="1153">
                  <c:v>40583</c:v>
                </c:pt>
                <c:pt idx="1154">
                  <c:v>40582</c:v>
                </c:pt>
                <c:pt idx="1155">
                  <c:v>40581</c:v>
                </c:pt>
                <c:pt idx="1156">
                  <c:v>40578</c:v>
                </c:pt>
                <c:pt idx="1157">
                  <c:v>40577</c:v>
                </c:pt>
                <c:pt idx="1158">
                  <c:v>40576</c:v>
                </c:pt>
                <c:pt idx="1159">
                  <c:v>40575</c:v>
                </c:pt>
                <c:pt idx="1160">
                  <c:v>40574</c:v>
                </c:pt>
                <c:pt idx="1161">
                  <c:v>40571</c:v>
                </c:pt>
                <c:pt idx="1162">
                  <c:v>40570</c:v>
                </c:pt>
                <c:pt idx="1163">
                  <c:v>40569</c:v>
                </c:pt>
                <c:pt idx="1164">
                  <c:v>40568</c:v>
                </c:pt>
                <c:pt idx="1165">
                  <c:v>40567</c:v>
                </c:pt>
                <c:pt idx="1166">
                  <c:v>40564</c:v>
                </c:pt>
                <c:pt idx="1167">
                  <c:v>40563</c:v>
                </c:pt>
                <c:pt idx="1168">
                  <c:v>40562</c:v>
                </c:pt>
                <c:pt idx="1169">
                  <c:v>40561</c:v>
                </c:pt>
                <c:pt idx="1170">
                  <c:v>40560</c:v>
                </c:pt>
                <c:pt idx="1171">
                  <c:v>40557</c:v>
                </c:pt>
                <c:pt idx="1172">
                  <c:v>40556</c:v>
                </c:pt>
                <c:pt idx="1173">
                  <c:v>40555</c:v>
                </c:pt>
                <c:pt idx="1174">
                  <c:v>40554</c:v>
                </c:pt>
                <c:pt idx="1175">
                  <c:v>40543</c:v>
                </c:pt>
                <c:pt idx="1176">
                  <c:v>40542</c:v>
                </c:pt>
                <c:pt idx="1177">
                  <c:v>40541</c:v>
                </c:pt>
                <c:pt idx="1178">
                  <c:v>40540</c:v>
                </c:pt>
                <c:pt idx="1179">
                  <c:v>40539</c:v>
                </c:pt>
                <c:pt idx="1180">
                  <c:v>40536</c:v>
                </c:pt>
                <c:pt idx="1181">
                  <c:v>40535</c:v>
                </c:pt>
                <c:pt idx="1182">
                  <c:v>40534</c:v>
                </c:pt>
                <c:pt idx="1183">
                  <c:v>40533</c:v>
                </c:pt>
                <c:pt idx="1184">
                  <c:v>40532</c:v>
                </c:pt>
                <c:pt idx="1185">
                  <c:v>40529</c:v>
                </c:pt>
                <c:pt idx="1186">
                  <c:v>40528</c:v>
                </c:pt>
                <c:pt idx="1187">
                  <c:v>40527</c:v>
                </c:pt>
                <c:pt idx="1188">
                  <c:v>40526</c:v>
                </c:pt>
                <c:pt idx="1189">
                  <c:v>40525</c:v>
                </c:pt>
                <c:pt idx="1190">
                  <c:v>40522</c:v>
                </c:pt>
                <c:pt idx="1191">
                  <c:v>40521</c:v>
                </c:pt>
                <c:pt idx="1192">
                  <c:v>40520</c:v>
                </c:pt>
                <c:pt idx="1193">
                  <c:v>40519</c:v>
                </c:pt>
                <c:pt idx="1194">
                  <c:v>40518</c:v>
                </c:pt>
                <c:pt idx="1195">
                  <c:v>40515</c:v>
                </c:pt>
                <c:pt idx="1196">
                  <c:v>40514</c:v>
                </c:pt>
                <c:pt idx="1197">
                  <c:v>40513</c:v>
                </c:pt>
                <c:pt idx="1198">
                  <c:v>40512</c:v>
                </c:pt>
                <c:pt idx="1199">
                  <c:v>40511</c:v>
                </c:pt>
                <c:pt idx="1200">
                  <c:v>40508</c:v>
                </c:pt>
                <c:pt idx="1201">
                  <c:v>40507</c:v>
                </c:pt>
                <c:pt idx="1202">
                  <c:v>40506</c:v>
                </c:pt>
                <c:pt idx="1203">
                  <c:v>40505</c:v>
                </c:pt>
                <c:pt idx="1204">
                  <c:v>40504</c:v>
                </c:pt>
                <c:pt idx="1205">
                  <c:v>40501</c:v>
                </c:pt>
                <c:pt idx="1206">
                  <c:v>40500</c:v>
                </c:pt>
                <c:pt idx="1207">
                  <c:v>40499</c:v>
                </c:pt>
                <c:pt idx="1208">
                  <c:v>40498</c:v>
                </c:pt>
                <c:pt idx="1209">
                  <c:v>40497</c:v>
                </c:pt>
                <c:pt idx="1210">
                  <c:v>40495</c:v>
                </c:pt>
                <c:pt idx="1211">
                  <c:v>40494</c:v>
                </c:pt>
                <c:pt idx="1212">
                  <c:v>40493</c:v>
                </c:pt>
                <c:pt idx="1213">
                  <c:v>40492</c:v>
                </c:pt>
                <c:pt idx="1214">
                  <c:v>40491</c:v>
                </c:pt>
                <c:pt idx="1215">
                  <c:v>40490</c:v>
                </c:pt>
                <c:pt idx="1216">
                  <c:v>40485</c:v>
                </c:pt>
                <c:pt idx="1217">
                  <c:v>40484</c:v>
                </c:pt>
                <c:pt idx="1218">
                  <c:v>40483</c:v>
                </c:pt>
                <c:pt idx="1219">
                  <c:v>40480</c:v>
                </c:pt>
                <c:pt idx="1220">
                  <c:v>40479</c:v>
                </c:pt>
                <c:pt idx="1221">
                  <c:v>40478</c:v>
                </c:pt>
                <c:pt idx="1222">
                  <c:v>40477</c:v>
                </c:pt>
                <c:pt idx="1223">
                  <c:v>40476</c:v>
                </c:pt>
                <c:pt idx="1224">
                  <c:v>40473</c:v>
                </c:pt>
                <c:pt idx="1225">
                  <c:v>40472</c:v>
                </c:pt>
                <c:pt idx="1226">
                  <c:v>40471</c:v>
                </c:pt>
                <c:pt idx="1227">
                  <c:v>40470</c:v>
                </c:pt>
                <c:pt idx="1228">
                  <c:v>40469</c:v>
                </c:pt>
                <c:pt idx="1229">
                  <c:v>40466</c:v>
                </c:pt>
                <c:pt idx="1230">
                  <c:v>40465</c:v>
                </c:pt>
                <c:pt idx="1231">
                  <c:v>40464</c:v>
                </c:pt>
                <c:pt idx="1232">
                  <c:v>40463</c:v>
                </c:pt>
                <c:pt idx="1233">
                  <c:v>40462</c:v>
                </c:pt>
                <c:pt idx="1234">
                  <c:v>40459</c:v>
                </c:pt>
                <c:pt idx="1235">
                  <c:v>40458</c:v>
                </c:pt>
                <c:pt idx="1236">
                  <c:v>40457</c:v>
                </c:pt>
                <c:pt idx="1237">
                  <c:v>40456</c:v>
                </c:pt>
                <c:pt idx="1238">
                  <c:v>40455</c:v>
                </c:pt>
                <c:pt idx="1239">
                  <c:v>40452</c:v>
                </c:pt>
                <c:pt idx="1240">
                  <c:v>40451</c:v>
                </c:pt>
                <c:pt idx="1241">
                  <c:v>40450</c:v>
                </c:pt>
                <c:pt idx="1242">
                  <c:v>40449</c:v>
                </c:pt>
                <c:pt idx="1243">
                  <c:v>40448</c:v>
                </c:pt>
                <c:pt idx="1244">
                  <c:v>40445</c:v>
                </c:pt>
                <c:pt idx="1245">
                  <c:v>40444</c:v>
                </c:pt>
                <c:pt idx="1246">
                  <c:v>40443</c:v>
                </c:pt>
                <c:pt idx="1247">
                  <c:v>40442</c:v>
                </c:pt>
                <c:pt idx="1248">
                  <c:v>40441</c:v>
                </c:pt>
                <c:pt idx="1249">
                  <c:v>40438</c:v>
                </c:pt>
                <c:pt idx="1250">
                  <c:v>40437</c:v>
                </c:pt>
                <c:pt idx="1251">
                  <c:v>40436</c:v>
                </c:pt>
                <c:pt idx="1252">
                  <c:v>40435</c:v>
                </c:pt>
                <c:pt idx="1253">
                  <c:v>40434</c:v>
                </c:pt>
                <c:pt idx="1254">
                  <c:v>40431</c:v>
                </c:pt>
                <c:pt idx="1255">
                  <c:v>40430</c:v>
                </c:pt>
                <c:pt idx="1256">
                  <c:v>40429</c:v>
                </c:pt>
                <c:pt idx="1257">
                  <c:v>40428</c:v>
                </c:pt>
                <c:pt idx="1258">
                  <c:v>40427</c:v>
                </c:pt>
                <c:pt idx="1259">
                  <c:v>40424</c:v>
                </c:pt>
                <c:pt idx="1260">
                  <c:v>40423</c:v>
                </c:pt>
                <c:pt idx="1261">
                  <c:v>40422</c:v>
                </c:pt>
                <c:pt idx="1262">
                  <c:v>40421</c:v>
                </c:pt>
                <c:pt idx="1263">
                  <c:v>40420</c:v>
                </c:pt>
                <c:pt idx="1264">
                  <c:v>40417</c:v>
                </c:pt>
                <c:pt idx="1265">
                  <c:v>40416</c:v>
                </c:pt>
                <c:pt idx="1266">
                  <c:v>40415</c:v>
                </c:pt>
                <c:pt idx="1267">
                  <c:v>40414</c:v>
                </c:pt>
                <c:pt idx="1268">
                  <c:v>40413</c:v>
                </c:pt>
                <c:pt idx="1269">
                  <c:v>40410</c:v>
                </c:pt>
                <c:pt idx="1270">
                  <c:v>40409</c:v>
                </c:pt>
                <c:pt idx="1271">
                  <c:v>40408</c:v>
                </c:pt>
                <c:pt idx="1272">
                  <c:v>40407</c:v>
                </c:pt>
                <c:pt idx="1273">
                  <c:v>40406</c:v>
                </c:pt>
                <c:pt idx="1274">
                  <c:v>40403</c:v>
                </c:pt>
                <c:pt idx="1275">
                  <c:v>40402</c:v>
                </c:pt>
                <c:pt idx="1276">
                  <c:v>40401</c:v>
                </c:pt>
                <c:pt idx="1277">
                  <c:v>40400</c:v>
                </c:pt>
                <c:pt idx="1278">
                  <c:v>40399</c:v>
                </c:pt>
                <c:pt idx="1279">
                  <c:v>40396</c:v>
                </c:pt>
                <c:pt idx="1280">
                  <c:v>40395</c:v>
                </c:pt>
                <c:pt idx="1281">
                  <c:v>40394</c:v>
                </c:pt>
                <c:pt idx="1282">
                  <c:v>40393</c:v>
                </c:pt>
                <c:pt idx="1283">
                  <c:v>40392</c:v>
                </c:pt>
                <c:pt idx="1284">
                  <c:v>40389</c:v>
                </c:pt>
                <c:pt idx="1285">
                  <c:v>40388</c:v>
                </c:pt>
                <c:pt idx="1286">
                  <c:v>40387</c:v>
                </c:pt>
                <c:pt idx="1287">
                  <c:v>40386</c:v>
                </c:pt>
                <c:pt idx="1288">
                  <c:v>40385</c:v>
                </c:pt>
                <c:pt idx="1289">
                  <c:v>40382</c:v>
                </c:pt>
                <c:pt idx="1290">
                  <c:v>40381</c:v>
                </c:pt>
                <c:pt idx="1291">
                  <c:v>40380</c:v>
                </c:pt>
                <c:pt idx="1292">
                  <c:v>40379</c:v>
                </c:pt>
                <c:pt idx="1293">
                  <c:v>40378</c:v>
                </c:pt>
                <c:pt idx="1294">
                  <c:v>40375</c:v>
                </c:pt>
                <c:pt idx="1295">
                  <c:v>40374</c:v>
                </c:pt>
                <c:pt idx="1296">
                  <c:v>40373</c:v>
                </c:pt>
                <c:pt idx="1297">
                  <c:v>40372</c:v>
                </c:pt>
                <c:pt idx="1298">
                  <c:v>40371</c:v>
                </c:pt>
                <c:pt idx="1299">
                  <c:v>40368</c:v>
                </c:pt>
                <c:pt idx="1300">
                  <c:v>40367</c:v>
                </c:pt>
                <c:pt idx="1301">
                  <c:v>40366</c:v>
                </c:pt>
                <c:pt idx="1302">
                  <c:v>40365</c:v>
                </c:pt>
                <c:pt idx="1303">
                  <c:v>40364</c:v>
                </c:pt>
                <c:pt idx="1304">
                  <c:v>40361</c:v>
                </c:pt>
                <c:pt idx="1305">
                  <c:v>40360</c:v>
                </c:pt>
              </c:numCache>
            </c:numRef>
          </c:cat>
          <c:val>
            <c:numRef>
              <c:f>Лист2!$C$9:$C$1314</c:f>
              <c:numCache>
                <c:formatCode>_-* #,##0_р_._-;\-* #,##0_р_._-;_-* "-"??_р_._-;_-@_-</c:formatCode>
                <c:ptCount val="1306"/>
                <c:pt idx="0">
                  <c:v>5239.2</c:v>
                </c:pt>
                <c:pt idx="1">
                  <c:v>32035.200000000001</c:v>
                </c:pt>
                <c:pt idx="2">
                  <c:v>0</c:v>
                </c:pt>
                <c:pt idx="3">
                  <c:v>961.6</c:v>
                </c:pt>
                <c:pt idx="4">
                  <c:v>0</c:v>
                </c:pt>
                <c:pt idx="5">
                  <c:v>40078.400000000001</c:v>
                </c:pt>
                <c:pt idx="6">
                  <c:v>0</c:v>
                </c:pt>
                <c:pt idx="7">
                  <c:v>6623.1200000000008</c:v>
                </c:pt>
                <c:pt idx="8">
                  <c:v>54.4</c:v>
                </c:pt>
                <c:pt idx="9">
                  <c:v>947.2</c:v>
                </c:pt>
                <c:pt idx="10">
                  <c:v>1911.2</c:v>
                </c:pt>
                <c:pt idx="11">
                  <c:v>0</c:v>
                </c:pt>
                <c:pt idx="12">
                  <c:v>489.6</c:v>
                </c:pt>
                <c:pt idx="13">
                  <c:v>325.60000000000002</c:v>
                </c:pt>
                <c:pt idx="14">
                  <c:v>0</c:v>
                </c:pt>
                <c:pt idx="15">
                  <c:v>837.6</c:v>
                </c:pt>
                <c:pt idx="16">
                  <c:v>0</c:v>
                </c:pt>
                <c:pt idx="17">
                  <c:v>0</c:v>
                </c:pt>
                <c:pt idx="18">
                  <c:v>5854.4</c:v>
                </c:pt>
                <c:pt idx="19">
                  <c:v>0</c:v>
                </c:pt>
                <c:pt idx="20">
                  <c:v>7753.29</c:v>
                </c:pt>
                <c:pt idx="21">
                  <c:v>0</c:v>
                </c:pt>
                <c:pt idx="22">
                  <c:v>1832</c:v>
                </c:pt>
                <c:pt idx="23">
                  <c:v>3812</c:v>
                </c:pt>
                <c:pt idx="24">
                  <c:v>453.6</c:v>
                </c:pt>
                <c:pt idx="25">
                  <c:v>3618.55</c:v>
                </c:pt>
                <c:pt idx="26">
                  <c:v>0</c:v>
                </c:pt>
                <c:pt idx="27">
                  <c:v>0</c:v>
                </c:pt>
                <c:pt idx="28">
                  <c:v>1673.6</c:v>
                </c:pt>
                <c:pt idx="29">
                  <c:v>1044</c:v>
                </c:pt>
                <c:pt idx="30">
                  <c:v>1649.6</c:v>
                </c:pt>
                <c:pt idx="31">
                  <c:v>116</c:v>
                </c:pt>
                <c:pt idx="32">
                  <c:v>512.79999999999995</c:v>
                </c:pt>
                <c:pt idx="33">
                  <c:v>112</c:v>
                </c:pt>
                <c:pt idx="34">
                  <c:v>1752.8</c:v>
                </c:pt>
                <c:pt idx="35">
                  <c:v>0</c:v>
                </c:pt>
                <c:pt idx="36">
                  <c:v>170.4</c:v>
                </c:pt>
                <c:pt idx="37">
                  <c:v>327.2</c:v>
                </c:pt>
                <c:pt idx="38">
                  <c:v>168.8</c:v>
                </c:pt>
                <c:pt idx="39">
                  <c:v>504.8</c:v>
                </c:pt>
                <c:pt idx="40">
                  <c:v>55.2</c:v>
                </c:pt>
                <c:pt idx="41">
                  <c:v>0</c:v>
                </c:pt>
                <c:pt idx="42">
                  <c:v>160</c:v>
                </c:pt>
                <c:pt idx="43">
                  <c:v>17104</c:v>
                </c:pt>
                <c:pt idx="44">
                  <c:v>4457.6000000000004</c:v>
                </c:pt>
                <c:pt idx="45">
                  <c:v>492</c:v>
                </c:pt>
                <c:pt idx="46">
                  <c:v>0</c:v>
                </c:pt>
                <c:pt idx="47">
                  <c:v>124</c:v>
                </c:pt>
                <c:pt idx="48">
                  <c:v>2389.6</c:v>
                </c:pt>
                <c:pt idx="49">
                  <c:v>1273.5999999999999</c:v>
                </c:pt>
                <c:pt idx="50">
                  <c:v>205.6</c:v>
                </c:pt>
                <c:pt idx="51">
                  <c:v>153.6</c:v>
                </c:pt>
                <c:pt idx="52">
                  <c:v>14325.6</c:v>
                </c:pt>
                <c:pt idx="53">
                  <c:v>1428.8</c:v>
                </c:pt>
                <c:pt idx="54">
                  <c:v>2200.8000000000002</c:v>
                </c:pt>
                <c:pt idx="55">
                  <c:v>111.2</c:v>
                </c:pt>
                <c:pt idx="56">
                  <c:v>80.8</c:v>
                </c:pt>
                <c:pt idx="57">
                  <c:v>0</c:v>
                </c:pt>
                <c:pt idx="58">
                  <c:v>0</c:v>
                </c:pt>
                <c:pt idx="59">
                  <c:v>1533.2</c:v>
                </c:pt>
                <c:pt idx="60">
                  <c:v>25.6</c:v>
                </c:pt>
                <c:pt idx="61">
                  <c:v>955.2</c:v>
                </c:pt>
                <c:pt idx="62">
                  <c:v>987.2</c:v>
                </c:pt>
                <c:pt idx="63">
                  <c:v>1376</c:v>
                </c:pt>
                <c:pt idx="64">
                  <c:v>171.2</c:v>
                </c:pt>
                <c:pt idx="65">
                  <c:v>4446.24</c:v>
                </c:pt>
                <c:pt idx="66">
                  <c:v>684.8</c:v>
                </c:pt>
                <c:pt idx="67">
                  <c:v>2245.6</c:v>
                </c:pt>
                <c:pt idx="68">
                  <c:v>7956.8</c:v>
                </c:pt>
                <c:pt idx="69">
                  <c:v>389.6</c:v>
                </c:pt>
                <c:pt idx="70">
                  <c:v>1914.48</c:v>
                </c:pt>
                <c:pt idx="71">
                  <c:v>380</c:v>
                </c:pt>
                <c:pt idx="72">
                  <c:v>984</c:v>
                </c:pt>
                <c:pt idx="73">
                  <c:v>25408</c:v>
                </c:pt>
                <c:pt idx="74">
                  <c:v>1324</c:v>
                </c:pt>
                <c:pt idx="75">
                  <c:v>624</c:v>
                </c:pt>
                <c:pt idx="76">
                  <c:v>230.4</c:v>
                </c:pt>
                <c:pt idx="77">
                  <c:v>6564</c:v>
                </c:pt>
                <c:pt idx="78">
                  <c:v>31263.200000000001</c:v>
                </c:pt>
                <c:pt idx="79">
                  <c:v>524</c:v>
                </c:pt>
                <c:pt idx="80">
                  <c:v>2325.6</c:v>
                </c:pt>
                <c:pt idx="81">
                  <c:v>9104</c:v>
                </c:pt>
                <c:pt idx="82">
                  <c:v>12165.6</c:v>
                </c:pt>
                <c:pt idx="83">
                  <c:v>20240</c:v>
                </c:pt>
                <c:pt idx="84">
                  <c:v>300</c:v>
                </c:pt>
                <c:pt idx="85">
                  <c:v>10496</c:v>
                </c:pt>
                <c:pt idx="86">
                  <c:v>25473.200000000001</c:v>
                </c:pt>
                <c:pt idx="87">
                  <c:v>717.6</c:v>
                </c:pt>
                <c:pt idx="88">
                  <c:v>24008.799999999996</c:v>
                </c:pt>
                <c:pt idx="89">
                  <c:v>927.2</c:v>
                </c:pt>
                <c:pt idx="90">
                  <c:v>26216</c:v>
                </c:pt>
                <c:pt idx="91">
                  <c:v>1628</c:v>
                </c:pt>
                <c:pt idx="92">
                  <c:v>8372.7999999999975</c:v>
                </c:pt>
                <c:pt idx="93">
                  <c:v>348</c:v>
                </c:pt>
                <c:pt idx="94">
                  <c:v>28790.75</c:v>
                </c:pt>
                <c:pt idx="95">
                  <c:v>33248.800000000003</c:v>
                </c:pt>
                <c:pt idx="96">
                  <c:v>15528</c:v>
                </c:pt>
                <c:pt idx="97">
                  <c:v>13625.6</c:v>
                </c:pt>
                <c:pt idx="98">
                  <c:v>7904</c:v>
                </c:pt>
                <c:pt idx="99">
                  <c:v>7824</c:v>
                </c:pt>
                <c:pt idx="100">
                  <c:v>10824</c:v>
                </c:pt>
                <c:pt idx="101">
                  <c:v>8948</c:v>
                </c:pt>
                <c:pt idx="102">
                  <c:v>2801.6</c:v>
                </c:pt>
                <c:pt idx="103">
                  <c:v>0</c:v>
                </c:pt>
                <c:pt idx="104">
                  <c:v>14771.359999999999</c:v>
                </c:pt>
                <c:pt idx="105">
                  <c:v>3257.6</c:v>
                </c:pt>
                <c:pt idx="106">
                  <c:v>4797.76</c:v>
                </c:pt>
                <c:pt idx="107">
                  <c:v>0</c:v>
                </c:pt>
                <c:pt idx="108">
                  <c:v>1328</c:v>
                </c:pt>
                <c:pt idx="109">
                  <c:v>0</c:v>
                </c:pt>
                <c:pt idx="110">
                  <c:v>3848</c:v>
                </c:pt>
                <c:pt idx="111">
                  <c:v>1013.6</c:v>
                </c:pt>
                <c:pt idx="112">
                  <c:v>4176</c:v>
                </c:pt>
                <c:pt idx="113">
                  <c:v>22082</c:v>
                </c:pt>
                <c:pt idx="114">
                  <c:v>0</c:v>
                </c:pt>
                <c:pt idx="115">
                  <c:v>990</c:v>
                </c:pt>
                <c:pt idx="116">
                  <c:v>4064</c:v>
                </c:pt>
                <c:pt idx="117">
                  <c:v>504</c:v>
                </c:pt>
                <c:pt idx="118">
                  <c:v>0</c:v>
                </c:pt>
                <c:pt idx="119">
                  <c:v>61437.599999999999</c:v>
                </c:pt>
                <c:pt idx="120">
                  <c:v>804</c:v>
                </c:pt>
                <c:pt idx="121">
                  <c:v>0</c:v>
                </c:pt>
                <c:pt idx="122">
                  <c:v>0</c:v>
                </c:pt>
                <c:pt idx="123">
                  <c:v>4981.6000000000004</c:v>
                </c:pt>
                <c:pt idx="124">
                  <c:v>1884</c:v>
                </c:pt>
                <c:pt idx="125">
                  <c:v>0</c:v>
                </c:pt>
                <c:pt idx="126">
                  <c:v>1547.2</c:v>
                </c:pt>
                <c:pt idx="127">
                  <c:v>2355.6799999999998</c:v>
                </c:pt>
                <c:pt idx="128">
                  <c:v>11440</c:v>
                </c:pt>
                <c:pt idx="129">
                  <c:v>917.6</c:v>
                </c:pt>
                <c:pt idx="130">
                  <c:v>1236</c:v>
                </c:pt>
                <c:pt idx="131">
                  <c:v>365.6</c:v>
                </c:pt>
                <c:pt idx="132">
                  <c:v>5865.6</c:v>
                </c:pt>
                <c:pt idx="133">
                  <c:v>0</c:v>
                </c:pt>
                <c:pt idx="134">
                  <c:v>7081.6</c:v>
                </c:pt>
                <c:pt idx="135">
                  <c:v>216</c:v>
                </c:pt>
                <c:pt idx="136">
                  <c:v>923.8599999999999</c:v>
                </c:pt>
                <c:pt idx="137">
                  <c:v>1389.6</c:v>
                </c:pt>
                <c:pt idx="138">
                  <c:v>14610</c:v>
                </c:pt>
                <c:pt idx="139">
                  <c:v>3743.2</c:v>
                </c:pt>
                <c:pt idx="140">
                  <c:v>568</c:v>
                </c:pt>
                <c:pt idx="141">
                  <c:v>2280</c:v>
                </c:pt>
                <c:pt idx="142">
                  <c:v>1445.6</c:v>
                </c:pt>
                <c:pt idx="143">
                  <c:v>801.6</c:v>
                </c:pt>
                <c:pt idx="144">
                  <c:v>566.79999999999995</c:v>
                </c:pt>
                <c:pt idx="145">
                  <c:v>19080</c:v>
                </c:pt>
                <c:pt idx="146">
                  <c:v>3978.4</c:v>
                </c:pt>
                <c:pt idx="147">
                  <c:v>4609.2</c:v>
                </c:pt>
                <c:pt idx="148">
                  <c:v>1157.5999999999999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2808</c:v>
                </c:pt>
                <c:pt idx="153">
                  <c:v>577.6</c:v>
                </c:pt>
                <c:pt idx="154">
                  <c:v>2192.8000000000002</c:v>
                </c:pt>
                <c:pt idx="155">
                  <c:v>649.6</c:v>
                </c:pt>
                <c:pt idx="156">
                  <c:v>32480</c:v>
                </c:pt>
                <c:pt idx="157">
                  <c:v>0</c:v>
                </c:pt>
                <c:pt idx="158">
                  <c:v>0</c:v>
                </c:pt>
                <c:pt idx="159">
                  <c:v>8773.6400000000012</c:v>
                </c:pt>
                <c:pt idx="160">
                  <c:v>645.6</c:v>
                </c:pt>
                <c:pt idx="161">
                  <c:v>31313.200000000001</c:v>
                </c:pt>
                <c:pt idx="162">
                  <c:v>0</c:v>
                </c:pt>
                <c:pt idx="163">
                  <c:v>8520.7999999999975</c:v>
                </c:pt>
                <c:pt idx="164">
                  <c:v>1421.6</c:v>
                </c:pt>
                <c:pt idx="165">
                  <c:v>1046.4000000000001</c:v>
                </c:pt>
                <c:pt idx="166">
                  <c:v>31948</c:v>
                </c:pt>
                <c:pt idx="167">
                  <c:v>0</c:v>
                </c:pt>
                <c:pt idx="168">
                  <c:v>1844</c:v>
                </c:pt>
                <c:pt idx="169">
                  <c:v>18236</c:v>
                </c:pt>
                <c:pt idx="170">
                  <c:v>26707.599999999995</c:v>
                </c:pt>
                <c:pt idx="171">
                  <c:v>32080</c:v>
                </c:pt>
                <c:pt idx="172">
                  <c:v>138.4</c:v>
                </c:pt>
                <c:pt idx="173">
                  <c:v>1695.2</c:v>
                </c:pt>
                <c:pt idx="174">
                  <c:v>1713.6</c:v>
                </c:pt>
                <c:pt idx="175">
                  <c:v>0</c:v>
                </c:pt>
                <c:pt idx="176">
                  <c:v>2051.7599999999998</c:v>
                </c:pt>
                <c:pt idx="177">
                  <c:v>4568.8</c:v>
                </c:pt>
                <c:pt idx="178">
                  <c:v>324</c:v>
                </c:pt>
                <c:pt idx="179">
                  <c:v>320157.11</c:v>
                </c:pt>
                <c:pt idx="180">
                  <c:v>112734.39999999999</c:v>
                </c:pt>
                <c:pt idx="181">
                  <c:v>694.4</c:v>
                </c:pt>
                <c:pt idx="182">
                  <c:v>112188</c:v>
                </c:pt>
                <c:pt idx="183">
                  <c:v>120208</c:v>
                </c:pt>
                <c:pt idx="184">
                  <c:v>48032</c:v>
                </c:pt>
                <c:pt idx="185">
                  <c:v>243572.36</c:v>
                </c:pt>
                <c:pt idx="186">
                  <c:v>20796.8</c:v>
                </c:pt>
                <c:pt idx="187">
                  <c:v>447129.59999999998</c:v>
                </c:pt>
                <c:pt idx="188">
                  <c:v>16384</c:v>
                </c:pt>
                <c:pt idx="189">
                  <c:v>287550.44</c:v>
                </c:pt>
                <c:pt idx="190">
                  <c:v>213264</c:v>
                </c:pt>
                <c:pt idx="191">
                  <c:v>399006.8</c:v>
                </c:pt>
                <c:pt idx="192">
                  <c:v>824.8</c:v>
                </c:pt>
                <c:pt idx="193">
                  <c:v>225608</c:v>
                </c:pt>
                <c:pt idx="194">
                  <c:v>257239.2</c:v>
                </c:pt>
                <c:pt idx="195">
                  <c:v>113648.98999999999</c:v>
                </c:pt>
                <c:pt idx="196">
                  <c:v>119920</c:v>
                </c:pt>
                <c:pt idx="197">
                  <c:v>99702.47</c:v>
                </c:pt>
                <c:pt idx="198">
                  <c:v>233985.6</c:v>
                </c:pt>
                <c:pt idx="199">
                  <c:v>136400</c:v>
                </c:pt>
                <c:pt idx="200">
                  <c:v>97174.399999999994</c:v>
                </c:pt>
                <c:pt idx="201">
                  <c:v>185720</c:v>
                </c:pt>
                <c:pt idx="202">
                  <c:v>114863.68000000001</c:v>
                </c:pt>
                <c:pt idx="203">
                  <c:v>185311.2</c:v>
                </c:pt>
                <c:pt idx="204">
                  <c:v>70200</c:v>
                </c:pt>
                <c:pt idx="205">
                  <c:v>25800</c:v>
                </c:pt>
                <c:pt idx="206">
                  <c:v>142480</c:v>
                </c:pt>
                <c:pt idx="207">
                  <c:v>247516.79999999999</c:v>
                </c:pt>
                <c:pt idx="208">
                  <c:v>115251.2</c:v>
                </c:pt>
                <c:pt idx="209">
                  <c:v>35247.810000000005</c:v>
                </c:pt>
                <c:pt idx="210">
                  <c:v>49323.199999999997</c:v>
                </c:pt>
                <c:pt idx="211">
                  <c:v>144344.79999999999</c:v>
                </c:pt>
                <c:pt idx="212">
                  <c:v>13508.8</c:v>
                </c:pt>
                <c:pt idx="213">
                  <c:v>21318.400000000001</c:v>
                </c:pt>
                <c:pt idx="214">
                  <c:v>63032</c:v>
                </c:pt>
                <c:pt idx="215">
                  <c:v>8510.4</c:v>
                </c:pt>
                <c:pt idx="216">
                  <c:v>16928</c:v>
                </c:pt>
                <c:pt idx="217">
                  <c:v>29151.200000000001</c:v>
                </c:pt>
                <c:pt idx="218">
                  <c:v>3840</c:v>
                </c:pt>
                <c:pt idx="219">
                  <c:v>61112</c:v>
                </c:pt>
                <c:pt idx="220">
                  <c:v>29427.200000000001</c:v>
                </c:pt>
                <c:pt idx="221">
                  <c:v>11260.79</c:v>
                </c:pt>
                <c:pt idx="222">
                  <c:v>25976.799999999996</c:v>
                </c:pt>
                <c:pt idx="223">
                  <c:v>53248</c:v>
                </c:pt>
                <c:pt idx="224">
                  <c:v>78496.399999999994</c:v>
                </c:pt>
                <c:pt idx="225">
                  <c:v>1160</c:v>
                </c:pt>
                <c:pt idx="226">
                  <c:v>36377.599999999999</c:v>
                </c:pt>
                <c:pt idx="227">
                  <c:v>154824.79999999999</c:v>
                </c:pt>
                <c:pt idx="228">
                  <c:v>6556.8</c:v>
                </c:pt>
                <c:pt idx="229">
                  <c:v>42482.400000000001</c:v>
                </c:pt>
                <c:pt idx="230">
                  <c:v>70380</c:v>
                </c:pt>
                <c:pt idx="231">
                  <c:v>10059.200000000003</c:v>
                </c:pt>
                <c:pt idx="232">
                  <c:v>63516</c:v>
                </c:pt>
                <c:pt idx="233">
                  <c:v>63953.599999999999</c:v>
                </c:pt>
                <c:pt idx="234">
                  <c:v>5767.2</c:v>
                </c:pt>
                <c:pt idx="235">
                  <c:v>47776</c:v>
                </c:pt>
                <c:pt idx="236">
                  <c:v>3115.2</c:v>
                </c:pt>
                <c:pt idx="237">
                  <c:v>62286.400000000001</c:v>
                </c:pt>
                <c:pt idx="238">
                  <c:v>18923.2</c:v>
                </c:pt>
                <c:pt idx="239">
                  <c:v>58392</c:v>
                </c:pt>
                <c:pt idx="240">
                  <c:v>22749.03</c:v>
                </c:pt>
                <c:pt idx="241">
                  <c:v>11632</c:v>
                </c:pt>
                <c:pt idx="242">
                  <c:v>65516</c:v>
                </c:pt>
                <c:pt idx="243">
                  <c:v>3662.4</c:v>
                </c:pt>
                <c:pt idx="244">
                  <c:v>5629.6</c:v>
                </c:pt>
                <c:pt idx="245">
                  <c:v>5199.2</c:v>
                </c:pt>
                <c:pt idx="246">
                  <c:v>20256</c:v>
                </c:pt>
                <c:pt idx="247">
                  <c:v>75014.399999999994</c:v>
                </c:pt>
                <c:pt idx="248">
                  <c:v>15420.8</c:v>
                </c:pt>
                <c:pt idx="249">
                  <c:v>7437.6</c:v>
                </c:pt>
                <c:pt idx="250">
                  <c:v>25225.599999999995</c:v>
                </c:pt>
                <c:pt idx="251">
                  <c:v>9524</c:v>
                </c:pt>
                <c:pt idx="252">
                  <c:v>75261.600000000006</c:v>
                </c:pt>
                <c:pt idx="253">
                  <c:v>1655.2</c:v>
                </c:pt>
                <c:pt idx="254">
                  <c:v>23044</c:v>
                </c:pt>
                <c:pt idx="255">
                  <c:v>45006.400000000001</c:v>
                </c:pt>
                <c:pt idx="256">
                  <c:v>28680</c:v>
                </c:pt>
                <c:pt idx="257">
                  <c:v>87996.800000000003</c:v>
                </c:pt>
                <c:pt idx="258">
                  <c:v>23344.799999999996</c:v>
                </c:pt>
                <c:pt idx="259">
                  <c:v>12980</c:v>
                </c:pt>
                <c:pt idx="260">
                  <c:v>19376</c:v>
                </c:pt>
                <c:pt idx="261">
                  <c:v>3694.4</c:v>
                </c:pt>
                <c:pt idx="262">
                  <c:v>74004.800000000003</c:v>
                </c:pt>
                <c:pt idx="263">
                  <c:v>7535.2</c:v>
                </c:pt>
                <c:pt idx="264">
                  <c:v>7334.4</c:v>
                </c:pt>
                <c:pt idx="265">
                  <c:v>9319.2000000000007</c:v>
                </c:pt>
                <c:pt idx="266">
                  <c:v>4110.4000000000005</c:v>
                </c:pt>
                <c:pt idx="267">
                  <c:v>76845.600000000006</c:v>
                </c:pt>
                <c:pt idx="268">
                  <c:v>4919.2</c:v>
                </c:pt>
                <c:pt idx="269">
                  <c:v>2216</c:v>
                </c:pt>
                <c:pt idx="270">
                  <c:v>60187.71</c:v>
                </c:pt>
                <c:pt idx="271">
                  <c:v>5312</c:v>
                </c:pt>
                <c:pt idx="272">
                  <c:v>78656</c:v>
                </c:pt>
                <c:pt idx="273">
                  <c:v>816.8</c:v>
                </c:pt>
                <c:pt idx="274">
                  <c:v>24688.400000000001</c:v>
                </c:pt>
                <c:pt idx="275">
                  <c:v>1732</c:v>
                </c:pt>
                <c:pt idx="276">
                  <c:v>848</c:v>
                </c:pt>
                <c:pt idx="277">
                  <c:v>78692</c:v>
                </c:pt>
                <c:pt idx="278">
                  <c:v>24442.400000000001</c:v>
                </c:pt>
                <c:pt idx="279">
                  <c:v>2643.2</c:v>
                </c:pt>
                <c:pt idx="280">
                  <c:v>656</c:v>
                </c:pt>
                <c:pt idx="281">
                  <c:v>178.4</c:v>
                </c:pt>
                <c:pt idx="282">
                  <c:v>80322.03</c:v>
                </c:pt>
                <c:pt idx="283">
                  <c:v>816</c:v>
                </c:pt>
                <c:pt idx="284">
                  <c:v>1939.2</c:v>
                </c:pt>
                <c:pt idx="285">
                  <c:v>5722.4</c:v>
                </c:pt>
                <c:pt idx="286">
                  <c:v>40</c:v>
                </c:pt>
                <c:pt idx="287">
                  <c:v>77016</c:v>
                </c:pt>
                <c:pt idx="288">
                  <c:v>37130.400000000001</c:v>
                </c:pt>
                <c:pt idx="289">
                  <c:v>8412</c:v>
                </c:pt>
                <c:pt idx="290">
                  <c:v>12584</c:v>
                </c:pt>
                <c:pt idx="291">
                  <c:v>33157.53</c:v>
                </c:pt>
                <c:pt idx="292">
                  <c:v>97666.4</c:v>
                </c:pt>
                <c:pt idx="293">
                  <c:v>61662.37</c:v>
                </c:pt>
                <c:pt idx="294">
                  <c:v>8607.3599999999988</c:v>
                </c:pt>
                <c:pt idx="295">
                  <c:v>3481.6</c:v>
                </c:pt>
                <c:pt idx="296">
                  <c:v>24110.400000000001</c:v>
                </c:pt>
                <c:pt idx="297">
                  <c:v>77256</c:v>
                </c:pt>
                <c:pt idx="298">
                  <c:v>74021.61</c:v>
                </c:pt>
                <c:pt idx="299">
                  <c:v>8563.2000000000007</c:v>
                </c:pt>
                <c:pt idx="300">
                  <c:v>2745.6</c:v>
                </c:pt>
                <c:pt idx="301">
                  <c:v>72</c:v>
                </c:pt>
                <c:pt idx="302">
                  <c:v>78896</c:v>
                </c:pt>
                <c:pt idx="303">
                  <c:v>65622.459999999992</c:v>
                </c:pt>
                <c:pt idx="304">
                  <c:v>192</c:v>
                </c:pt>
                <c:pt idx="305">
                  <c:v>1139.2</c:v>
                </c:pt>
                <c:pt idx="306">
                  <c:v>224.8</c:v>
                </c:pt>
                <c:pt idx="307">
                  <c:v>77655.199999999997</c:v>
                </c:pt>
                <c:pt idx="308">
                  <c:v>31368.91</c:v>
                </c:pt>
                <c:pt idx="309">
                  <c:v>317.60000000000002</c:v>
                </c:pt>
                <c:pt idx="310">
                  <c:v>240</c:v>
                </c:pt>
                <c:pt idx="311">
                  <c:v>9518.02</c:v>
                </c:pt>
                <c:pt idx="312">
                  <c:v>78876.800000000003</c:v>
                </c:pt>
                <c:pt idx="313">
                  <c:v>32584.16</c:v>
                </c:pt>
                <c:pt idx="314">
                  <c:v>8036.01</c:v>
                </c:pt>
                <c:pt idx="315">
                  <c:v>34844.560000000005</c:v>
                </c:pt>
                <c:pt idx="316">
                  <c:v>1688</c:v>
                </c:pt>
                <c:pt idx="317">
                  <c:v>80341.600000000006</c:v>
                </c:pt>
                <c:pt idx="318">
                  <c:v>42339.4</c:v>
                </c:pt>
                <c:pt idx="319">
                  <c:v>3320</c:v>
                </c:pt>
                <c:pt idx="320">
                  <c:v>12131.2</c:v>
                </c:pt>
                <c:pt idx="321">
                  <c:v>1066.4000000000001</c:v>
                </c:pt>
                <c:pt idx="322">
                  <c:v>80948</c:v>
                </c:pt>
                <c:pt idx="323">
                  <c:v>32640.649999999998</c:v>
                </c:pt>
                <c:pt idx="324">
                  <c:v>2846</c:v>
                </c:pt>
                <c:pt idx="325">
                  <c:v>80046.399999999994</c:v>
                </c:pt>
                <c:pt idx="326">
                  <c:v>32507.21</c:v>
                </c:pt>
                <c:pt idx="327">
                  <c:v>840</c:v>
                </c:pt>
                <c:pt idx="328">
                  <c:v>2785.6</c:v>
                </c:pt>
                <c:pt idx="329">
                  <c:v>209.6</c:v>
                </c:pt>
                <c:pt idx="330">
                  <c:v>79417.600000000006</c:v>
                </c:pt>
                <c:pt idx="331">
                  <c:v>31215.21</c:v>
                </c:pt>
                <c:pt idx="332">
                  <c:v>1180</c:v>
                </c:pt>
                <c:pt idx="333">
                  <c:v>682.4</c:v>
                </c:pt>
                <c:pt idx="334">
                  <c:v>2776</c:v>
                </c:pt>
                <c:pt idx="335">
                  <c:v>79231.199999999997</c:v>
                </c:pt>
                <c:pt idx="336">
                  <c:v>31039.59</c:v>
                </c:pt>
                <c:pt idx="337">
                  <c:v>2154.8000000000002</c:v>
                </c:pt>
                <c:pt idx="338">
                  <c:v>8179.1900000000005</c:v>
                </c:pt>
                <c:pt idx="339">
                  <c:v>776.8</c:v>
                </c:pt>
                <c:pt idx="340">
                  <c:v>78057.600000000006</c:v>
                </c:pt>
                <c:pt idx="341">
                  <c:v>1396</c:v>
                </c:pt>
                <c:pt idx="342">
                  <c:v>2475.1999999999998</c:v>
                </c:pt>
                <c:pt idx="343">
                  <c:v>421.6</c:v>
                </c:pt>
                <c:pt idx="344">
                  <c:v>449.6</c:v>
                </c:pt>
                <c:pt idx="345">
                  <c:v>79828</c:v>
                </c:pt>
                <c:pt idx="346">
                  <c:v>36311.689999999995</c:v>
                </c:pt>
                <c:pt idx="347">
                  <c:v>2467.1999999999998</c:v>
                </c:pt>
                <c:pt idx="348">
                  <c:v>5690.4</c:v>
                </c:pt>
                <c:pt idx="349">
                  <c:v>95348</c:v>
                </c:pt>
                <c:pt idx="350">
                  <c:v>34869.599999999999</c:v>
                </c:pt>
                <c:pt idx="351">
                  <c:v>2719.2</c:v>
                </c:pt>
                <c:pt idx="352">
                  <c:v>78798.8</c:v>
                </c:pt>
                <c:pt idx="353">
                  <c:v>35592.800000000003</c:v>
                </c:pt>
                <c:pt idx="354">
                  <c:v>863.12</c:v>
                </c:pt>
                <c:pt idx="355">
                  <c:v>1117.5999999999999</c:v>
                </c:pt>
                <c:pt idx="356">
                  <c:v>108</c:v>
                </c:pt>
                <c:pt idx="357">
                  <c:v>112279.31</c:v>
                </c:pt>
                <c:pt idx="358">
                  <c:v>1722.4</c:v>
                </c:pt>
                <c:pt idx="359">
                  <c:v>964</c:v>
                </c:pt>
                <c:pt idx="360">
                  <c:v>2437.1999999999998</c:v>
                </c:pt>
                <c:pt idx="361">
                  <c:v>39925.360000000001</c:v>
                </c:pt>
                <c:pt idx="362">
                  <c:v>79387.199999999997</c:v>
                </c:pt>
                <c:pt idx="363">
                  <c:v>472</c:v>
                </c:pt>
                <c:pt idx="364">
                  <c:v>34488.800000000003</c:v>
                </c:pt>
                <c:pt idx="365">
                  <c:v>818.28000000000009</c:v>
                </c:pt>
                <c:pt idx="366">
                  <c:v>680.8</c:v>
                </c:pt>
                <c:pt idx="367">
                  <c:v>92925.6</c:v>
                </c:pt>
                <c:pt idx="368">
                  <c:v>1218</c:v>
                </c:pt>
                <c:pt idx="369">
                  <c:v>400</c:v>
                </c:pt>
                <c:pt idx="370">
                  <c:v>825.6</c:v>
                </c:pt>
                <c:pt idx="371">
                  <c:v>195.2</c:v>
                </c:pt>
                <c:pt idx="372">
                  <c:v>125884.03</c:v>
                </c:pt>
                <c:pt idx="373">
                  <c:v>46.4</c:v>
                </c:pt>
                <c:pt idx="374">
                  <c:v>60396.11</c:v>
                </c:pt>
                <c:pt idx="375">
                  <c:v>308</c:v>
                </c:pt>
                <c:pt idx="376">
                  <c:v>49064.5</c:v>
                </c:pt>
                <c:pt idx="377">
                  <c:v>80133.600000000006</c:v>
                </c:pt>
                <c:pt idx="378">
                  <c:v>755.2</c:v>
                </c:pt>
                <c:pt idx="379">
                  <c:v>50771.719999999994</c:v>
                </c:pt>
                <c:pt idx="380">
                  <c:v>826.4</c:v>
                </c:pt>
                <c:pt idx="381">
                  <c:v>2088.3200000000002</c:v>
                </c:pt>
                <c:pt idx="382">
                  <c:v>89786.4</c:v>
                </c:pt>
                <c:pt idx="383">
                  <c:v>14754.640000000001</c:v>
                </c:pt>
                <c:pt idx="384">
                  <c:v>34826.159999999996</c:v>
                </c:pt>
                <c:pt idx="385">
                  <c:v>1469.6</c:v>
                </c:pt>
                <c:pt idx="386">
                  <c:v>1644</c:v>
                </c:pt>
                <c:pt idx="387">
                  <c:v>76842.399999999994</c:v>
                </c:pt>
                <c:pt idx="388">
                  <c:v>336</c:v>
                </c:pt>
                <c:pt idx="389">
                  <c:v>136</c:v>
                </c:pt>
                <c:pt idx="390">
                  <c:v>729.6</c:v>
                </c:pt>
                <c:pt idx="391">
                  <c:v>92187.62000000001</c:v>
                </c:pt>
                <c:pt idx="392">
                  <c:v>33436.239999999998</c:v>
                </c:pt>
                <c:pt idx="393">
                  <c:v>57.6</c:v>
                </c:pt>
                <c:pt idx="394">
                  <c:v>1598.4</c:v>
                </c:pt>
                <c:pt idx="395">
                  <c:v>580.79999999999995</c:v>
                </c:pt>
                <c:pt idx="396">
                  <c:v>31275.52</c:v>
                </c:pt>
                <c:pt idx="397">
                  <c:v>34781.599999999999</c:v>
                </c:pt>
                <c:pt idx="398">
                  <c:v>613.20000000000005</c:v>
                </c:pt>
                <c:pt idx="399">
                  <c:v>383.2</c:v>
                </c:pt>
                <c:pt idx="400">
                  <c:v>813.6</c:v>
                </c:pt>
                <c:pt idx="401">
                  <c:v>91109.180000000008</c:v>
                </c:pt>
                <c:pt idx="402">
                  <c:v>34185.599999999999</c:v>
                </c:pt>
                <c:pt idx="403">
                  <c:v>0</c:v>
                </c:pt>
                <c:pt idx="404">
                  <c:v>1456.8</c:v>
                </c:pt>
                <c:pt idx="405">
                  <c:v>5623.6</c:v>
                </c:pt>
                <c:pt idx="406">
                  <c:v>89868</c:v>
                </c:pt>
                <c:pt idx="407">
                  <c:v>34023.199999999997</c:v>
                </c:pt>
                <c:pt idx="408">
                  <c:v>170.4</c:v>
                </c:pt>
                <c:pt idx="409">
                  <c:v>1160</c:v>
                </c:pt>
                <c:pt idx="410">
                  <c:v>65.599999999999994</c:v>
                </c:pt>
                <c:pt idx="411">
                  <c:v>89833.37000000001</c:v>
                </c:pt>
                <c:pt idx="412">
                  <c:v>33772</c:v>
                </c:pt>
                <c:pt idx="413">
                  <c:v>109.2</c:v>
                </c:pt>
                <c:pt idx="414">
                  <c:v>54.4</c:v>
                </c:pt>
                <c:pt idx="415">
                  <c:v>327.2</c:v>
                </c:pt>
                <c:pt idx="416">
                  <c:v>89709.28</c:v>
                </c:pt>
                <c:pt idx="417">
                  <c:v>33341.599999999999</c:v>
                </c:pt>
                <c:pt idx="418">
                  <c:v>204.8</c:v>
                </c:pt>
                <c:pt idx="419">
                  <c:v>88.8</c:v>
                </c:pt>
                <c:pt idx="420">
                  <c:v>207.2</c:v>
                </c:pt>
                <c:pt idx="421">
                  <c:v>89670.29</c:v>
                </c:pt>
                <c:pt idx="422">
                  <c:v>5488</c:v>
                </c:pt>
                <c:pt idx="423">
                  <c:v>20</c:v>
                </c:pt>
                <c:pt idx="424">
                  <c:v>5815.83</c:v>
                </c:pt>
                <c:pt idx="425">
                  <c:v>2972</c:v>
                </c:pt>
                <c:pt idx="426">
                  <c:v>75622.399999999994</c:v>
                </c:pt>
                <c:pt idx="427">
                  <c:v>567.20000000000005</c:v>
                </c:pt>
                <c:pt idx="428">
                  <c:v>33452</c:v>
                </c:pt>
                <c:pt idx="429">
                  <c:v>179.2</c:v>
                </c:pt>
                <c:pt idx="430">
                  <c:v>14381.859999999999</c:v>
                </c:pt>
                <c:pt idx="431">
                  <c:v>24864</c:v>
                </c:pt>
                <c:pt idx="432">
                  <c:v>239784.73</c:v>
                </c:pt>
                <c:pt idx="433">
                  <c:v>56</c:v>
                </c:pt>
                <c:pt idx="434">
                  <c:v>3040</c:v>
                </c:pt>
                <c:pt idx="435">
                  <c:v>43573.599999999999</c:v>
                </c:pt>
                <c:pt idx="436">
                  <c:v>26219.88</c:v>
                </c:pt>
                <c:pt idx="437">
                  <c:v>85486</c:v>
                </c:pt>
                <c:pt idx="438">
                  <c:v>6354.4</c:v>
                </c:pt>
                <c:pt idx="439">
                  <c:v>1528</c:v>
                </c:pt>
                <c:pt idx="440">
                  <c:v>51207.199999999997</c:v>
                </c:pt>
                <c:pt idx="441">
                  <c:v>25272.66</c:v>
                </c:pt>
                <c:pt idx="442">
                  <c:v>50723.199999999997</c:v>
                </c:pt>
                <c:pt idx="443">
                  <c:v>2240</c:v>
                </c:pt>
                <c:pt idx="444">
                  <c:v>1155.02</c:v>
                </c:pt>
                <c:pt idx="445">
                  <c:v>46052.800000000003</c:v>
                </c:pt>
                <c:pt idx="446">
                  <c:v>33.200000000000003</c:v>
                </c:pt>
                <c:pt idx="447">
                  <c:v>81864</c:v>
                </c:pt>
                <c:pt idx="448">
                  <c:v>10803.2</c:v>
                </c:pt>
                <c:pt idx="449">
                  <c:v>748.8</c:v>
                </c:pt>
                <c:pt idx="450">
                  <c:v>49102.400000000001</c:v>
                </c:pt>
                <c:pt idx="451">
                  <c:v>5261.21</c:v>
                </c:pt>
                <c:pt idx="452">
                  <c:v>48576</c:v>
                </c:pt>
                <c:pt idx="453">
                  <c:v>259.2</c:v>
                </c:pt>
                <c:pt idx="454">
                  <c:v>587.20000000000005</c:v>
                </c:pt>
                <c:pt idx="455">
                  <c:v>56543.199999999997</c:v>
                </c:pt>
                <c:pt idx="456">
                  <c:v>500</c:v>
                </c:pt>
                <c:pt idx="457">
                  <c:v>122.4</c:v>
                </c:pt>
                <c:pt idx="458">
                  <c:v>959.2</c:v>
                </c:pt>
                <c:pt idx="459">
                  <c:v>1840</c:v>
                </c:pt>
                <c:pt idx="460">
                  <c:v>47146.400000000001</c:v>
                </c:pt>
                <c:pt idx="461">
                  <c:v>1584.8</c:v>
                </c:pt>
                <c:pt idx="462">
                  <c:v>192</c:v>
                </c:pt>
                <c:pt idx="463">
                  <c:v>893.6</c:v>
                </c:pt>
                <c:pt idx="464">
                  <c:v>1440</c:v>
                </c:pt>
                <c:pt idx="465">
                  <c:v>44449.599999999999</c:v>
                </c:pt>
                <c:pt idx="466">
                  <c:v>1044.8</c:v>
                </c:pt>
                <c:pt idx="467">
                  <c:v>871.2</c:v>
                </c:pt>
                <c:pt idx="468">
                  <c:v>4506.57</c:v>
                </c:pt>
                <c:pt idx="469">
                  <c:v>49.6</c:v>
                </c:pt>
                <c:pt idx="470">
                  <c:v>51192.800000000003</c:v>
                </c:pt>
                <c:pt idx="471">
                  <c:v>2833.68</c:v>
                </c:pt>
                <c:pt idx="472">
                  <c:v>844.8</c:v>
                </c:pt>
                <c:pt idx="473">
                  <c:v>3049.6</c:v>
                </c:pt>
                <c:pt idx="474">
                  <c:v>51118.400000000001</c:v>
                </c:pt>
                <c:pt idx="475">
                  <c:v>2915.2</c:v>
                </c:pt>
                <c:pt idx="476">
                  <c:v>2609.8000000000002</c:v>
                </c:pt>
                <c:pt idx="477">
                  <c:v>551.20000000000005</c:v>
                </c:pt>
                <c:pt idx="478">
                  <c:v>5176</c:v>
                </c:pt>
                <c:pt idx="479">
                  <c:v>45392</c:v>
                </c:pt>
                <c:pt idx="480">
                  <c:v>1784.8</c:v>
                </c:pt>
                <c:pt idx="481">
                  <c:v>2996</c:v>
                </c:pt>
                <c:pt idx="482">
                  <c:v>1292.8</c:v>
                </c:pt>
                <c:pt idx="483">
                  <c:v>640</c:v>
                </c:pt>
                <c:pt idx="484">
                  <c:v>43689.599999999999</c:v>
                </c:pt>
                <c:pt idx="485">
                  <c:v>2771.2</c:v>
                </c:pt>
                <c:pt idx="486">
                  <c:v>441.52</c:v>
                </c:pt>
                <c:pt idx="487">
                  <c:v>5965.89</c:v>
                </c:pt>
                <c:pt idx="488">
                  <c:v>5400</c:v>
                </c:pt>
                <c:pt idx="489">
                  <c:v>46624</c:v>
                </c:pt>
                <c:pt idx="490">
                  <c:v>3503.2</c:v>
                </c:pt>
                <c:pt idx="491">
                  <c:v>620</c:v>
                </c:pt>
                <c:pt idx="492">
                  <c:v>4063.2</c:v>
                </c:pt>
                <c:pt idx="493">
                  <c:v>3876.8</c:v>
                </c:pt>
                <c:pt idx="494">
                  <c:v>46953.599999999999</c:v>
                </c:pt>
                <c:pt idx="495">
                  <c:v>6676</c:v>
                </c:pt>
                <c:pt idx="496">
                  <c:v>50.4</c:v>
                </c:pt>
                <c:pt idx="497">
                  <c:v>669.6</c:v>
                </c:pt>
                <c:pt idx="498">
                  <c:v>5004</c:v>
                </c:pt>
                <c:pt idx="499">
                  <c:v>48278.400000000001</c:v>
                </c:pt>
                <c:pt idx="500">
                  <c:v>3815.2</c:v>
                </c:pt>
                <c:pt idx="501">
                  <c:v>1085.5999999999999</c:v>
                </c:pt>
                <c:pt idx="502">
                  <c:v>2368</c:v>
                </c:pt>
                <c:pt idx="503">
                  <c:v>1120</c:v>
                </c:pt>
                <c:pt idx="504">
                  <c:v>68983.199999999997</c:v>
                </c:pt>
                <c:pt idx="505">
                  <c:v>3316</c:v>
                </c:pt>
                <c:pt idx="506">
                  <c:v>7496</c:v>
                </c:pt>
                <c:pt idx="507">
                  <c:v>922.72</c:v>
                </c:pt>
                <c:pt idx="508">
                  <c:v>1409.6</c:v>
                </c:pt>
                <c:pt idx="509">
                  <c:v>44864</c:v>
                </c:pt>
                <c:pt idx="510">
                  <c:v>3568.8</c:v>
                </c:pt>
                <c:pt idx="511">
                  <c:v>2976</c:v>
                </c:pt>
                <c:pt idx="512">
                  <c:v>1025.5999999999999</c:v>
                </c:pt>
                <c:pt idx="513">
                  <c:v>824</c:v>
                </c:pt>
                <c:pt idx="514">
                  <c:v>43486.400000000001</c:v>
                </c:pt>
                <c:pt idx="515">
                  <c:v>324.8</c:v>
                </c:pt>
                <c:pt idx="516">
                  <c:v>2696</c:v>
                </c:pt>
                <c:pt idx="517">
                  <c:v>14470.91</c:v>
                </c:pt>
                <c:pt idx="518">
                  <c:v>6762.4</c:v>
                </c:pt>
                <c:pt idx="519">
                  <c:v>41064.800000000003</c:v>
                </c:pt>
                <c:pt idx="520">
                  <c:v>268.8</c:v>
                </c:pt>
                <c:pt idx="521">
                  <c:v>3296</c:v>
                </c:pt>
                <c:pt idx="522">
                  <c:v>2186.4</c:v>
                </c:pt>
                <c:pt idx="523">
                  <c:v>5180</c:v>
                </c:pt>
                <c:pt idx="524">
                  <c:v>40056.800000000003</c:v>
                </c:pt>
                <c:pt idx="525">
                  <c:v>3507.2</c:v>
                </c:pt>
                <c:pt idx="526">
                  <c:v>3632</c:v>
                </c:pt>
                <c:pt idx="527">
                  <c:v>2949.6</c:v>
                </c:pt>
                <c:pt idx="528">
                  <c:v>5643.2</c:v>
                </c:pt>
                <c:pt idx="529">
                  <c:v>34175.599999999999</c:v>
                </c:pt>
                <c:pt idx="530">
                  <c:v>3236</c:v>
                </c:pt>
                <c:pt idx="531">
                  <c:v>1640</c:v>
                </c:pt>
                <c:pt idx="532">
                  <c:v>10485.6</c:v>
                </c:pt>
                <c:pt idx="533">
                  <c:v>5649.6</c:v>
                </c:pt>
                <c:pt idx="534">
                  <c:v>36669.599999999999</c:v>
                </c:pt>
                <c:pt idx="535">
                  <c:v>3000.8</c:v>
                </c:pt>
                <c:pt idx="536">
                  <c:v>2089.6</c:v>
                </c:pt>
                <c:pt idx="537">
                  <c:v>432</c:v>
                </c:pt>
                <c:pt idx="538">
                  <c:v>25238.400000000001</c:v>
                </c:pt>
                <c:pt idx="539">
                  <c:v>44996.09</c:v>
                </c:pt>
                <c:pt idx="540">
                  <c:v>178.4</c:v>
                </c:pt>
                <c:pt idx="541">
                  <c:v>13.6</c:v>
                </c:pt>
                <c:pt idx="542">
                  <c:v>826.4</c:v>
                </c:pt>
                <c:pt idx="543">
                  <c:v>2119.1999999999998</c:v>
                </c:pt>
                <c:pt idx="544">
                  <c:v>36408</c:v>
                </c:pt>
                <c:pt idx="545">
                  <c:v>812.8</c:v>
                </c:pt>
                <c:pt idx="546">
                  <c:v>4840</c:v>
                </c:pt>
                <c:pt idx="547">
                  <c:v>952</c:v>
                </c:pt>
                <c:pt idx="548">
                  <c:v>3644</c:v>
                </c:pt>
                <c:pt idx="549">
                  <c:v>33501.599999999999</c:v>
                </c:pt>
                <c:pt idx="550">
                  <c:v>5461.6</c:v>
                </c:pt>
                <c:pt idx="551">
                  <c:v>3944</c:v>
                </c:pt>
                <c:pt idx="552">
                  <c:v>5216</c:v>
                </c:pt>
                <c:pt idx="553">
                  <c:v>19720</c:v>
                </c:pt>
                <c:pt idx="554">
                  <c:v>39414.49</c:v>
                </c:pt>
                <c:pt idx="555">
                  <c:v>1217.5999999999999</c:v>
                </c:pt>
                <c:pt idx="556">
                  <c:v>1602.8</c:v>
                </c:pt>
                <c:pt idx="557">
                  <c:v>4144</c:v>
                </c:pt>
                <c:pt idx="558">
                  <c:v>1609.84</c:v>
                </c:pt>
                <c:pt idx="559">
                  <c:v>62505.25</c:v>
                </c:pt>
                <c:pt idx="560">
                  <c:v>1558.4</c:v>
                </c:pt>
                <c:pt idx="561">
                  <c:v>12796</c:v>
                </c:pt>
                <c:pt idx="562">
                  <c:v>5960</c:v>
                </c:pt>
                <c:pt idx="563">
                  <c:v>7937.6</c:v>
                </c:pt>
                <c:pt idx="564">
                  <c:v>26056</c:v>
                </c:pt>
                <c:pt idx="565">
                  <c:v>12212</c:v>
                </c:pt>
                <c:pt idx="566">
                  <c:v>4510.8</c:v>
                </c:pt>
                <c:pt idx="567">
                  <c:v>7414.8</c:v>
                </c:pt>
                <c:pt idx="568">
                  <c:v>19469.599999999995</c:v>
                </c:pt>
                <c:pt idx="569">
                  <c:v>34060.090000000004</c:v>
                </c:pt>
                <c:pt idx="570">
                  <c:v>1687.2</c:v>
                </c:pt>
                <c:pt idx="571">
                  <c:v>2210.4</c:v>
                </c:pt>
                <c:pt idx="572">
                  <c:v>1422.4</c:v>
                </c:pt>
                <c:pt idx="573">
                  <c:v>43606</c:v>
                </c:pt>
                <c:pt idx="574">
                  <c:v>1117.5999999999999</c:v>
                </c:pt>
                <c:pt idx="575">
                  <c:v>5273.6</c:v>
                </c:pt>
                <c:pt idx="576">
                  <c:v>1042.4000000000001</c:v>
                </c:pt>
                <c:pt idx="577">
                  <c:v>21050</c:v>
                </c:pt>
                <c:pt idx="578">
                  <c:v>976</c:v>
                </c:pt>
                <c:pt idx="579">
                  <c:v>1248</c:v>
                </c:pt>
                <c:pt idx="580">
                  <c:v>9824</c:v>
                </c:pt>
                <c:pt idx="581">
                  <c:v>64</c:v>
                </c:pt>
                <c:pt idx="582">
                  <c:v>18584.400000000001</c:v>
                </c:pt>
                <c:pt idx="583">
                  <c:v>38147.289999999994</c:v>
                </c:pt>
                <c:pt idx="584">
                  <c:v>16692</c:v>
                </c:pt>
                <c:pt idx="585">
                  <c:v>884</c:v>
                </c:pt>
                <c:pt idx="586">
                  <c:v>21151.629999999997</c:v>
                </c:pt>
                <c:pt idx="587">
                  <c:v>19564</c:v>
                </c:pt>
                <c:pt idx="588">
                  <c:v>117284.89</c:v>
                </c:pt>
                <c:pt idx="589">
                  <c:v>2520</c:v>
                </c:pt>
                <c:pt idx="590">
                  <c:v>7316</c:v>
                </c:pt>
                <c:pt idx="591">
                  <c:v>603.20000000000005</c:v>
                </c:pt>
                <c:pt idx="592">
                  <c:v>17716.8</c:v>
                </c:pt>
                <c:pt idx="593">
                  <c:v>55927.450000000004</c:v>
                </c:pt>
                <c:pt idx="594">
                  <c:v>1161.5999999999999</c:v>
                </c:pt>
                <c:pt idx="595">
                  <c:v>10928</c:v>
                </c:pt>
                <c:pt idx="596">
                  <c:v>22698.400000000001</c:v>
                </c:pt>
                <c:pt idx="597">
                  <c:v>13005.6</c:v>
                </c:pt>
                <c:pt idx="598">
                  <c:v>15744.8</c:v>
                </c:pt>
                <c:pt idx="599">
                  <c:v>31958.400000000001</c:v>
                </c:pt>
                <c:pt idx="600">
                  <c:v>12996</c:v>
                </c:pt>
                <c:pt idx="601">
                  <c:v>4835.2</c:v>
                </c:pt>
                <c:pt idx="602">
                  <c:v>31146.400000000001</c:v>
                </c:pt>
                <c:pt idx="603">
                  <c:v>24104</c:v>
                </c:pt>
                <c:pt idx="604">
                  <c:v>1380</c:v>
                </c:pt>
                <c:pt idx="605">
                  <c:v>1029.5999999999999</c:v>
                </c:pt>
                <c:pt idx="606">
                  <c:v>4687.2</c:v>
                </c:pt>
                <c:pt idx="607">
                  <c:v>3664</c:v>
                </c:pt>
                <c:pt idx="608">
                  <c:v>96624</c:v>
                </c:pt>
                <c:pt idx="609">
                  <c:v>14132</c:v>
                </c:pt>
                <c:pt idx="610">
                  <c:v>11514.4</c:v>
                </c:pt>
                <c:pt idx="611">
                  <c:v>464.8</c:v>
                </c:pt>
                <c:pt idx="612">
                  <c:v>4220.8</c:v>
                </c:pt>
                <c:pt idx="613">
                  <c:v>30320</c:v>
                </c:pt>
                <c:pt idx="614">
                  <c:v>12124</c:v>
                </c:pt>
                <c:pt idx="615">
                  <c:v>17120</c:v>
                </c:pt>
                <c:pt idx="616">
                  <c:v>972</c:v>
                </c:pt>
                <c:pt idx="617">
                  <c:v>2400</c:v>
                </c:pt>
                <c:pt idx="618">
                  <c:v>46311.199999999997</c:v>
                </c:pt>
                <c:pt idx="619">
                  <c:v>7116</c:v>
                </c:pt>
                <c:pt idx="620">
                  <c:v>320</c:v>
                </c:pt>
                <c:pt idx="621">
                  <c:v>732.4</c:v>
                </c:pt>
                <c:pt idx="622">
                  <c:v>4999.3600000000015</c:v>
                </c:pt>
                <c:pt idx="623">
                  <c:v>4095.2</c:v>
                </c:pt>
                <c:pt idx="624">
                  <c:v>2285.6</c:v>
                </c:pt>
                <c:pt idx="625">
                  <c:v>1669.6</c:v>
                </c:pt>
                <c:pt idx="626">
                  <c:v>977.6</c:v>
                </c:pt>
                <c:pt idx="627">
                  <c:v>4.8</c:v>
                </c:pt>
                <c:pt idx="628">
                  <c:v>3137.6</c:v>
                </c:pt>
                <c:pt idx="629">
                  <c:v>2296</c:v>
                </c:pt>
                <c:pt idx="630">
                  <c:v>1324</c:v>
                </c:pt>
                <c:pt idx="631">
                  <c:v>4192.88</c:v>
                </c:pt>
                <c:pt idx="632">
                  <c:v>326.08</c:v>
                </c:pt>
                <c:pt idx="633">
                  <c:v>5563.2</c:v>
                </c:pt>
                <c:pt idx="634">
                  <c:v>4179.2</c:v>
                </c:pt>
                <c:pt idx="635">
                  <c:v>5454.4</c:v>
                </c:pt>
                <c:pt idx="636">
                  <c:v>44</c:v>
                </c:pt>
                <c:pt idx="637">
                  <c:v>6264</c:v>
                </c:pt>
                <c:pt idx="638">
                  <c:v>4375.2</c:v>
                </c:pt>
                <c:pt idx="639">
                  <c:v>1872</c:v>
                </c:pt>
                <c:pt idx="640">
                  <c:v>204</c:v>
                </c:pt>
                <c:pt idx="641">
                  <c:v>229.6</c:v>
                </c:pt>
                <c:pt idx="642">
                  <c:v>11840</c:v>
                </c:pt>
                <c:pt idx="643">
                  <c:v>5052.8</c:v>
                </c:pt>
                <c:pt idx="644">
                  <c:v>1139.2</c:v>
                </c:pt>
                <c:pt idx="645">
                  <c:v>736</c:v>
                </c:pt>
                <c:pt idx="646">
                  <c:v>341.6</c:v>
                </c:pt>
                <c:pt idx="647">
                  <c:v>6777.76</c:v>
                </c:pt>
                <c:pt idx="648">
                  <c:v>2537.6</c:v>
                </c:pt>
                <c:pt idx="649">
                  <c:v>812</c:v>
                </c:pt>
                <c:pt idx="650">
                  <c:v>16868.97</c:v>
                </c:pt>
                <c:pt idx="651">
                  <c:v>4068.8</c:v>
                </c:pt>
                <c:pt idx="652">
                  <c:v>15776</c:v>
                </c:pt>
                <c:pt idx="653">
                  <c:v>5320</c:v>
                </c:pt>
                <c:pt idx="654">
                  <c:v>1409.6</c:v>
                </c:pt>
                <c:pt idx="655">
                  <c:v>3645.6</c:v>
                </c:pt>
                <c:pt idx="656">
                  <c:v>469.6</c:v>
                </c:pt>
                <c:pt idx="657">
                  <c:v>10770</c:v>
                </c:pt>
                <c:pt idx="658">
                  <c:v>580</c:v>
                </c:pt>
                <c:pt idx="659">
                  <c:v>86.4</c:v>
                </c:pt>
                <c:pt idx="660">
                  <c:v>878.4</c:v>
                </c:pt>
                <c:pt idx="661">
                  <c:v>4842</c:v>
                </c:pt>
                <c:pt idx="662">
                  <c:v>18925.599999999995</c:v>
                </c:pt>
                <c:pt idx="663">
                  <c:v>8444.7999999999975</c:v>
                </c:pt>
                <c:pt idx="664">
                  <c:v>213.6</c:v>
                </c:pt>
                <c:pt idx="665">
                  <c:v>2642.4</c:v>
                </c:pt>
                <c:pt idx="666">
                  <c:v>473.6</c:v>
                </c:pt>
                <c:pt idx="667">
                  <c:v>7820</c:v>
                </c:pt>
                <c:pt idx="668">
                  <c:v>256.8</c:v>
                </c:pt>
                <c:pt idx="669">
                  <c:v>856</c:v>
                </c:pt>
                <c:pt idx="670">
                  <c:v>29143</c:v>
                </c:pt>
                <c:pt idx="671">
                  <c:v>835.28000000000009</c:v>
                </c:pt>
                <c:pt idx="672">
                  <c:v>9869.6</c:v>
                </c:pt>
                <c:pt idx="673">
                  <c:v>3367.2</c:v>
                </c:pt>
                <c:pt idx="674">
                  <c:v>115.2</c:v>
                </c:pt>
                <c:pt idx="675">
                  <c:v>878.4</c:v>
                </c:pt>
                <c:pt idx="676">
                  <c:v>14444</c:v>
                </c:pt>
                <c:pt idx="677">
                  <c:v>76831.199999999997</c:v>
                </c:pt>
                <c:pt idx="678">
                  <c:v>0</c:v>
                </c:pt>
                <c:pt idx="679">
                  <c:v>108615.13</c:v>
                </c:pt>
                <c:pt idx="680">
                  <c:v>20744</c:v>
                </c:pt>
                <c:pt idx="681">
                  <c:v>18915.2</c:v>
                </c:pt>
                <c:pt idx="682">
                  <c:v>760</c:v>
                </c:pt>
                <c:pt idx="683">
                  <c:v>46447.39</c:v>
                </c:pt>
                <c:pt idx="684">
                  <c:v>7642.4</c:v>
                </c:pt>
                <c:pt idx="685">
                  <c:v>3420</c:v>
                </c:pt>
                <c:pt idx="686">
                  <c:v>5530</c:v>
                </c:pt>
                <c:pt idx="687">
                  <c:v>583.20000000000005</c:v>
                </c:pt>
                <c:pt idx="688">
                  <c:v>306.39999999999992</c:v>
                </c:pt>
                <c:pt idx="689">
                  <c:v>2776</c:v>
                </c:pt>
                <c:pt idx="690">
                  <c:v>203.2</c:v>
                </c:pt>
                <c:pt idx="691">
                  <c:v>13664.4</c:v>
                </c:pt>
                <c:pt idx="692">
                  <c:v>1564</c:v>
                </c:pt>
                <c:pt idx="693">
                  <c:v>584.79999999999995</c:v>
                </c:pt>
                <c:pt idx="694">
                  <c:v>3587.6</c:v>
                </c:pt>
                <c:pt idx="695">
                  <c:v>136.80000000000001</c:v>
                </c:pt>
                <c:pt idx="696">
                  <c:v>16922.2</c:v>
                </c:pt>
                <c:pt idx="697">
                  <c:v>3609.2</c:v>
                </c:pt>
                <c:pt idx="698">
                  <c:v>80</c:v>
                </c:pt>
                <c:pt idx="699">
                  <c:v>2579.6</c:v>
                </c:pt>
                <c:pt idx="700">
                  <c:v>1840</c:v>
                </c:pt>
                <c:pt idx="701">
                  <c:v>15981</c:v>
                </c:pt>
                <c:pt idx="702">
                  <c:v>1415.2</c:v>
                </c:pt>
                <c:pt idx="703">
                  <c:v>437.6</c:v>
                </c:pt>
                <c:pt idx="704">
                  <c:v>1464.8</c:v>
                </c:pt>
                <c:pt idx="705">
                  <c:v>4661.6000000000004</c:v>
                </c:pt>
                <c:pt idx="706">
                  <c:v>38915.54</c:v>
                </c:pt>
                <c:pt idx="707">
                  <c:v>1720.8</c:v>
                </c:pt>
                <c:pt idx="708">
                  <c:v>4990.4000000000005</c:v>
                </c:pt>
                <c:pt idx="709">
                  <c:v>1342.87</c:v>
                </c:pt>
                <c:pt idx="710">
                  <c:v>240.69</c:v>
                </c:pt>
                <c:pt idx="711">
                  <c:v>15868.2</c:v>
                </c:pt>
                <c:pt idx="712">
                  <c:v>678</c:v>
                </c:pt>
                <c:pt idx="713">
                  <c:v>1415.76</c:v>
                </c:pt>
                <c:pt idx="714">
                  <c:v>10719.96</c:v>
                </c:pt>
                <c:pt idx="715">
                  <c:v>616.64</c:v>
                </c:pt>
                <c:pt idx="716">
                  <c:v>15435.8</c:v>
                </c:pt>
                <c:pt idx="717">
                  <c:v>2541.6</c:v>
                </c:pt>
                <c:pt idx="718">
                  <c:v>6468.8</c:v>
                </c:pt>
                <c:pt idx="719">
                  <c:v>1432.4</c:v>
                </c:pt>
                <c:pt idx="720">
                  <c:v>15109</c:v>
                </c:pt>
                <c:pt idx="721">
                  <c:v>143.19999999999999</c:v>
                </c:pt>
                <c:pt idx="722">
                  <c:v>1329.2</c:v>
                </c:pt>
                <c:pt idx="723">
                  <c:v>1824.28</c:v>
                </c:pt>
                <c:pt idx="724">
                  <c:v>2498.4</c:v>
                </c:pt>
                <c:pt idx="725">
                  <c:v>4542.4000000000005</c:v>
                </c:pt>
                <c:pt idx="726">
                  <c:v>312.8</c:v>
                </c:pt>
                <c:pt idx="727">
                  <c:v>1682.8</c:v>
                </c:pt>
                <c:pt idx="728">
                  <c:v>2327.4299999999998</c:v>
                </c:pt>
                <c:pt idx="729">
                  <c:v>364.8</c:v>
                </c:pt>
                <c:pt idx="730">
                  <c:v>3512</c:v>
                </c:pt>
                <c:pt idx="731">
                  <c:v>1013.6</c:v>
                </c:pt>
                <c:pt idx="732">
                  <c:v>1045.8399999999999</c:v>
                </c:pt>
                <c:pt idx="733">
                  <c:v>4382.4000000000005</c:v>
                </c:pt>
                <c:pt idx="734">
                  <c:v>671.2</c:v>
                </c:pt>
                <c:pt idx="735">
                  <c:v>4044.8</c:v>
                </c:pt>
                <c:pt idx="736">
                  <c:v>614.64</c:v>
                </c:pt>
                <c:pt idx="737">
                  <c:v>920.88</c:v>
                </c:pt>
                <c:pt idx="738">
                  <c:v>4892.18</c:v>
                </c:pt>
                <c:pt idx="739">
                  <c:v>16323.84</c:v>
                </c:pt>
                <c:pt idx="740">
                  <c:v>59236.289999999994</c:v>
                </c:pt>
                <c:pt idx="741">
                  <c:v>7856.8</c:v>
                </c:pt>
                <c:pt idx="742">
                  <c:v>743.18000000000006</c:v>
                </c:pt>
                <c:pt idx="743">
                  <c:v>5873.6</c:v>
                </c:pt>
                <c:pt idx="744">
                  <c:v>2356.4</c:v>
                </c:pt>
                <c:pt idx="745">
                  <c:v>2637.2</c:v>
                </c:pt>
                <c:pt idx="746">
                  <c:v>604</c:v>
                </c:pt>
                <c:pt idx="747">
                  <c:v>662.73</c:v>
                </c:pt>
                <c:pt idx="748">
                  <c:v>1635.2</c:v>
                </c:pt>
                <c:pt idx="749">
                  <c:v>1724</c:v>
                </c:pt>
                <c:pt idx="750">
                  <c:v>18040.34</c:v>
                </c:pt>
                <c:pt idx="751">
                  <c:v>69058.78</c:v>
                </c:pt>
                <c:pt idx="752">
                  <c:v>7433.09</c:v>
                </c:pt>
                <c:pt idx="753">
                  <c:v>2147.1999999999998</c:v>
                </c:pt>
                <c:pt idx="754">
                  <c:v>2155.44</c:v>
                </c:pt>
                <c:pt idx="755">
                  <c:v>3087.68</c:v>
                </c:pt>
                <c:pt idx="756">
                  <c:v>905.45999999999992</c:v>
                </c:pt>
                <c:pt idx="757">
                  <c:v>117.11999999999999</c:v>
                </c:pt>
                <c:pt idx="758">
                  <c:v>509.6</c:v>
                </c:pt>
                <c:pt idx="759">
                  <c:v>360.16</c:v>
                </c:pt>
                <c:pt idx="760">
                  <c:v>557.20000000000005</c:v>
                </c:pt>
                <c:pt idx="761">
                  <c:v>20243.04</c:v>
                </c:pt>
                <c:pt idx="762">
                  <c:v>56173.89</c:v>
                </c:pt>
                <c:pt idx="763">
                  <c:v>9267.89</c:v>
                </c:pt>
                <c:pt idx="764">
                  <c:v>441.76</c:v>
                </c:pt>
                <c:pt idx="765">
                  <c:v>2365.36</c:v>
                </c:pt>
                <c:pt idx="766">
                  <c:v>26868.240000000005</c:v>
                </c:pt>
                <c:pt idx="767">
                  <c:v>56230.41</c:v>
                </c:pt>
                <c:pt idx="768">
                  <c:v>5060.07</c:v>
                </c:pt>
                <c:pt idx="769">
                  <c:v>4487.2</c:v>
                </c:pt>
                <c:pt idx="770">
                  <c:v>1466.96</c:v>
                </c:pt>
                <c:pt idx="771">
                  <c:v>25793.040000000001</c:v>
                </c:pt>
                <c:pt idx="772">
                  <c:v>56733.380000000005</c:v>
                </c:pt>
                <c:pt idx="773">
                  <c:v>10158.16</c:v>
                </c:pt>
                <c:pt idx="774">
                  <c:v>3116</c:v>
                </c:pt>
                <c:pt idx="775">
                  <c:v>1673.6</c:v>
                </c:pt>
                <c:pt idx="776">
                  <c:v>15329.04</c:v>
                </c:pt>
                <c:pt idx="777">
                  <c:v>29905.49</c:v>
                </c:pt>
                <c:pt idx="778">
                  <c:v>2216.56</c:v>
                </c:pt>
                <c:pt idx="779">
                  <c:v>496.08</c:v>
                </c:pt>
                <c:pt idx="780">
                  <c:v>5874.4</c:v>
                </c:pt>
                <c:pt idx="781">
                  <c:v>14952.4</c:v>
                </c:pt>
                <c:pt idx="782">
                  <c:v>29120.69</c:v>
                </c:pt>
                <c:pt idx="783">
                  <c:v>2049.84</c:v>
                </c:pt>
                <c:pt idx="784">
                  <c:v>4862.4000000000005</c:v>
                </c:pt>
                <c:pt idx="785">
                  <c:v>12158.4</c:v>
                </c:pt>
                <c:pt idx="786">
                  <c:v>26905.84</c:v>
                </c:pt>
                <c:pt idx="787">
                  <c:v>23845.8</c:v>
                </c:pt>
                <c:pt idx="788">
                  <c:v>2856.72</c:v>
                </c:pt>
                <c:pt idx="789">
                  <c:v>1222.4000000000001</c:v>
                </c:pt>
                <c:pt idx="790">
                  <c:v>7631.2</c:v>
                </c:pt>
                <c:pt idx="791">
                  <c:v>1734.4</c:v>
                </c:pt>
                <c:pt idx="792">
                  <c:v>23501.8</c:v>
                </c:pt>
                <c:pt idx="793">
                  <c:v>9536.49</c:v>
                </c:pt>
                <c:pt idx="794">
                  <c:v>1540</c:v>
                </c:pt>
                <c:pt idx="795">
                  <c:v>9579.6</c:v>
                </c:pt>
                <c:pt idx="796">
                  <c:v>1900</c:v>
                </c:pt>
                <c:pt idx="797">
                  <c:v>1779.2</c:v>
                </c:pt>
                <c:pt idx="798">
                  <c:v>6628.09</c:v>
                </c:pt>
                <c:pt idx="799">
                  <c:v>1288.8</c:v>
                </c:pt>
                <c:pt idx="800">
                  <c:v>36816</c:v>
                </c:pt>
                <c:pt idx="801">
                  <c:v>9548.4</c:v>
                </c:pt>
                <c:pt idx="802">
                  <c:v>1800</c:v>
                </c:pt>
                <c:pt idx="803">
                  <c:v>30050.09</c:v>
                </c:pt>
                <c:pt idx="804">
                  <c:v>1784.8</c:v>
                </c:pt>
                <c:pt idx="805">
                  <c:v>36471.199999999997</c:v>
                </c:pt>
                <c:pt idx="806">
                  <c:v>12134.720000000001</c:v>
                </c:pt>
                <c:pt idx="807">
                  <c:v>388.4</c:v>
                </c:pt>
                <c:pt idx="808">
                  <c:v>7992.29</c:v>
                </c:pt>
                <c:pt idx="809">
                  <c:v>171.2</c:v>
                </c:pt>
                <c:pt idx="810">
                  <c:v>37896</c:v>
                </c:pt>
                <c:pt idx="811">
                  <c:v>1700</c:v>
                </c:pt>
                <c:pt idx="812">
                  <c:v>665.6</c:v>
                </c:pt>
                <c:pt idx="813">
                  <c:v>5627.2</c:v>
                </c:pt>
                <c:pt idx="814">
                  <c:v>3269.2</c:v>
                </c:pt>
                <c:pt idx="815">
                  <c:v>37306.800000000003</c:v>
                </c:pt>
                <c:pt idx="816">
                  <c:v>801.6</c:v>
                </c:pt>
                <c:pt idx="817">
                  <c:v>232.8</c:v>
                </c:pt>
                <c:pt idx="818">
                  <c:v>25955</c:v>
                </c:pt>
                <c:pt idx="819">
                  <c:v>1214.4000000000001</c:v>
                </c:pt>
                <c:pt idx="820">
                  <c:v>35990.159999999996</c:v>
                </c:pt>
                <c:pt idx="821">
                  <c:v>71.599999999999994</c:v>
                </c:pt>
                <c:pt idx="822">
                  <c:v>104028.57</c:v>
                </c:pt>
                <c:pt idx="823">
                  <c:v>117.2</c:v>
                </c:pt>
                <c:pt idx="824">
                  <c:v>35803.599999999999</c:v>
                </c:pt>
                <c:pt idx="825">
                  <c:v>506.8</c:v>
                </c:pt>
                <c:pt idx="826">
                  <c:v>4049.2</c:v>
                </c:pt>
                <c:pt idx="827">
                  <c:v>23808.920000000002</c:v>
                </c:pt>
                <c:pt idx="828">
                  <c:v>4030.4</c:v>
                </c:pt>
                <c:pt idx="829">
                  <c:v>35672</c:v>
                </c:pt>
                <c:pt idx="830">
                  <c:v>24</c:v>
                </c:pt>
                <c:pt idx="831">
                  <c:v>52</c:v>
                </c:pt>
                <c:pt idx="832">
                  <c:v>33569.590000000004</c:v>
                </c:pt>
                <c:pt idx="833">
                  <c:v>4034.72</c:v>
                </c:pt>
                <c:pt idx="834">
                  <c:v>36430.800000000003</c:v>
                </c:pt>
                <c:pt idx="835">
                  <c:v>104.8</c:v>
                </c:pt>
                <c:pt idx="836">
                  <c:v>436</c:v>
                </c:pt>
                <c:pt idx="837">
                  <c:v>802.4</c:v>
                </c:pt>
                <c:pt idx="838">
                  <c:v>340</c:v>
                </c:pt>
                <c:pt idx="839">
                  <c:v>16929.599999999995</c:v>
                </c:pt>
                <c:pt idx="840">
                  <c:v>308</c:v>
                </c:pt>
                <c:pt idx="841">
                  <c:v>5314.4</c:v>
                </c:pt>
                <c:pt idx="842">
                  <c:v>42</c:v>
                </c:pt>
                <c:pt idx="843">
                  <c:v>84859.55</c:v>
                </c:pt>
                <c:pt idx="844">
                  <c:v>1042.8</c:v>
                </c:pt>
                <c:pt idx="845">
                  <c:v>412.4</c:v>
                </c:pt>
                <c:pt idx="846">
                  <c:v>68344.429999999993</c:v>
                </c:pt>
                <c:pt idx="847">
                  <c:v>304</c:v>
                </c:pt>
                <c:pt idx="848">
                  <c:v>4220.8</c:v>
                </c:pt>
                <c:pt idx="849">
                  <c:v>100.4</c:v>
                </c:pt>
                <c:pt idx="850">
                  <c:v>34211.21</c:v>
                </c:pt>
                <c:pt idx="851">
                  <c:v>3147.2799999999997</c:v>
                </c:pt>
                <c:pt idx="852">
                  <c:v>865.6</c:v>
                </c:pt>
                <c:pt idx="853">
                  <c:v>1051.2</c:v>
                </c:pt>
                <c:pt idx="854">
                  <c:v>45.6</c:v>
                </c:pt>
                <c:pt idx="855">
                  <c:v>1137.2</c:v>
                </c:pt>
                <c:pt idx="856">
                  <c:v>918</c:v>
                </c:pt>
                <c:pt idx="857">
                  <c:v>580.4</c:v>
                </c:pt>
                <c:pt idx="858">
                  <c:v>5624.8</c:v>
                </c:pt>
                <c:pt idx="859">
                  <c:v>332.4</c:v>
                </c:pt>
                <c:pt idx="860">
                  <c:v>2413.1999999999998</c:v>
                </c:pt>
                <c:pt idx="861">
                  <c:v>1154</c:v>
                </c:pt>
                <c:pt idx="862">
                  <c:v>1656</c:v>
                </c:pt>
                <c:pt idx="863">
                  <c:v>7599.6</c:v>
                </c:pt>
                <c:pt idx="864">
                  <c:v>1554.4</c:v>
                </c:pt>
                <c:pt idx="865">
                  <c:v>5011.21</c:v>
                </c:pt>
                <c:pt idx="866">
                  <c:v>15653.88</c:v>
                </c:pt>
                <c:pt idx="867">
                  <c:v>2891.2</c:v>
                </c:pt>
                <c:pt idx="868">
                  <c:v>395.2</c:v>
                </c:pt>
                <c:pt idx="869">
                  <c:v>260.45</c:v>
                </c:pt>
                <c:pt idx="870">
                  <c:v>1363.6</c:v>
                </c:pt>
                <c:pt idx="871">
                  <c:v>344</c:v>
                </c:pt>
                <c:pt idx="872">
                  <c:v>204.8</c:v>
                </c:pt>
                <c:pt idx="873">
                  <c:v>819.6</c:v>
                </c:pt>
                <c:pt idx="874">
                  <c:v>400</c:v>
                </c:pt>
                <c:pt idx="875">
                  <c:v>2214.8200000000002</c:v>
                </c:pt>
                <c:pt idx="876">
                  <c:v>48</c:v>
                </c:pt>
                <c:pt idx="877">
                  <c:v>305.60000000000002</c:v>
                </c:pt>
                <c:pt idx="878">
                  <c:v>1441.12</c:v>
                </c:pt>
                <c:pt idx="879">
                  <c:v>462.4</c:v>
                </c:pt>
                <c:pt idx="880">
                  <c:v>2666.4</c:v>
                </c:pt>
                <c:pt idx="881">
                  <c:v>972.8</c:v>
                </c:pt>
                <c:pt idx="882">
                  <c:v>1782.4</c:v>
                </c:pt>
                <c:pt idx="883">
                  <c:v>936.4</c:v>
                </c:pt>
                <c:pt idx="884">
                  <c:v>2214.8000000000002</c:v>
                </c:pt>
                <c:pt idx="885">
                  <c:v>208</c:v>
                </c:pt>
                <c:pt idx="886">
                  <c:v>35576.410000000003</c:v>
                </c:pt>
                <c:pt idx="887">
                  <c:v>17358</c:v>
                </c:pt>
                <c:pt idx="888">
                  <c:v>1160</c:v>
                </c:pt>
                <c:pt idx="889">
                  <c:v>567.20000000000005</c:v>
                </c:pt>
                <c:pt idx="890">
                  <c:v>306.39999999999992</c:v>
                </c:pt>
                <c:pt idx="891">
                  <c:v>1041.5999999999999</c:v>
                </c:pt>
                <c:pt idx="892">
                  <c:v>991.12</c:v>
                </c:pt>
                <c:pt idx="893">
                  <c:v>1471.2</c:v>
                </c:pt>
                <c:pt idx="894">
                  <c:v>4624.4800000000005</c:v>
                </c:pt>
                <c:pt idx="895">
                  <c:v>3906.8</c:v>
                </c:pt>
                <c:pt idx="896">
                  <c:v>3986.8</c:v>
                </c:pt>
                <c:pt idx="897">
                  <c:v>8191.2</c:v>
                </c:pt>
                <c:pt idx="898">
                  <c:v>5927.2</c:v>
                </c:pt>
                <c:pt idx="899">
                  <c:v>141.6</c:v>
                </c:pt>
                <c:pt idx="900">
                  <c:v>1876.08</c:v>
                </c:pt>
                <c:pt idx="901">
                  <c:v>5555.2</c:v>
                </c:pt>
                <c:pt idx="902">
                  <c:v>821.68000000000006</c:v>
                </c:pt>
                <c:pt idx="903">
                  <c:v>2725.12</c:v>
                </c:pt>
                <c:pt idx="904">
                  <c:v>448.96</c:v>
                </c:pt>
                <c:pt idx="905">
                  <c:v>4362.8</c:v>
                </c:pt>
                <c:pt idx="906">
                  <c:v>12386.32</c:v>
                </c:pt>
                <c:pt idx="907">
                  <c:v>20207.2</c:v>
                </c:pt>
                <c:pt idx="908">
                  <c:v>2666.4</c:v>
                </c:pt>
                <c:pt idx="909">
                  <c:v>284</c:v>
                </c:pt>
                <c:pt idx="910">
                  <c:v>951.6</c:v>
                </c:pt>
                <c:pt idx="911">
                  <c:v>98.4</c:v>
                </c:pt>
                <c:pt idx="912">
                  <c:v>54</c:v>
                </c:pt>
                <c:pt idx="913">
                  <c:v>1616.4</c:v>
                </c:pt>
                <c:pt idx="914">
                  <c:v>174.4</c:v>
                </c:pt>
                <c:pt idx="915">
                  <c:v>264.8</c:v>
                </c:pt>
                <c:pt idx="916">
                  <c:v>184</c:v>
                </c:pt>
                <c:pt idx="917">
                  <c:v>395.6</c:v>
                </c:pt>
                <c:pt idx="918">
                  <c:v>42.4</c:v>
                </c:pt>
                <c:pt idx="919">
                  <c:v>34.4</c:v>
                </c:pt>
                <c:pt idx="920">
                  <c:v>14545.6</c:v>
                </c:pt>
                <c:pt idx="921">
                  <c:v>256.39999999999992</c:v>
                </c:pt>
                <c:pt idx="922">
                  <c:v>184.8</c:v>
                </c:pt>
                <c:pt idx="923">
                  <c:v>26620.95</c:v>
                </c:pt>
                <c:pt idx="924">
                  <c:v>876</c:v>
                </c:pt>
                <c:pt idx="925">
                  <c:v>18952</c:v>
                </c:pt>
                <c:pt idx="926">
                  <c:v>181.2</c:v>
                </c:pt>
                <c:pt idx="927">
                  <c:v>16447.669999999995</c:v>
                </c:pt>
                <c:pt idx="928">
                  <c:v>45361.840000000004</c:v>
                </c:pt>
                <c:pt idx="929">
                  <c:v>93880</c:v>
                </c:pt>
                <c:pt idx="930">
                  <c:v>77524.149999999994</c:v>
                </c:pt>
                <c:pt idx="931">
                  <c:v>6958.4</c:v>
                </c:pt>
                <c:pt idx="932">
                  <c:v>39113.040000000001</c:v>
                </c:pt>
                <c:pt idx="933">
                  <c:v>676</c:v>
                </c:pt>
                <c:pt idx="934">
                  <c:v>269.60000000000002</c:v>
                </c:pt>
                <c:pt idx="935">
                  <c:v>841.6</c:v>
                </c:pt>
                <c:pt idx="936">
                  <c:v>387.2</c:v>
                </c:pt>
                <c:pt idx="937">
                  <c:v>2584.8000000000002</c:v>
                </c:pt>
                <c:pt idx="938">
                  <c:v>1004</c:v>
                </c:pt>
                <c:pt idx="939">
                  <c:v>2670.4</c:v>
                </c:pt>
                <c:pt idx="940">
                  <c:v>544</c:v>
                </c:pt>
                <c:pt idx="941">
                  <c:v>25600.55</c:v>
                </c:pt>
                <c:pt idx="942">
                  <c:v>693.6</c:v>
                </c:pt>
                <c:pt idx="943">
                  <c:v>303.2</c:v>
                </c:pt>
                <c:pt idx="944">
                  <c:v>1476</c:v>
                </c:pt>
                <c:pt idx="945">
                  <c:v>4890.4000000000005</c:v>
                </c:pt>
                <c:pt idx="946">
                  <c:v>25606.149999999998</c:v>
                </c:pt>
                <c:pt idx="947">
                  <c:v>239.6</c:v>
                </c:pt>
                <c:pt idx="948">
                  <c:v>3785.36</c:v>
                </c:pt>
                <c:pt idx="949">
                  <c:v>308</c:v>
                </c:pt>
                <c:pt idx="950">
                  <c:v>1710.4</c:v>
                </c:pt>
                <c:pt idx="951">
                  <c:v>25015.51</c:v>
                </c:pt>
                <c:pt idx="952">
                  <c:v>304</c:v>
                </c:pt>
                <c:pt idx="953">
                  <c:v>148</c:v>
                </c:pt>
                <c:pt idx="954">
                  <c:v>6921.3600000000006</c:v>
                </c:pt>
                <c:pt idx="955">
                  <c:v>847.3599999999999</c:v>
                </c:pt>
                <c:pt idx="956">
                  <c:v>25949.75</c:v>
                </c:pt>
                <c:pt idx="957">
                  <c:v>1406.48</c:v>
                </c:pt>
                <c:pt idx="958">
                  <c:v>2389.6</c:v>
                </c:pt>
                <c:pt idx="959">
                  <c:v>1296.4000000000001</c:v>
                </c:pt>
                <c:pt idx="960">
                  <c:v>21898.400000000001</c:v>
                </c:pt>
                <c:pt idx="961">
                  <c:v>25061.99</c:v>
                </c:pt>
                <c:pt idx="962">
                  <c:v>510.8</c:v>
                </c:pt>
                <c:pt idx="963">
                  <c:v>24832.400000000001</c:v>
                </c:pt>
                <c:pt idx="964">
                  <c:v>490.4</c:v>
                </c:pt>
                <c:pt idx="965">
                  <c:v>1308.24</c:v>
                </c:pt>
                <c:pt idx="966">
                  <c:v>26345.75</c:v>
                </c:pt>
                <c:pt idx="967">
                  <c:v>1539.2</c:v>
                </c:pt>
                <c:pt idx="968">
                  <c:v>3418.8</c:v>
                </c:pt>
                <c:pt idx="969">
                  <c:v>1971.6</c:v>
                </c:pt>
                <c:pt idx="970">
                  <c:v>25328.149999999998</c:v>
                </c:pt>
                <c:pt idx="971">
                  <c:v>1290.4000000000001</c:v>
                </c:pt>
                <c:pt idx="972">
                  <c:v>903.6</c:v>
                </c:pt>
                <c:pt idx="973">
                  <c:v>235.84</c:v>
                </c:pt>
                <c:pt idx="974">
                  <c:v>3923.2</c:v>
                </c:pt>
                <c:pt idx="975">
                  <c:v>473.6</c:v>
                </c:pt>
                <c:pt idx="976">
                  <c:v>368</c:v>
                </c:pt>
                <c:pt idx="977">
                  <c:v>425.84000000000003</c:v>
                </c:pt>
                <c:pt idx="978">
                  <c:v>46</c:v>
                </c:pt>
                <c:pt idx="979">
                  <c:v>1732.48</c:v>
                </c:pt>
                <c:pt idx="980">
                  <c:v>537.83999999999992</c:v>
                </c:pt>
                <c:pt idx="981">
                  <c:v>140.80000000000001</c:v>
                </c:pt>
                <c:pt idx="982">
                  <c:v>927.2</c:v>
                </c:pt>
                <c:pt idx="983">
                  <c:v>383.2</c:v>
                </c:pt>
                <c:pt idx="984">
                  <c:v>2890.88</c:v>
                </c:pt>
                <c:pt idx="985">
                  <c:v>1952.24</c:v>
                </c:pt>
                <c:pt idx="986">
                  <c:v>5743.3600000000006</c:v>
                </c:pt>
                <c:pt idx="987">
                  <c:v>2796</c:v>
                </c:pt>
                <c:pt idx="988">
                  <c:v>874.4</c:v>
                </c:pt>
                <c:pt idx="989">
                  <c:v>1759.2</c:v>
                </c:pt>
                <c:pt idx="990">
                  <c:v>423.44</c:v>
                </c:pt>
                <c:pt idx="991">
                  <c:v>12036.8</c:v>
                </c:pt>
                <c:pt idx="992">
                  <c:v>2184.8000000000002</c:v>
                </c:pt>
                <c:pt idx="993">
                  <c:v>8556.7999999999975</c:v>
                </c:pt>
                <c:pt idx="994">
                  <c:v>8398.18</c:v>
                </c:pt>
                <c:pt idx="995">
                  <c:v>16459.2</c:v>
                </c:pt>
                <c:pt idx="996">
                  <c:v>156.80000000000001</c:v>
                </c:pt>
                <c:pt idx="997">
                  <c:v>5669.6</c:v>
                </c:pt>
                <c:pt idx="998">
                  <c:v>2249.36</c:v>
                </c:pt>
                <c:pt idx="999">
                  <c:v>4664.3200000000006</c:v>
                </c:pt>
                <c:pt idx="1000">
                  <c:v>1688</c:v>
                </c:pt>
                <c:pt idx="1001">
                  <c:v>353.6</c:v>
                </c:pt>
                <c:pt idx="1002">
                  <c:v>1844.4</c:v>
                </c:pt>
                <c:pt idx="1003">
                  <c:v>598.4</c:v>
                </c:pt>
                <c:pt idx="1004">
                  <c:v>449.6</c:v>
                </c:pt>
                <c:pt idx="1005">
                  <c:v>1476</c:v>
                </c:pt>
                <c:pt idx="1006">
                  <c:v>521.6</c:v>
                </c:pt>
                <c:pt idx="1007">
                  <c:v>489.68</c:v>
                </c:pt>
                <c:pt idx="1008">
                  <c:v>537.6</c:v>
                </c:pt>
                <c:pt idx="1009">
                  <c:v>536</c:v>
                </c:pt>
                <c:pt idx="1010">
                  <c:v>356</c:v>
                </c:pt>
                <c:pt idx="1011">
                  <c:v>3287.2</c:v>
                </c:pt>
                <c:pt idx="1012">
                  <c:v>1149.2</c:v>
                </c:pt>
                <c:pt idx="1013">
                  <c:v>346.4</c:v>
                </c:pt>
                <c:pt idx="1014">
                  <c:v>658.95999999999992</c:v>
                </c:pt>
                <c:pt idx="1015">
                  <c:v>3951.36</c:v>
                </c:pt>
                <c:pt idx="1016">
                  <c:v>1232.8</c:v>
                </c:pt>
                <c:pt idx="1017">
                  <c:v>592</c:v>
                </c:pt>
                <c:pt idx="1018">
                  <c:v>425.6</c:v>
                </c:pt>
                <c:pt idx="1019">
                  <c:v>700</c:v>
                </c:pt>
                <c:pt idx="1020">
                  <c:v>1184.8</c:v>
                </c:pt>
                <c:pt idx="1021">
                  <c:v>200</c:v>
                </c:pt>
                <c:pt idx="1022">
                  <c:v>521.6</c:v>
                </c:pt>
                <c:pt idx="1023">
                  <c:v>1281.5999999999999</c:v>
                </c:pt>
                <c:pt idx="1024">
                  <c:v>845.6</c:v>
                </c:pt>
                <c:pt idx="1025">
                  <c:v>354.4</c:v>
                </c:pt>
                <c:pt idx="1026">
                  <c:v>1449.6</c:v>
                </c:pt>
                <c:pt idx="1027">
                  <c:v>158</c:v>
                </c:pt>
                <c:pt idx="1028">
                  <c:v>833.6</c:v>
                </c:pt>
                <c:pt idx="1029">
                  <c:v>1126.4000000000001</c:v>
                </c:pt>
                <c:pt idx="1030">
                  <c:v>1016.8</c:v>
                </c:pt>
                <c:pt idx="1031">
                  <c:v>812</c:v>
                </c:pt>
                <c:pt idx="1032">
                  <c:v>2741.2</c:v>
                </c:pt>
                <c:pt idx="1033">
                  <c:v>1457.04</c:v>
                </c:pt>
                <c:pt idx="1034">
                  <c:v>522.4</c:v>
                </c:pt>
                <c:pt idx="1035">
                  <c:v>225.6</c:v>
                </c:pt>
                <c:pt idx="1036">
                  <c:v>3670.8</c:v>
                </c:pt>
                <c:pt idx="1037">
                  <c:v>408.8</c:v>
                </c:pt>
                <c:pt idx="1038">
                  <c:v>7513</c:v>
                </c:pt>
                <c:pt idx="1039">
                  <c:v>601.6</c:v>
                </c:pt>
                <c:pt idx="1040">
                  <c:v>176.4</c:v>
                </c:pt>
                <c:pt idx="1041">
                  <c:v>422.88</c:v>
                </c:pt>
                <c:pt idx="1042">
                  <c:v>480.4</c:v>
                </c:pt>
                <c:pt idx="1043">
                  <c:v>454.4</c:v>
                </c:pt>
                <c:pt idx="1044">
                  <c:v>978.4</c:v>
                </c:pt>
                <c:pt idx="1045">
                  <c:v>610</c:v>
                </c:pt>
                <c:pt idx="1046">
                  <c:v>480.8</c:v>
                </c:pt>
                <c:pt idx="1047">
                  <c:v>564</c:v>
                </c:pt>
                <c:pt idx="1048">
                  <c:v>1903.6</c:v>
                </c:pt>
                <c:pt idx="1049">
                  <c:v>3520.54</c:v>
                </c:pt>
                <c:pt idx="1050">
                  <c:v>859.2</c:v>
                </c:pt>
                <c:pt idx="1051">
                  <c:v>2593.6</c:v>
                </c:pt>
                <c:pt idx="1052">
                  <c:v>189.6</c:v>
                </c:pt>
                <c:pt idx="1053">
                  <c:v>1026.8</c:v>
                </c:pt>
                <c:pt idx="1054">
                  <c:v>858.4</c:v>
                </c:pt>
                <c:pt idx="1055">
                  <c:v>2668</c:v>
                </c:pt>
                <c:pt idx="1056">
                  <c:v>7585.25</c:v>
                </c:pt>
                <c:pt idx="1057">
                  <c:v>2183.6</c:v>
                </c:pt>
                <c:pt idx="1058">
                  <c:v>4371.2</c:v>
                </c:pt>
                <c:pt idx="1059">
                  <c:v>1542.4</c:v>
                </c:pt>
                <c:pt idx="1060">
                  <c:v>2149.6</c:v>
                </c:pt>
                <c:pt idx="1061">
                  <c:v>7764.92</c:v>
                </c:pt>
                <c:pt idx="1062">
                  <c:v>4074</c:v>
                </c:pt>
                <c:pt idx="1063">
                  <c:v>1460.8</c:v>
                </c:pt>
                <c:pt idx="1064">
                  <c:v>270.88</c:v>
                </c:pt>
                <c:pt idx="1065">
                  <c:v>1301.5999999999999</c:v>
                </c:pt>
                <c:pt idx="1066">
                  <c:v>4886</c:v>
                </c:pt>
                <c:pt idx="1067">
                  <c:v>6076.4</c:v>
                </c:pt>
                <c:pt idx="1068">
                  <c:v>501.6</c:v>
                </c:pt>
                <c:pt idx="1069">
                  <c:v>4156.8</c:v>
                </c:pt>
                <c:pt idx="1070">
                  <c:v>247.6</c:v>
                </c:pt>
                <c:pt idx="1071">
                  <c:v>1945.6</c:v>
                </c:pt>
                <c:pt idx="1072">
                  <c:v>357.2</c:v>
                </c:pt>
                <c:pt idx="1073">
                  <c:v>389.91999999999996</c:v>
                </c:pt>
                <c:pt idx="1074">
                  <c:v>79.2</c:v>
                </c:pt>
                <c:pt idx="1075">
                  <c:v>296</c:v>
                </c:pt>
                <c:pt idx="1076">
                  <c:v>411.6</c:v>
                </c:pt>
                <c:pt idx="1077">
                  <c:v>359.2</c:v>
                </c:pt>
                <c:pt idx="1078">
                  <c:v>341.6</c:v>
                </c:pt>
                <c:pt idx="1079">
                  <c:v>102.4</c:v>
                </c:pt>
                <c:pt idx="1080">
                  <c:v>5989.8600000000006</c:v>
                </c:pt>
                <c:pt idx="1081">
                  <c:v>11942</c:v>
                </c:pt>
                <c:pt idx="1082">
                  <c:v>20146</c:v>
                </c:pt>
                <c:pt idx="1083">
                  <c:v>133.19999999999999</c:v>
                </c:pt>
                <c:pt idx="1084">
                  <c:v>144</c:v>
                </c:pt>
                <c:pt idx="1085">
                  <c:v>4847.2</c:v>
                </c:pt>
                <c:pt idx="1086">
                  <c:v>15926</c:v>
                </c:pt>
                <c:pt idx="1087">
                  <c:v>6215.6</c:v>
                </c:pt>
                <c:pt idx="1088">
                  <c:v>380</c:v>
                </c:pt>
                <c:pt idx="1089">
                  <c:v>100</c:v>
                </c:pt>
                <c:pt idx="1090">
                  <c:v>17455.2</c:v>
                </c:pt>
                <c:pt idx="1091">
                  <c:v>285.60000000000002</c:v>
                </c:pt>
                <c:pt idx="1092">
                  <c:v>1031.5999999999999</c:v>
                </c:pt>
                <c:pt idx="1093">
                  <c:v>9307.2000000000007</c:v>
                </c:pt>
                <c:pt idx="1094">
                  <c:v>100.8</c:v>
                </c:pt>
                <c:pt idx="1095">
                  <c:v>7566.4</c:v>
                </c:pt>
                <c:pt idx="1096">
                  <c:v>982.8</c:v>
                </c:pt>
                <c:pt idx="1097">
                  <c:v>15044</c:v>
                </c:pt>
                <c:pt idx="1098">
                  <c:v>969.12</c:v>
                </c:pt>
                <c:pt idx="1099">
                  <c:v>18950.400000000001</c:v>
                </c:pt>
                <c:pt idx="1100">
                  <c:v>1389.2</c:v>
                </c:pt>
                <c:pt idx="1101">
                  <c:v>49.52</c:v>
                </c:pt>
                <c:pt idx="1102">
                  <c:v>92.4</c:v>
                </c:pt>
                <c:pt idx="1103">
                  <c:v>1331.6</c:v>
                </c:pt>
                <c:pt idx="1104">
                  <c:v>3813.6</c:v>
                </c:pt>
                <c:pt idx="1105">
                  <c:v>447.6</c:v>
                </c:pt>
                <c:pt idx="1106">
                  <c:v>368.24</c:v>
                </c:pt>
                <c:pt idx="1107">
                  <c:v>127.6</c:v>
                </c:pt>
                <c:pt idx="1108">
                  <c:v>312.8</c:v>
                </c:pt>
                <c:pt idx="1109">
                  <c:v>9062.4</c:v>
                </c:pt>
                <c:pt idx="1110">
                  <c:v>706.8</c:v>
                </c:pt>
                <c:pt idx="1111">
                  <c:v>107.76</c:v>
                </c:pt>
                <c:pt idx="1112">
                  <c:v>57.6</c:v>
                </c:pt>
                <c:pt idx="1113">
                  <c:v>359.2</c:v>
                </c:pt>
                <c:pt idx="1114">
                  <c:v>836.8</c:v>
                </c:pt>
                <c:pt idx="1115">
                  <c:v>762</c:v>
                </c:pt>
                <c:pt idx="1116">
                  <c:v>37.6</c:v>
                </c:pt>
                <c:pt idx="1117">
                  <c:v>592.79999999999995</c:v>
                </c:pt>
                <c:pt idx="1118">
                  <c:v>192.4</c:v>
                </c:pt>
                <c:pt idx="1119">
                  <c:v>3509.59</c:v>
                </c:pt>
                <c:pt idx="1120">
                  <c:v>2447.98</c:v>
                </c:pt>
                <c:pt idx="1121">
                  <c:v>221.6</c:v>
                </c:pt>
                <c:pt idx="1122">
                  <c:v>18.8</c:v>
                </c:pt>
                <c:pt idx="1123">
                  <c:v>564.79999999999995</c:v>
                </c:pt>
                <c:pt idx="1124">
                  <c:v>811.99</c:v>
                </c:pt>
                <c:pt idx="1125">
                  <c:v>779.16</c:v>
                </c:pt>
                <c:pt idx="1126">
                  <c:v>36.800000000000011</c:v>
                </c:pt>
                <c:pt idx="1127">
                  <c:v>58.4</c:v>
                </c:pt>
                <c:pt idx="1128">
                  <c:v>529.6</c:v>
                </c:pt>
                <c:pt idx="1129">
                  <c:v>347.98999999999995</c:v>
                </c:pt>
                <c:pt idx="1130">
                  <c:v>703.2</c:v>
                </c:pt>
                <c:pt idx="1131">
                  <c:v>515.20000000000005</c:v>
                </c:pt>
                <c:pt idx="1132">
                  <c:v>1036.8399999999999</c:v>
                </c:pt>
                <c:pt idx="1133">
                  <c:v>649.28000000000009</c:v>
                </c:pt>
                <c:pt idx="1134">
                  <c:v>2516.3900000000003</c:v>
                </c:pt>
                <c:pt idx="1135">
                  <c:v>5194.3200000000006</c:v>
                </c:pt>
                <c:pt idx="1136">
                  <c:v>886.39</c:v>
                </c:pt>
                <c:pt idx="1137">
                  <c:v>42462.33</c:v>
                </c:pt>
                <c:pt idx="1138">
                  <c:v>7506.96</c:v>
                </c:pt>
                <c:pt idx="1139">
                  <c:v>260.8</c:v>
                </c:pt>
                <c:pt idx="1140">
                  <c:v>18.399999999999999</c:v>
                </c:pt>
                <c:pt idx="1141">
                  <c:v>342.4</c:v>
                </c:pt>
                <c:pt idx="1142">
                  <c:v>4028.8</c:v>
                </c:pt>
                <c:pt idx="1143">
                  <c:v>25148.400000000001</c:v>
                </c:pt>
                <c:pt idx="1144">
                  <c:v>26412.55</c:v>
                </c:pt>
                <c:pt idx="1145">
                  <c:v>22825.599999999995</c:v>
                </c:pt>
                <c:pt idx="1146">
                  <c:v>32117.37</c:v>
                </c:pt>
                <c:pt idx="1147">
                  <c:v>11496</c:v>
                </c:pt>
                <c:pt idx="1148">
                  <c:v>25055.19</c:v>
                </c:pt>
                <c:pt idx="1149">
                  <c:v>191.2</c:v>
                </c:pt>
                <c:pt idx="1150">
                  <c:v>18730.400000000001</c:v>
                </c:pt>
                <c:pt idx="1151">
                  <c:v>10</c:v>
                </c:pt>
                <c:pt idx="1152">
                  <c:v>164.8</c:v>
                </c:pt>
                <c:pt idx="1153">
                  <c:v>7265.1900000000005</c:v>
                </c:pt>
                <c:pt idx="1154">
                  <c:v>173.6</c:v>
                </c:pt>
                <c:pt idx="1155">
                  <c:v>412.8</c:v>
                </c:pt>
                <c:pt idx="1156">
                  <c:v>6840</c:v>
                </c:pt>
                <c:pt idx="1157">
                  <c:v>8102.08</c:v>
                </c:pt>
                <c:pt idx="1158">
                  <c:v>244.39000000000001</c:v>
                </c:pt>
                <c:pt idx="1159">
                  <c:v>7000.48</c:v>
                </c:pt>
                <c:pt idx="1160">
                  <c:v>397.04</c:v>
                </c:pt>
                <c:pt idx="1161">
                  <c:v>2.4</c:v>
                </c:pt>
                <c:pt idx="1162">
                  <c:v>37.28</c:v>
                </c:pt>
                <c:pt idx="1163">
                  <c:v>6948.63</c:v>
                </c:pt>
                <c:pt idx="1164">
                  <c:v>65.599999999999994</c:v>
                </c:pt>
                <c:pt idx="1165">
                  <c:v>478.08</c:v>
                </c:pt>
                <c:pt idx="1166">
                  <c:v>6952.8</c:v>
                </c:pt>
                <c:pt idx="1167">
                  <c:v>286.8</c:v>
                </c:pt>
                <c:pt idx="1168">
                  <c:v>163.59</c:v>
                </c:pt>
                <c:pt idx="1169">
                  <c:v>7062</c:v>
                </c:pt>
                <c:pt idx="1170">
                  <c:v>711.6</c:v>
                </c:pt>
                <c:pt idx="1171">
                  <c:v>2846.4500000000003</c:v>
                </c:pt>
                <c:pt idx="1172">
                  <c:v>230</c:v>
                </c:pt>
                <c:pt idx="1173">
                  <c:v>366.78</c:v>
                </c:pt>
                <c:pt idx="1174">
                  <c:v>942</c:v>
                </c:pt>
                <c:pt idx="1175">
                  <c:v>6824</c:v>
                </c:pt>
                <c:pt idx="1176">
                  <c:v>48845.41</c:v>
                </c:pt>
                <c:pt idx="1177">
                  <c:v>25422.400000000001</c:v>
                </c:pt>
                <c:pt idx="1178">
                  <c:v>12792</c:v>
                </c:pt>
                <c:pt idx="1179">
                  <c:v>4439.76</c:v>
                </c:pt>
                <c:pt idx="1180">
                  <c:v>30.8</c:v>
                </c:pt>
                <c:pt idx="1181">
                  <c:v>24651.52</c:v>
                </c:pt>
                <c:pt idx="1182">
                  <c:v>1421.2</c:v>
                </c:pt>
                <c:pt idx="1183">
                  <c:v>91.2</c:v>
                </c:pt>
                <c:pt idx="1184">
                  <c:v>1358</c:v>
                </c:pt>
                <c:pt idx="1185">
                  <c:v>95.52</c:v>
                </c:pt>
                <c:pt idx="1186">
                  <c:v>5576</c:v>
                </c:pt>
                <c:pt idx="1187">
                  <c:v>2633.7599999999998</c:v>
                </c:pt>
                <c:pt idx="1188">
                  <c:v>970.4</c:v>
                </c:pt>
                <c:pt idx="1189">
                  <c:v>603.20000000000005</c:v>
                </c:pt>
                <c:pt idx="1190">
                  <c:v>391.36</c:v>
                </c:pt>
                <c:pt idx="1191">
                  <c:v>5570.64</c:v>
                </c:pt>
                <c:pt idx="1192">
                  <c:v>3329.2</c:v>
                </c:pt>
                <c:pt idx="1193">
                  <c:v>1280</c:v>
                </c:pt>
                <c:pt idx="1194">
                  <c:v>3963.2</c:v>
                </c:pt>
                <c:pt idx="1195">
                  <c:v>3829.6</c:v>
                </c:pt>
                <c:pt idx="1196">
                  <c:v>949.12</c:v>
                </c:pt>
                <c:pt idx="1197">
                  <c:v>506.8</c:v>
                </c:pt>
                <c:pt idx="1198">
                  <c:v>2326.4</c:v>
                </c:pt>
                <c:pt idx="1199">
                  <c:v>1018.8</c:v>
                </c:pt>
                <c:pt idx="1200">
                  <c:v>4549.8</c:v>
                </c:pt>
                <c:pt idx="1201">
                  <c:v>902.4</c:v>
                </c:pt>
                <c:pt idx="1202">
                  <c:v>12926.8</c:v>
                </c:pt>
                <c:pt idx="1203">
                  <c:v>1483.2</c:v>
                </c:pt>
                <c:pt idx="1204">
                  <c:v>802.56</c:v>
                </c:pt>
                <c:pt idx="1205">
                  <c:v>725.76</c:v>
                </c:pt>
                <c:pt idx="1206">
                  <c:v>72</c:v>
                </c:pt>
                <c:pt idx="1207">
                  <c:v>41.760000000000005</c:v>
                </c:pt>
                <c:pt idx="1208">
                  <c:v>543.20000000000005</c:v>
                </c:pt>
                <c:pt idx="1209">
                  <c:v>1678.48</c:v>
                </c:pt>
                <c:pt idx="1210">
                  <c:v>177.6</c:v>
                </c:pt>
                <c:pt idx="1211">
                  <c:v>49355.360000000001</c:v>
                </c:pt>
                <c:pt idx="1212">
                  <c:v>100.96000000000001</c:v>
                </c:pt>
                <c:pt idx="1213">
                  <c:v>2980</c:v>
                </c:pt>
                <c:pt idx="1214">
                  <c:v>107.6</c:v>
                </c:pt>
                <c:pt idx="1215">
                  <c:v>904.95999999999992</c:v>
                </c:pt>
                <c:pt idx="1216">
                  <c:v>651.4</c:v>
                </c:pt>
                <c:pt idx="1217">
                  <c:v>1594.4</c:v>
                </c:pt>
                <c:pt idx="1218">
                  <c:v>449.6</c:v>
                </c:pt>
                <c:pt idx="1219">
                  <c:v>2034.8</c:v>
                </c:pt>
                <c:pt idx="1220">
                  <c:v>80.8</c:v>
                </c:pt>
                <c:pt idx="1221">
                  <c:v>212.4</c:v>
                </c:pt>
                <c:pt idx="1222">
                  <c:v>3092.8</c:v>
                </c:pt>
                <c:pt idx="1223">
                  <c:v>784.8</c:v>
                </c:pt>
                <c:pt idx="1224">
                  <c:v>406</c:v>
                </c:pt>
                <c:pt idx="1225">
                  <c:v>1532.8</c:v>
                </c:pt>
                <c:pt idx="1226">
                  <c:v>149.6</c:v>
                </c:pt>
                <c:pt idx="1227">
                  <c:v>503.2</c:v>
                </c:pt>
                <c:pt idx="1228">
                  <c:v>865.28000000000009</c:v>
                </c:pt>
                <c:pt idx="1229">
                  <c:v>385.2</c:v>
                </c:pt>
                <c:pt idx="1230">
                  <c:v>602.99</c:v>
                </c:pt>
                <c:pt idx="1231">
                  <c:v>144</c:v>
                </c:pt>
                <c:pt idx="1232">
                  <c:v>364</c:v>
                </c:pt>
                <c:pt idx="1233">
                  <c:v>1318.4</c:v>
                </c:pt>
                <c:pt idx="1234">
                  <c:v>2935.55</c:v>
                </c:pt>
                <c:pt idx="1235">
                  <c:v>1297.6799999999998</c:v>
                </c:pt>
                <c:pt idx="1236">
                  <c:v>292</c:v>
                </c:pt>
                <c:pt idx="1237">
                  <c:v>375.2</c:v>
                </c:pt>
                <c:pt idx="1238">
                  <c:v>1235.2</c:v>
                </c:pt>
                <c:pt idx="1239">
                  <c:v>271.2</c:v>
                </c:pt>
                <c:pt idx="1240">
                  <c:v>2934.4</c:v>
                </c:pt>
                <c:pt idx="1241">
                  <c:v>610.4</c:v>
                </c:pt>
                <c:pt idx="1242">
                  <c:v>1072.8</c:v>
                </c:pt>
                <c:pt idx="1243">
                  <c:v>1128.4000000000001</c:v>
                </c:pt>
                <c:pt idx="1244">
                  <c:v>388</c:v>
                </c:pt>
                <c:pt idx="1245">
                  <c:v>253.6</c:v>
                </c:pt>
                <c:pt idx="1246">
                  <c:v>549.20000000000005</c:v>
                </c:pt>
                <c:pt idx="1247">
                  <c:v>364.8</c:v>
                </c:pt>
                <c:pt idx="1248">
                  <c:v>609.6</c:v>
                </c:pt>
                <c:pt idx="1249">
                  <c:v>232.8</c:v>
                </c:pt>
                <c:pt idx="1250">
                  <c:v>973.6</c:v>
                </c:pt>
                <c:pt idx="1251">
                  <c:v>49.839999999999996</c:v>
                </c:pt>
                <c:pt idx="1252">
                  <c:v>369.6</c:v>
                </c:pt>
                <c:pt idx="1253">
                  <c:v>168</c:v>
                </c:pt>
                <c:pt idx="1254">
                  <c:v>415.2</c:v>
                </c:pt>
                <c:pt idx="1255">
                  <c:v>1756.8</c:v>
                </c:pt>
                <c:pt idx="1256">
                  <c:v>1149.04</c:v>
                </c:pt>
                <c:pt idx="1257">
                  <c:v>711.6</c:v>
                </c:pt>
                <c:pt idx="1258">
                  <c:v>441.6</c:v>
                </c:pt>
                <c:pt idx="1259">
                  <c:v>4024.08</c:v>
                </c:pt>
                <c:pt idx="1260">
                  <c:v>1094.4000000000001</c:v>
                </c:pt>
                <c:pt idx="1261">
                  <c:v>137.6</c:v>
                </c:pt>
                <c:pt idx="1262">
                  <c:v>446</c:v>
                </c:pt>
                <c:pt idx="1263">
                  <c:v>192</c:v>
                </c:pt>
                <c:pt idx="1264">
                  <c:v>1930.4</c:v>
                </c:pt>
                <c:pt idx="1265">
                  <c:v>688</c:v>
                </c:pt>
                <c:pt idx="1266">
                  <c:v>52.8</c:v>
                </c:pt>
                <c:pt idx="1267">
                  <c:v>1196.4000000000001</c:v>
                </c:pt>
                <c:pt idx="1268">
                  <c:v>3342.4</c:v>
                </c:pt>
                <c:pt idx="1269">
                  <c:v>1077.6799999999998</c:v>
                </c:pt>
                <c:pt idx="1270">
                  <c:v>224</c:v>
                </c:pt>
                <c:pt idx="1271">
                  <c:v>632.95999999999992</c:v>
                </c:pt>
                <c:pt idx="1272">
                  <c:v>2182.8000000000002</c:v>
                </c:pt>
                <c:pt idx="1273">
                  <c:v>250.4</c:v>
                </c:pt>
                <c:pt idx="1274">
                  <c:v>420.96</c:v>
                </c:pt>
                <c:pt idx="1275">
                  <c:v>96</c:v>
                </c:pt>
                <c:pt idx="1276">
                  <c:v>900.8</c:v>
                </c:pt>
                <c:pt idx="1277">
                  <c:v>1838.4</c:v>
                </c:pt>
                <c:pt idx="1278">
                  <c:v>484.4</c:v>
                </c:pt>
                <c:pt idx="1279">
                  <c:v>379.6</c:v>
                </c:pt>
                <c:pt idx="1280">
                  <c:v>200</c:v>
                </c:pt>
                <c:pt idx="1281">
                  <c:v>56</c:v>
                </c:pt>
                <c:pt idx="1282">
                  <c:v>4440.8</c:v>
                </c:pt>
                <c:pt idx="1283">
                  <c:v>667.04</c:v>
                </c:pt>
                <c:pt idx="1284">
                  <c:v>810.4</c:v>
                </c:pt>
                <c:pt idx="1285">
                  <c:v>1171.2</c:v>
                </c:pt>
                <c:pt idx="1286">
                  <c:v>2881.6</c:v>
                </c:pt>
                <c:pt idx="1287">
                  <c:v>6795.2</c:v>
                </c:pt>
                <c:pt idx="1288">
                  <c:v>1704</c:v>
                </c:pt>
                <c:pt idx="1289">
                  <c:v>2179.12</c:v>
                </c:pt>
                <c:pt idx="1290">
                  <c:v>1460.8</c:v>
                </c:pt>
                <c:pt idx="1291">
                  <c:v>482.8</c:v>
                </c:pt>
                <c:pt idx="1292">
                  <c:v>201.6</c:v>
                </c:pt>
                <c:pt idx="1293">
                  <c:v>62.56</c:v>
                </c:pt>
                <c:pt idx="1294">
                  <c:v>3017.6</c:v>
                </c:pt>
                <c:pt idx="1295">
                  <c:v>440.4</c:v>
                </c:pt>
                <c:pt idx="1296">
                  <c:v>605.6</c:v>
                </c:pt>
                <c:pt idx="1297">
                  <c:v>112</c:v>
                </c:pt>
                <c:pt idx="1298">
                  <c:v>432.8</c:v>
                </c:pt>
                <c:pt idx="1299">
                  <c:v>2113.6</c:v>
                </c:pt>
                <c:pt idx="1300">
                  <c:v>843.2</c:v>
                </c:pt>
                <c:pt idx="1301">
                  <c:v>460.08</c:v>
                </c:pt>
                <c:pt idx="1302">
                  <c:v>347.2</c:v>
                </c:pt>
                <c:pt idx="1303">
                  <c:v>92</c:v>
                </c:pt>
                <c:pt idx="1304">
                  <c:v>18709.060000000001</c:v>
                </c:pt>
                <c:pt idx="1305">
                  <c:v>376</c:v>
                </c:pt>
              </c:numCache>
            </c:numRef>
          </c:val>
        </c:ser>
        <c:ser>
          <c:idx val="2"/>
          <c:order val="2"/>
          <c:tx>
            <c:strRef>
              <c:f>Лист2!$D$8</c:f>
              <c:strCache>
                <c:ptCount val="1"/>
                <c:pt idx="0">
                  <c:v>от 8 до 30 дн.</c:v>
                </c:pt>
              </c:strCache>
            </c:strRef>
          </c:tx>
          <c:cat>
            <c:numRef>
              <c:f>Лист2!$A$9:$A$1314</c:f>
              <c:numCache>
                <c:formatCode>dd/mm/yyyy</c:formatCode>
                <c:ptCount val="1306"/>
                <c:pt idx="0">
                  <c:v>42279</c:v>
                </c:pt>
                <c:pt idx="1">
                  <c:v>42278</c:v>
                </c:pt>
                <c:pt idx="2">
                  <c:v>42277</c:v>
                </c:pt>
                <c:pt idx="3">
                  <c:v>42276</c:v>
                </c:pt>
                <c:pt idx="4">
                  <c:v>42275</c:v>
                </c:pt>
                <c:pt idx="5">
                  <c:v>42272</c:v>
                </c:pt>
                <c:pt idx="6">
                  <c:v>42271</c:v>
                </c:pt>
                <c:pt idx="7">
                  <c:v>42270</c:v>
                </c:pt>
                <c:pt idx="8">
                  <c:v>42269</c:v>
                </c:pt>
                <c:pt idx="9">
                  <c:v>42268</c:v>
                </c:pt>
                <c:pt idx="10">
                  <c:v>42265</c:v>
                </c:pt>
                <c:pt idx="11">
                  <c:v>42264</c:v>
                </c:pt>
                <c:pt idx="12">
                  <c:v>42263</c:v>
                </c:pt>
                <c:pt idx="13">
                  <c:v>42262</c:v>
                </c:pt>
                <c:pt idx="14">
                  <c:v>42261</c:v>
                </c:pt>
                <c:pt idx="15">
                  <c:v>42258</c:v>
                </c:pt>
                <c:pt idx="16">
                  <c:v>42257</c:v>
                </c:pt>
                <c:pt idx="17">
                  <c:v>42256</c:v>
                </c:pt>
                <c:pt idx="18">
                  <c:v>42255</c:v>
                </c:pt>
                <c:pt idx="19">
                  <c:v>42254</c:v>
                </c:pt>
                <c:pt idx="20">
                  <c:v>42251</c:v>
                </c:pt>
                <c:pt idx="21">
                  <c:v>42250</c:v>
                </c:pt>
                <c:pt idx="22">
                  <c:v>42249</c:v>
                </c:pt>
                <c:pt idx="23">
                  <c:v>42248</c:v>
                </c:pt>
                <c:pt idx="24">
                  <c:v>42247</c:v>
                </c:pt>
                <c:pt idx="25">
                  <c:v>42244</c:v>
                </c:pt>
                <c:pt idx="26">
                  <c:v>42243</c:v>
                </c:pt>
                <c:pt idx="27">
                  <c:v>42242</c:v>
                </c:pt>
                <c:pt idx="28">
                  <c:v>42241</c:v>
                </c:pt>
                <c:pt idx="29">
                  <c:v>42240</c:v>
                </c:pt>
                <c:pt idx="30">
                  <c:v>42237</c:v>
                </c:pt>
                <c:pt idx="31">
                  <c:v>42236</c:v>
                </c:pt>
                <c:pt idx="32">
                  <c:v>42235</c:v>
                </c:pt>
                <c:pt idx="33">
                  <c:v>42234</c:v>
                </c:pt>
                <c:pt idx="34">
                  <c:v>42233</c:v>
                </c:pt>
                <c:pt idx="35">
                  <c:v>42230</c:v>
                </c:pt>
                <c:pt idx="36">
                  <c:v>42229</c:v>
                </c:pt>
                <c:pt idx="37">
                  <c:v>42228</c:v>
                </c:pt>
                <c:pt idx="38">
                  <c:v>42227</c:v>
                </c:pt>
                <c:pt idx="39">
                  <c:v>42226</c:v>
                </c:pt>
                <c:pt idx="40">
                  <c:v>42223</c:v>
                </c:pt>
                <c:pt idx="41">
                  <c:v>42222</c:v>
                </c:pt>
                <c:pt idx="42">
                  <c:v>42221</c:v>
                </c:pt>
                <c:pt idx="43">
                  <c:v>42220</c:v>
                </c:pt>
                <c:pt idx="44">
                  <c:v>42219</c:v>
                </c:pt>
                <c:pt idx="45">
                  <c:v>42216</c:v>
                </c:pt>
                <c:pt idx="46">
                  <c:v>42215</c:v>
                </c:pt>
                <c:pt idx="47">
                  <c:v>42214</c:v>
                </c:pt>
                <c:pt idx="48">
                  <c:v>42213</c:v>
                </c:pt>
                <c:pt idx="49">
                  <c:v>42212</c:v>
                </c:pt>
                <c:pt idx="50">
                  <c:v>42209</c:v>
                </c:pt>
                <c:pt idx="51">
                  <c:v>42208</c:v>
                </c:pt>
                <c:pt idx="52">
                  <c:v>42207</c:v>
                </c:pt>
                <c:pt idx="53">
                  <c:v>42206</c:v>
                </c:pt>
                <c:pt idx="54">
                  <c:v>42205</c:v>
                </c:pt>
                <c:pt idx="55">
                  <c:v>42202</c:v>
                </c:pt>
                <c:pt idx="56">
                  <c:v>42201</c:v>
                </c:pt>
                <c:pt idx="57">
                  <c:v>42200</c:v>
                </c:pt>
                <c:pt idx="58">
                  <c:v>42199</c:v>
                </c:pt>
                <c:pt idx="59">
                  <c:v>42198</c:v>
                </c:pt>
                <c:pt idx="60">
                  <c:v>42195</c:v>
                </c:pt>
                <c:pt idx="61">
                  <c:v>42194</c:v>
                </c:pt>
                <c:pt idx="62">
                  <c:v>42193</c:v>
                </c:pt>
                <c:pt idx="63">
                  <c:v>42192</c:v>
                </c:pt>
                <c:pt idx="64">
                  <c:v>42191</c:v>
                </c:pt>
                <c:pt idx="65">
                  <c:v>42188</c:v>
                </c:pt>
                <c:pt idx="66">
                  <c:v>42187</c:v>
                </c:pt>
                <c:pt idx="67">
                  <c:v>42186</c:v>
                </c:pt>
                <c:pt idx="68">
                  <c:v>42185</c:v>
                </c:pt>
                <c:pt idx="69">
                  <c:v>42184</c:v>
                </c:pt>
                <c:pt idx="70">
                  <c:v>42181</c:v>
                </c:pt>
                <c:pt idx="71">
                  <c:v>42180</c:v>
                </c:pt>
                <c:pt idx="72">
                  <c:v>42179</c:v>
                </c:pt>
                <c:pt idx="73">
                  <c:v>42178</c:v>
                </c:pt>
                <c:pt idx="74">
                  <c:v>42177</c:v>
                </c:pt>
                <c:pt idx="75">
                  <c:v>42174</c:v>
                </c:pt>
                <c:pt idx="76">
                  <c:v>42173</c:v>
                </c:pt>
                <c:pt idx="77">
                  <c:v>42172</c:v>
                </c:pt>
                <c:pt idx="78">
                  <c:v>42171</c:v>
                </c:pt>
                <c:pt idx="79">
                  <c:v>42170</c:v>
                </c:pt>
                <c:pt idx="80">
                  <c:v>42166</c:v>
                </c:pt>
                <c:pt idx="81">
                  <c:v>42165</c:v>
                </c:pt>
                <c:pt idx="82">
                  <c:v>42164</c:v>
                </c:pt>
                <c:pt idx="83">
                  <c:v>42163</c:v>
                </c:pt>
                <c:pt idx="84">
                  <c:v>42160</c:v>
                </c:pt>
                <c:pt idx="85">
                  <c:v>42159</c:v>
                </c:pt>
                <c:pt idx="86">
                  <c:v>42158</c:v>
                </c:pt>
                <c:pt idx="87">
                  <c:v>42157</c:v>
                </c:pt>
                <c:pt idx="88">
                  <c:v>42156</c:v>
                </c:pt>
                <c:pt idx="89">
                  <c:v>42153</c:v>
                </c:pt>
                <c:pt idx="90">
                  <c:v>42152</c:v>
                </c:pt>
                <c:pt idx="91">
                  <c:v>42151</c:v>
                </c:pt>
                <c:pt idx="92">
                  <c:v>42150</c:v>
                </c:pt>
                <c:pt idx="93">
                  <c:v>42149</c:v>
                </c:pt>
                <c:pt idx="94">
                  <c:v>42146</c:v>
                </c:pt>
                <c:pt idx="95">
                  <c:v>42145</c:v>
                </c:pt>
                <c:pt idx="96">
                  <c:v>42144</c:v>
                </c:pt>
                <c:pt idx="97">
                  <c:v>42143</c:v>
                </c:pt>
                <c:pt idx="98">
                  <c:v>42142</c:v>
                </c:pt>
                <c:pt idx="99">
                  <c:v>42139</c:v>
                </c:pt>
                <c:pt idx="100">
                  <c:v>42138</c:v>
                </c:pt>
                <c:pt idx="101">
                  <c:v>42137</c:v>
                </c:pt>
                <c:pt idx="102">
                  <c:v>42136</c:v>
                </c:pt>
                <c:pt idx="103">
                  <c:v>42132</c:v>
                </c:pt>
                <c:pt idx="104">
                  <c:v>42131</c:v>
                </c:pt>
                <c:pt idx="105">
                  <c:v>42130</c:v>
                </c:pt>
                <c:pt idx="106">
                  <c:v>42129</c:v>
                </c:pt>
                <c:pt idx="107">
                  <c:v>42124</c:v>
                </c:pt>
                <c:pt idx="108">
                  <c:v>42123</c:v>
                </c:pt>
                <c:pt idx="109">
                  <c:v>42122</c:v>
                </c:pt>
                <c:pt idx="110">
                  <c:v>42121</c:v>
                </c:pt>
                <c:pt idx="111">
                  <c:v>42118</c:v>
                </c:pt>
                <c:pt idx="112">
                  <c:v>42117</c:v>
                </c:pt>
                <c:pt idx="113">
                  <c:v>42116</c:v>
                </c:pt>
                <c:pt idx="114">
                  <c:v>42115</c:v>
                </c:pt>
                <c:pt idx="115">
                  <c:v>42114</c:v>
                </c:pt>
                <c:pt idx="116">
                  <c:v>42111</c:v>
                </c:pt>
                <c:pt idx="117">
                  <c:v>42110</c:v>
                </c:pt>
                <c:pt idx="118">
                  <c:v>42109</c:v>
                </c:pt>
                <c:pt idx="119">
                  <c:v>42108</c:v>
                </c:pt>
                <c:pt idx="120">
                  <c:v>42107</c:v>
                </c:pt>
                <c:pt idx="121">
                  <c:v>42104</c:v>
                </c:pt>
                <c:pt idx="122">
                  <c:v>42103</c:v>
                </c:pt>
                <c:pt idx="123">
                  <c:v>42102</c:v>
                </c:pt>
                <c:pt idx="124">
                  <c:v>42101</c:v>
                </c:pt>
                <c:pt idx="125">
                  <c:v>42100</c:v>
                </c:pt>
                <c:pt idx="126">
                  <c:v>42097</c:v>
                </c:pt>
                <c:pt idx="127">
                  <c:v>42096</c:v>
                </c:pt>
                <c:pt idx="128">
                  <c:v>42095</c:v>
                </c:pt>
                <c:pt idx="129">
                  <c:v>42094</c:v>
                </c:pt>
                <c:pt idx="130">
                  <c:v>42093</c:v>
                </c:pt>
                <c:pt idx="131">
                  <c:v>42090</c:v>
                </c:pt>
                <c:pt idx="132">
                  <c:v>42089</c:v>
                </c:pt>
                <c:pt idx="133">
                  <c:v>42088</c:v>
                </c:pt>
                <c:pt idx="134">
                  <c:v>42087</c:v>
                </c:pt>
                <c:pt idx="135">
                  <c:v>42086</c:v>
                </c:pt>
                <c:pt idx="136">
                  <c:v>42083</c:v>
                </c:pt>
                <c:pt idx="137">
                  <c:v>42082</c:v>
                </c:pt>
                <c:pt idx="138">
                  <c:v>42081</c:v>
                </c:pt>
                <c:pt idx="139">
                  <c:v>42080</c:v>
                </c:pt>
                <c:pt idx="140">
                  <c:v>42079</c:v>
                </c:pt>
                <c:pt idx="141">
                  <c:v>42076</c:v>
                </c:pt>
                <c:pt idx="142">
                  <c:v>42075</c:v>
                </c:pt>
                <c:pt idx="143">
                  <c:v>42074</c:v>
                </c:pt>
                <c:pt idx="144">
                  <c:v>42073</c:v>
                </c:pt>
                <c:pt idx="145">
                  <c:v>42069</c:v>
                </c:pt>
                <c:pt idx="146">
                  <c:v>42068</c:v>
                </c:pt>
                <c:pt idx="147">
                  <c:v>42067</c:v>
                </c:pt>
                <c:pt idx="148">
                  <c:v>42066</c:v>
                </c:pt>
                <c:pt idx="149">
                  <c:v>42065</c:v>
                </c:pt>
                <c:pt idx="150">
                  <c:v>42062</c:v>
                </c:pt>
                <c:pt idx="151">
                  <c:v>42061</c:v>
                </c:pt>
                <c:pt idx="152">
                  <c:v>42060</c:v>
                </c:pt>
                <c:pt idx="153">
                  <c:v>42059</c:v>
                </c:pt>
                <c:pt idx="154">
                  <c:v>42055</c:v>
                </c:pt>
                <c:pt idx="155">
                  <c:v>42054</c:v>
                </c:pt>
                <c:pt idx="156">
                  <c:v>42053</c:v>
                </c:pt>
                <c:pt idx="157">
                  <c:v>42052</c:v>
                </c:pt>
                <c:pt idx="158">
                  <c:v>42051</c:v>
                </c:pt>
                <c:pt idx="159">
                  <c:v>42048</c:v>
                </c:pt>
                <c:pt idx="160">
                  <c:v>42047</c:v>
                </c:pt>
                <c:pt idx="161">
                  <c:v>42046</c:v>
                </c:pt>
                <c:pt idx="162">
                  <c:v>42045</c:v>
                </c:pt>
                <c:pt idx="163">
                  <c:v>42044</c:v>
                </c:pt>
                <c:pt idx="164">
                  <c:v>42041</c:v>
                </c:pt>
                <c:pt idx="165">
                  <c:v>42040</c:v>
                </c:pt>
                <c:pt idx="166">
                  <c:v>42039</c:v>
                </c:pt>
                <c:pt idx="167">
                  <c:v>42038</c:v>
                </c:pt>
                <c:pt idx="168">
                  <c:v>42037</c:v>
                </c:pt>
                <c:pt idx="169">
                  <c:v>42034</c:v>
                </c:pt>
                <c:pt idx="170">
                  <c:v>42033</c:v>
                </c:pt>
                <c:pt idx="171">
                  <c:v>42032</c:v>
                </c:pt>
                <c:pt idx="172">
                  <c:v>42031</c:v>
                </c:pt>
                <c:pt idx="173">
                  <c:v>42030</c:v>
                </c:pt>
                <c:pt idx="174">
                  <c:v>42027</c:v>
                </c:pt>
                <c:pt idx="175">
                  <c:v>42026</c:v>
                </c:pt>
                <c:pt idx="176">
                  <c:v>42025</c:v>
                </c:pt>
                <c:pt idx="177">
                  <c:v>42024</c:v>
                </c:pt>
                <c:pt idx="178">
                  <c:v>42023</c:v>
                </c:pt>
                <c:pt idx="179">
                  <c:v>42020</c:v>
                </c:pt>
                <c:pt idx="180">
                  <c:v>42019</c:v>
                </c:pt>
                <c:pt idx="181">
                  <c:v>42018</c:v>
                </c:pt>
                <c:pt idx="182">
                  <c:v>42017</c:v>
                </c:pt>
                <c:pt idx="183">
                  <c:v>42016</c:v>
                </c:pt>
                <c:pt idx="184">
                  <c:v>42004</c:v>
                </c:pt>
                <c:pt idx="185">
                  <c:v>42003</c:v>
                </c:pt>
                <c:pt idx="186">
                  <c:v>42002</c:v>
                </c:pt>
                <c:pt idx="187">
                  <c:v>41999</c:v>
                </c:pt>
                <c:pt idx="188">
                  <c:v>41998</c:v>
                </c:pt>
                <c:pt idx="189">
                  <c:v>41997</c:v>
                </c:pt>
                <c:pt idx="190">
                  <c:v>41996</c:v>
                </c:pt>
                <c:pt idx="191">
                  <c:v>41995</c:v>
                </c:pt>
                <c:pt idx="192">
                  <c:v>41992</c:v>
                </c:pt>
                <c:pt idx="193">
                  <c:v>41991</c:v>
                </c:pt>
                <c:pt idx="194">
                  <c:v>41990</c:v>
                </c:pt>
                <c:pt idx="195">
                  <c:v>41989</c:v>
                </c:pt>
                <c:pt idx="196">
                  <c:v>41988</c:v>
                </c:pt>
                <c:pt idx="197">
                  <c:v>41985</c:v>
                </c:pt>
                <c:pt idx="198">
                  <c:v>41984</c:v>
                </c:pt>
                <c:pt idx="199">
                  <c:v>41983</c:v>
                </c:pt>
                <c:pt idx="200">
                  <c:v>41982</c:v>
                </c:pt>
                <c:pt idx="201">
                  <c:v>41981</c:v>
                </c:pt>
                <c:pt idx="202">
                  <c:v>41978</c:v>
                </c:pt>
                <c:pt idx="203">
                  <c:v>41977</c:v>
                </c:pt>
                <c:pt idx="204">
                  <c:v>41976</c:v>
                </c:pt>
                <c:pt idx="205">
                  <c:v>41975</c:v>
                </c:pt>
                <c:pt idx="206">
                  <c:v>41974</c:v>
                </c:pt>
                <c:pt idx="207">
                  <c:v>41971</c:v>
                </c:pt>
                <c:pt idx="208">
                  <c:v>41970</c:v>
                </c:pt>
                <c:pt idx="209">
                  <c:v>41969</c:v>
                </c:pt>
                <c:pt idx="210">
                  <c:v>41968</c:v>
                </c:pt>
                <c:pt idx="211">
                  <c:v>41967</c:v>
                </c:pt>
                <c:pt idx="212">
                  <c:v>41964</c:v>
                </c:pt>
                <c:pt idx="213">
                  <c:v>41963</c:v>
                </c:pt>
                <c:pt idx="214">
                  <c:v>41962</c:v>
                </c:pt>
                <c:pt idx="215">
                  <c:v>41961</c:v>
                </c:pt>
                <c:pt idx="216">
                  <c:v>41960</c:v>
                </c:pt>
                <c:pt idx="217">
                  <c:v>41957</c:v>
                </c:pt>
                <c:pt idx="218">
                  <c:v>41956</c:v>
                </c:pt>
                <c:pt idx="219">
                  <c:v>41955</c:v>
                </c:pt>
                <c:pt idx="220">
                  <c:v>41954</c:v>
                </c:pt>
                <c:pt idx="221">
                  <c:v>41953</c:v>
                </c:pt>
                <c:pt idx="222">
                  <c:v>41950</c:v>
                </c:pt>
                <c:pt idx="223">
                  <c:v>41949</c:v>
                </c:pt>
                <c:pt idx="224">
                  <c:v>41948</c:v>
                </c:pt>
                <c:pt idx="225">
                  <c:v>41943</c:v>
                </c:pt>
                <c:pt idx="226">
                  <c:v>41942</c:v>
                </c:pt>
                <c:pt idx="227">
                  <c:v>41941</c:v>
                </c:pt>
                <c:pt idx="228">
                  <c:v>41940</c:v>
                </c:pt>
                <c:pt idx="229">
                  <c:v>41939</c:v>
                </c:pt>
                <c:pt idx="230">
                  <c:v>41936</c:v>
                </c:pt>
                <c:pt idx="231">
                  <c:v>41935</c:v>
                </c:pt>
                <c:pt idx="232">
                  <c:v>41934</c:v>
                </c:pt>
                <c:pt idx="233">
                  <c:v>41933</c:v>
                </c:pt>
                <c:pt idx="234">
                  <c:v>41932</c:v>
                </c:pt>
                <c:pt idx="235">
                  <c:v>41929</c:v>
                </c:pt>
                <c:pt idx="236">
                  <c:v>41928</c:v>
                </c:pt>
                <c:pt idx="237">
                  <c:v>41927</c:v>
                </c:pt>
                <c:pt idx="238">
                  <c:v>41926</c:v>
                </c:pt>
                <c:pt idx="239">
                  <c:v>41925</c:v>
                </c:pt>
                <c:pt idx="240">
                  <c:v>41922</c:v>
                </c:pt>
                <c:pt idx="241">
                  <c:v>41921</c:v>
                </c:pt>
                <c:pt idx="242">
                  <c:v>41920</c:v>
                </c:pt>
                <c:pt idx="243">
                  <c:v>41919</c:v>
                </c:pt>
                <c:pt idx="244">
                  <c:v>41918</c:v>
                </c:pt>
                <c:pt idx="245">
                  <c:v>41915</c:v>
                </c:pt>
                <c:pt idx="246">
                  <c:v>41914</c:v>
                </c:pt>
                <c:pt idx="247">
                  <c:v>41913</c:v>
                </c:pt>
                <c:pt idx="248">
                  <c:v>41912</c:v>
                </c:pt>
                <c:pt idx="249">
                  <c:v>41911</c:v>
                </c:pt>
                <c:pt idx="250">
                  <c:v>41908</c:v>
                </c:pt>
                <c:pt idx="251">
                  <c:v>41907</c:v>
                </c:pt>
                <c:pt idx="252">
                  <c:v>41906</c:v>
                </c:pt>
                <c:pt idx="253">
                  <c:v>41905</c:v>
                </c:pt>
                <c:pt idx="254">
                  <c:v>41904</c:v>
                </c:pt>
                <c:pt idx="255">
                  <c:v>41901</c:v>
                </c:pt>
                <c:pt idx="256">
                  <c:v>41900</c:v>
                </c:pt>
                <c:pt idx="257">
                  <c:v>41899</c:v>
                </c:pt>
                <c:pt idx="258">
                  <c:v>41898</c:v>
                </c:pt>
                <c:pt idx="259">
                  <c:v>41897</c:v>
                </c:pt>
                <c:pt idx="260">
                  <c:v>41894</c:v>
                </c:pt>
                <c:pt idx="261">
                  <c:v>41893</c:v>
                </c:pt>
                <c:pt idx="262">
                  <c:v>41892</c:v>
                </c:pt>
                <c:pt idx="263">
                  <c:v>41891</c:v>
                </c:pt>
                <c:pt idx="264">
                  <c:v>41890</c:v>
                </c:pt>
                <c:pt idx="265">
                  <c:v>41887</c:v>
                </c:pt>
                <c:pt idx="266">
                  <c:v>41886</c:v>
                </c:pt>
                <c:pt idx="267">
                  <c:v>41885</c:v>
                </c:pt>
                <c:pt idx="268">
                  <c:v>41884</c:v>
                </c:pt>
                <c:pt idx="269">
                  <c:v>41883</c:v>
                </c:pt>
                <c:pt idx="270">
                  <c:v>41880</c:v>
                </c:pt>
                <c:pt idx="271">
                  <c:v>41879</c:v>
                </c:pt>
                <c:pt idx="272">
                  <c:v>41878</c:v>
                </c:pt>
                <c:pt idx="273">
                  <c:v>41877</c:v>
                </c:pt>
                <c:pt idx="274">
                  <c:v>41876</c:v>
                </c:pt>
                <c:pt idx="275">
                  <c:v>41873</c:v>
                </c:pt>
                <c:pt idx="276">
                  <c:v>41872</c:v>
                </c:pt>
                <c:pt idx="277">
                  <c:v>41871</c:v>
                </c:pt>
                <c:pt idx="278">
                  <c:v>41870</c:v>
                </c:pt>
                <c:pt idx="279">
                  <c:v>41869</c:v>
                </c:pt>
                <c:pt idx="280">
                  <c:v>41866</c:v>
                </c:pt>
                <c:pt idx="281">
                  <c:v>41865</c:v>
                </c:pt>
                <c:pt idx="282">
                  <c:v>41864</c:v>
                </c:pt>
                <c:pt idx="283">
                  <c:v>41863</c:v>
                </c:pt>
                <c:pt idx="284">
                  <c:v>41862</c:v>
                </c:pt>
                <c:pt idx="285">
                  <c:v>41859</c:v>
                </c:pt>
                <c:pt idx="286">
                  <c:v>41858</c:v>
                </c:pt>
                <c:pt idx="287">
                  <c:v>41857</c:v>
                </c:pt>
                <c:pt idx="288">
                  <c:v>41856</c:v>
                </c:pt>
                <c:pt idx="289">
                  <c:v>41855</c:v>
                </c:pt>
                <c:pt idx="290">
                  <c:v>41852</c:v>
                </c:pt>
                <c:pt idx="291">
                  <c:v>41851</c:v>
                </c:pt>
                <c:pt idx="292">
                  <c:v>41850</c:v>
                </c:pt>
                <c:pt idx="293">
                  <c:v>41849</c:v>
                </c:pt>
                <c:pt idx="294">
                  <c:v>41848</c:v>
                </c:pt>
                <c:pt idx="295">
                  <c:v>41845</c:v>
                </c:pt>
                <c:pt idx="296">
                  <c:v>41844</c:v>
                </c:pt>
                <c:pt idx="297">
                  <c:v>41843</c:v>
                </c:pt>
                <c:pt idx="298">
                  <c:v>41842</c:v>
                </c:pt>
                <c:pt idx="299">
                  <c:v>41841</c:v>
                </c:pt>
                <c:pt idx="300">
                  <c:v>41838</c:v>
                </c:pt>
                <c:pt idx="301">
                  <c:v>41837</c:v>
                </c:pt>
                <c:pt idx="302">
                  <c:v>41836</c:v>
                </c:pt>
                <c:pt idx="303">
                  <c:v>41835</c:v>
                </c:pt>
                <c:pt idx="304">
                  <c:v>41834</c:v>
                </c:pt>
                <c:pt idx="305">
                  <c:v>41831</c:v>
                </c:pt>
                <c:pt idx="306">
                  <c:v>41830</c:v>
                </c:pt>
                <c:pt idx="307">
                  <c:v>41829</c:v>
                </c:pt>
                <c:pt idx="308">
                  <c:v>41828</c:v>
                </c:pt>
                <c:pt idx="309">
                  <c:v>41827</c:v>
                </c:pt>
                <c:pt idx="310">
                  <c:v>41824</c:v>
                </c:pt>
                <c:pt idx="311">
                  <c:v>41823</c:v>
                </c:pt>
                <c:pt idx="312">
                  <c:v>41822</c:v>
                </c:pt>
                <c:pt idx="313">
                  <c:v>41821</c:v>
                </c:pt>
                <c:pt idx="314">
                  <c:v>41820</c:v>
                </c:pt>
                <c:pt idx="315">
                  <c:v>41817</c:v>
                </c:pt>
                <c:pt idx="316">
                  <c:v>41816</c:v>
                </c:pt>
                <c:pt idx="317">
                  <c:v>41815</c:v>
                </c:pt>
                <c:pt idx="318">
                  <c:v>41814</c:v>
                </c:pt>
                <c:pt idx="319">
                  <c:v>41813</c:v>
                </c:pt>
                <c:pt idx="320">
                  <c:v>41810</c:v>
                </c:pt>
                <c:pt idx="321">
                  <c:v>41809</c:v>
                </c:pt>
                <c:pt idx="322">
                  <c:v>41808</c:v>
                </c:pt>
                <c:pt idx="323">
                  <c:v>41807</c:v>
                </c:pt>
                <c:pt idx="324">
                  <c:v>41806</c:v>
                </c:pt>
                <c:pt idx="325">
                  <c:v>41801</c:v>
                </c:pt>
                <c:pt idx="326">
                  <c:v>41800</c:v>
                </c:pt>
                <c:pt idx="327">
                  <c:v>41799</c:v>
                </c:pt>
                <c:pt idx="328">
                  <c:v>41796</c:v>
                </c:pt>
                <c:pt idx="329">
                  <c:v>41795</c:v>
                </c:pt>
                <c:pt idx="330">
                  <c:v>41794</c:v>
                </c:pt>
                <c:pt idx="331">
                  <c:v>41793</c:v>
                </c:pt>
                <c:pt idx="332">
                  <c:v>41792</c:v>
                </c:pt>
                <c:pt idx="333">
                  <c:v>41789</c:v>
                </c:pt>
                <c:pt idx="334">
                  <c:v>41788</c:v>
                </c:pt>
                <c:pt idx="335">
                  <c:v>41787</c:v>
                </c:pt>
                <c:pt idx="336">
                  <c:v>41786</c:v>
                </c:pt>
                <c:pt idx="337">
                  <c:v>41785</c:v>
                </c:pt>
                <c:pt idx="338">
                  <c:v>41782</c:v>
                </c:pt>
                <c:pt idx="339">
                  <c:v>41781</c:v>
                </c:pt>
                <c:pt idx="340">
                  <c:v>41780</c:v>
                </c:pt>
                <c:pt idx="341">
                  <c:v>41779</c:v>
                </c:pt>
                <c:pt idx="342">
                  <c:v>41778</c:v>
                </c:pt>
                <c:pt idx="343">
                  <c:v>41775</c:v>
                </c:pt>
                <c:pt idx="344">
                  <c:v>41774</c:v>
                </c:pt>
                <c:pt idx="345">
                  <c:v>41773</c:v>
                </c:pt>
                <c:pt idx="346">
                  <c:v>41772</c:v>
                </c:pt>
                <c:pt idx="347">
                  <c:v>41771</c:v>
                </c:pt>
                <c:pt idx="348">
                  <c:v>41767</c:v>
                </c:pt>
                <c:pt idx="349">
                  <c:v>41766</c:v>
                </c:pt>
                <c:pt idx="350">
                  <c:v>41765</c:v>
                </c:pt>
                <c:pt idx="351">
                  <c:v>41764</c:v>
                </c:pt>
                <c:pt idx="352">
                  <c:v>41759</c:v>
                </c:pt>
                <c:pt idx="353">
                  <c:v>41758</c:v>
                </c:pt>
                <c:pt idx="354">
                  <c:v>41757</c:v>
                </c:pt>
                <c:pt idx="355">
                  <c:v>41754</c:v>
                </c:pt>
                <c:pt idx="356">
                  <c:v>41753</c:v>
                </c:pt>
                <c:pt idx="357">
                  <c:v>41752</c:v>
                </c:pt>
                <c:pt idx="358">
                  <c:v>41751</c:v>
                </c:pt>
                <c:pt idx="359">
                  <c:v>41750</c:v>
                </c:pt>
                <c:pt idx="360">
                  <c:v>41747</c:v>
                </c:pt>
                <c:pt idx="361">
                  <c:v>41746</c:v>
                </c:pt>
                <c:pt idx="362">
                  <c:v>41745</c:v>
                </c:pt>
                <c:pt idx="363">
                  <c:v>41744</c:v>
                </c:pt>
                <c:pt idx="364">
                  <c:v>41743</c:v>
                </c:pt>
                <c:pt idx="365">
                  <c:v>41740</c:v>
                </c:pt>
                <c:pt idx="366">
                  <c:v>41739</c:v>
                </c:pt>
                <c:pt idx="367">
                  <c:v>41738</c:v>
                </c:pt>
                <c:pt idx="368">
                  <c:v>41737</c:v>
                </c:pt>
                <c:pt idx="369">
                  <c:v>41736</c:v>
                </c:pt>
                <c:pt idx="370">
                  <c:v>41733</c:v>
                </c:pt>
                <c:pt idx="371">
                  <c:v>41732</c:v>
                </c:pt>
                <c:pt idx="372">
                  <c:v>41731</c:v>
                </c:pt>
                <c:pt idx="373">
                  <c:v>41730</c:v>
                </c:pt>
                <c:pt idx="374">
                  <c:v>41729</c:v>
                </c:pt>
                <c:pt idx="375">
                  <c:v>41726</c:v>
                </c:pt>
                <c:pt idx="376">
                  <c:v>41725</c:v>
                </c:pt>
                <c:pt idx="377">
                  <c:v>41724</c:v>
                </c:pt>
                <c:pt idx="378">
                  <c:v>41723</c:v>
                </c:pt>
                <c:pt idx="379">
                  <c:v>41722</c:v>
                </c:pt>
                <c:pt idx="380">
                  <c:v>41719</c:v>
                </c:pt>
                <c:pt idx="381">
                  <c:v>41718</c:v>
                </c:pt>
                <c:pt idx="382">
                  <c:v>41717</c:v>
                </c:pt>
                <c:pt idx="383">
                  <c:v>41716</c:v>
                </c:pt>
                <c:pt idx="384">
                  <c:v>41715</c:v>
                </c:pt>
                <c:pt idx="385">
                  <c:v>41712</c:v>
                </c:pt>
                <c:pt idx="386">
                  <c:v>41711</c:v>
                </c:pt>
                <c:pt idx="387">
                  <c:v>41710</c:v>
                </c:pt>
                <c:pt idx="388">
                  <c:v>41709</c:v>
                </c:pt>
                <c:pt idx="389">
                  <c:v>41705</c:v>
                </c:pt>
                <c:pt idx="390">
                  <c:v>41704</c:v>
                </c:pt>
                <c:pt idx="391">
                  <c:v>41703</c:v>
                </c:pt>
                <c:pt idx="392">
                  <c:v>41702</c:v>
                </c:pt>
                <c:pt idx="393">
                  <c:v>41701</c:v>
                </c:pt>
                <c:pt idx="394">
                  <c:v>41698</c:v>
                </c:pt>
                <c:pt idx="395">
                  <c:v>41697</c:v>
                </c:pt>
                <c:pt idx="396">
                  <c:v>41696</c:v>
                </c:pt>
                <c:pt idx="397">
                  <c:v>41695</c:v>
                </c:pt>
                <c:pt idx="398">
                  <c:v>41694</c:v>
                </c:pt>
                <c:pt idx="399">
                  <c:v>41691</c:v>
                </c:pt>
                <c:pt idx="400">
                  <c:v>41690</c:v>
                </c:pt>
                <c:pt idx="401">
                  <c:v>41689</c:v>
                </c:pt>
                <c:pt idx="402">
                  <c:v>41688</c:v>
                </c:pt>
                <c:pt idx="403">
                  <c:v>41687</c:v>
                </c:pt>
                <c:pt idx="404">
                  <c:v>41684</c:v>
                </c:pt>
                <c:pt idx="405">
                  <c:v>41683</c:v>
                </c:pt>
                <c:pt idx="406">
                  <c:v>41682</c:v>
                </c:pt>
                <c:pt idx="407">
                  <c:v>41681</c:v>
                </c:pt>
                <c:pt idx="408">
                  <c:v>41680</c:v>
                </c:pt>
                <c:pt idx="409">
                  <c:v>41677</c:v>
                </c:pt>
                <c:pt idx="410">
                  <c:v>41676</c:v>
                </c:pt>
                <c:pt idx="411">
                  <c:v>41675</c:v>
                </c:pt>
                <c:pt idx="412">
                  <c:v>41674</c:v>
                </c:pt>
                <c:pt idx="413">
                  <c:v>41673</c:v>
                </c:pt>
                <c:pt idx="414">
                  <c:v>41670</c:v>
                </c:pt>
                <c:pt idx="415">
                  <c:v>41669</c:v>
                </c:pt>
                <c:pt idx="416">
                  <c:v>41668</c:v>
                </c:pt>
                <c:pt idx="417">
                  <c:v>41667</c:v>
                </c:pt>
                <c:pt idx="418">
                  <c:v>41666</c:v>
                </c:pt>
                <c:pt idx="419">
                  <c:v>41663</c:v>
                </c:pt>
                <c:pt idx="420">
                  <c:v>41662</c:v>
                </c:pt>
                <c:pt idx="421">
                  <c:v>41661</c:v>
                </c:pt>
                <c:pt idx="422">
                  <c:v>41660</c:v>
                </c:pt>
                <c:pt idx="423">
                  <c:v>41659</c:v>
                </c:pt>
                <c:pt idx="424">
                  <c:v>41656</c:v>
                </c:pt>
                <c:pt idx="425">
                  <c:v>41655</c:v>
                </c:pt>
                <c:pt idx="426">
                  <c:v>41654</c:v>
                </c:pt>
                <c:pt idx="427">
                  <c:v>41653</c:v>
                </c:pt>
                <c:pt idx="428">
                  <c:v>41652</c:v>
                </c:pt>
                <c:pt idx="429">
                  <c:v>41649</c:v>
                </c:pt>
                <c:pt idx="430">
                  <c:v>41648</c:v>
                </c:pt>
                <c:pt idx="431">
                  <c:v>41639</c:v>
                </c:pt>
                <c:pt idx="432">
                  <c:v>41638</c:v>
                </c:pt>
                <c:pt idx="433">
                  <c:v>41635</c:v>
                </c:pt>
                <c:pt idx="434">
                  <c:v>41634</c:v>
                </c:pt>
                <c:pt idx="435">
                  <c:v>41633</c:v>
                </c:pt>
                <c:pt idx="436">
                  <c:v>41632</c:v>
                </c:pt>
                <c:pt idx="437">
                  <c:v>41631</c:v>
                </c:pt>
                <c:pt idx="438">
                  <c:v>41628</c:v>
                </c:pt>
                <c:pt idx="439">
                  <c:v>41627</c:v>
                </c:pt>
                <c:pt idx="440">
                  <c:v>41626</c:v>
                </c:pt>
                <c:pt idx="441">
                  <c:v>41625</c:v>
                </c:pt>
                <c:pt idx="442">
                  <c:v>41624</c:v>
                </c:pt>
                <c:pt idx="443">
                  <c:v>41621</c:v>
                </c:pt>
                <c:pt idx="444">
                  <c:v>41620</c:v>
                </c:pt>
                <c:pt idx="445">
                  <c:v>41619</c:v>
                </c:pt>
                <c:pt idx="446">
                  <c:v>41618</c:v>
                </c:pt>
                <c:pt idx="447">
                  <c:v>41617</c:v>
                </c:pt>
                <c:pt idx="448">
                  <c:v>41614</c:v>
                </c:pt>
                <c:pt idx="449">
                  <c:v>41613</c:v>
                </c:pt>
                <c:pt idx="450">
                  <c:v>41612</c:v>
                </c:pt>
                <c:pt idx="451">
                  <c:v>41611</c:v>
                </c:pt>
                <c:pt idx="452">
                  <c:v>41610</c:v>
                </c:pt>
                <c:pt idx="453">
                  <c:v>41607</c:v>
                </c:pt>
                <c:pt idx="454">
                  <c:v>41606</c:v>
                </c:pt>
                <c:pt idx="455">
                  <c:v>41605</c:v>
                </c:pt>
                <c:pt idx="456">
                  <c:v>41604</c:v>
                </c:pt>
                <c:pt idx="457">
                  <c:v>41603</c:v>
                </c:pt>
                <c:pt idx="458">
                  <c:v>41600</c:v>
                </c:pt>
                <c:pt idx="459">
                  <c:v>41599</c:v>
                </c:pt>
                <c:pt idx="460">
                  <c:v>41598</c:v>
                </c:pt>
                <c:pt idx="461">
                  <c:v>41597</c:v>
                </c:pt>
                <c:pt idx="462">
                  <c:v>41596</c:v>
                </c:pt>
                <c:pt idx="463">
                  <c:v>41593</c:v>
                </c:pt>
                <c:pt idx="464">
                  <c:v>41592</c:v>
                </c:pt>
                <c:pt idx="465">
                  <c:v>41591</c:v>
                </c:pt>
                <c:pt idx="466">
                  <c:v>41590</c:v>
                </c:pt>
                <c:pt idx="467">
                  <c:v>41589</c:v>
                </c:pt>
                <c:pt idx="468">
                  <c:v>41586</c:v>
                </c:pt>
                <c:pt idx="469">
                  <c:v>41585</c:v>
                </c:pt>
                <c:pt idx="470">
                  <c:v>41584</c:v>
                </c:pt>
                <c:pt idx="471">
                  <c:v>41583</c:v>
                </c:pt>
                <c:pt idx="472">
                  <c:v>41579</c:v>
                </c:pt>
                <c:pt idx="473">
                  <c:v>41578</c:v>
                </c:pt>
                <c:pt idx="474">
                  <c:v>41577</c:v>
                </c:pt>
                <c:pt idx="475">
                  <c:v>41576</c:v>
                </c:pt>
                <c:pt idx="476">
                  <c:v>41575</c:v>
                </c:pt>
                <c:pt idx="477">
                  <c:v>41572</c:v>
                </c:pt>
                <c:pt idx="478">
                  <c:v>41571</c:v>
                </c:pt>
                <c:pt idx="479">
                  <c:v>41570</c:v>
                </c:pt>
                <c:pt idx="480">
                  <c:v>41569</c:v>
                </c:pt>
                <c:pt idx="481">
                  <c:v>41568</c:v>
                </c:pt>
                <c:pt idx="482">
                  <c:v>41565</c:v>
                </c:pt>
                <c:pt idx="483">
                  <c:v>41564</c:v>
                </c:pt>
                <c:pt idx="484">
                  <c:v>41563</c:v>
                </c:pt>
                <c:pt idx="485">
                  <c:v>41562</c:v>
                </c:pt>
                <c:pt idx="486">
                  <c:v>41561</c:v>
                </c:pt>
                <c:pt idx="487">
                  <c:v>41558</c:v>
                </c:pt>
                <c:pt idx="488">
                  <c:v>41557</c:v>
                </c:pt>
                <c:pt idx="489">
                  <c:v>41556</c:v>
                </c:pt>
                <c:pt idx="490">
                  <c:v>41555</c:v>
                </c:pt>
                <c:pt idx="491">
                  <c:v>41554</c:v>
                </c:pt>
                <c:pt idx="492">
                  <c:v>41551</c:v>
                </c:pt>
                <c:pt idx="493">
                  <c:v>41550</c:v>
                </c:pt>
                <c:pt idx="494">
                  <c:v>41549</c:v>
                </c:pt>
                <c:pt idx="495">
                  <c:v>41548</c:v>
                </c:pt>
                <c:pt idx="496">
                  <c:v>41547</c:v>
                </c:pt>
                <c:pt idx="497">
                  <c:v>41544</c:v>
                </c:pt>
                <c:pt idx="498">
                  <c:v>41543</c:v>
                </c:pt>
                <c:pt idx="499">
                  <c:v>41542</c:v>
                </c:pt>
                <c:pt idx="500">
                  <c:v>41541</c:v>
                </c:pt>
                <c:pt idx="501">
                  <c:v>41540</c:v>
                </c:pt>
                <c:pt idx="502">
                  <c:v>41537</c:v>
                </c:pt>
                <c:pt idx="503">
                  <c:v>41536</c:v>
                </c:pt>
                <c:pt idx="504">
                  <c:v>41535</c:v>
                </c:pt>
                <c:pt idx="505">
                  <c:v>41534</c:v>
                </c:pt>
                <c:pt idx="506">
                  <c:v>41533</c:v>
                </c:pt>
                <c:pt idx="507">
                  <c:v>41530</c:v>
                </c:pt>
                <c:pt idx="508">
                  <c:v>41529</c:v>
                </c:pt>
                <c:pt idx="509">
                  <c:v>41528</c:v>
                </c:pt>
                <c:pt idx="510">
                  <c:v>41527</c:v>
                </c:pt>
                <c:pt idx="511">
                  <c:v>41526</c:v>
                </c:pt>
                <c:pt idx="512">
                  <c:v>41523</c:v>
                </c:pt>
                <c:pt idx="513">
                  <c:v>41522</c:v>
                </c:pt>
                <c:pt idx="514">
                  <c:v>41521</c:v>
                </c:pt>
                <c:pt idx="515">
                  <c:v>41520</c:v>
                </c:pt>
                <c:pt idx="516">
                  <c:v>41519</c:v>
                </c:pt>
                <c:pt idx="517">
                  <c:v>41516</c:v>
                </c:pt>
                <c:pt idx="518">
                  <c:v>41515</c:v>
                </c:pt>
                <c:pt idx="519">
                  <c:v>41514</c:v>
                </c:pt>
                <c:pt idx="520">
                  <c:v>41513</c:v>
                </c:pt>
                <c:pt idx="521">
                  <c:v>41512</c:v>
                </c:pt>
                <c:pt idx="522">
                  <c:v>41509</c:v>
                </c:pt>
                <c:pt idx="523">
                  <c:v>41508</c:v>
                </c:pt>
                <c:pt idx="524">
                  <c:v>41507</c:v>
                </c:pt>
                <c:pt idx="525">
                  <c:v>41506</c:v>
                </c:pt>
                <c:pt idx="526">
                  <c:v>41505</c:v>
                </c:pt>
                <c:pt idx="527">
                  <c:v>41502</c:v>
                </c:pt>
                <c:pt idx="528">
                  <c:v>41501</c:v>
                </c:pt>
                <c:pt idx="529">
                  <c:v>41500</c:v>
                </c:pt>
                <c:pt idx="530">
                  <c:v>41499</c:v>
                </c:pt>
                <c:pt idx="531">
                  <c:v>41498</c:v>
                </c:pt>
                <c:pt idx="532">
                  <c:v>41495</c:v>
                </c:pt>
                <c:pt idx="533">
                  <c:v>41494</c:v>
                </c:pt>
                <c:pt idx="534">
                  <c:v>41493</c:v>
                </c:pt>
                <c:pt idx="535">
                  <c:v>41492</c:v>
                </c:pt>
                <c:pt idx="536">
                  <c:v>41491</c:v>
                </c:pt>
                <c:pt idx="537">
                  <c:v>41488</c:v>
                </c:pt>
                <c:pt idx="538">
                  <c:v>41487</c:v>
                </c:pt>
                <c:pt idx="539">
                  <c:v>41486</c:v>
                </c:pt>
                <c:pt idx="540">
                  <c:v>41485</c:v>
                </c:pt>
                <c:pt idx="541">
                  <c:v>41484</c:v>
                </c:pt>
                <c:pt idx="542">
                  <c:v>41481</c:v>
                </c:pt>
                <c:pt idx="543">
                  <c:v>41480</c:v>
                </c:pt>
                <c:pt idx="544">
                  <c:v>41479</c:v>
                </c:pt>
                <c:pt idx="545">
                  <c:v>41478</c:v>
                </c:pt>
                <c:pt idx="546">
                  <c:v>41477</c:v>
                </c:pt>
                <c:pt idx="547">
                  <c:v>41474</c:v>
                </c:pt>
                <c:pt idx="548">
                  <c:v>41473</c:v>
                </c:pt>
                <c:pt idx="549">
                  <c:v>41472</c:v>
                </c:pt>
                <c:pt idx="550">
                  <c:v>41471</c:v>
                </c:pt>
                <c:pt idx="551">
                  <c:v>41470</c:v>
                </c:pt>
                <c:pt idx="552">
                  <c:v>41467</c:v>
                </c:pt>
                <c:pt idx="553">
                  <c:v>41466</c:v>
                </c:pt>
                <c:pt idx="554">
                  <c:v>41465</c:v>
                </c:pt>
                <c:pt idx="555">
                  <c:v>41464</c:v>
                </c:pt>
                <c:pt idx="556">
                  <c:v>41463</c:v>
                </c:pt>
                <c:pt idx="557">
                  <c:v>41460</c:v>
                </c:pt>
                <c:pt idx="558">
                  <c:v>41459</c:v>
                </c:pt>
                <c:pt idx="559">
                  <c:v>41458</c:v>
                </c:pt>
                <c:pt idx="560">
                  <c:v>41457</c:v>
                </c:pt>
                <c:pt idx="561">
                  <c:v>41456</c:v>
                </c:pt>
                <c:pt idx="562">
                  <c:v>41453</c:v>
                </c:pt>
                <c:pt idx="563">
                  <c:v>41452</c:v>
                </c:pt>
                <c:pt idx="564">
                  <c:v>41451</c:v>
                </c:pt>
                <c:pt idx="565">
                  <c:v>41450</c:v>
                </c:pt>
                <c:pt idx="566">
                  <c:v>41449</c:v>
                </c:pt>
                <c:pt idx="567">
                  <c:v>41446</c:v>
                </c:pt>
                <c:pt idx="568">
                  <c:v>41445</c:v>
                </c:pt>
                <c:pt idx="569">
                  <c:v>41444</c:v>
                </c:pt>
                <c:pt idx="570">
                  <c:v>41443</c:v>
                </c:pt>
                <c:pt idx="571">
                  <c:v>41442</c:v>
                </c:pt>
                <c:pt idx="572">
                  <c:v>41439</c:v>
                </c:pt>
                <c:pt idx="573">
                  <c:v>41438</c:v>
                </c:pt>
                <c:pt idx="574">
                  <c:v>41436</c:v>
                </c:pt>
                <c:pt idx="575">
                  <c:v>41435</c:v>
                </c:pt>
                <c:pt idx="576">
                  <c:v>41432</c:v>
                </c:pt>
                <c:pt idx="577">
                  <c:v>41431</c:v>
                </c:pt>
                <c:pt idx="578">
                  <c:v>41430</c:v>
                </c:pt>
                <c:pt idx="579">
                  <c:v>41429</c:v>
                </c:pt>
                <c:pt idx="580">
                  <c:v>41428</c:v>
                </c:pt>
                <c:pt idx="581">
                  <c:v>41425</c:v>
                </c:pt>
                <c:pt idx="582">
                  <c:v>41424</c:v>
                </c:pt>
                <c:pt idx="583">
                  <c:v>41423</c:v>
                </c:pt>
                <c:pt idx="584">
                  <c:v>41422</c:v>
                </c:pt>
                <c:pt idx="585">
                  <c:v>41421</c:v>
                </c:pt>
                <c:pt idx="586">
                  <c:v>41418</c:v>
                </c:pt>
                <c:pt idx="587">
                  <c:v>41417</c:v>
                </c:pt>
                <c:pt idx="588">
                  <c:v>41416</c:v>
                </c:pt>
                <c:pt idx="589">
                  <c:v>41415</c:v>
                </c:pt>
                <c:pt idx="590">
                  <c:v>41414</c:v>
                </c:pt>
                <c:pt idx="591">
                  <c:v>41411</c:v>
                </c:pt>
                <c:pt idx="592">
                  <c:v>41410</c:v>
                </c:pt>
                <c:pt idx="593">
                  <c:v>41409</c:v>
                </c:pt>
                <c:pt idx="594">
                  <c:v>41408</c:v>
                </c:pt>
                <c:pt idx="595">
                  <c:v>41407</c:v>
                </c:pt>
                <c:pt idx="596">
                  <c:v>41402</c:v>
                </c:pt>
                <c:pt idx="597">
                  <c:v>41401</c:v>
                </c:pt>
                <c:pt idx="598">
                  <c:v>41400</c:v>
                </c:pt>
                <c:pt idx="599">
                  <c:v>41394</c:v>
                </c:pt>
                <c:pt idx="600">
                  <c:v>41393</c:v>
                </c:pt>
                <c:pt idx="601">
                  <c:v>41390</c:v>
                </c:pt>
                <c:pt idx="602">
                  <c:v>41389</c:v>
                </c:pt>
                <c:pt idx="603">
                  <c:v>41388</c:v>
                </c:pt>
                <c:pt idx="604">
                  <c:v>41387</c:v>
                </c:pt>
                <c:pt idx="605">
                  <c:v>41386</c:v>
                </c:pt>
                <c:pt idx="606">
                  <c:v>41383</c:v>
                </c:pt>
                <c:pt idx="607">
                  <c:v>41382</c:v>
                </c:pt>
                <c:pt idx="608">
                  <c:v>41381</c:v>
                </c:pt>
                <c:pt idx="609">
                  <c:v>41380</c:v>
                </c:pt>
                <c:pt idx="610">
                  <c:v>41379</c:v>
                </c:pt>
                <c:pt idx="611">
                  <c:v>41376</c:v>
                </c:pt>
                <c:pt idx="612">
                  <c:v>41375</c:v>
                </c:pt>
                <c:pt idx="613">
                  <c:v>41374</c:v>
                </c:pt>
                <c:pt idx="614">
                  <c:v>41373</c:v>
                </c:pt>
                <c:pt idx="615">
                  <c:v>41372</c:v>
                </c:pt>
                <c:pt idx="616">
                  <c:v>41369</c:v>
                </c:pt>
                <c:pt idx="617">
                  <c:v>41368</c:v>
                </c:pt>
                <c:pt idx="618">
                  <c:v>41367</c:v>
                </c:pt>
                <c:pt idx="619">
                  <c:v>41366</c:v>
                </c:pt>
                <c:pt idx="620">
                  <c:v>41365</c:v>
                </c:pt>
                <c:pt idx="621">
                  <c:v>41362</c:v>
                </c:pt>
                <c:pt idx="622">
                  <c:v>41361</c:v>
                </c:pt>
                <c:pt idx="623">
                  <c:v>41360</c:v>
                </c:pt>
                <c:pt idx="624">
                  <c:v>41359</c:v>
                </c:pt>
                <c:pt idx="625">
                  <c:v>41358</c:v>
                </c:pt>
                <c:pt idx="626">
                  <c:v>41355</c:v>
                </c:pt>
                <c:pt idx="627">
                  <c:v>41354</c:v>
                </c:pt>
                <c:pt idx="628">
                  <c:v>41353</c:v>
                </c:pt>
                <c:pt idx="629">
                  <c:v>41352</c:v>
                </c:pt>
                <c:pt idx="630">
                  <c:v>41351</c:v>
                </c:pt>
                <c:pt idx="631">
                  <c:v>41348</c:v>
                </c:pt>
                <c:pt idx="632">
                  <c:v>41347</c:v>
                </c:pt>
                <c:pt idx="633">
                  <c:v>41346</c:v>
                </c:pt>
                <c:pt idx="634">
                  <c:v>41345</c:v>
                </c:pt>
                <c:pt idx="635">
                  <c:v>41344</c:v>
                </c:pt>
                <c:pt idx="636">
                  <c:v>41340</c:v>
                </c:pt>
                <c:pt idx="637">
                  <c:v>41339</c:v>
                </c:pt>
                <c:pt idx="638">
                  <c:v>41338</c:v>
                </c:pt>
                <c:pt idx="639">
                  <c:v>41337</c:v>
                </c:pt>
                <c:pt idx="640">
                  <c:v>41334</c:v>
                </c:pt>
                <c:pt idx="641">
                  <c:v>41333</c:v>
                </c:pt>
                <c:pt idx="642">
                  <c:v>41332</c:v>
                </c:pt>
                <c:pt idx="643">
                  <c:v>41331</c:v>
                </c:pt>
                <c:pt idx="644">
                  <c:v>41330</c:v>
                </c:pt>
                <c:pt idx="645">
                  <c:v>41327</c:v>
                </c:pt>
                <c:pt idx="646">
                  <c:v>41326</c:v>
                </c:pt>
                <c:pt idx="647">
                  <c:v>41325</c:v>
                </c:pt>
                <c:pt idx="648">
                  <c:v>41324</c:v>
                </c:pt>
                <c:pt idx="649">
                  <c:v>41323</c:v>
                </c:pt>
                <c:pt idx="650">
                  <c:v>41320</c:v>
                </c:pt>
                <c:pt idx="651">
                  <c:v>41319</c:v>
                </c:pt>
                <c:pt idx="652">
                  <c:v>41318</c:v>
                </c:pt>
                <c:pt idx="653">
                  <c:v>41317</c:v>
                </c:pt>
                <c:pt idx="654">
                  <c:v>41316</c:v>
                </c:pt>
                <c:pt idx="655">
                  <c:v>41313</c:v>
                </c:pt>
                <c:pt idx="656">
                  <c:v>41312</c:v>
                </c:pt>
                <c:pt idx="657">
                  <c:v>41311</c:v>
                </c:pt>
                <c:pt idx="658">
                  <c:v>41310</c:v>
                </c:pt>
                <c:pt idx="659">
                  <c:v>41309</c:v>
                </c:pt>
                <c:pt idx="660">
                  <c:v>41306</c:v>
                </c:pt>
                <c:pt idx="661">
                  <c:v>41305</c:v>
                </c:pt>
                <c:pt idx="662">
                  <c:v>41304</c:v>
                </c:pt>
                <c:pt idx="663">
                  <c:v>41303</c:v>
                </c:pt>
                <c:pt idx="664">
                  <c:v>41302</c:v>
                </c:pt>
                <c:pt idx="665">
                  <c:v>41299</c:v>
                </c:pt>
                <c:pt idx="666">
                  <c:v>41298</c:v>
                </c:pt>
                <c:pt idx="667">
                  <c:v>41297</c:v>
                </c:pt>
                <c:pt idx="668">
                  <c:v>41296</c:v>
                </c:pt>
                <c:pt idx="669">
                  <c:v>41295</c:v>
                </c:pt>
                <c:pt idx="670">
                  <c:v>41292</c:v>
                </c:pt>
                <c:pt idx="671">
                  <c:v>41291</c:v>
                </c:pt>
                <c:pt idx="672">
                  <c:v>41290</c:v>
                </c:pt>
                <c:pt idx="673">
                  <c:v>41289</c:v>
                </c:pt>
                <c:pt idx="674">
                  <c:v>41288</c:v>
                </c:pt>
                <c:pt idx="675">
                  <c:v>41285</c:v>
                </c:pt>
                <c:pt idx="676">
                  <c:v>41284</c:v>
                </c:pt>
                <c:pt idx="677">
                  <c:v>41283</c:v>
                </c:pt>
                <c:pt idx="678">
                  <c:v>41272</c:v>
                </c:pt>
                <c:pt idx="679">
                  <c:v>41271</c:v>
                </c:pt>
                <c:pt idx="680">
                  <c:v>41270</c:v>
                </c:pt>
                <c:pt idx="681">
                  <c:v>41269</c:v>
                </c:pt>
                <c:pt idx="682">
                  <c:v>41268</c:v>
                </c:pt>
                <c:pt idx="683">
                  <c:v>41267</c:v>
                </c:pt>
                <c:pt idx="684">
                  <c:v>41264</c:v>
                </c:pt>
                <c:pt idx="685">
                  <c:v>41263</c:v>
                </c:pt>
                <c:pt idx="686">
                  <c:v>41262</c:v>
                </c:pt>
                <c:pt idx="687">
                  <c:v>41261</c:v>
                </c:pt>
                <c:pt idx="688">
                  <c:v>41260</c:v>
                </c:pt>
                <c:pt idx="689">
                  <c:v>41257</c:v>
                </c:pt>
                <c:pt idx="690">
                  <c:v>41256</c:v>
                </c:pt>
                <c:pt idx="691">
                  <c:v>41255</c:v>
                </c:pt>
                <c:pt idx="692">
                  <c:v>41254</c:v>
                </c:pt>
                <c:pt idx="693">
                  <c:v>41253</c:v>
                </c:pt>
                <c:pt idx="694">
                  <c:v>41250</c:v>
                </c:pt>
                <c:pt idx="695">
                  <c:v>41249</c:v>
                </c:pt>
                <c:pt idx="696">
                  <c:v>41248</c:v>
                </c:pt>
                <c:pt idx="697">
                  <c:v>41247</c:v>
                </c:pt>
                <c:pt idx="698">
                  <c:v>41246</c:v>
                </c:pt>
                <c:pt idx="699">
                  <c:v>41243</c:v>
                </c:pt>
                <c:pt idx="700">
                  <c:v>41242</c:v>
                </c:pt>
                <c:pt idx="701">
                  <c:v>41241</c:v>
                </c:pt>
                <c:pt idx="702">
                  <c:v>41240</c:v>
                </c:pt>
                <c:pt idx="703">
                  <c:v>41239</c:v>
                </c:pt>
                <c:pt idx="704">
                  <c:v>41236</c:v>
                </c:pt>
                <c:pt idx="705">
                  <c:v>41235</c:v>
                </c:pt>
                <c:pt idx="706">
                  <c:v>41234</c:v>
                </c:pt>
                <c:pt idx="707">
                  <c:v>41233</c:v>
                </c:pt>
                <c:pt idx="708">
                  <c:v>41232</c:v>
                </c:pt>
                <c:pt idx="709">
                  <c:v>41229</c:v>
                </c:pt>
                <c:pt idx="710">
                  <c:v>41228</c:v>
                </c:pt>
                <c:pt idx="711">
                  <c:v>41227</c:v>
                </c:pt>
                <c:pt idx="712">
                  <c:v>41226</c:v>
                </c:pt>
                <c:pt idx="713">
                  <c:v>41225</c:v>
                </c:pt>
                <c:pt idx="714">
                  <c:v>41222</c:v>
                </c:pt>
                <c:pt idx="715">
                  <c:v>41221</c:v>
                </c:pt>
                <c:pt idx="716">
                  <c:v>41220</c:v>
                </c:pt>
                <c:pt idx="717">
                  <c:v>41219</c:v>
                </c:pt>
                <c:pt idx="718">
                  <c:v>41215</c:v>
                </c:pt>
                <c:pt idx="719">
                  <c:v>41214</c:v>
                </c:pt>
                <c:pt idx="720">
                  <c:v>41213</c:v>
                </c:pt>
                <c:pt idx="721">
                  <c:v>41212</c:v>
                </c:pt>
                <c:pt idx="722">
                  <c:v>41211</c:v>
                </c:pt>
                <c:pt idx="723">
                  <c:v>41208</c:v>
                </c:pt>
                <c:pt idx="724">
                  <c:v>41207</c:v>
                </c:pt>
                <c:pt idx="725">
                  <c:v>41206</c:v>
                </c:pt>
                <c:pt idx="726">
                  <c:v>41205</c:v>
                </c:pt>
                <c:pt idx="727">
                  <c:v>41204</c:v>
                </c:pt>
                <c:pt idx="728">
                  <c:v>41201</c:v>
                </c:pt>
                <c:pt idx="729">
                  <c:v>41200</c:v>
                </c:pt>
                <c:pt idx="730">
                  <c:v>41199</c:v>
                </c:pt>
                <c:pt idx="731">
                  <c:v>41198</c:v>
                </c:pt>
                <c:pt idx="732">
                  <c:v>41197</c:v>
                </c:pt>
                <c:pt idx="733">
                  <c:v>41194</c:v>
                </c:pt>
                <c:pt idx="734">
                  <c:v>41193</c:v>
                </c:pt>
                <c:pt idx="735">
                  <c:v>41192</c:v>
                </c:pt>
                <c:pt idx="736">
                  <c:v>41191</c:v>
                </c:pt>
                <c:pt idx="737">
                  <c:v>41190</c:v>
                </c:pt>
                <c:pt idx="738">
                  <c:v>41187</c:v>
                </c:pt>
                <c:pt idx="739">
                  <c:v>41186</c:v>
                </c:pt>
                <c:pt idx="740">
                  <c:v>41185</c:v>
                </c:pt>
                <c:pt idx="741">
                  <c:v>41184</c:v>
                </c:pt>
                <c:pt idx="742">
                  <c:v>41183</c:v>
                </c:pt>
                <c:pt idx="743">
                  <c:v>41180</c:v>
                </c:pt>
                <c:pt idx="744">
                  <c:v>41179</c:v>
                </c:pt>
                <c:pt idx="745">
                  <c:v>41178</c:v>
                </c:pt>
                <c:pt idx="746">
                  <c:v>41177</c:v>
                </c:pt>
                <c:pt idx="747">
                  <c:v>41176</c:v>
                </c:pt>
                <c:pt idx="748">
                  <c:v>41173</c:v>
                </c:pt>
                <c:pt idx="749">
                  <c:v>41172</c:v>
                </c:pt>
                <c:pt idx="750">
                  <c:v>41171</c:v>
                </c:pt>
                <c:pt idx="751">
                  <c:v>41170</c:v>
                </c:pt>
                <c:pt idx="752">
                  <c:v>41169</c:v>
                </c:pt>
                <c:pt idx="753">
                  <c:v>41166</c:v>
                </c:pt>
                <c:pt idx="754">
                  <c:v>41165</c:v>
                </c:pt>
                <c:pt idx="755">
                  <c:v>41164</c:v>
                </c:pt>
                <c:pt idx="756">
                  <c:v>41163</c:v>
                </c:pt>
                <c:pt idx="757">
                  <c:v>41162</c:v>
                </c:pt>
                <c:pt idx="758">
                  <c:v>41159</c:v>
                </c:pt>
                <c:pt idx="759">
                  <c:v>41158</c:v>
                </c:pt>
                <c:pt idx="760">
                  <c:v>41157</c:v>
                </c:pt>
                <c:pt idx="761">
                  <c:v>41156</c:v>
                </c:pt>
                <c:pt idx="762">
                  <c:v>41155</c:v>
                </c:pt>
                <c:pt idx="763">
                  <c:v>41152</c:v>
                </c:pt>
                <c:pt idx="764">
                  <c:v>41151</c:v>
                </c:pt>
                <c:pt idx="765">
                  <c:v>41150</c:v>
                </c:pt>
                <c:pt idx="766">
                  <c:v>41149</c:v>
                </c:pt>
                <c:pt idx="767">
                  <c:v>41148</c:v>
                </c:pt>
                <c:pt idx="768">
                  <c:v>41145</c:v>
                </c:pt>
                <c:pt idx="769">
                  <c:v>41144</c:v>
                </c:pt>
                <c:pt idx="770">
                  <c:v>41143</c:v>
                </c:pt>
                <c:pt idx="771">
                  <c:v>41142</c:v>
                </c:pt>
                <c:pt idx="772">
                  <c:v>41141</c:v>
                </c:pt>
                <c:pt idx="773">
                  <c:v>41138</c:v>
                </c:pt>
                <c:pt idx="774">
                  <c:v>41137</c:v>
                </c:pt>
                <c:pt idx="775">
                  <c:v>41136</c:v>
                </c:pt>
                <c:pt idx="776">
                  <c:v>41135</c:v>
                </c:pt>
                <c:pt idx="777">
                  <c:v>41134</c:v>
                </c:pt>
                <c:pt idx="778">
                  <c:v>41131</c:v>
                </c:pt>
                <c:pt idx="779">
                  <c:v>41130</c:v>
                </c:pt>
                <c:pt idx="780">
                  <c:v>41129</c:v>
                </c:pt>
                <c:pt idx="781">
                  <c:v>41128</c:v>
                </c:pt>
                <c:pt idx="782">
                  <c:v>41127</c:v>
                </c:pt>
                <c:pt idx="783">
                  <c:v>41124</c:v>
                </c:pt>
                <c:pt idx="784">
                  <c:v>41123</c:v>
                </c:pt>
                <c:pt idx="785">
                  <c:v>41122</c:v>
                </c:pt>
                <c:pt idx="786">
                  <c:v>41121</c:v>
                </c:pt>
                <c:pt idx="787">
                  <c:v>41120</c:v>
                </c:pt>
                <c:pt idx="788">
                  <c:v>41117</c:v>
                </c:pt>
                <c:pt idx="789">
                  <c:v>41116</c:v>
                </c:pt>
                <c:pt idx="790">
                  <c:v>41115</c:v>
                </c:pt>
                <c:pt idx="791">
                  <c:v>41114</c:v>
                </c:pt>
                <c:pt idx="792">
                  <c:v>41113</c:v>
                </c:pt>
                <c:pt idx="793">
                  <c:v>41110</c:v>
                </c:pt>
                <c:pt idx="794">
                  <c:v>41109</c:v>
                </c:pt>
                <c:pt idx="795">
                  <c:v>41108</c:v>
                </c:pt>
                <c:pt idx="796">
                  <c:v>41107</c:v>
                </c:pt>
                <c:pt idx="797">
                  <c:v>41106</c:v>
                </c:pt>
                <c:pt idx="798">
                  <c:v>41103</c:v>
                </c:pt>
                <c:pt idx="799">
                  <c:v>41102</c:v>
                </c:pt>
                <c:pt idx="800">
                  <c:v>41101</c:v>
                </c:pt>
                <c:pt idx="801">
                  <c:v>41100</c:v>
                </c:pt>
                <c:pt idx="802">
                  <c:v>41099</c:v>
                </c:pt>
                <c:pt idx="803">
                  <c:v>41096</c:v>
                </c:pt>
                <c:pt idx="804">
                  <c:v>41095</c:v>
                </c:pt>
                <c:pt idx="805">
                  <c:v>41094</c:v>
                </c:pt>
                <c:pt idx="806">
                  <c:v>41093</c:v>
                </c:pt>
                <c:pt idx="807">
                  <c:v>41092</c:v>
                </c:pt>
                <c:pt idx="808">
                  <c:v>41089</c:v>
                </c:pt>
                <c:pt idx="809">
                  <c:v>41088</c:v>
                </c:pt>
                <c:pt idx="810">
                  <c:v>41087</c:v>
                </c:pt>
                <c:pt idx="811">
                  <c:v>41086</c:v>
                </c:pt>
                <c:pt idx="812">
                  <c:v>41085</c:v>
                </c:pt>
                <c:pt idx="813">
                  <c:v>41082</c:v>
                </c:pt>
                <c:pt idx="814">
                  <c:v>41081</c:v>
                </c:pt>
                <c:pt idx="815">
                  <c:v>41080</c:v>
                </c:pt>
                <c:pt idx="816">
                  <c:v>41079</c:v>
                </c:pt>
                <c:pt idx="817">
                  <c:v>41078</c:v>
                </c:pt>
                <c:pt idx="818">
                  <c:v>41075</c:v>
                </c:pt>
                <c:pt idx="819">
                  <c:v>41074</c:v>
                </c:pt>
                <c:pt idx="820">
                  <c:v>41073</c:v>
                </c:pt>
                <c:pt idx="821">
                  <c:v>41069</c:v>
                </c:pt>
                <c:pt idx="822">
                  <c:v>41068</c:v>
                </c:pt>
                <c:pt idx="823">
                  <c:v>41067</c:v>
                </c:pt>
                <c:pt idx="824">
                  <c:v>41066</c:v>
                </c:pt>
                <c:pt idx="825">
                  <c:v>41065</c:v>
                </c:pt>
                <c:pt idx="826">
                  <c:v>41064</c:v>
                </c:pt>
                <c:pt idx="827">
                  <c:v>41061</c:v>
                </c:pt>
                <c:pt idx="828">
                  <c:v>41060</c:v>
                </c:pt>
                <c:pt idx="829">
                  <c:v>41059</c:v>
                </c:pt>
                <c:pt idx="830">
                  <c:v>41058</c:v>
                </c:pt>
                <c:pt idx="831">
                  <c:v>41057</c:v>
                </c:pt>
                <c:pt idx="832">
                  <c:v>41054</c:v>
                </c:pt>
                <c:pt idx="833">
                  <c:v>41053</c:v>
                </c:pt>
                <c:pt idx="834">
                  <c:v>41052</c:v>
                </c:pt>
                <c:pt idx="835">
                  <c:v>41051</c:v>
                </c:pt>
                <c:pt idx="836">
                  <c:v>41050</c:v>
                </c:pt>
                <c:pt idx="837">
                  <c:v>41047</c:v>
                </c:pt>
                <c:pt idx="838">
                  <c:v>41046</c:v>
                </c:pt>
                <c:pt idx="839">
                  <c:v>41045</c:v>
                </c:pt>
                <c:pt idx="840">
                  <c:v>41044</c:v>
                </c:pt>
                <c:pt idx="841">
                  <c:v>41043</c:v>
                </c:pt>
                <c:pt idx="842">
                  <c:v>41041</c:v>
                </c:pt>
                <c:pt idx="843">
                  <c:v>41040</c:v>
                </c:pt>
                <c:pt idx="844">
                  <c:v>41039</c:v>
                </c:pt>
                <c:pt idx="845">
                  <c:v>41034</c:v>
                </c:pt>
                <c:pt idx="846">
                  <c:v>41033</c:v>
                </c:pt>
                <c:pt idx="847">
                  <c:v>41032</c:v>
                </c:pt>
                <c:pt idx="848">
                  <c:v>41031</c:v>
                </c:pt>
                <c:pt idx="849">
                  <c:v>41027</c:v>
                </c:pt>
                <c:pt idx="850">
                  <c:v>41026</c:v>
                </c:pt>
                <c:pt idx="851">
                  <c:v>41025</c:v>
                </c:pt>
                <c:pt idx="852">
                  <c:v>41024</c:v>
                </c:pt>
                <c:pt idx="853">
                  <c:v>41023</c:v>
                </c:pt>
                <c:pt idx="854">
                  <c:v>41022</c:v>
                </c:pt>
                <c:pt idx="855">
                  <c:v>41019</c:v>
                </c:pt>
                <c:pt idx="856">
                  <c:v>41018</c:v>
                </c:pt>
                <c:pt idx="857">
                  <c:v>41017</c:v>
                </c:pt>
                <c:pt idx="858">
                  <c:v>41016</c:v>
                </c:pt>
                <c:pt idx="859">
                  <c:v>41015</c:v>
                </c:pt>
                <c:pt idx="860">
                  <c:v>41012</c:v>
                </c:pt>
                <c:pt idx="861">
                  <c:v>41011</c:v>
                </c:pt>
                <c:pt idx="862">
                  <c:v>41010</c:v>
                </c:pt>
                <c:pt idx="863">
                  <c:v>41009</c:v>
                </c:pt>
                <c:pt idx="864">
                  <c:v>41008</c:v>
                </c:pt>
                <c:pt idx="865">
                  <c:v>41005</c:v>
                </c:pt>
                <c:pt idx="866">
                  <c:v>41004</c:v>
                </c:pt>
                <c:pt idx="867">
                  <c:v>41003</c:v>
                </c:pt>
                <c:pt idx="868">
                  <c:v>41002</c:v>
                </c:pt>
                <c:pt idx="869">
                  <c:v>41001</c:v>
                </c:pt>
                <c:pt idx="870">
                  <c:v>40998</c:v>
                </c:pt>
                <c:pt idx="871">
                  <c:v>40997</c:v>
                </c:pt>
                <c:pt idx="872">
                  <c:v>40996</c:v>
                </c:pt>
                <c:pt idx="873">
                  <c:v>40995</c:v>
                </c:pt>
                <c:pt idx="874">
                  <c:v>40994</c:v>
                </c:pt>
                <c:pt idx="875">
                  <c:v>40991</c:v>
                </c:pt>
                <c:pt idx="876">
                  <c:v>40990</c:v>
                </c:pt>
                <c:pt idx="877">
                  <c:v>40989</c:v>
                </c:pt>
                <c:pt idx="878">
                  <c:v>40988</c:v>
                </c:pt>
                <c:pt idx="879">
                  <c:v>40987</c:v>
                </c:pt>
                <c:pt idx="880">
                  <c:v>40984</c:v>
                </c:pt>
                <c:pt idx="881">
                  <c:v>40983</c:v>
                </c:pt>
                <c:pt idx="882">
                  <c:v>40982</c:v>
                </c:pt>
                <c:pt idx="883">
                  <c:v>40981</c:v>
                </c:pt>
                <c:pt idx="884">
                  <c:v>40980</c:v>
                </c:pt>
                <c:pt idx="885">
                  <c:v>40979</c:v>
                </c:pt>
                <c:pt idx="886">
                  <c:v>40975</c:v>
                </c:pt>
                <c:pt idx="887">
                  <c:v>40974</c:v>
                </c:pt>
                <c:pt idx="888">
                  <c:v>40973</c:v>
                </c:pt>
                <c:pt idx="889">
                  <c:v>40970</c:v>
                </c:pt>
                <c:pt idx="890">
                  <c:v>40969</c:v>
                </c:pt>
                <c:pt idx="891">
                  <c:v>40968</c:v>
                </c:pt>
                <c:pt idx="892">
                  <c:v>40967</c:v>
                </c:pt>
                <c:pt idx="893">
                  <c:v>40966</c:v>
                </c:pt>
                <c:pt idx="894">
                  <c:v>40963</c:v>
                </c:pt>
                <c:pt idx="895">
                  <c:v>40961</c:v>
                </c:pt>
                <c:pt idx="896">
                  <c:v>40960</c:v>
                </c:pt>
                <c:pt idx="897">
                  <c:v>40959</c:v>
                </c:pt>
                <c:pt idx="898">
                  <c:v>40956</c:v>
                </c:pt>
                <c:pt idx="899">
                  <c:v>40955</c:v>
                </c:pt>
                <c:pt idx="900">
                  <c:v>40954</c:v>
                </c:pt>
                <c:pt idx="901">
                  <c:v>40953</c:v>
                </c:pt>
                <c:pt idx="902">
                  <c:v>40952</c:v>
                </c:pt>
                <c:pt idx="903">
                  <c:v>40949</c:v>
                </c:pt>
                <c:pt idx="904">
                  <c:v>40948</c:v>
                </c:pt>
                <c:pt idx="905">
                  <c:v>40947</c:v>
                </c:pt>
                <c:pt idx="906">
                  <c:v>40946</c:v>
                </c:pt>
                <c:pt idx="907">
                  <c:v>40945</c:v>
                </c:pt>
                <c:pt idx="908">
                  <c:v>40942</c:v>
                </c:pt>
                <c:pt idx="909">
                  <c:v>40941</c:v>
                </c:pt>
                <c:pt idx="910">
                  <c:v>40940</c:v>
                </c:pt>
                <c:pt idx="911">
                  <c:v>40939</c:v>
                </c:pt>
                <c:pt idx="912">
                  <c:v>40938</c:v>
                </c:pt>
                <c:pt idx="913">
                  <c:v>40935</c:v>
                </c:pt>
                <c:pt idx="914">
                  <c:v>40934</c:v>
                </c:pt>
                <c:pt idx="915">
                  <c:v>40933</c:v>
                </c:pt>
                <c:pt idx="916">
                  <c:v>40932</c:v>
                </c:pt>
                <c:pt idx="917">
                  <c:v>40931</c:v>
                </c:pt>
                <c:pt idx="918">
                  <c:v>40928</c:v>
                </c:pt>
                <c:pt idx="919">
                  <c:v>40927</c:v>
                </c:pt>
                <c:pt idx="920">
                  <c:v>40926</c:v>
                </c:pt>
                <c:pt idx="921">
                  <c:v>40925</c:v>
                </c:pt>
                <c:pt idx="922">
                  <c:v>40924</c:v>
                </c:pt>
                <c:pt idx="923">
                  <c:v>40921</c:v>
                </c:pt>
                <c:pt idx="924">
                  <c:v>40920</c:v>
                </c:pt>
                <c:pt idx="925">
                  <c:v>40919</c:v>
                </c:pt>
                <c:pt idx="926">
                  <c:v>40918</c:v>
                </c:pt>
                <c:pt idx="927">
                  <c:v>40907</c:v>
                </c:pt>
                <c:pt idx="928">
                  <c:v>40906</c:v>
                </c:pt>
                <c:pt idx="929">
                  <c:v>40905</c:v>
                </c:pt>
                <c:pt idx="930">
                  <c:v>40904</c:v>
                </c:pt>
                <c:pt idx="931">
                  <c:v>40903</c:v>
                </c:pt>
                <c:pt idx="932">
                  <c:v>40900</c:v>
                </c:pt>
                <c:pt idx="933">
                  <c:v>40899</c:v>
                </c:pt>
                <c:pt idx="934">
                  <c:v>40898</c:v>
                </c:pt>
                <c:pt idx="935">
                  <c:v>40897</c:v>
                </c:pt>
                <c:pt idx="936">
                  <c:v>40896</c:v>
                </c:pt>
                <c:pt idx="937">
                  <c:v>40893</c:v>
                </c:pt>
                <c:pt idx="938">
                  <c:v>40892</c:v>
                </c:pt>
                <c:pt idx="939">
                  <c:v>40891</c:v>
                </c:pt>
                <c:pt idx="940">
                  <c:v>40890</c:v>
                </c:pt>
                <c:pt idx="941">
                  <c:v>40889</c:v>
                </c:pt>
                <c:pt idx="942">
                  <c:v>40886</c:v>
                </c:pt>
                <c:pt idx="943">
                  <c:v>40885</c:v>
                </c:pt>
                <c:pt idx="944">
                  <c:v>40884</c:v>
                </c:pt>
                <c:pt idx="945">
                  <c:v>40883</c:v>
                </c:pt>
                <c:pt idx="946">
                  <c:v>40882</c:v>
                </c:pt>
                <c:pt idx="947">
                  <c:v>40879</c:v>
                </c:pt>
                <c:pt idx="948">
                  <c:v>40878</c:v>
                </c:pt>
                <c:pt idx="949">
                  <c:v>40877</c:v>
                </c:pt>
                <c:pt idx="950">
                  <c:v>40876</c:v>
                </c:pt>
                <c:pt idx="951">
                  <c:v>40875</c:v>
                </c:pt>
                <c:pt idx="952">
                  <c:v>40872</c:v>
                </c:pt>
                <c:pt idx="953">
                  <c:v>40871</c:v>
                </c:pt>
                <c:pt idx="954">
                  <c:v>40870</c:v>
                </c:pt>
                <c:pt idx="955">
                  <c:v>40869</c:v>
                </c:pt>
                <c:pt idx="956">
                  <c:v>40868</c:v>
                </c:pt>
                <c:pt idx="957">
                  <c:v>40865</c:v>
                </c:pt>
                <c:pt idx="958">
                  <c:v>40864</c:v>
                </c:pt>
                <c:pt idx="959">
                  <c:v>40863</c:v>
                </c:pt>
                <c:pt idx="960">
                  <c:v>40862</c:v>
                </c:pt>
                <c:pt idx="961">
                  <c:v>40861</c:v>
                </c:pt>
                <c:pt idx="962">
                  <c:v>40858</c:v>
                </c:pt>
                <c:pt idx="963">
                  <c:v>40857</c:v>
                </c:pt>
                <c:pt idx="964">
                  <c:v>40856</c:v>
                </c:pt>
                <c:pt idx="965">
                  <c:v>40855</c:v>
                </c:pt>
                <c:pt idx="966">
                  <c:v>40854</c:v>
                </c:pt>
                <c:pt idx="967">
                  <c:v>40850</c:v>
                </c:pt>
                <c:pt idx="968">
                  <c:v>40849</c:v>
                </c:pt>
                <c:pt idx="969">
                  <c:v>40848</c:v>
                </c:pt>
                <c:pt idx="970">
                  <c:v>40847</c:v>
                </c:pt>
                <c:pt idx="971">
                  <c:v>40844</c:v>
                </c:pt>
                <c:pt idx="972">
                  <c:v>40843</c:v>
                </c:pt>
                <c:pt idx="973">
                  <c:v>40842</c:v>
                </c:pt>
                <c:pt idx="974">
                  <c:v>40841</c:v>
                </c:pt>
                <c:pt idx="975">
                  <c:v>40840</c:v>
                </c:pt>
                <c:pt idx="976">
                  <c:v>40837</c:v>
                </c:pt>
                <c:pt idx="977">
                  <c:v>40836</c:v>
                </c:pt>
                <c:pt idx="978">
                  <c:v>40835</c:v>
                </c:pt>
                <c:pt idx="979">
                  <c:v>40834</c:v>
                </c:pt>
                <c:pt idx="980">
                  <c:v>40833</c:v>
                </c:pt>
                <c:pt idx="981">
                  <c:v>40830</c:v>
                </c:pt>
                <c:pt idx="982">
                  <c:v>40829</c:v>
                </c:pt>
                <c:pt idx="983">
                  <c:v>40828</c:v>
                </c:pt>
                <c:pt idx="984">
                  <c:v>40827</c:v>
                </c:pt>
                <c:pt idx="985">
                  <c:v>40826</c:v>
                </c:pt>
                <c:pt idx="986">
                  <c:v>40823</c:v>
                </c:pt>
                <c:pt idx="987">
                  <c:v>40822</c:v>
                </c:pt>
                <c:pt idx="988">
                  <c:v>40821</c:v>
                </c:pt>
                <c:pt idx="989">
                  <c:v>40820</c:v>
                </c:pt>
                <c:pt idx="990">
                  <c:v>40819</c:v>
                </c:pt>
                <c:pt idx="991">
                  <c:v>40816</c:v>
                </c:pt>
                <c:pt idx="992">
                  <c:v>40815</c:v>
                </c:pt>
                <c:pt idx="993">
                  <c:v>40814</c:v>
                </c:pt>
                <c:pt idx="994">
                  <c:v>40813</c:v>
                </c:pt>
                <c:pt idx="995">
                  <c:v>40812</c:v>
                </c:pt>
                <c:pt idx="996">
                  <c:v>40809</c:v>
                </c:pt>
                <c:pt idx="997">
                  <c:v>40808</c:v>
                </c:pt>
                <c:pt idx="998">
                  <c:v>40807</c:v>
                </c:pt>
                <c:pt idx="999">
                  <c:v>40806</c:v>
                </c:pt>
                <c:pt idx="1000">
                  <c:v>40805</c:v>
                </c:pt>
                <c:pt idx="1001">
                  <c:v>40802</c:v>
                </c:pt>
                <c:pt idx="1002">
                  <c:v>40801</c:v>
                </c:pt>
                <c:pt idx="1003">
                  <c:v>40800</c:v>
                </c:pt>
                <c:pt idx="1004">
                  <c:v>40799</c:v>
                </c:pt>
                <c:pt idx="1005">
                  <c:v>40798</c:v>
                </c:pt>
                <c:pt idx="1006">
                  <c:v>40795</c:v>
                </c:pt>
                <c:pt idx="1007">
                  <c:v>40794</c:v>
                </c:pt>
                <c:pt idx="1008">
                  <c:v>40793</c:v>
                </c:pt>
                <c:pt idx="1009">
                  <c:v>40792</c:v>
                </c:pt>
                <c:pt idx="1010">
                  <c:v>40791</c:v>
                </c:pt>
                <c:pt idx="1011">
                  <c:v>40788</c:v>
                </c:pt>
                <c:pt idx="1012">
                  <c:v>40787</c:v>
                </c:pt>
                <c:pt idx="1013">
                  <c:v>40786</c:v>
                </c:pt>
                <c:pt idx="1014">
                  <c:v>40785</c:v>
                </c:pt>
                <c:pt idx="1015">
                  <c:v>40784</c:v>
                </c:pt>
                <c:pt idx="1016">
                  <c:v>40781</c:v>
                </c:pt>
                <c:pt idx="1017">
                  <c:v>40780</c:v>
                </c:pt>
                <c:pt idx="1018">
                  <c:v>40779</c:v>
                </c:pt>
                <c:pt idx="1019">
                  <c:v>40778</c:v>
                </c:pt>
                <c:pt idx="1020">
                  <c:v>40777</c:v>
                </c:pt>
                <c:pt idx="1021">
                  <c:v>40774</c:v>
                </c:pt>
                <c:pt idx="1022">
                  <c:v>40773</c:v>
                </c:pt>
                <c:pt idx="1023">
                  <c:v>40772</c:v>
                </c:pt>
                <c:pt idx="1024">
                  <c:v>40771</c:v>
                </c:pt>
                <c:pt idx="1025">
                  <c:v>40770</c:v>
                </c:pt>
                <c:pt idx="1026">
                  <c:v>40767</c:v>
                </c:pt>
                <c:pt idx="1027">
                  <c:v>40766</c:v>
                </c:pt>
                <c:pt idx="1028">
                  <c:v>40765</c:v>
                </c:pt>
                <c:pt idx="1029">
                  <c:v>40764</c:v>
                </c:pt>
                <c:pt idx="1030">
                  <c:v>40763</c:v>
                </c:pt>
                <c:pt idx="1031">
                  <c:v>40760</c:v>
                </c:pt>
                <c:pt idx="1032">
                  <c:v>40759</c:v>
                </c:pt>
                <c:pt idx="1033">
                  <c:v>40758</c:v>
                </c:pt>
                <c:pt idx="1034">
                  <c:v>40757</c:v>
                </c:pt>
                <c:pt idx="1035">
                  <c:v>40756</c:v>
                </c:pt>
                <c:pt idx="1036">
                  <c:v>40753</c:v>
                </c:pt>
                <c:pt idx="1037">
                  <c:v>40752</c:v>
                </c:pt>
                <c:pt idx="1038">
                  <c:v>40751</c:v>
                </c:pt>
                <c:pt idx="1039">
                  <c:v>40750</c:v>
                </c:pt>
                <c:pt idx="1040">
                  <c:v>40749</c:v>
                </c:pt>
                <c:pt idx="1041">
                  <c:v>40746</c:v>
                </c:pt>
                <c:pt idx="1042">
                  <c:v>40745</c:v>
                </c:pt>
                <c:pt idx="1043">
                  <c:v>40744</c:v>
                </c:pt>
                <c:pt idx="1044">
                  <c:v>40743</c:v>
                </c:pt>
                <c:pt idx="1045">
                  <c:v>40742</c:v>
                </c:pt>
                <c:pt idx="1046">
                  <c:v>40739</c:v>
                </c:pt>
                <c:pt idx="1047">
                  <c:v>40738</c:v>
                </c:pt>
                <c:pt idx="1048">
                  <c:v>40737</c:v>
                </c:pt>
                <c:pt idx="1049">
                  <c:v>40736</c:v>
                </c:pt>
                <c:pt idx="1050">
                  <c:v>40735</c:v>
                </c:pt>
                <c:pt idx="1051">
                  <c:v>40732</c:v>
                </c:pt>
                <c:pt idx="1052">
                  <c:v>40731</c:v>
                </c:pt>
                <c:pt idx="1053">
                  <c:v>40730</c:v>
                </c:pt>
                <c:pt idx="1054">
                  <c:v>40729</c:v>
                </c:pt>
                <c:pt idx="1055">
                  <c:v>40728</c:v>
                </c:pt>
                <c:pt idx="1056">
                  <c:v>40725</c:v>
                </c:pt>
                <c:pt idx="1057">
                  <c:v>40724</c:v>
                </c:pt>
                <c:pt idx="1058">
                  <c:v>40723</c:v>
                </c:pt>
                <c:pt idx="1059">
                  <c:v>40722</c:v>
                </c:pt>
                <c:pt idx="1060">
                  <c:v>40721</c:v>
                </c:pt>
                <c:pt idx="1061">
                  <c:v>40718</c:v>
                </c:pt>
                <c:pt idx="1062">
                  <c:v>40717</c:v>
                </c:pt>
                <c:pt idx="1063">
                  <c:v>40716</c:v>
                </c:pt>
                <c:pt idx="1064">
                  <c:v>40715</c:v>
                </c:pt>
                <c:pt idx="1065">
                  <c:v>40714</c:v>
                </c:pt>
                <c:pt idx="1066">
                  <c:v>40711</c:v>
                </c:pt>
                <c:pt idx="1067">
                  <c:v>40710</c:v>
                </c:pt>
                <c:pt idx="1068">
                  <c:v>40709</c:v>
                </c:pt>
                <c:pt idx="1069">
                  <c:v>40708</c:v>
                </c:pt>
                <c:pt idx="1070">
                  <c:v>40704</c:v>
                </c:pt>
                <c:pt idx="1071">
                  <c:v>40703</c:v>
                </c:pt>
                <c:pt idx="1072">
                  <c:v>40702</c:v>
                </c:pt>
                <c:pt idx="1073">
                  <c:v>40701</c:v>
                </c:pt>
                <c:pt idx="1074">
                  <c:v>40700</c:v>
                </c:pt>
                <c:pt idx="1075">
                  <c:v>40697</c:v>
                </c:pt>
                <c:pt idx="1076">
                  <c:v>40696</c:v>
                </c:pt>
                <c:pt idx="1077">
                  <c:v>40695</c:v>
                </c:pt>
                <c:pt idx="1078">
                  <c:v>40694</c:v>
                </c:pt>
                <c:pt idx="1079">
                  <c:v>40693</c:v>
                </c:pt>
                <c:pt idx="1080">
                  <c:v>40690</c:v>
                </c:pt>
                <c:pt idx="1081">
                  <c:v>40689</c:v>
                </c:pt>
                <c:pt idx="1082">
                  <c:v>40688</c:v>
                </c:pt>
                <c:pt idx="1083">
                  <c:v>40687</c:v>
                </c:pt>
                <c:pt idx="1084">
                  <c:v>40686</c:v>
                </c:pt>
                <c:pt idx="1085">
                  <c:v>40683</c:v>
                </c:pt>
                <c:pt idx="1086">
                  <c:v>40682</c:v>
                </c:pt>
                <c:pt idx="1087">
                  <c:v>40681</c:v>
                </c:pt>
                <c:pt idx="1088">
                  <c:v>40680</c:v>
                </c:pt>
                <c:pt idx="1089">
                  <c:v>40679</c:v>
                </c:pt>
                <c:pt idx="1090">
                  <c:v>40676</c:v>
                </c:pt>
                <c:pt idx="1091">
                  <c:v>40675</c:v>
                </c:pt>
                <c:pt idx="1092">
                  <c:v>40674</c:v>
                </c:pt>
                <c:pt idx="1093">
                  <c:v>40673</c:v>
                </c:pt>
                <c:pt idx="1094">
                  <c:v>40669</c:v>
                </c:pt>
                <c:pt idx="1095">
                  <c:v>40668</c:v>
                </c:pt>
                <c:pt idx="1096">
                  <c:v>40667</c:v>
                </c:pt>
                <c:pt idx="1097">
                  <c:v>40666</c:v>
                </c:pt>
                <c:pt idx="1098">
                  <c:v>40662</c:v>
                </c:pt>
                <c:pt idx="1099">
                  <c:v>40661</c:v>
                </c:pt>
                <c:pt idx="1100">
                  <c:v>40660</c:v>
                </c:pt>
                <c:pt idx="1101">
                  <c:v>40659</c:v>
                </c:pt>
                <c:pt idx="1102">
                  <c:v>40658</c:v>
                </c:pt>
                <c:pt idx="1103">
                  <c:v>40655</c:v>
                </c:pt>
                <c:pt idx="1104">
                  <c:v>40654</c:v>
                </c:pt>
                <c:pt idx="1105">
                  <c:v>40653</c:v>
                </c:pt>
                <c:pt idx="1106">
                  <c:v>40652</c:v>
                </c:pt>
                <c:pt idx="1107">
                  <c:v>40651</c:v>
                </c:pt>
                <c:pt idx="1108">
                  <c:v>40648</c:v>
                </c:pt>
                <c:pt idx="1109">
                  <c:v>40647</c:v>
                </c:pt>
                <c:pt idx="1110">
                  <c:v>40646</c:v>
                </c:pt>
                <c:pt idx="1111">
                  <c:v>40645</c:v>
                </c:pt>
                <c:pt idx="1112">
                  <c:v>40644</c:v>
                </c:pt>
                <c:pt idx="1113">
                  <c:v>40641</c:v>
                </c:pt>
                <c:pt idx="1114">
                  <c:v>40640</c:v>
                </c:pt>
                <c:pt idx="1115">
                  <c:v>40639</c:v>
                </c:pt>
                <c:pt idx="1116">
                  <c:v>40638</c:v>
                </c:pt>
                <c:pt idx="1117">
                  <c:v>40637</c:v>
                </c:pt>
                <c:pt idx="1118">
                  <c:v>40634</c:v>
                </c:pt>
                <c:pt idx="1119">
                  <c:v>40633</c:v>
                </c:pt>
                <c:pt idx="1120">
                  <c:v>40632</c:v>
                </c:pt>
                <c:pt idx="1121">
                  <c:v>40631</c:v>
                </c:pt>
                <c:pt idx="1122">
                  <c:v>40630</c:v>
                </c:pt>
                <c:pt idx="1123">
                  <c:v>40627</c:v>
                </c:pt>
                <c:pt idx="1124">
                  <c:v>40626</c:v>
                </c:pt>
                <c:pt idx="1125">
                  <c:v>40625</c:v>
                </c:pt>
                <c:pt idx="1126">
                  <c:v>40624</c:v>
                </c:pt>
                <c:pt idx="1127">
                  <c:v>40623</c:v>
                </c:pt>
                <c:pt idx="1128">
                  <c:v>40620</c:v>
                </c:pt>
                <c:pt idx="1129">
                  <c:v>40619</c:v>
                </c:pt>
                <c:pt idx="1130">
                  <c:v>40618</c:v>
                </c:pt>
                <c:pt idx="1131">
                  <c:v>40617</c:v>
                </c:pt>
                <c:pt idx="1132">
                  <c:v>40616</c:v>
                </c:pt>
                <c:pt idx="1133">
                  <c:v>40613</c:v>
                </c:pt>
                <c:pt idx="1134">
                  <c:v>40612</c:v>
                </c:pt>
                <c:pt idx="1135">
                  <c:v>40611</c:v>
                </c:pt>
                <c:pt idx="1136">
                  <c:v>40607</c:v>
                </c:pt>
                <c:pt idx="1137">
                  <c:v>40606</c:v>
                </c:pt>
                <c:pt idx="1138">
                  <c:v>40605</c:v>
                </c:pt>
                <c:pt idx="1139">
                  <c:v>40604</c:v>
                </c:pt>
                <c:pt idx="1140">
                  <c:v>40603</c:v>
                </c:pt>
                <c:pt idx="1141">
                  <c:v>40602</c:v>
                </c:pt>
                <c:pt idx="1142">
                  <c:v>40599</c:v>
                </c:pt>
                <c:pt idx="1143">
                  <c:v>40598</c:v>
                </c:pt>
                <c:pt idx="1144">
                  <c:v>40596</c:v>
                </c:pt>
                <c:pt idx="1145">
                  <c:v>40595</c:v>
                </c:pt>
                <c:pt idx="1146">
                  <c:v>40592</c:v>
                </c:pt>
                <c:pt idx="1147">
                  <c:v>40591</c:v>
                </c:pt>
                <c:pt idx="1148">
                  <c:v>40590</c:v>
                </c:pt>
                <c:pt idx="1149">
                  <c:v>40589</c:v>
                </c:pt>
                <c:pt idx="1150">
                  <c:v>40588</c:v>
                </c:pt>
                <c:pt idx="1151">
                  <c:v>40585</c:v>
                </c:pt>
                <c:pt idx="1152">
                  <c:v>40584</c:v>
                </c:pt>
                <c:pt idx="1153">
                  <c:v>40583</c:v>
                </c:pt>
                <c:pt idx="1154">
                  <c:v>40582</c:v>
                </c:pt>
                <c:pt idx="1155">
                  <c:v>40581</c:v>
                </c:pt>
                <c:pt idx="1156">
                  <c:v>40578</c:v>
                </c:pt>
                <c:pt idx="1157">
                  <c:v>40577</c:v>
                </c:pt>
                <c:pt idx="1158">
                  <c:v>40576</c:v>
                </c:pt>
                <c:pt idx="1159">
                  <c:v>40575</c:v>
                </c:pt>
                <c:pt idx="1160">
                  <c:v>40574</c:v>
                </c:pt>
                <c:pt idx="1161">
                  <c:v>40571</c:v>
                </c:pt>
                <c:pt idx="1162">
                  <c:v>40570</c:v>
                </c:pt>
                <c:pt idx="1163">
                  <c:v>40569</c:v>
                </c:pt>
                <c:pt idx="1164">
                  <c:v>40568</c:v>
                </c:pt>
                <c:pt idx="1165">
                  <c:v>40567</c:v>
                </c:pt>
                <c:pt idx="1166">
                  <c:v>40564</c:v>
                </c:pt>
                <c:pt idx="1167">
                  <c:v>40563</c:v>
                </c:pt>
                <c:pt idx="1168">
                  <c:v>40562</c:v>
                </c:pt>
                <c:pt idx="1169">
                  <c:v>40561</c:v>
                </c:pt>
                <c:pt idx="1170">
                  <c:v>40560</c:v>
                </c:pt>
                <c:pt idx="1171">
                  <c:v>40557</c:v>
                </c:pt>
                <c:pt idx="1172">
                  <c:v>40556</c:v>
                </c:pt>
                <c:pt idx="1173">
                  <c:v>40555</c:v>
                </c:pt>
                <c:pt idx="1174">
                  <c:v>40554</c:v>
                </c:pt>
                <c:pt idx="1175">
                  <c:v>40543</c:v>
                </c:pt>
                <c:pt idx="1176">
                  <c:v>40542</c:v>
                </c:pt>
                <c:pt idx="1177">
                  <c:v>40541</c:v>
                </c:pt>
                <c:pt idx="1178">
                  <c:v>40540</c:v>
                </c:pt>
                <c:pt idx="1179">
                  <c:v>40539</c:v>
                </c:pt>
                <c:pt idx="1180">
                  <c:v>40536</c:v>
                </c:pt>
                <c:pt idx="1181">
                  <c:v>40535</c:v>
                </c:pt>
                <c:pt idx="1182">
                  <c:v>40534</c:v>
                </c:pt>
                <c:pt idx="1183">
                  <c:v>40533</c:v>
                </c:pt>
                <c:pt idx="1184">
                  <c:v>40532</c:v>
                </c:pt>
                <c:pt idx="1185">
                  <c:v>40529</c:v>
                </c:pt>
                <c:pt idx="1186">
                  <c:v>40528</c:v>
                </c:pt>
                <c:pt idx="1187">
                  <c:v>40527</c:v>
                </c:pt>
                <c:pt idx="1188">
                  <c:v>40526</c:v>
                </c:pt>
                <c:pt idx="1189">
                  <c:v>40525</c:v>
                </c:pt>
                <c:pt idx="1190">
                  <c:v>40522</c:v>
                </c:pt>
                <c:pt idx="1191">
                  <c:v>40521</c:v>
                </c:pt>
                <c:pt idx="1192">
                  <c:v>40520</c:v>
                </c:pt>
                <c:pt idx="1193">
                  <c:v>40519</c:v>
                </c:pt>
                <c:pt idx="1194">
                  <c:v>40518</c:v>
                </c:pt>
                <c:pt idx="1195">
                  <c:v>40515</c:v>
                </c:pt>
                <c:pt idx="1196">
                  <c:v>40514</c:v>
                </c:pt>
                <c:pt idx="1197">
                  <c:v>40513</c:v>
                </c:pt>
                <c:pt idx="1198">
                  <c:v>40512</c:v>
                </c:pt>
                <c:pt idx="1199">
                  <c:v>40511</c:v>
                </c:pt>
                <c:pt idx="1200">
                  <c:v>40508</c:v>
                </c:pt>
                <c:pt idx="1201">
                  <c:v>40507</c:v>
                </c:pt>
                <c:pt idx="1202">
                  <c:v>40506</c:v>
                </c:pt>
                <c:pt idx="1203">
                  <c:v>40505</c:v>
                </c:pt>
                <c:pt idx="1204">
                  <c:v>40504</c:v>
                </c:pt>
                <c:pt idx="1205">
                  <c:v>40501</c:v>
                </c:pt>
                <c:pt idx="1206">
                  <c:v>40500</c:v>
                </c:pt>
                <c:pt idx="1207">
                  <c:v>40499</c:v>
                </c:pt>
                <c:pt idx="1208">
                  <c:v>40498</c:v>
                </c:pt>
                <c:pt idx="1209">
                  <c:v>40497</c:v>
                </c:pt>
                <c:pt idx="1210">
                  <c:v>40495</c:v>
                </c:pt>
                <c:pt idx="1211">
                  <c:v>40494</c:v>
                </c:pt>
                <c:pt idx="1212">
                  <c:v>40493</c:v>
                </c:pt>
                <c:pt idx="1213">
                  <c:v>40492</c:v>
                </c:pt>
                <c:pt idx="1214">
                  <c:v>40491</c:v>
                </c:pt>
                <c:pt idx="1215">
                  <c:v>40490</c:v>
                </c:pt>
                <c:pt idx="1216">
                  <c:v>40485</c:v>
                </c:pt>
                <c:pt idx="1217">
                  <c:v>40484</c:v>
                </c:pt>
                <c:pt idx="1218">
                  <c:v>40483</c:v>
                </c:pt>
                <c:pt idx="1219">
                  <c:v>40480</c:v>
                </c:pt>
                <c:pt idx="1220">
                  <c:v>40479</c:v>
                </c:pt>
                <c:pt idx="1221">
                  <c:v>40478</c:v>
                </c:pt>
                <c:pt idx="1222">
                  <c:v>40477</c:v>
                </c:pt>
                <c:pt idx="1223">
                  <c:v>40476</c:v>
                </c:pt>
                <c:pt idx="1224">
                  <c:v>40473</c:v>
                </c:pt>
                <c:pt idx="1225">
                  <c:v>40472</c:v>
                </c:pt>
                <c:pt idx="1226">
                  <c:v>40471</c:v>
                </c:pt>
                <c:pt idx="1227">
                  <c:v>40470</c:v>
                </c:pt>
                <c:pt idx="1228">
                  <c:v>40469</c:v>
                </c:pt>
                <c:pt idx="1229">
                  <c:v>40466</c:v>
                </c:pt>
                <c:pt idx="1230">
                  <c:v>40465</c:v>
                </c:pt>
                <c:pt idx="1231">
                  <c:v>40464</c:v>
                </c:pt>
                <c:pt idx="1232">
                  <c:v>40463</c:v>
                </c:pt>
                <c:pt idx="1233">
                  <c:v>40462</c:v>
                </c:pt>
                <c:pt idx="1234">
                  <c:v>40459</c:v>
                </c:pt>
                <c:pt idx="1235">
                  <c:v>40458</c:v>
                </c:pt>
                <c:pt idx="1236">
                  <c:v>40457</c:v>
                </c:pt>
                <c:pt idx="1237">
                  <c:v>40456</c:v>
                </c:pt>
                <c:pt idx="1238">
                  <c:v>40455</c:v>
                </c:pt>
                <c:pt idx="1239">
                  <c:v>40452</c:v>
                </c:pt>
                <c:pt idx="1240">
                  <c:v>40451</c:v>
                </c:pt>
                <c:pt idx="1241">
                  <c:v>40450</c:v>
                </c:pt>
                <c:pt idx="1242">
                  <c:v>40449</c:v>
                </c:pt>
                <c:pt idx="1243">
                  <c:v>40448</c:v>
                </c:pt>
                <c:pt idx="1244">
                  <c:v>40445</c:v>
                </c:pt>
                <c:pt idx="1245">
                  <c:v>40444</c:v>
                </c:pt>
                <c:pt idx="1246">
                  <c:v>40443</c:v>
                </c:pt>
                <c:pt idx="1247">
                  <c:v>40442</c:v>
                </c:pt>
                <c:pt idx="1248">
                  <c:v>40441</c:v>
                </c:pt>
                <c:pt idx="1249">
                  <c:v>40438</c:v>
                </c:pt>
                <c:pt idx="1250">
                  <c:v>40437</c:v>
                </c:pt>
                <c:pt idx="1251">
                  <c:v>40436</c:v>
                </c:pt>
                <c:pt idx="1252">
                  <c:v>40435</c:v>
                </c:pt>
                <c:pt idx="1253">
                  <c:v>40434</c:v>
                </c:pt>
                <c:pt idx="1254">
                  <c:v>40431</c:v>
                </c:pt>
                <c:pt idx="1255">
                  <c:v>40430</c:v>
                </c:pt>
                <c:pt idx="1256">
                  <c:v>40429</c:v>
                </c:pt>
                <c:pt idx="1257">
                  <c:v>40428</c:v>
                </c:pt>
                <c:pt idx="1258">
                  <c:v>40427</c:v>
                </c:pt>
                <c:pt idx="1259">
                  <c:v>40424</c:v>
                </c:pt>
                <c:pt idx="1260">
                  <c:v>40423</c:v>
                </c:pt>
                <c:pt idx="1261">
                  <c:v>40422</c:v>
                </c:pt>
                <c:pt idx="1262">
                  <c:v>40421</c:v>
                </c:pt>
                <c:pt idx="1263">
                  <c:v>40420</c:v>
                </c:pt>
                <c:pt idx="1264">
                  <c:v>40417</c:v>
                </c:pt>
                <c:pt idx="1265">
                  <c:v>40416</c:v>
                </c:pt>
                <c:pt idx="1266">
                  <c:v>40415</c:v>
                </c:pt>
                <c:pt idx="1267">
                  <c:v>40414</c:v>
                </c:pt>
                <c:pt idx="1268">
                  <c:v>40413</c:v>
                </c:pt>
                <c:pt idx="1269">
                  <c:v>40410</c:v>
                </c:pt>
                <c:pt idx="1270">
                  <c:v>40409</c:v>
                </c:pt>
                <c:pt idx="1271">
                  <c:v>40408</c:v>
                </c:pt>
                <c:pt idx="1272">
                  <c:v>40407</c:v>
                </c:pt>
                <c:pt idx="1273">
                  <c:v>40406</c:v>
                </c:pt>
                <c:pt idx="1274">
                  <c:v>40403</c:v>
                </c:pt>
                <c:pt idx="1275">
                  <c:v>40402</c:v>
                </c:pt>
                <c:pt idx="1276">
                  <c:v>40401</c:v>
                </c:pt>
                <c:pt idx="1277">
                  <c:v>40400</c:v>
                </c:pt>
                <c:pt idx="1278">
                  <c:v>40399</c:v>
                </c:pt>
                <c:pt idx="1279">
                  <c:v>40396</c:v>
                </c:pt>
                <c:pt idx="1280">
                  <c:v>40395</c:v>
                </c:pt>
                <c:pt idx="1281">
                  <c:v>40394</c:v>
                </c:pt>
                <c:pt idx="1282">
                  <c:v>40393</c:v>
                </c:pt>
                <c:pt idx="1283">
                  <c:v>40392</c:v>
                </c:pt>
                <c:pt idx="1284">
                  <c:v>40389</c:v>
                </c:pt>
                <c:pt idx="1285">
                  <c:v>40388</c:v>
                </c:pt>
                <c:pt idx="1286">
                  <c:v>40387</c:v>
                </c:pt>
                <c:pt idx="1287">
                  <c:v>40386</c:v>
                </c:pt>
                <c:pt idx="1288">
                  <c:v>40385</c:v>
                </c:pt>
                <c:pt idx="1289">
                  <c:v>40382</c:v>
                </c:pt>
                <c:pt idx="1290">
                  <c:v>40381</c:v>
                </c:pt>
                <c:pt idx="1291">
                  <c:v>40380</c:v>
                </c:pt>
                <c:pt idx="1292">
                  <c:v>40379</c:v>
                </c:pt>
                <c:pt idx="1293">
                  <c:v>40378</c:v>
                </c:pt>
                <c:pt idx="1294">
                  <c:v>40375</c:v>
                </c:pt>
                <c:pt idx="1295">
                  <c:v>40374</c:v>
                </c:pt>
                <c:pt idx="1296">
                  <c:v>40373</c:v>
                </c:pt>
                <c:pt idx="1297">
                  <c:v>40372</c:v>
                </c:pt>
                <c:pt idx="1298">
                  <c:v>40371</c:v>
                </c:pt>
                <c:pt idx="1299">
                  <c:v>40368</c:v>
                </c:pt>
                <c:pt idx="1300">
                  <c:v>40367</c:v>
                </c:pt>
                <c:pt idx="1301">
                  <c:v>40366</c:v>
                </c:pt>
                <c:pt idx="1302">
                  <c:v>40365</c:v>
                </c:pt>
                <c:pt idx="1303">
                  <c:v>40364</c:v>
                </c:pt>
                <c:pt idx="1304">
                  <c:v>40361</c:v>
                </c:pt>
                <c:pt idx="1305">
                  <c:v>40360</c:v>
                </c:pt>
              </c:numCache>
            </c:numRef>
          </c:cat>
          <c:val>
            <c:numRef>
              <c:f>Лист2!$D$9:$D$1314</c:f>
              <c:numCache>
                <c:formatCode>_-* #,##0_р_._-;\-* #,##0_р_._-;_-* "-"??_р_._-;_-@_-</c:formatCode>
                <c:ptCount val="1306"/>
                <c:pt idx="0">
                  <c:v>0</c:v>
                </c:pt>
                <c:pt idx="1">
                  <c:v>465.6</c:v>
                </c:pt>
                <c:pt idx="2">
                  <c:v>0</c:v>
                </c:pt>
                <c:pt idx="3">
                  <c:v>0</c:v>
                </c:pt>
                <c:pt idx="4">
                  <c:v>2828.8</c:v>
                </c:pt>
                <c:pt idx="5">
                  <c:v>0</c:v>
                </c:pt>
                <c:pt idx="6">
                  <c:v>0</c:v>
                </c:pt>
                <c:pt idx="7">
                  <c:v>2644.8</c:v>
                </c:pt>
                <c:pt idx="8">
                  <c:v>0</c:v>
                </c:pt>
                <c:pt idx="9">
                  <c:v>0</c:v>
                </c:pt>
                <c:pt idx="10">
                  <c:v>18440</c:v>
                </c:pt>
                <c:pt idx="11">
                  <c:v>3280.56</c:v>
                </c:pt>
                <c:pt idx="12">
                  <c:v>20825.599999999995</c:v>
                </c:pt>
                <c:pt idx="13">
                  <c:v>16521.599999999995</c:v>
                </c:pt>
                <c:pt idx="14">
                  <c:v>2447.6</c:v>
                </c:pt>
                <c:pt idx="15">
                  <c:v>0</c:v>
                </c:pt>
                <c:pt idx="16">
                  <c:v>0</c:v>
                </c:pt>
                <c:pt idx="17">
                  <c:v>4960.8</c:v>
                </c:pt>
                <c:pt idx="18">
                  <c:v>3378</c:v>
                </c:pt>
                <c:pt idx="19">
                  <c:v>0</c:v>
                </c:pt>
                <c:pt idx="20">
                  <c:v>0</c:v>
                </c:pt>
                <c:pt idx="21">
                  <c:v>1510.8</c:v>
                </c:pt>
                <c:pt idx="22">
                  <c:v>8028.8</c:v>
                </c:pt>
                <c:pt idx="23">
                  <c:v>0</c:v>
                </c:pt>
                <c:pt idx="24">
                  <c:v>20100</c:v>
                </c:pt>
                <c:pt idx="25">
                  <c:v>0</c:v>
                </c:pt>
                <c:pt idx="26">
                  <c:v>1244.8</c:v>
                </c:pt>
                <c:pt idx="27">
                  <c:v>7443.2</c:v>
                </c:pt>
                <c:pt idx="28">
                  <c:v>4318.4000000000005</c:v>
                </c:pt>
                <c:pt idx="29">
                  <c:v>0</c:v>
                </c:pt>
                <c:pt idx="30">
                  <c:v>0</c:v>
                </c:pt>
                <c:pt idx="31">
                  <c:v>1177.5999999999999</c:v>
                </c:pt>
                <c:pt idx="32">
                  <c:v>0</c:v>
                </c:pt>
                <c:pt idx="33">
                  <c:v>0</c:v>
                </c:pt>
                <c:pt idx="34">
                  <c:v>2678.4</c:v>
                </c:pt>
                <c:pt idx="35">
                  <c:v>0</c:v>
                </c:pt>
                <c:pt idx="36">
                  <c:v>702.4</c:v>
                </c:pt>
                <c:pt idx="37">
                  <c:v>71.599999999999994</c:v>
                </c:pt>
                <c:pt idx="38">
                  <c:v>8.8000000000000007</c:v>
                </c:pt>
                <c:pt idx="39">
                  <c:v>5245.2</c:v>
                </c:pt>
                <c:pt idx="40">
                  <c:v>0</c:v>
                </c:pt>
                <c:pt idx="41">
                  <c:v>1037.5999999999999</c:v>
                </c:pt>
                <c:pt idx="42">
                  <c:v>4405.6000000000004</c:v>
                </c:pt>
                <c:pt idx="43">
                  <c:v>1364</c:v>
                </c:pt>
                <c:pt idx="44">
                  <c:v>7432</c:v>
                </c:pt>
                <c:pt idx="45">
                  <c:v>841.6</c:v>
                </c:pt>
                <c:pt idx="46">
                  <c:v>1169.5999999999999</c:v>
                </c:pt>
                <c:pt idx="47">
                  <c:v>876.4</c:v>
                </c:pt>
                <c:pt idx="48">
                  <c:v>84.8</c:v>
                </c:pt>
                <c:pt idx="49">
                  <c:v>0</c:v>
                </c:pt>
                <c:pt idx="50">
                  <c:v>625.6</c:v>
                </c:pt>
                <c:pt idx="51">
                  <c:v>708</c:v>
                </c:pt>
                <c:pt idx="52">
                  <c:v>608.79999999999995</c:v>
                </c:pt>
                <c:pt idx="53">
                  <c:v>0</c:v>
                </c:pt>
                <c:pt idx="54">
                  <c:v>8529.2000000000007</c:v>
                </c:pt>
                <c:pt idx="55">
                  <c:v>9760</c:v>
                </c:pt>
                <c:pt idx="56">
                  <c:v>3031.6</c:v>
                </c:pt>
                <c:pt idx="57">
                  <c:v>404.8</c:v>
                </c:pt>
                <c:pt idx="58">
                  <c:v>11.2</c:v>
                </c:pt>
                <c:pt idx="59">
                  <c:v>8028</c:v>
                </c:pt>
                <c:pt idx="60">
                  <c:v>1038.8</c:v>
                </c:pt>
                <c:pt idx="61">
                  <c:v>9549.6</c:v>
                </c:pt>
                <c:pt idx="62">
                  <c:v>94.16</c:v>
                </c:pt>
                <c:pt idx="63">
                  <c:v>2314.4</c:v>
                </c:pt>
                <c:pt idx="64">
                  <c:v>2600.8000000000002</c:v>
                </c:pt>
                <c:pt idx="65">
                  <c:v>27.6</c:v>
                </c:pt>
                <c:pt idx="66">
                  <c:v>1425.6</c:v>
                </c:pt>
                <c:pt idx="67">
                  <c:v>23363.200000000001</c:v>
                </c:pt>
                <c:pt idx="68">
                  <c:v>285.36</c:v>
                </c:pt>
                <c:pt idx="69">
                  <c:v>0</c:v>
                </c:pt>
                <c:pt idx="70">
                  <c:v>13400</c:v>
                </c:pt>
                <c:pt idx="71">
                  <c:v>0</c:v>
                </c:pt>
                <c:pt idx="72">
                  <c:v>0</c:v>
                </c:pt>
                <c:pt idx="73">
                  <c:v>756</c:v>
                </c:pt>
                <c:pt idx="74">
                  <c:v>0</c:v>
                </c:pt>
                <c:pt idx="75">
                  <c:v>0</c:v>
                </c:pt>
                <c:pt idx="76">
                  <c:v>2060</c:v>
                </c:pt>
                <c:pt idx="77">
                  <c:v>3800</c:v>
                </c:pt>
                <c:pt idx="78">
                  <c:v>5360</c:v>
                </c:pt>
                <c:pt idx="79">
                  <c:v>0</c:v>
                </c:pt>
                <c:pt idx="80">
                  <c:v>1036</c:v>
                </c:pt>
                <c:pt idx="81">
                  <c:v>0</c:v>
                </c:pt>
                <c:pt idx="82">
                  <c:v>0</c:v>
                </c:pt>
                <c:pt idx="83">
                  <c:v>24257.599999999995</c:v>
                </c:pt>
                <c:pt idx="84">
                  <c:v>264.8</c:v>
                </c:pt>
                <c:pt idx="85">
                  <c:v>4501.2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452</c:v>
                </c:pt>
                <c:pt idx="90">
                  <c:v>3600</c:v>
                </c:pt>
                <c:pt idx="91">
                  <c:v>13892</c:v>
                </c:pt>
                <c:pt idx="92">
                  <c:v>24560</c:v>
                </c:pt>
                <c:pt idx="93">
                  <c:v>968</c:v>
                </c:pt>
                <c:pt idx="94">
                  <c:v>0</c:v>
                </c:pt>
                <c:pt idx="95">
                  <c:v>840</c:v>
                </c:pt>
                <c:pt idx="96">
                  <c:v>1042.4000000000001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3148</c:v>
                </c:pt>
                <c:pt idx="101">
                  <c:v>619.20000000000005</c:v>
                </c:pt>
                <c:pt idx="102">
                  <c:v>5770.56</c:v>
                </c:pt>
                <c:pt idx="103">
                  <c:v>0</c:v>
                </c:pt>
                <c:pt idx="104">
                  <c:v>0</c:v>
                </c:pt>
                <c:pt idx="105">
                  <c:v>6892</c:v>
                </c:pt>
                <c:pt idx="106">
                  <c:v>6912</c:v>
                </c:pt>
                <c:pt idx="107">
                  <c:v>8800</c:v>
                </c:pt>
                <c:pt idx="108">
                  <c:v>1384.8</c:v>
                </c:pt>
                <c:pt idx="109">
                  <c:v>5312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20000</c:v>
                </c:pt>
                <c:pt idx="122">
                  <c:v>1593.6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2910.4</c:v>
                </c:pt>
                <c:pt idx="128">
                  <c:v>3560</c:v>
                </c:pt>
                <c:pt idx="129">
                  <c:v>0</c:v>
                </c:pt>
                <c:pt idx="130">
                  <c:v>1201.5999999999999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3520.8</c:v>
                </c:pt>
                <c:pt idx="135">
                  <c:v>162</c:v>
                </c:pt>
                <c:pt idx="136">
                  <c:v>321.2</c:v>
                </c:pt>
                <c:pt idx="137">
                  <c:v>1480</c:v>
                </c:pt>
                <c:pt idx="138">
                  <c:v>3332</c:v>
                </c:pt>
                <c:pt idx="139">
                  <c:v>0</c:v>
                </c:pt>
                <c:pt idx="140">
                  <c:v>0</c:v>
                </c:pt>
                <c:pt idx="141">
                  <c:v>22080</c:v>
                </c:pt>
                <c:pt idx="142">
                  <c:v>0</c:v>
                </c:pt>
                <c:pt idx="143">
                  <c:v>1619.2</c:v>
                </c:pt>
                <c:pt idx="144">
                  <c:v>0</c:v>
                </c:pt>
                <c:pt idx="145">
                  <c:v>0</c:v>
                </c:pt>
                <c:pt idx="146">
                  <c:v>804</c:v>
                </c:pt>
                <c:pt idx="147">
                  <c:v>0</c:v>
                </c:pt>
                <c:pt idx="148">
                  <c:v>2080.8000000000002</c:v>
                </c:pt>
                <c:pt idx="149">
                  <c:v>0</c:v>
                </c:pt>
                <c:pt idx="150">
                  <c:v>0</c:v>
                </c:pt>
                <c:pt idx="151">
                  <c:v>5295.2</c:v>
                </c:pt>
                <c:pt idx="152">
                  <c:v>0</c:v>
                </c:pt>
                <c:pt idx="153">
                  <c:v>0</c:v>
                </c:pt>
                <c:pt idx="154">
                  <c:v>4155.2</c:v>
                </c:pt>
                <c:pt idx="155">
                  <c:v>632</c:v>
                </c:pt>
                <c:pt idx="156">
                  <c:v>4048</c:v>
                </c:pt>
                <c:pt idx="157">
                  <c:v>1853.6799999999998</c:v>
                </c:pt>
                <c:pt idx="158">
                  <c:v>280.8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3152</c:v>
                </c:pt>
                <c:pt idx="163">
                  <c:v>0</c:v>
                </c:pt>
                <c:pt idx="164">
                  <c:v>1522.4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1124.8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613.20000000000005</c:v>
                </c:pt>
                <c:pt idx="175">
                  <c:v>0</c:v>
                </c:pt>
                <c:pt idx="176">
                  <c:v>5200</c:v>
                </c:pt>
                <c:pt idx="177">
                  <c:v>0</c:v>
                </c:pt>
                <c:pt idx="178">
                  <c:v>2608</c:v>
                </c:pt>
                <c:pt idx="179">
                  <c:v>0</c:v>
                </c:pt>
                <c:pt idx="180">
                  <c:v>3410.4</c:v>
                </c:pt>
                <c:pt idx="181">
                  <c:v>3754</c:v>
                </c:pt>
                <c:pt idx="182">
                  <c:v>1150</c:v>
                </c:pt>
                <c:pt idx="183">
                  <c:v>732</c:v>
                </c:pt>
                <c:pt idx="184">
                  <c:v>68</c:v>
                </c:pt>
                <c:pt idx="185">
                  <c:v>223117.6</c:v>
                </c:pt>
                <c:pt idx="186">
                  <c:v>249806.4</c:v>
                </c:pt>
                <c:pt idx="187">
                  <c:v>6327.6</c:v>
                </c:pt>
                <c:pt idx="188">
                  <c:v>17501.599999999995</c:v>
                </c:pt>
                <c:pt idx="189">
                  <c:v>7380.8</c:v>
                </c:pt>
                <c:pt idx="190">
                  <c:v>524.79999999999995</c:v>
                </c:pt>
                <c:pt idx="191">
                  <c:v>3132</c:v>
                </c:pt>
                <c:pt idx="192">
                  <c:v>579.6</c:v>
                </c:pt>
                <c:pt idx="193">
                  <c:v>892</c:v>
                </c:pt>
                <c:pt idx="194">
                  <c:v>24</c:v>
                </c:pt>
                <c:pt idx="195">
                  <c:v>392</c:v>
                </c:pt>
                <c:pt idx="196">
                  <c:v>153280</c:v>
                </c:pt>
                <c:pt idx="197">
                  <c:v>32504</c:v>
                </c:pt>
                <c:pt idx="198">
                  <c:v>0</c:v>
                </c:pt>
                <c:pt idx="199">
                  <c:v>144</c:v>
                </c:pt>
                <c:pt idx="200">
                  <c:v>80</c:v>
                </c:pt>
                <c:pt idx="201">
                  <c:v>48.8</c:v>
                </c:pt>
                <c:pt idx="202">
                  <c:v>1758</c:v>
                </c:pt>
                <c:pt idx="203">
                  <c:v>31237.599999999995</c:v>
                </c:pt>
                <c:pt idx="204">
                  <c:v>94248</c:v>
                </c:pt>
                <c:pt idx="205">
                  <c:v>174883.20000000001</c:v>
                </c:pt>
                <c:pt idx="206">
                  <c:v>54053.599999999999</c:v>
                </c:pt>
                <c:pt idx="207">
                  <c:v>162148.79999999999</c:v>
                </c:pt>
                <c:pt idx="208">
                  <c:v>12476</c:v>
                </c:pt>
                <c:pt idx="209">
                  <c:v>27028</c:v>
                </c:pt>
                <c:pt idx="210">
                  <c:v>46071.199999999997</c:v>
                </c:pt>
                <c:pt idx="211">
                  <c:v>62753.599999999999</c:v>
                </c:pt>
                <c:pt idx="212">
                  <c:v>61330</c:v>
                </c:pt>
                <c:pt idx="213">
                  <c:v>40200</c:v>
                </c:pt>
                <c:pt idx="214">
                  <c:v>33635.199999999997</c:v>
                </c:pt>
                <c:pt idx="215">
                  <c:v>69769.600000000006</c:v>
                </c:pt>
                <c:pt idx="216">
                  <c:v>13936</c:v>
                </c:pt>
                <c:pt idx="217">
                  <c:v>90126.8</c:v>
                </c:pt>
                <c:pt idx="218">
                  <c:v>5702.4</c:v>
                </c:pt>
                <c:pt idx="219">
                  <c:v>48296.800000000003</c:v>
                </c:pt>
                <c:pt idx="220">
                  <c:v>6140.8</c:v>
                </c:pt>
                <c:pt idx="221">
                  <c:v>2417.1999999999998</c:v>
                </c:pt>
                <c:pt idx="222">
                  <c:v>5320</c:v>
                </c:pt>
                <c:pt idx="223">
                  <c:v>172220</c:v>
                </c:pt>
                <c:pt idx="224">
                  <c:v>162968.79999999999</c:v>
                </c:pt>
                <c:pt idx="225">
                  <c:v>25564.799999999996</c:v>
                </c:pt>
                <c:pt idx="226">
                  <c:v>60550</c:v>
                </c:pt>
                <c:pt idx="227">
                  <c:v>102169.60000000002</c:v>
                </c:pt>
                <c:pt idx="228">
                  <c:v>369.6</c:v>
                </c:pt>
                <c:pt idx="229">
                  <c:v>58260.800000000003</c:v>
                </c:pt>
                <c:pt idx="230">
                  <c:v>245.2</c:v>
                </c:pt>
                <c:pt idx="231">
                  <c:v>37665.599999999999</c:v>
                </c:pt>
                <c:pt idx="232">
                  <c:v>32867.199999999997</c:v>
                </c:pt>
                <c:pt idx="233">
                  <c:v>2882.4</c:v>
                </c:pt>
                <c:pt idx="234">
                  <c:v>64000</c:v>
                </c:pt>
                <c:pt idx="235">
                  <c:v>848</c:v>
                </c:pt>
                <c:pt idx="236">
                  <c:v>10.4</c:v>
                </c:pt>
                <c:pt idx="237">
                  <c:v>75200</c:v>
                </c:pt>
                <c:pt idx="238">
                  <c:v>540</c:v>
                </c:pt>
                <c:pt idx="239">
                  <c:v>22.4</c:v>
                </c:pt>
                <c:pt idx="240">
                  <c:v>68408.800000000003</c:v>
                </c:pt>
                <c:pt idx="241">
                  <c:v>2039.2</c:v>
                </c:pt>
                <c:pt idx="242">
                  <c:v>48531.6</c:v>
                </c:pt>
                <c:pt idx="243">
                  <c:v>31368</c:v>
                </c:pt>
                <c:pt idx="244">
                  <c:v>53468</c:v>
                </c:pt>
                <c:pt idx="245">
                  <c:v>25350.400000000001</c:v>
                </c:pt>
                <c:pt idx="246">
                  <c:v>17944</c:v>
                </c:pt>
                <c:pt idx="247">
                  <c:v>5736</c:v>
                </c:pt>
                <c:pt idx="248">
                  <c:v>12240</c:v>
                </c:pt>
                <c:pt idx="249">
                  <c:v>16616</c:v>
                </c:pt>
                <c:pt idx="250">
                  <c:v>34420.800000000003</c:v>
                </c:pt>
                <c:pt idx="251">
                  <c:v>26268.799999999996</c:v>
                </c:pt>
                <c:pt idx="252">
                  <c:v>14690.4</c:v>
                </c:pt>
                <c:pt idx="253">
                  <c:v>24322.799999999996</c:v>
                </c:pt>
                <c:pt idx="254">
                  <c:v>28654.400000000001</c:v>
                </c:pt>
                <c:pt idx="255">
                  <c:v>1964.8</c:v>
                </c:pt>
                <c:pt idx="256">
                  <c:v>8388.7999999999975</c:v>
                </c:pt>
                <c:pt idx="257">
                  <c:v>8009.6</c:v>
                </c:pt>
                <c:pt idx="258">
                  <c:v>0</c:v>
                </c:pt>
                <c:pt idx="259">
                  <c:v>48796.800000000003</c:v>
                </c:pt>
                <c:pt idx="260">
                  <c:v>18808</c:v>
                </c:pt>
                <c:pt idx="261">
                  <c:v>8871.2000000000007</c:v>
                </c:pt>
                <c:pt idx="262">
                  <c:v>70080</c:v>
                </c:pt>
                <c:pt idx="263">
                  <c:v>2952</c:v>
                </c:pt>
                <c:pt idx="264">
                  <c:v>24802.400000000001</c:v>
                </c:pt>
                <c:pt idx="265">
                  <c:v>5381.6</c:v>
                </c:pt>
                <c:pt idx="266">
                  <c:v>10120</c:v>
                </c:pt>
                <c:pt idx="267">
                  <c:v>6025.6</c:v>
                </c:pt>
                <c:pt idx="268">
                  <c:v>23.2</c:v>
                </c:pt>
                <c:pt idx="269">
                  <c:v>6323.6</c:v>
                </c:pt>
                <c:pt idx="270">
                  <c:v>58602.400000000001</c:v>
                </c:pt>
                <c:pt idx="271">
                  <c:v>31246.400000000001</c:v>
                </c:pt>
                <c:pt idx="272">
                  <c:v>16384.400000000001</c:v>
                </c:pt>
                <c:pt idx="273">
                  <c:v>336</c:v>
                </c:pt>
                <c:pt idx="274">
                  <c:v>55244.4</c:v>
                </c:pt>
                <c:pt idx="275">
                  <c:v>1926.4</c:v>
                </c:pt>
                <c:pt idx="276">
                  <c:v>252</c:v>
                </c:pt>
                <c:pt idx="277">
                  <c:v>12833.6</c:v>
                </c:pt>
                <c:pt idx="278">
                  <c:v>4.8</c:v>
                </c:pt>
                <c:pt idx="279">
                  <c:v>32029.3</c:v>
                </c:pt>
                <c:pt idx="280">
                  <c:v>1200</c:v>
                </c:pt>
                <c:pt idx="281">
                  <c:v>18830.400000000001</c:v>
                </c:pt>
                <c:pt idx="282">
                  <c:v>14.4</c:v>
                </c:pt>
                <c:pt idx="283">
                  <c:v>12325.2</c:v>
                </c:pt>
                <c:pt idx="284">
                  <c:v>48476.4</c:v>
                </c:pt>
                <c:pt idx="285">
                  <c:v>46007.199999999997</c:v>
                </c:pt>
                <c:pt idx="286">
                  <c:v>1077.5999999999999</c:v>
                </c:pt>
                <c:pt idx="287">
                  <c:v>423.6</c:v>
                </c:pt>
                <c:pt idx="288">
                  <c:v>36892</c:v>
                </c:pt>
                <c:pt idx="289">
                  <c:v>63915.119999999995</c:v>
                </c:pt>
                <c:pt idx="290">
                  <c:v>25428</c:v>
                </c:pt>
                <c:pt idx="291">
                  <c:v>24</c:v>
                </c:pt>
                <c:pt idx="292">
                  <c:v>62</c:v>
                </c:pt>
                <c:pt idx="293">
                  <c:v>23863.200000000001</c:v>
                </c:pt>
                <c:pt idx="294">
                  <c:v>123.2</c:v>
                </c:pt>
                <c:pt idx="295">
                  <c:v>2442.4</c:v>
                </c:pt>
                <c:pt idx="296">
                  <c:v>12.8</c:v>
                </c:pt>
                <c:pt idx="297">
                  <c:v>19.2</c:v>
                </c:pt>
                <c:pt idx="298">
                  <c:v>560</c:v>
                </c:pt>
                <c:pt idx="299">
                  <c:v>45346.400000000001</c:v>
                </c:pt>
                <c:pt idx="300">
                  <c:v>39379.599999999999</c:v>
                </c:pt>
                <c:pt idx="301">
                  <c:v>17.600000000000001</c:v>
                </c:pt>
                <c:pt idx="302">
                  <c:v>8543.2000000000007</c:v>
                </c:pt>
                <c:pt idx="303">
                  <c:v>124.4</c:v>
                </c:pt>
                <c:pt idx="304">
                  <c:v>268</c:v>
                </c:pt>
                <c:pt idx="305">
                  <c:v>65281.36</c:v>
                </c:pt>
                <c:pt idx="306">
                  <c:v>6448</c:v>
                </c:pt>
                <c:pt idx="307">
                  <c:v>823.6</c:v>
                </c:pt>
                <c:pt idx="308">
                  <c:v>12433.2</c:v>
                </c:pt>
                <c:pt idx="309">
                  <c:v>5.2</c:v>
                </c:pt>
                <c:pt idx="310">
                  <c:v>52663.199999999997</c:v>
                </c:pt>
                <c:pt idx="311">
                  <c:v>8415.2000000000007</c:v>
                </c:pt>
                <c:pt idx="312">
                  <c:v>6652.8</c:v>
                </c:pt>
                <c:pt idx="313">
                  <c:v>13068</c:v>
                </c:pt>
                <c:pt idx="314">
                  <c:v>71200</c:v>
                </c:pt>
                <c:pt idx="315">
                  <c:v>135124</c:v>
                </c:pt>
                <c:pt idx="316">
                  <c:v>48019.6</c:v>
                </c:pt>
                <c:pt idx="317">
                  <c:v>912</c:v>
                </c:pt>
                <c:pt idx="318">
                  <c:v>4183.2</c:v>
                </c:pt>
                <c:pt idx="319">
                  <c:v>2904.4</c:v>
                </c:pt>
                <c:pt idx="320">
                  <c:v>880.8</c:v>
                </c:pt>
                <c:pt idx="321">
                  <c:v>496.8</c:v>
                </c:pt>
                <c:pt idx="322">
                  <c:v>1768.4</c:v>
                </c:pt>
                <c:pt idx="323">
                  <c:v>1412</c:v>
                </c:pt>
                <c:pt idx="324">
                  <c:v>1149.5999999999999</c:v>
                </c:pt>
                <c:pt idx="325">
                  <c:v>66728.399999999994</c:v>
                </c:pt>
                <c:pt idx="326">
                  <c:v>13315.2</c:v>
                </c:pt>
                <c:pt idx="327">
                  <c:v>3617.6</c:v>
                </c:pt>
                <c:pt idx="328">
                  <c:v>136.80000000000001</c:v>
                </c:pt>
                <c:pt idx="329">
                  <c:v>3644.8</c:v>
                </c:pt>
                <c:pt idx="330">
                  <c:v>844.8</c:v>
                </c:pt>
                <c:pt idx="331">
                  <c:v>4420</c:v>
                </c:pt>
                <c:pt idx="332">
                  <c:v>968</c:v>
                </c:pt>
                <c:pt idx="333">
                  <c:v>7219.2</c:v>
                </c:pt>
                <c:pt idx="334">
                  <c:v>6882.4</c:v>
                </c:pt>
                <c:pt idx="335">
                  <c:v>762</c:v>
                </c:pt>
                <c:pt idx="336">
                  <c:v>1070.8</c:v>
                </c:pt>
                <c:pt idx="337">
                  <c:v>1965.6</c:v>
                </c:pt>
                <c:pt idx="338">
                  <c:v>16</c:v>
                </c:pt>
                <c:pt idx="339">
                  <c:v>814.4</c:v>
                </c:pt>
                <c:pt idx="340">
                  <c:v>22426.400000000001</c:v>
                </c:pt>
                <c:pt idx="341">
                  <c:v>39242.400000000001</c:v>
                </c:pt>
                <c:pt idx="342">
                  <c:v>79818.880000000005</c:v>
                </c:pt>
                <c:pt idx="343">
                  <c:v>1697.6</c:v>
                </c:pt>
                <c:pt idx="344">
                  <c:v>2592.8000000000002</c:v>
                </c:pt>
                <c:pt idx="345">
                  <c:v>2277.6</c:v>
                </c:pt>
                <c:pt idx="346">
                  <c:v>1796</c:v>
                </c:pt>
                <c:pt idx="347">
                  <c:v>3971.2</c:v>
                </c:pt>
                <c:pt idx="348">
                  <c:v>10029.6</c:v>
                </c:pt>
                <c:pt idx="349">
                  <c:v>4813.6000000000004</c:v>
                </c:pt>
                <c:pt idx="350">
                  <c:v>53.6</c:v>
                </c:pt>
                <c:pt idx="351">
                  <c:v>912.8</c:v>
                </c:pt>
                <c:pt idx="352">
                  <c:v>3251.2</c:v>
                </c:pt>
                <c:pt idx="353">
                  <c:v>17722</c:v>
                </c:pt>
                <c:pt idx="354">
                  <c:v>1704.98</c:v>
                </c:pt>
                <c:pt idx="355">
                  <c:v>1028.8</c:v>
                </c:pt>
                <c:pt idx="356">
                  <c:v>1293.2</c:v>
                </c:pt>
                <c:pt idx="357">
                  <c:v>266.39999999999992</c:v>
                </c:pt>
                <c:pt idx="358">
                  <c:v>2192</c:v>
                </c:pt>
                <c:pt idx="359">
                  <c:v>9670</c:v>
                </c:pt>
                <c:pt idx="360">
                  <c:v>531.6</c:v>
                </c:pt>
                <c:pt idx="361">
                  <c:v>272</c:v>
                </c:pt>
                <c:pt idx="362">
                  <c:v>7.6</c:v>
                </c:pt>
                <c:pt idx="363">
                  <c:v>969.2</c:v>
                </c:pt>
                <c:pt idx="364">
                  <c:v>1126.4000000000001</c:v>
                </c:pt>
                <c:pt idx="365">
                  <c:v>342.4</c:v>
                </c:pt>
                <c:pt idx="366">
                  <c:v>0</c:v>
                </c:pt>
                <c:pt idx="367">
                  <c:v>411.2</c:v>
                </c:pt>
                <c:pt idx="368">
                  <c:v>4044.4</c:v>
                </c:pt>
                <c:pt idx="369">
                  <c:v>173.2</c:v>
                </c:pt>
                <c:pt idx="370">
                  <c:v>1848.8</c:v>
                </c:pt>
                <c:pt idx="371">
                  <c:v>780</c:v>
                </c:pt>
                <c:pt idx="372">
                  <c:v>0</c:v>
                </c:pt>
                <c:pt idx="373">
                  <c:v>3040</c:v>
                </c:pt>
                <c:pt idx="374">
                  <c:v>6.58</c:v>
                </c:pt>
                <c:pt idx="375">
                  <c:v>0</c:v>
                </c:pt>
                <c:pt idx="376">
                  <c:v>12.8</c:v>
                </c:pt>
                <c:pt idx="377">
                  <c:v>884</c:v>
                </c:pt>
                <c:pt idx="378">
                  <c:v>0</c:v>
                </c:pt>
                <c:pt idx="379">
                  <c:v>776</c:v>
                </c:pt>
                <c:pt idx="380">
                  <c:v>1796.8</c:v>
                </c:pt>
                <c:pt idx="381">
                  <c:v>428</c:v>
                </c:pt>
                <c:pt idx="382">
                  <c:v>328</c:v>
                </c:pt>
                <c:pt idx="383">
                  <c:v>144</c:v>
                </c:pt>
                <c:pt idx="384">
                  <c:v>17.600000000000001</c:v>
                </c:pt>
                <c:pt idx="385">
                  <c:v>3076</c:v>
                </c:pt>
                <c:pt idx="386">
                  <c:v>752</c:v>
                </c:pt>
                <c:pt idx="387">
                  <c:v>14915.97</c:v>
                </c:pt>
                <c:pt idx="388">
                  <c:v>38437.599999999999</c:v>
                </c:pt>
                <c:pt idx="389">
                  <c:v>1512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816</c:v>
                </c:pt>
                <c:pt idx="394">
                  <c:v>2400</c:v>
                </c:pt>
                <c:pt idx="395">
                  <c:v>960</c:v>
                </c:pt>
                <c:pt idx="396">
                  <c:v>0</c:v>
                </c:pt>
                <c:pt idx="397">
                  <c:v>12.8</c:v>
                </c:pt>
                <c:pt idx="398">
                  <c:v>3184</c:v>
                </c:pt>
                <c:pt idx="399">
                  <c:v>2108.8000000000002</c:v>
                </c:pt>
                <c:pt idx="400">
                  <c:v>260</c:v>
                </c:pt>
                <c:pt idx="401">
                  <c:v>400</c:v>
                </c:pt>
                <c:pt idx="402">
                  <c:v>1072</c:v>
                </c:pt>
                <c:pt idx="403">
                  <c:v>800.97</c:v>
                </c:pt>
                <c:pt idx="404">
                  <c:v>3076</c:v>
                </c:pt>
                <c:pt idx="405">
                  <c:v>0</c:v>
                </c:pt>
                <c:pt idx="406">
                  <c:v>24</c:v>
                </c:pt>
                <c:pt idx="407">
                  <c:v>0</c:v>
                </c:pt>
                <c:pt idx="408">
                  <c:v>151.19999999999999</c:v>
                </c:pt>
                <c:pt idx="409">
                  <c:v>1524.8</c:v>
                </c:pt>
                <c:pt idx="410">
                  <c:v>738.4</c:v>
                </c:pt>
                <c:pt idx="411">
                  <c:v>12.8</c:v>
                </c:pt>
                <c:pt idx="412">
                  <c:v>6400</c:v>
                </c:pt>
                <c:pt idx="413">
                  <c:v>96.97</c:v>
                </c:pt>
                <c:pt idx="414">
                  <c:v>1200</c:v>
                </c:pt>
                <c:pt idx="415">
                  <c:v>212</c:v>
                </c:pt>
                <c:pt idx="416">
                  <c:v>12.8</c:v>
                </c:pt>
                <c:pt idx="417">
                  <c:v>0</c:v>
                </c:pt>
                <c:pt idx="418">
                  <c:v>820.8</c:v>
                </c:pt>
                <c:pt idx="419">
                  <c:v>6640</c:v>
                </c:pt>
                <c:pt idx="420">
                  <c:v>71.2</c:v>
                </c:pt>
                <c:pt idx="421">
                  <c:v>29.6</c:v>
                </c:pt>
                <c:pt idx="422">
                  <c:v>8.8000000000000007</c:v>
                </c:pt>
                <c:pt idx="423">
                  <c:v>33363.599999999999</c:v>
                </c:pt>
                <c:pt idx="424">
                  <c:v>3572.8</c:v>
                </c:pt>
                <c:pt idx="425">
                  <c:v>14.4</c:v>
                </c:pt>
                <c:pt idx="426">
                  <c:v>8.8000000000000007</c:v>
                </c:pt>
                <c:pt idx="427">
                  <c:v>17468.349999999995</c:v>
                </c:pt>
                <c:pt idx="428">
                  <c:v>24</c:v>
                </c:pt>
                <c:pt idx="429">
                  <c:v>2086.4</c:v>
                </c:pt>
                <c:pt idx="430">
                  <c:v>416.4</c:v>
                </c:pt>
                <c:pt idx="431">
                  <c:v>600</c:v>
                </c:pt>
                <c:pt idx="432">
                  <c:v>36034.400000000001</c:v>
                </c:pt>
                <c:pt idx="433">
                  <c:v>14252</c:v>
                </c:pt>
                <c:pt idx="434">
                  <c:v>23610.400000000001</c:v>
                </c:pt>
                <c:pt idx="435">
                  <c:v>4902.4000000000005</c:v>
                </c:pt>
                <c:pt idx="436">
                  <c:v>17632.2</c:v>
                </c:pt>
                <c:pt idx="437">
                  <c:v>1901.6</c:v>
                </c:pt>
                <c:pt idx="438">
                  <c:v>3544.8</c:v>
                </c:pt>
                <c:pt idx="439">
                  <c:v>1212.8</c:v>
                </c:pt>
                <c:pt idx="440">
                  <c:v>10700</c:v>
                </c:pt>
                <c:pt idx="441">
                  <c:v>240</c:v>
                </c:pt>
                <c:pt idx="442">
                  <c:v>360</c:v>
                </c:pt>
                <c:pt idx="443">
                  <c:v>26312</c:v>
                </c:pt>
                <c:pt idx="444">
                  <c:v>560</c:v>
                </c:pt>
                <c:pt idx="445">
                  <c:v>1406.4</c:v>
                </c:pt>
                <c:pt idx="446">
                  <c:v>5824</c:v>
                </c:pt>
                <c:pt idx="447">
                  <c:v>3480</c:v>
                </c:pt>
                <c:pt idx="448">
                  <c:v>0</c:v>
                </c:pt>
                <c:pt idx="449">
                  <c:v>240</c:v>
                </c:pt>
                <c:pt idx="450">
                  <c:v>160</c:v>
                </c:pt>
                <c:pt idx="451">
                  <c:v>14338.89</c:v>
                </c:pt>
                <c:pt idx="452">
                  <c:v>1600</c:v>
                </c:pt>
                <c:pt idx="453">
                  <c:v>4984</c:v>
                </c:pt>
                <c:pt idx="454">
                  <c:v>1200</c:v>
                </c:pt>
                <c:pt idx="455">
                  <c:v>344</c:v>
                </c:pt>
                <c:pt idx="456">
                  <c:v>2080</c:v>
                </c:pt>
                <c:pt idx="457">
                  <c:v>246.4</c:v>
                </c:pt>
                <c:pt idx="458">
                  <c:v>60529.2</c:v>
                </c:pt>
                <c:pt idx="459">
                  <c:v>816</c:v>
                </c:pt>
                <c:pt idx="460">
                  <c:v>4005.6</c:v>
                </c:pt>
                <c:pt idx="461">
                  <c:v>16267.57</c:v>
                </c:pt>
                <c:pt idx="462">
                  <c:v>45800.4</c:v>
                </c:pt>
                <c:pt idx="463">
                  <c:v>6108.8</c:v>
                </c:pt>
                <c:pt idx="464">
                  <c:v>11.2</c:v>
                </c:pt>
                <c:pt idx="465">
                  <c:v>30.4</c:v>
                </c:pt>
                <c:pt idx="466">
                  <c:v>264.8</c:v>
                </c:pt>
                <c:pt idx="467">
                  <c:v>648.79999999999995</c:v>
                </c:pt>
                <c:pt idx="468">
                  <c:v>324</c:v>
                </c:pt>
                <c:pt idx="469">
                  <c:v>12.4</c:v>
                </c:pt>
                <c:pt idx="470">
                  <c:v>408</c:v>
                </c:pt>
                <c:pt idx="471">
                  <c:v>17421.04</c:v>
                </c:pt>
                <c:pt idx="472">
                  <c:v>1235.2</c:v>
                </c:pt>
                <c:pt idx="473">
                  <c:v>4027.2</c:v>
                </c:pt>
                <c:pt idx="474">
                  <c:v>25.2</c:v>
                </c:pt>
                <c:pt idx="475">
                  <c:v>196</c:v>
                </c:pt>
                <c:pt idx="476">
                  <c:v>4384</c:v>
                </c:pt>
                <c:pt idx="477">
                  <c:v>540.79999999999995</c:v>
                </c:pt>
                <c:pt idx="478">
                  <c:v>19.600000000000001</c:v>
                </c:pt>
                <c:pt idx="479">
                  <c:v>501.6</c:v>
                </c:pt>
                <c:pt idx="480">
                  <c:v>15887.76</c:v>
                </c:pt>
                <c:pt idx="481">
                  <c:v>374.4</c:v>
                </c:pt>
                <c:pt idx="482">
                  <c:v>21516</c:v>
                </c:pt>
                <c:pt idx="483">
                  <c:v>5.6</c:v>
                </c:pt>
                <c:pt idx="484">
                  <c:v>6.4</c:v>
                </c:pt>
                <c:pt idx="485">
                  <c:v>16</c:v>
                </c:pt>
                <c:pt idx="486">
                  <c:v>208</c:v>
                </c:pt>
                <c:pt idx="487">
                  <c:v>5.6</c:v>
                </c:pt>
                <c:pt idx="488">
                  <c:v>7.2</c:v>
                </c:pt>
                <c:pt idx="489">
                  <c:v>9.6</c:v>
                </c:pt>
                <c:pt idx="490">
                  <c:v>15796</c:v>
                </c:pt>
                <c:pt idx="491">
                  <c:v>726.8</c:v>
                </c:pt>
                <c:pt idx="492">
                  <c:v>906</c:v>
                </c:pt>
                <c:pt idx="493">
                  <c:v>7.2</c:v>
                </c:pt>
                <c:pt idx="494">
                  <c:v>193.6</c:v>
                </c:pt>
                <c:pt idx="495">
                  <c:v>627.20000000000005</c:v>
                </c:pt>
                <c:pt idx="496">
                  <c:v>411.2</c:v>
                </c:pt>
                <c:pt idx="497">
                  <c:v>11.2</c:v>
                </c:pt>
                <c:pt idx="498">
                  <c:v>320</c:v>
                </c:pt>
                <c:pt idx="499">
                  <c:v>4080</c:v>
                </c:pt>
                <c:pt idx="500">
                  <c:v>16113.2</c:v>
                </c:pt>
                <c:pt idx="501">
                  <c:v>264.39999999999992</c:v>
                </c:pt>
                <c:pt idx="502">
                  <c:v>6354.8</c:v>
                </c:pt>
                <c:pt idx="503">
                  <c:v>8</c:v>
                </c:pt>
                <c:pt idx="504">
                  <c:v>5.6</c:v>
                </c:pt>
                <c:pt idx="505">
                  <c:v>411.2</c:v>
                </c:pt>
                <c:pt idx="506">
                  <c:v>1858</c:v>
                </c:pt>
                <c:pt idx="507">
                  <c:v>11.2</c:v>
                </c:pt>
                <c:pt idx="508">
                  <c:v>6.8</c:v>
                </c:pt>
                <c:pt idx="509">
                  <c:v>3777.2</c:v>
                </c:pt>
                <c:pt idx="510">
                  <c:v>3322</c:v>
                </c:pt>
                <c:pt idx="511">
                  <c:v>3455.2</c:v>
                </c:pt>
                <c:pt idx="512">
                  <c:v>1345.6</c:v>
                </c:pt>
                <c:pt idx="513">
                  <c:v>15426.4</c:v>
                </c:pt>
                <c:pt idx="514">
                  <c:v>12898.56</c:v>
                </c:pt>
                <c:pt idx="515">
                  <c:v>20</c:v>
                </c:pt>
                <c:pt idx="516">
                  <c:v>922</c:v>
                </c:pt>
                <c:pt idx="517">
                  <c:v>51.6</c:v>
                </c:pt>
                <c:pt idx="518">
                  <c:v>2056</c:v>
                </c:pt>
                <c:pt idx="519">
                  <c:v>202.64</c:v>
                </c:pt>
                <c:pt idx="520">
                  <c:v>6</c:v>
                </c:pt>
                <c:pt idx="521">
                  <c:v>11.6</c:v>
                </c:pt>
                <c:pt idx="522">
                  <c:v>5559.2</c:v>
                </c:pt>
                <c:pt idx="523">
                  <c:v>18046.400000000001</c:v>
                </c:pt>
                <c:pt idx="524">
                  <c:v>9712.09</c:v>
                </c:pt>
                <c:pt idx="525">
                  <c:v>38.4</c:v>
                </c:pt>
                <c:pt idx="526">
                  <c:v>808.8</c:v>
                </c:pt>
                <c:pt idx="527">
                  <c:v>7.6</c:v>
                </c:pt>
                <c:pt idx="528">
                  <c:v>10.8</c:v>
                </c:pt>
                <c:pt idx="529">
                  <c:v>13.2</c:v>
                </c:pt>
                <c:pt idx="530">
                  <c:v>4.8</c:v>
                </c:pt>
                <c:pt idx="531">
                  <c:v>974</c:v>
                </c:pt>
                <c:pt idx="532">
                  <c:v>1288.4000000000001</c:v>
                </c:pt>
                <c:pt idx="533">
                  <c:v>17195.439999999995</c:v>
                </c:pt>
                <c:pt idx="534">
                  <c:v>12479.29</c:v>
                </c:pt>
                <c:pt idx="535">
                  <c:v>805.6</c:v>
                </c:pt>
                <c:pt idx="536">
                  <c:v>2280</c:v>
                </c:pt>
                <c:pt idx="537">
                  <c:v>54</c:v>
                </c:pt>
                <c:pt idx="538">
                  <c:v>373.6</c:v>
                </c:pt>
                <c:pt idx="539">
                  <c:v>28</c:v>
                </c:pt>
                <c:pt idx="540">
                  <c:v>490.4</c:v>
                </c:pt>
                <c:pt idx="541">
                  <c:v>8</c:v>
                </c:pt>
                <c:pt idx="542">
                  <c:v>4474.4000000000005</c:v>
                </c:pt>
                <c:pt idx="543">
                  <c:v>34.800000000000011</c:v>
                </c:pt>
                <c:pt idx="544">
                  <c:v>1089.5999999999999</c:v>
                </c:pt>
                <c:pt idx="545">
                  <c:v>1522.8</c:v>
                </c:pt>
                <c:pt idx="546">
                  <c:v>2319.6</c:v>
                </c:pt>
                <c:pt idx="547">
                  <c:v>38.800000000000011</c:v>
                </c:pt>
                <c:pt idx="548">
                  <c:v>16653.599999999995</c:v>
                </c:pt>
                <c:pt idx="549">
                  <c:v>9644.89</c:v>
                </c:pt>
                <c:pt idx="550">
                  <c:v>63.2</c:v>
                </c:pt>
                <c:pt idx="551">
                  <c:v>672.8</c:v>
                </c:pt>
                <c:pt idx="552">
                  <c:v>909.6</c:v>
                </c:pt>
                <c:pt idx="553">
                  <c:v>2339.04</c:v>
                </c:pt>
                <c:pt idx="554">
                  <c:v>405.6</c:v>
                </c:pt>
                <c:pt idx="555">
                  <c:v>15.2</c:v>
                </c:pt>
                <c:pt idx="556">
                  <c:v>2</c:v>
                </c:pt>
                <c:pt idx="557">
                  <c:v>64.8</c:v>
                </c:pt>
                <c:pt idx="558">
                  <c:v>48</c:v>
                </c:pt>
                <c:pt idx="559">
                  <c:v>1368</c:v>
                </c:pt>
                <c:pt idx="560">
                  <c:v>4.4000000000000004</c:v>
                </c:pt>
                <c:pt idx="561">
                  <c:v>1092</c:v>
                </c:pt>
                <c:pt idx="562">
                  <c:v>4801.2</c:v>
                </c:pt>
                <c:pt idx="563">
                  <c:v>22980.799999999996</c:v>
                </c:pt>
                <c:pt idx="564">
                  <c:v>9592.89</c:v>
                </c:pt>
                <c:pt idx="565">
                  <c:v>0.8</c:v>
                </c:pt>
                <c:pt idx="566">
                  <c:v>1080</c:v>
                </c:pt>
                <c:pt idx="567">
                  <c:v>4961.6000000000004</c:v>
                </c:pt>
                <c:pt idx="568">
                  <c:v>6.4</c:v>
                </c:pt>
                <c:pt idx="569">
                  <c:v>21716</c:v>
                </c:pt>
                <c:pt idx="570">
                  <c:v>7432</c:v>
                </c:pt>
                <c:pt idx="571">
                  <c:v>844</c:v>
                </c:pt>
                <c:pt idx="572">
                  <c:v>1640</c:v>
                </c:pt>
                <c:pt idx="573">
                  <c:v>2968</c:v>
                </c:pt>
                <c:pt idx="574">
                  <c:v>400</c:v>
                </c:pt>
                <c:pt idx="575">
                  <c:v>2000</c:v>
                </c:pt>
                <c:pt idx="576">
                  <c:v>15327.2</c:v>
                </c:pt>
                <c:pt idx="577">
                  <c:v>1560</c:v>
                </c:pt>
                <c:pt idx="578">
                  <c:v>44768.09</c:v>
                </c:pt>
                <c:pt idx="579">
                  <c:v>2800</c:v>
                </c:pt>
                <c:pt idx="580">
                  <c:v>28185.599999999995</c:v>
                </c:pt>
                <c:pt idx="581">
                  <c:v>1600</c:v>
                </c:pt>
                <c:pt idx="582">
                  <c:v>20</c:v>
                </c:pt>
                <c:pt idx="583">
                  <c:v>2108.8000000000002</c:v>
                </c:pt>
                <c:pt idx="584">
                  <c:v>10400</c:v>
                </c:pt>
                <c:pt idx="585">
                  <c:v>464</c:v>
                </c:pt>
                <c:pt idx="586">
                  <c:v>0</c:v>
                </c:pt>
                <c:pt idx="587">
                  <c:v>0</c:v>
                </c:pt>
                <c:pt idx="588">
                  <c:v>23592.880000000001</c:v>
                </c:pt>
                <c:pt idx="589">
                  <c:v>3200</c:v>
                </c:pt>
                <c:pt idx="590">
                  <c:v>4252.8</c:v>
                </c:pt>
                <c:pt idx="591">
                  <c:v>494.24</c:v>
                </c:pt>
                <c:pt idx="592">
                  <c:v>185.6</c:v>
                </c:pt>
                <c:pt idx="593">
                  <c:v>0</c:v>
                </c:pt>
                <c:pt idx="594">
                  <c:v>183.2</c:v>
                </c:pt>
                <c:pt idx="595">
                  <c:v>144</c:v>
                </c:pt>
                <c:pt idx="596">
                  <c:v>132.80000000000001</c:v>
                </c:pt>
                <c:pt idx="597">
                  <c:v>1512</c:v>
                </c:pt>
                <c:pt idx="598">
                  <c:v>634.4</c:v>
                </c:pt>
                <c:pt idx="599">
                  <c:v>468.8</c:v>
                </c:pt>
                <c:pt idx="600">
                  <c:v>10985.6</c:v>
                </c:pt>
                <c:pt idx="601">
                  <c:v>148.80000000000001</c:v>
                </c:pt>
                <c:pt idx="602">
                  <c:v>1286</c:v>
                </c:pt>
                <c:pt idx="603">
                  <c:v>5000</c:v>
                </c:pt>
                <c:pt idx="604">
                  <c:v>4032</c:v>
                </c:pt>
                <c:pt idx="605">
                  <c:v>896</c:v>
                </c:pt>
                <c:pt idx="606">
                  <c:v>534.4</c:v>
                </c:pt>
                <c:pt idx="607">
                  <c:v>809.43999999999994</c:v>
                </c:pt>
                <c:pt idx="608">
                  <c:v>0</c:v>
                </c:pt>
                <c:pt idx="609">
                  <c:v>124.4</c:v>
                </c:pt>
                <c:pt idx="610">
                  <c:v>4.8</c:v>
                </c:pt>
                <c:pt idx="611">
                  <c:v>188</c:v>
                </c:pt>
                <c:pt idx="612">
                  <c:v>0</c:v>
                </c:pt>
                <c:pt idx="613">
                  <c:v>90</c:v>
                </c:pt>
                <c:pt idx="614">
                  <c:v>8.8000000000000007</c:v>
                </c:pt>
                <c:pt idx="615">
                  <c:v>19.600000000000001</c:v>
                </c:pt>
                <c:pt idx="616">
                  <c:v>4002.8</c:v>
                </c:pt>
                <c:pt idx="617">
                  <c:v>6.4</c:v>
                </c:pt>
                <c:pt idx="618">
                  <c:v>480.8</c:v>
                </c:pt>
                <c:pt idx="619">
                  <c:v>9.6</c:v>
                </c:pt>
                <c:pt idx="620">
                  <c:v>915.6</c:v>
                </c:pt>
                <c:pt idx="621">
                  <c:v>25.2</c:v>
                </c:pt>
                <c:pt idx="622">
                  <c:v>4</c:v>
                </c:pt>
                <c:pt idx="623">
                  <c:v>191.2</c:v>
                </c:pt>
                <c:pt idx="624">
                  <c:v>252</c:v>
                </c:pt>
                <c:pt idx="625">
                  <c:v>1084</c:v>
                </c:pt>
                <c:pt idx="626">
                  <c:v>1074.24</c:v>
                </c:pt>
                <c:pt idx="627">
                  <c:v>22.8</c:v>
                </c:pt>
                <c:pt idx="628">
                  <c:v>16016.6</c:v>
                </c:pt>
                <c:pt idx="629">
                  <c:v>28.8</c:v>
                </c:pt>
                <c:pt idx="630">
                  <c:v>42.4</c:v>
                </c:pt>
                <c:pt idx="631">
                  <c:v>17256</c:v>
                </c:pt>
                <c:pt idx="632">
                  <c:v>11732.8</c:v>
                </c:pt>
                <c:pt idx="633">
                  <c:v>7.6</c:v>
                </c:pt>
                <c:pt idx="634">
                  <c:v>9384.09</c:v>
                </c:pt>
                <c:pt idx="635">
                  <c:v>1032</c:v>
                </c:pt>
                <c:pt idx="636">
                  <c:v>14816</c:v>
                </c:pt>
                <c:pt idx="637">
                  <c:v>0</c:v>
                </c:pt>
                <c:pt idx="638">
                  <c:v>0</c:v>
                </c:pt>
                <c:pt idx="639">
                  <c:v>12.4</c:v>
                </c:pt>
                <c:pt idx="640">
                  <c:v>21973.200000000001</c:v>
                </c:pt>
                <c:pt idx="641">
                  <c:v>1066.8</c:v>
                </c:pt>
                <c:pt idx="642">
                  <c:v>641.6</c:v>
                </c:pt>
                <c:pt idx="643">
                  <c:v>5.6</c:v>
                </c:pt>
                <c:pt idx="644">
                  <c:v>1235.5999999999999</c:v>
                </c:pt>
                <c:pt idx="645">
                  <c:v>520</c:v>
                </c:pt>
                <c:pt idx="646">
                  <c:v>270</c:v>
                </c:pt>
                <c:pt idx="647">
                  <c:v>20023.04</c:v>
                </c:pt>
                <c:pt idx="648">
                  <c:v>4</c:v>
                </c:pt>
                <c:pt idx="649">
                  <c:v>238.4</c:v>
                </c:pt>
                <c:pt idx="650">
                  <c:v>20723.2</c:v>
                </c:pt>
                <c:pt idx="651">
                  <c:v>10534.8</c:v>
                </c:pt>
                <c:pt idx="652">
                  <c:v>3540</c:v>
                </c:pt>
                <c:pt idx="653">
                  <c:v>30564.89</c:v>
                </c:pt>
                <c:pt idx="654">
                  <c:v>31138.5</c:v>
                </c:pt>
                <c:pt idx="655">
                  <c:v>37524</c:v>
                </c:pt>
                <c:pt idx="656">
                  <c:v>13268</c:v>
                </c:pt>
                <c:pt idx="657">
                  <c:v>16001.6</c:v>
                </c:pt>
                <c:pt idx="658">
                  <c:v>166.8</c:v>
                </c:pt>
                <c:pt idx="659">
                  <c:v>33.6</c:v>
                </c:pt>
                <c:pt idx="660">
                  <c:v>1728.8</c:v>
                </c:pt>
                <c:pt idx="661">
                  <c:v>73.599999999999994</c:v>
                </c:pt>
                <c:pt idx="662">
                  <c:v>10.8</c:v>
                </c:pt>
                <c:pt idx="663">
                  <c:v>440.64000000000004</c:v>
                </c:pt>
                <c:pt idx="664">
                  <c:v>8.8000000000000007</c:v>
                </c:pt>
                <c:pt idx="665">
                  <c:v>2389.1999999999998</c:v>
                </c:pt>
                <c:pt idx="666">
                  <c:v>120</c:v>
                </c:pt>
                <c:pt idx="667">
                  <c:v>31.2</c:v>
                </c:pt>
                <c:pt idx="668">
                  <c:v>12</c:v>
                </c:pt>
                <c:pt idx="669">
                  <c:v>11.6</c:v>
                </c:pt>
                <c:pt idx="670">
                  <c:v>1204</c:v>
                </c:pt>
                <c:pt idx="671">
                  <c:v>8035.2</c:v>
                </c:pt>
                <c:pt idx="672">
                  <c:v>70.400000000000006</c:v>
                </c:pt>
                <c:pt idx="673">
                  <c:v>31895.29</c:v>
                </c:pt>
                <c:pt idx="674">
                  <c:v>31377.3</c:v>
                </c:pt>
                <c:pt idx="675">
                  <c:v>37630.400000000001</c:v>
                </c:pt>
                <c:pt idx="676">
                  <c:v>14462.4</c:v>
                </c:pt>
                <c:pt idx="677">
                  <c:v>19295.84</c:v>
                </c:pt>
                <c:pt idx="678">
                  <c:v>18.399999999999999</c:v>
                </c:pt>
                <c:pt idx="679">
                  <c:v>51272</c:v>
                </c:pt>
                <c:pt idx="680">
                  <c:v>14388.09</c:v>
                </c:pt>
                <c:pt idx="681">
                  <c:v>1186.4000000000001</c:v>
                </c:pt>
                <c:pt idx="682">
                  <c:v>4236</c:v>
                </c:pt>
                <c:pt idx="683">
                  <c:v>2162.4</c:v>
                </c:pt>
                <c:pt idx="684">
                  <c:v>825.39</c:v>
                </c:pt>
                <c:pt idx="685">
                  <c:v>24</c:v>
                </c:pt>
                <c:pt idx="686">
                  <c:v>23532.799999999996</c:v>
                </c:pt>
                <c:pt idx="687">
                  <c:v>5056.8</c:v>
                </c:pt>
                <c:pt idx="688">
                  <c:v>280</c:v>
                </c:pt>
                <c:pt idx="689">
                  <c:v>19830.8</c:v>
                </c:pt>
                <c:pt idx="690">
                  <c:v>2.4</c:v>
                </c:pt>
                <c:pt idx="691">
                  <c:v>1534.4</c:v>
                </c:pt>
                <c:pt idx="692">
                  <c:v>0</c:v>
                </c:pt>
                <c:pt idx="693">
                  <c:v>1400</c:v>
                </c:pt>
                <c:pt idx="694">
                  <c:v>16</c:v>
                </c:pt>
                <c:pt idx="695">
                  <c:v>400</c:v>
                </c:pt>
                <c:pt idx="696">
                  <c:v>1112.8399999999999</c:v>
                </c:pt>
                <c:pt idx="697">
                  <c:v>16544</c:v>
                </c:pt>
                <c:pt idx="698">
                  <c:v>27523.599999999995</c:v>
                </c:pt>
                <c:pt idx="699">
                  <c:v>4041.2</c:v>
                </c:pt>
                <c:pt idx="700">
                  <c:v>48</c:v>
                </c:pt>
                <c:pt idx="701">
                  <c:v>0</c:v>
                </c:pt>
                <c:pt idx="702">
                  <c:v>17.2</c:v>
                </c:pt>
                <c:pt idx="703">
                  <c:v>0.8</c:v>
                </c:pt>
                <c:pt idx="704">
                  <c:v>184</c:v>
                </c:pt>
                <c:pt idx="705">
                  <c:v>33.6</c:v>
                </c:pt>
                <c:pt idx="706">
                  <c:v>16160</c:v>
                </c:pt>
                <c:pt idx="707">
                  <c:v>1940.8</c:v>
                </c:pt>
                <c:pt idx="708">
                  <c:v>80</c:v>
                </c:pt>
                <c:pt idx="709">
                  <c:v>5760.8</c:v>
                </c:pt>
                <c:pt idx="710">
                  <c:v>4000</c:v>
                </c:pt>
                <c:pt idx="711">
                  <c:v>0</c:v>
                </c:pt>
                <c:pt idx="712">
                  <c:v>16003.2</c:v>
                </c:pt>
                <c:pt idx="713">
                  <c:v>24</c:v>
                </c:pt>
                <c:pt idx="714">
                  <c:v>16</c:v>
                </c:pt>
                <c:pt idx="715">
                  <c:v>16760</c:v>
                </c:pt>
                <c:pt idx="716">
                  <c:v>16400</c:v>
                </c:pt>
                <c:pt idx="717">
                  <c:v>5.6</c:v>
                </c:pt>
                <c:pt idx="718">
                  <c:v>1376</c:v>
                </c:pt>
                <c:pt idx="719">
                  <c:v>360</c:v>
                </c:pt>
                <c:pt idx="720">
                  <c:v>2400</c:v>
                </c:pt>
                <c:pt idx="721">
                  <c:v>0</c:v>
                </c:pt>
                <c:pt idx="722">
                  <c:v>282</c:v>
                </c:pt>
                <c:pt idx="723">
                  <c:v>16000</c:v>
                </c:pt>
                <c:pt idx="724">
                  <c:v>833.6</c:v>
                </c:pt>
                <c:pt idx="725">
                  <c:v>260</c:v>
                </c:pt>
                <c:pt idx="726">
                  <c:v>9.3600000000000012</c:v>
                </c:pt>
                <c:pt idx="727">
                  <c:v>44.96</c:v>
                </c:pt>
                <c:pt idx="728">
                  <c:v>5760</c:v>
                </c:pt>
                <c:pt idx="729">
                  <c:v>401.6</c:v>
                </c:pt>
                <c:pt idx="730">
                  <c:v>0</c:v>
                </c:pt>
                <c:pt idx="731">
                  <c:v>410.4</c:v>
                </c:pt>
                <c:pt idx="732">
                  <c:v>63.2</c:v>
                </c:pt>
                <c:pt idx="733">
                  <c:v>0</c:v>
                </c:pt>
                <c:pt idx="734">
                  <c:v>32543.84</c:v>
                </c:pt>
                <c:pt idx="735">
                  <c:v>55880.689999999995</c:v>
                </c:pt>
                <c:pt idx="736">
                  <c:v>7528.7699999999995</c:v>
                </c:pt>
                <c:pt idx="737">
                  <c:v>210</c:v>
                </c:pt>
                <c:pt idx="738">
                  <c:v>7211.44</c:v>
                </c:pt>
                <c:pt idx="739">
                  <c:v>15.6</c:v>
                </c:pt>
                <c:pt idx="740">
                  <c:v>32.08</c:v>
                </c:pt>
                <c:pt idx="741">
                  <c:v>18</c:v>
                </c:pt>
                <c:pt idx="742">
                  <c:v>404.8</c:v>
                </c:pt>
                <c:pt idx="743">
                  <c:v>4960</c:v>
                </c:pt>
                <c:pt idx="744">
                  <c:v>11.6</c:v>
                </c:pt>
                <c:pt idx="745">
                  <c:v>14442.640000000001</c:v>
                </c:pt>
                <c:pt idx="746">
                  <c:v>56045.09</c:v>
                </c:pt>
                <c:pt idx="747">
                  <c:v>10645.6</c:v>
                </c:pt>
                <c:pt idx="748">
                  <c:v>26961.84</c:v>
                </c:pt>
                <c:pt idx="749">
                  <c:v>6.8</c:v>
                </c:pt>
                <c:pt idx="750">
                  <c:v>6.4</c:v>
                </c:pt>
                <c:pt idx="751">
                  <c:v>5601.6</c:v>
                </c:pt>
                <c:pt idx="752">
                  <c:v>16248.8</c:v>
                </c:pt>
                <c:pt idx="753">
                  <c:v>15.6</c:v>
                </c:pt>
                <c:pt idx="754">
                  <c:v>14.4</c:v>
                </c:pt>
                <c:pt idx="755">
                  <c:v>9.6</c:v>
                </c:pt>
                <c:pt idx="756">
                  <c:v>14845.84</c:v>
                </c:pt>
                <c:pt idx="757">
                  <c:v>56905.09</c:v>
                </c:pt>
                <c:pt idx="758">
                  <c:v>16333.6</c:v>
                </c:pt>
                <c:pt idx="759">
                  <c:v>202.4</c:v>
                </c:pt>
                <c:pt idx="760">
                  <c:v>11486.4</c:v>
                </c:pt>
                <c:pt idx="761">
                  <c:v>406.4</c:v>
                </c:pt>
                <c:pt idx="762">
                  <c:v>259.60000000000002</c:v>
                </c:pt>
                <c:pt idx="763">
                  <c:v>414.8</c:v>
                </c:pt>
                <c:pt idx="764">
                  <c:v>4.8</c:v>
                </c:pt>
                <c:pt idx="765">
                  <c:v>36.4</c:v>
                </c:pt>
                <c:pt idx="766">
                  <c:v>161.6</c:v>
                </c:pt>
                <c:pt idx="767">
                  <c:v>131.6</c:v>
                </c:pt>
                <c:pt idx="768">
                  <c:v>16152</c:v>
                </c:pt>
                <c:pt idx="769">
                  <c:v>11.6</c:v>
                </c:pt>
                <c:pt idx="770">
                  <c:v>240</c:v>
                </c:pt>
                <c:pt idx="771">
                  <c:v>890.4</c:v>
                </c:pt>
                <c:pt idx="772">
                  <c:v>4003.2</c:v>
                </c:pt>
                <c:pt idx="773">
                  <c:v>7472.8</c:v>
                </c:pt>
                <c:pt idx="774">
                  <c:v>14.8</c:v>
                </c:pt>
                <c:pt idx="775">
                  <c:v>241.6</c:v>
                </c:pt>
                <c:pt idx="776">
                  <c:v>4408</c:v>
                </c:pt>
                <c:pt idx="777">
                  <c:v>2400</c:v>
                </c:pt>
                <c:pt idx="778">
                  <c:v>1891.6</c:v>
                </c:pt>
                <c:pt idx="779">
                  <c:v>5.6</c:v>
                </c:pt>
                <c:pt idx="780">
                  <c:v>1200</c:v>
                </c:pt>
                <c:pt idx="781">
                  <c:v>2009.6</c:v>
                </c:pt>
                <c:pt idx="782">
                  <c:v>7600.8</c:v>
                </c:pt>
                <c:pt idx="783">
                  <c:v>9149</c:v>
                </c:pt>
                <c:pt idx="784">
                  <c:v>596</c:v>
                </c:pt>
                <c:pt idx="785">
                  <c:v>11204.16</c:v>
                </c:pt>
                <c:pt idx="786">
                  <c:v>40</c:v>
                </c:pt>
                <c:pt idx="787">
                  <c:v>6401.6</c:v>
                </c:pt>
                <c:pt idx="788">
                  <c:v>11284.69</c:v>
                </c:pt>
                <c:pt idx="789">
                  <c:v>175.6</c:v>
                </c:pt>
                <c:pt idx="790">
                  <c:v>480.8</c:v>
                </c:pt>
                <c:pt idx="791">
                  <c:v>6058.8</c:v>
                </c:pt>
                <c:pt idx="792">
                  <c:v>5.6</c:v>
                </c:pt>
                <c:pt idx="793">
                  <c:v>325.60000000000002</c:v>
                </c:pt>
                <c:pt idx="794">
                  <c:v>23.2</c:v>
                </c:pt>
                <c:pt idx="795">
                  <c:v>1053.5999999999999</c:v>
                </c:pt>
                <c:pt idx="796">
                  <c:v>243.2</c:v>
                </c:pt>
                <c:pt idx="797">
                  <c:v>3923.2</c:v>
                </c:pt>
                <c:pt idx="798">
                  <c:v>267.2</c:v>
                </c:pt>
                <c:pt idx="799">
                  <c:v>141.6</c:v>
                </c:pt>
                <c:pt idx="800">
                  <c:v>642</c:v>
                </c:pt>
                <c:pt idx="801">
                  <c:v>129</c:v>
                </c:pt>
                <c:pt idx="802">
                  <c:v>7000</c:v>
                </c:pt>
                <c:pt idx="803">
                  <c:v>2996.3100000000004</c:v>
                </c:pt>
                <c:pt idx="804">
                  <c:v>482.4</c:v>
                </c:pt>
                <c:pt idx="805">
                  <c:v>48</c:v>
                </c:pt>
                <c:pt idx="806">
                  <c:v>241.6</c:v>
                </c:pt>
                <c:pt idx="807">
                  <c:v>64</c:v>
                </c:pt>
                <c:pt idx="808">
                  <c:v>30039.200000000001</c:v>
                </c:pt>
                <c:pt idx="809">
                  <c:v>3.2</c:v>
                </c:pt>
                <c:pt idx="810">
                  <c:v>892</c:v>
                </c:pt>
                <c:pt idx="811">
                  <c:v>4.8</c:v>
                </c:pt>
                <c:pt idx="812">
                  <c:v>162.4</c:v>
                </c:pt>
                <c:pt idx="813">
                  <c:v>1.6</c:v>
                </c:pt>
                <c:pt idx="814">
                  <c:v>200.8</c:v>
                </c:pt>
                <c:pt idx="815">
                  <c:v>337.6</c:v>
                </c:pt>
                <c:pt idx="816">
                  <c:v>82.4</c:v>
                </c:pt>
                <c:pt idx="817">
                  <c:v>2369.6</c:v>
                </c:pt>
                <c:pt idx="818">
                  <c:v>2124.0500000000002</c:v>
                </c:pt>
                <c:pt idx="819">
                  <c:v>203.6</c:v>
                </c:pt>
                <c:pt idx="820">
                  <c:v>51018.8</c:v>
                </c:pt>
                <c:pt idx="821">
                  <c:v>2281.6</c:v>
                </c:pt>
                <c:pt idx="822">
                  <c:v>611.20000000000005</c:v>
                </c:pt>
                <c:pt idx="823">
                  <c:v>241.6</c:v>
                </c:pt>
                <c:pt idx="824">
                  <c:v>2.4</c:v>
                </c:pt>
                <c:pt idx="825">
                  <c:v>428</c:v>
                </c:pt>
                <c:pt idx="826">
                  <c:v>443.2</c:v>
                </c:pt>
                <c:pt idx="827">
                  <c:v>2121.52</c:v>
                </c:pt>
                <c:pt idx="828">
                  <c:v>0</c:v>
                </c:pt>
                <c:pt idx="829">
                  <c:v>4534</c:v>
                </c:pt>
                <c:pt idx="830">
                  <c:v>0</c:v>
                </c:pt>
                <c:pt idx="831">
                  <c:v>17164.240000000005</c:v>
                </c:pt>
                <c:pt idx="832">
                  <c:v>241.6</c:v>
                </c:pt>
                <c:pt idx="833">
                  <c:v>801.6</c:v>
                </c:pt>
                <c:pt idx="834">
                  <c:v>81.599999999999994</c:v>
                </c:pt>
                <c:pt idx="835">
                  <c:v>0.8</c:v>
                </c:pt>
                <c:pt idx="836">
                  <c:v>4.8</c:v>
                </c:pt>
                <c:pt idx="837">
                  <c:v>19398.960000000003</c:v>
                </c:pt>
                <c:pt idx="838">
                  <c:v>1122</c:v>
                </c:pt>
                <c:pt idx="839">
                  <c:v>964.8</c:v>
                </c:pt>
                <c:pt idx="840">
                  <c:v>3.2</c:v>
                </c:pt>
                <c:pt idx="841">
                  <c:v>1.6</c:v>
                </c:pt>
                <c:pt idx="842">
                  <c:v>31.2</c:v>
                </c:pt>
                <c:pt idx="843">
                  <c:v>1462.6</c:v>
                </c:pt>
                <c:pt idx="844">
                  <c:v>28441.599999999995</c:v>
                </c:pt>
                <c:pt idx="845">
                  <c:v>4803.6000000000004</c:v>
                </c:pt>
                <c:pt idx="846">
                  <c:v>23047.360000000001</c:v>
                </c:pt>
                <c:pt idx="847">
                  <c:v>400</c:v>
                </c:pt>
                <c:pt idx="848">
                  <c:v>605.6</c:v>
                </c:pt>
                <c:pt idx="849">
                  <c:v>10437.6</c:v>
                </c:pt>
                <c:pt idx="850">
                  <c:v>1866.06</c:v>
                </c:pt>
                <c:pt idx="851">
                  <c:v>819.38</c:v>
                </c:pt>
                <c:pt idx="852">
                  <c:v>1584.98</c:v>
                </c:pt>
                <c:pt idx="853">
                  <c:v>27916</c:v>
                </c:pt>
                <c:pt idx="854">
                  <c:v>13734.6</c:v>
                </c:pt>
                <c:pt idx="855">
                  <c:v>164.4</c:v>
                </c:pt>
                <c:pt idx="856">
                  <c:v>2980.08</c:v>
                </c:pt>
                <c:pt idx="857">
                  <c:v>9037.6</c:v>
                </c:pt>
                <c:pt idx="858">
                  <c:v>641.6</c:v>
                </c:pt>
                <c:pt idx="859">
                  <c:v>736</c:v>
                </c:pt>
                <c:pt idx="860">
                  <c:v>2114.96</c:v>
                </c:pt>
                <c:pt idx="861">
                  <c:v>734.4</c:v>
                </c:pt>
                <c:pt idx="862">
                  <c:v>243.2</c:v>
                </c:pt>
                <c:pt idx="863">
                  <c:v>1522.4</c:v>
                </c:pt>
                <c:pt idx="864">
                  <c:v>3.6</c:v>
                </c:pt>
                <c:pt idx="865">
                  <c:v>2.4</c:v>
                </c:pt>
                <c:pt idx="866">
                  <c:v>4478.4000000000005</c:v>
                </c:pt>
                <c:pt idx="867">
                  <c:v>40</c:v>
                </c:pt>
                <c:pt idx="868">
                  <c:v>27569.599999999995</c:v>
                </c:pt>
                <c:pt idx="869">
                  <c:v>14181.8</c:v>
                </c:pt>
                <c:pt idx="870">
                  <c:v>1936.47</c:v>
                </c:pt>
                <c:pt idx="871">
                  <c:v>280</c:v>
                </c:pt>
                <c:pt idx="872">
                  <c:v>520</c:v>
                </c:pt>
                <c:pt idx="873">
                  <c:v>9294.4</c:v>
                </c:pt>
                <c:pt idx="874">
                  <c:v>0</c:v>
                </c:pt>
                <c:pt idx="875">
                  <c:v>36</c:v>
                </c:pt>
                <c:pt idx="876">
                  <c:v>1180</c:v>
                </c:pt>
                <c:pt idx="877">
                  <c:v>19080</c:v>
                </c:pt>
                <c:pt idx="878">
                  <c:v>400</c:v>
                </c:pt>
                <c:pt idx="879">
                  <c:v>1201.5999999999999</c:v>
                </c:pt>
                <c:pt idx="880">
                  <c:v>1545.8</c:v>
                </c:pt>
                <c:pt idx="881">
                  <c:v>1.6</c:v>
                </c:pt>
                <c:pt idx="882">
                  <c:v>44.8</c:v>
                </c:pt>
                <c:pt idx="883">
                  <c:v>26797.599999999995</c:v>
                </c:pt>
                <c:pt idx="884">
                  <c:v>13914.6</c:v>
                </c:pt>
                <c:pt idx="885">
                  <c:v>2722.4</c:v>
                </c:pt>
                <c:pt idx="886">
                  <c:v>5043.2</c:v>
                </c:pt>
                <c:pt idx="887">
                  <c:v>9332</c:v>
                </c:pt>
                <c:pt idx="888">
                  <c:v>8285.6</c:v>
                </c:pt>
                <c:pt idx="889">
                  <c:v>2261.04</c:v>
                </c:pt>
                <c:pt idx="890">
                  <c:v>1080</c:v>
                </c:pt>
                <c:pt idx="891">
                  <c:v>7400</c:v>
                </c:pt>
                <c:pt idx="892">
                  <c:v>300</c:v>
                </c:pt>
                <c:pt idx="893">
                  <c:v>322.39999999999992</c:v>
                </c:pt>
                <c:pt idx="894">
                  <c:v>694</c:v>
                </c:pt>
                <c:pt idx="895">
                  <c:v>1.6</c:v>
                </c:pt>
                <c:pt idx="896">
                  <c:v>12745.2</c:v>
                </c:pt>
                <c:pt idx="897">
                  <c:v>22186.6</c:v>
                </c:pt>
                <c:pt idx="898">
                  <c:v>1441.6</c:v>
                </c:pt>
                <c:pt idx="899">
                  <c:v>253.6</c:v>
                </c:pt>
                <c:pt idx="900">
                  <c:v>167.2</c:v>
                </c:pt>
                <c:pt idx="901">
                  <c:v>4</c:v>
                </c:pt>
                <c:pt idx="902">
                  <c:v>11785.6</c:v>
                </c:pt>
                <c:pt idx="903">
                  <c:v>1320</c:v>
                </c:pt>
                <c:pt idx="904">
                  <c:v>4010.4</c:v>
                </c:pt>
                <c:pt idx="905">
                  <c:v>97</c:v>
                </c:pt>
                <c:pt idx="906">
                  <c:v>1224</c:v>
                </c:pt>
                <c:pt idx="907">
                  <c:v>13835.68</c:v>
                </c:pt>
                <c:pt idx="908">
                  <c:v>400</c:v>
                </c:pt>
                <c:pt idx="909">
                  <c:v>277.60000000000002</c:v>
                </c:pt>
                <c:pt idx="910">
                  <c:v>14600</c:v>
                </c:pt>
                <c:pt idx="911">
                  <c:v>210.92000000000002</c:v>
                </c:pt>
                <c:pt idx="912">
                  <c:v>731.58</c:v>
                </c:pt>
                <c:pt idx="913">
                  <c:v>8779.2000000000007</c:v>
                </c:pt>
                <c:pt idx="914">
                  <c:v>1.2</c:v>
                </c:pt>
                <c:pt idx="915">
                  <c:v>8400</c:v>
                </c:pt>
                <c:pt idx="916">
                  <c:v>748</c:v>
                </c:pt>
                <c:pt idx="917">
                  <c:v>1568.1</c:v>
                </c:pt>
                <c:pt idx="918">
                  <c:v>21702.74</c:v>
                </c:pt>
                <c:pt idx="919">
                  <c:v>72</c:v>
                </c:pt>
                <c:pt idx="920">
                  <c:v>84229.6</c:v>
                </c:pt>
                <c:pt idx="921">
                  <c:v>1120</c:v>
                </c:pt>
                <c:pt idx="922">
                  <c:v>1400</c:v>
                </c:pt>
                <c:pt idx="923">
                  <c:v>5780</c:v>
                </c:pt>
                <c:pt idx="924">
                  <c:v>16</c:v>
                </c:pt>
                <c:pt idx="925">
                  <c:v>1602.4</c:v>
                </c:pt>
                <c:pt idx="926">
                  <c:v>64</c:v>
                </c:pt>
                <c:pt idx="927">
                  <c:v>8800</c:v>
                </c:pt>
                <c:pt idx="928">
                  <c:v>4944.8</c:v>
                </c:pt>
                <c:pt idx="929">
                  <c:v>788.8</c:v>
                </c:pt>
                <c:pt idx="930">
                  <c:v>24982.6</c:v>
                </c:pt>
                <c:pt idx="931">
                  <c:v>8602.4</c:v>
                </c:pt>
                <c:pt idx="932">
                  <c:v>4662.4000000000005</c:v>
                </c:pt>
                <c:pt idx="933">
                  <c:v>880</c:v>
                </c:pt>
                <c:pt idx="934">
                  <c:v>100</c:v>
                </c:pt>
                <c:pt idx="935">
                  <c:v>12</c:v>
                </c:pt>
                <c:pt idx="936">
                  <c:v>30991.35</c:v>
                </c:pt>
                <c:pt idx="937">
                  <c:v>8645.6400000000012</c:v>
                </c:pt>
                <c:pt idx="938">
                  <c:v>8800</c:v>
                </c:pt>
                <c:pt idx="939">
                  <c:v>6640</c:v>
                </c:pt>
                <c:pt idx="940">
                  <c:v>304</c:v>
                </c:pt>
                <c:pt idx="941">
                  <c:v>590.79999999999995</c:v>
                </c:pt>
                <c:pt idx="942">
                  <c:v>2360.88</c:v>
                </c:pt>
                <c:pt idx="943">
                  <c:v>16025.2</c:v>
                </c:pt>
                <c:pt idx="944">
                  <c:v>2020.8</c:v>
                </c:pt>
                <c:pt idx="945">
                  <c:v>19724.8</c:v>
                </c:pt>
                <c:pt idx="946">
                  <c:v>16</c:v>
                </c:pt>
                <c:pt idx="947">
                  <c:v>193.6</c:v>
                </c:pt>
                <c:pt idx="948">
                  <c:v>10033.6</c:v>
                </c:pt>
                <c:pt idx="949">
                  <c:v>3669.6</c:v>
                </c:pt>
                <c:pt idx="950">
                  <c:v>1600</c:v>
                </c:pt>
                <c:pt idx="951">
                  <c:v>2297</c:v>
                </c:pt>
                <c:pt idx="952">
                  <c:v>9357.68</c:v>
                </c:pt>
                <c:pt idx="953">
                  <c:v>44111.6</c:v>
                </c:pt>
                <c:pt idx="954">
                  <c:v>191.6</c:v>
                </c:pt>
                <c:pt idx="955">
                  <c:v>19616.8</c:v>
                </c:pt>
                <c:pt idx="956">
                  <c:v>91.2</c:v>
                </c:pt>
                <c:pt idx="957">
                  <c:v>5189.2</c:v>
                </c:pt>
                <c:pt idx="958">
                  <c:v>2400</c:v>
                </c:pt>
                <c:pt idx="959">
                  <c:v>816</c:v>
                </c:pt>
                <c:pt idx="960">
                  <c:v>560</c:v>
                </c:pt>
                <c:pt idx="961">
                  <c:v>65.2</c:v>
                </c:pt>
                <c:pt idx="962">
                  <c:v>1569.28</c:v>
                </c:pt>
                <c:pt idx="963">
                  <c:v>216</c:v>
                </c:pt>
                <c:pt idx="964">
                  <c:v>9280</c:v>
                </c:pt>
                <c:pt idx="965">
                  <c:v>1464.8</c:v>
                </c:pt>
                <c:pt idx="966">
                  <c:v>4240.8</c:v>
                </c:pt>
                <c:pt idx="967">
                  <c:v>4936.8</c:v>
                </c:pt>
                <c:pt idx="968">
                  <c:v>1060.1599999999999</c:v>
                </c:pt>
                <c:pt idx="969">
                  <c:v>25186</c:v>
                </c:pt>
                <c:pt idx="970">
                  <c:v>874</c:v>
                </c:pt>
                <c:pt idx="971">
                  <c:v>1602</c:v>
                </c:pt>
                <c:pt idx="972">
                  <c:v>4176</c:v>
                </c:pt>
                <c:pt idx="973">
                  <c:v>4640</c:v>
                </c:pt>
                <c:pt idx="974">
                  <c:v>164</c:v>
                </c:pt>
                <c:pt idx="975">
                  <c:v>19.2</c:v>
                </c:pt>
                <c:pt idx="976">
                  <c:v>39705.199999999997</c:v>
                </c:pt>
                <c:pt idx="977">
                  <c:v>144</c:v>
                </c:pt>
                <c:pt idx="978">
                  <c:v>1906.56</c:v>
                </c:pt>
                <c:pt idx="979">
                  <c:v>1401.2</c:v>
                </c:pt>
                <c:pt idx="980">
                  <c:v>1600.8</c:v>
                </c:pt>
                <c:pt idx="981">
                  <c:v>227.52</c:v>
                </c:pt>
                <c:pt idx="982">
                  <c:v>280</c:v>
                </c:pt>
                <c:pt idx="983">
                  <c:v>0</c:v>
                </c:pt>
                <c:pt idx="984">
                  <c:v>184</c:v>
                </c:pt>
                <c:pt idx="985">
                  <c:v>1600</c:v>
                </c:pt>
                <c:pt idx="986">
                  <c:v>7576</c:v>
                </c:pt>
                <c:pt idx="987">
                  <c:v>7360</c:v>
                </c:pt>
                <c:pt idx="988">
                  <c:v>20141.599999999995</c:v>
                </c:pt>
                <c:pt idx="989">
                  <c:v>3260</c:v>
                </c:pt>
                <c:pt idx="990">
                  <c:v>17244</c:v>
                </c:pt>
                <c:pt idx="991">
                  <c:v>160</c:v>
                </c:pt>
                <c:pt idx="992">
                  <c:v>134.4</c:v>
                </c:pt>
                <c:pt idx="993">
                  <c:v>466.4</c:v>
                </c:pt>
                <c:pt idx="994">
                  <c:v>400</c:v>
                </c:pt>
                <c:pt idx="995">
                  <c:v>1880</c:v>
                </c:pt>
                <c:pt idx="996">
                  <c:v>5392</c:v>
                </c:pt>
                <c:pt idx="997">
                  <c:v>60</c:v>
                </c:pt>
                <c:pt idx="998">
                  <c:v>2400</c:v>
                </c:pt>
                <c:pt idx="999">
                  <c:v>0</c:v>
                </c:pt>
                <c:pt idx="1000">
                  <c:v>0</c:v>
                </c:pt>
                <c:pt idx="1001">
                  <c:v>6240</c:v>
                </c:pt>
                <c:pt idx="1002">
                  <c:v>242.4</c:v>
                </c:pt>
                <c:pt idx="1003">
                  <c:v>481.6</c:v>
                </c:pt>
                <c:pt idx="1004">
                  <c:v>12160</c:v>
                </c:pt>
                <c:pt idx="1005">
                  <c:v>11120</c:v>
                </c:pt>
                <c:pt idx="1006">
                  <c:v>0</c:v>
                </c:pt>
                <c:pt idx="1007">
                  <c:v>56</c:v>
                </c:pt>
                <c:pt idx="1008">
                  <c:v>179.44</c:v>
                </c:pt>
                <c:pt idx="1009">
                  <c:v>506.4</c:v>
                </c:pt>
                <c:pt idx="1010">
                  <c:v>156</c:v>
                </c:pt>
                <c:pt idx="1011">
                  <c:v>173.6</c:v>
                </c:pt>
                <c:pt idx="1012">
                  <c:v>25180.799999999996</c:v>
                </c:pt>
                <c:pt idx="1013">
                  <c:v>328</c:v>
                </c:pt>
                <c:pt idx="1014">
                  <c:v>0</c:v>
                </c:pt>
                <c:pt idx="1015">
                  <c:v>626.4</c:v>
                </c:pt>
                <c:pt idx="1016">
                  <c:v>4859.2</c:v>
                </c:pt>
                <c:pt idx="1017">
                  <c:v>240</c:v>
                </c:pt>
                <c:pt idx="1018">
                  <c:v>935.76</c:v>
                </c:pt>
                <c:pt idx="1019">
                  <c:v>2.4</c:v>
                </c:pt>
                <c:pt idx="1020">
                  <c:v>1604</c:v>
                </c:pt>
                <c:pt idx="1021">
                  <c:v>0</c:v>
                </c:pt>
                <c:pt idx="1022">
                  <c:v>380</c:v>
                </c:pt>
                <c:pt idx="1023">
                  <c:v>0</c:v>
                </c:pt>
                <c:pt idx="1024">
                  <c:v>120</c:v>
                </c:pt>
                <c:pt idx="1025">
                  <c:v>952</c:v>
                </c:pt>
                <c:pt idx="1026">
                  <c:v>0</c:v>
                </c:pt>
                <c:pt idx="1027">
                  <c:v>0</c:v>
                </c:pt>
                <c:pt idx="1028">
                  <c:v>86</c:v>
                </c:pt>
                <c:pt idx="1029">
                  <c:v>0</c:v>
                </c:pt>
                <c:pt idx="1030">
                  <c:v>800</c:v>
                </c:pt>
                <c:pt idx="1031">
                  <c:v>804</c:v>
                </c:pt>
                <c:pt idx="1032">
                  <c:v>1640</c:v>
                </c:pt>
                <c:pt idx="1033">
                  <c:v>3360</c:v>
                </c:pt>
                <c:pt idx="1034">
                  <c:v>800</c:v>
                </c:pt>
                <c:pt idx="1035">
                  <c:v>224</c:v>
                </c:pt>
                <c:pt idx="1036">
                  <c:v>4670.4000000000005</c:v>
                </c:pt>
                <c:pt idx="1037">
                  <c:v>112.8</c:v>
                </c:pt>
                <c:pt idx="1038">
                  <c:v>660</c:v>
                </c:pt>
                <c:pt idx="1039">
                  <c:v>240</c:v>
                </c:pt>
                <c:pt idx="1040">
                  <c:v>0</c:v>
                </c:pt>
                <c:pt idx="1041">
                  <c:v>588</c:v>
                </c:pt>
                <c:pt idx="1042">
                  <c:v>0</c:v>
                </c:pt>
                <c:pt idx="1043">
                  <c:v>155.19999999999999</c:v>
                </c:pt>
                <c:pt idx="1044">
                  <c:v>0</c:v>
                </c:pt>
                <c:pt idx="1045">
                  <c:v>0</c:v>
                </c:pt>
                <c:pt idx="1046">
                  <c:v>241.6</c:v>
                </c:pt>
                <c:pt idx="1047">
                  <c:v>848</c:v>
                </c:pt>
                <c:pt idx="1048">
                  <c:v>168.8</c:v>
                </c:pt>
                <c:pt idx="1049">
                  <c:v>16.8</c:v>
                </c:pt>
                <c:pt idx="1050">
                  <c:v>119.2</c:v>
                </c:pt>
                <c:pt idx="1051">
                  <c:v>455.6</c:v>
                </c:pt>
                <c:pt idx="1052">
                  <c:v>424.8</c:v>
                </c:pt>
                <c:pt idx="1053">
                  <c:v>200</c:v>
                </c:pt>
                <c:pt idx="1054">
                  <c:v>32</c:v>
                </c:pt>
                <c:pt idx="1055">
                  <c:v>160</c:v>
                </c:pt>
                <c:pt idx="1056">
                  <c:v>6392.8</c:v>
                </c:pt>
                <c:pt idx="1057">
                  <c:v>240</c:v>
                </c:pt>
                <c:pt idx="1058">
                  <c:v>855.2</c:v>
                </c:pt>
                <c:pt idx="1059">
                  <c:v>0</c:v>
                </c:pt>
                <c:pt idx="1060">
                  <c:v>0</c:v>
                </c:pt>
                <c:pt idx="1061">
                  <c:v>5.6</c:v>
                </c:pt>
                <c:pt idx="1062">
                  <c:v>337.6</c:v>
                </c:pt>
                <c:pt idx="1063">
                  <c:v>0</c:v>
                </c:pt>
                <c:pt idx="1064">
                  <c:v>2053.6</c:v>
                </c:pt>
                <c:pt idx="1065">
                  <c:v>22.4</c:v>
                </c:pt>
                <c:pt idx="1066">
                  <c:v>83.2</c:v>
                </c:pt>
                <c:pt idx="1067">
                  <c:v>214.4</c:v>
                </c:pt>
                <c:pt idx="1068">
                  <c:v>1.6</c:v>
                </c:pt>
                <c:pt idx="1069">
                  <c:v>513.6</c:v>
                </c:pt>
                <c:pt idx="1070">
                  <c:v>150.4</c:v>
                </c:pt>
                <c:pt idx="1071">
                  <c:v>655.20000000000005</c:v>
                </c:pt>
                <c:pt idx="1072">
                  <c:v>379.19</c:v>
                </c:pt>
                <c:pt idx="1073">
                  <c:v>720</c:v>
                </c:pt>
                <c:pt idx="1074">
                  <c:v>77.2</c:v>
                </c:pt>
                <c:pt idx="1075">
                  <c:v>160</c:v>
                </c:pt>
                <c:pt idx="1076">
                  <c:v>201.6</c:v>
                </c:pt>
                <c:pt idx="1077">
                  <c:v>5283.2</c:v>
                </c:pt>
                <c:pt idx="1078">
                  <c:v>240</c:v>
                </c:pt>
                <c:pt idx="1079">
                  <c:v>261.60000000000002</c:v>
                </c:pt>
                <c:pt idx="1080">
                  <c:v>0</c:v>
                </c:pt>
                <c:pt idx="1081">
                  <c:v>266.39999999999992</c:v>
                </c:pt>
                <c:pt idx="1082">
                  <c:v>12</c:v>
                </c:pt>
                <c:pt idx="1083">
                  <c:v>3.2</c:v>
                </c:pt>
                <c:pt idx="1084">
                  <c:v>440.57</c:v>
                </c:pt>
                <c:pt idx="1085">
                  <c:v>65.599999999999994</c:v>
                </c:pt>
                <c:pt idx="1086">
                  <c:v>168</c:v>
                </c:pt>
                <c:pt idx="1087">
                  <c:v>3718.4</c:v>
                </c:pt>
                <c:pt idx="1088">
                  <c:v>0.8</c:v>
                </c:pt>
                <c:pt idx="1089">
                  <c:v>424</c:v>
                </c:pt>
                <c:pt idx="1090">
                  <c:v>129.6</c:v>
                </c:pt>
                <c:pt idx="1091">
                  <c:v>268</c:v>
                </c:pt>
                <c:pt idx="1092">
                  <c:v>4000</c:v>
                </c:pt>
                <c:pt idx="1093">
                  <c:v>1219.06</c:v>
                </c:pt>
                <c:pt idx="1094">
                  <c:v>864</c:v>
                </c:pt>
                <c:pt idx="1095">
                  <c:v>16</c:v>
                </c:pt>
                <c:pt idx="1096">
                  <c:v>7760</c:v>
                </c:pt>
                <c:pt idx="1097">
                  <c:v>26223.68</c:v>
                </c:pt>
                <c:pt idx="1098">
                  <c:v>0</c:v>
                </c:pt>
                <c:pt idx="1099">
                  <c:v>64</c:v>
                </c:pt>
                <c:pt idx="1100">
                  <c:v>782.4</c:v>
                </c:pt>
                <c:pt idx="1101">
                  <c:v>808</c:v>
                </c:pt>
                <c:pt idx="1102">
                  <c:v>41.6</c:v>
                </c:pt>
                <c:pt idx="1103">
                  <c:v>0</c:v>
                </c:pt>
                <c:pt idx="1104">
                  <c:v>308.89</c:v>
                </c:pt>
                <c:pt idx="1105">
                  <c:v>216</c:v>
                </c:pt>
                <c:pt idx="1106">
                  <c:v>0</c:v>
                </c:pt>
                <c:pt idx="1107">
                  <c:v>94.4</c:v>
                </c:pt>
                <c:pt idx="1108">
                  <c:v>177.6</c:v>
                </c:pt>
                <c:pt idx="1109">
                  <c:v>80.8</c:v>
                </c:pt>
                <c:pt idx="1110">
                  <c:v>2.4</c:v>
                </c:pt>
                <c:pt idx="1111">
                  <c:v>296</c:v>
                </c:pt>
                <c:pt idx="1112">
                  <c:v>1616</c:v>
                </c:pt>
                <c:pt idx="1113">
                  <c:v>209.56</c:v>
                </c:pt>
                <c:pt idx="1114">
                  <c:v>480</c:v>
                </c:pt>
                <c:pt idx="1115">
                  <c:v>310.07</c:v>
                </c:pt>
                <c:pt idx="1116">
                  <c:v>242.23999999999998</c:v>
                </c:pt>
                <c:pt idx="1117">
                  <c:v>44384</c:v>
                </c:pt>
                <c:pt idx="1118">
                  <c:v>93.6</c:v>
                </c:pt>
                <c:pt idx="1119">
                  <c:v>880</c:v>
                </c:pt>
                <c:pt idx="1120">
                  <c:v>722.4</c:v>
                </c:pt>
                <c:pt idx="1121">
                  <c:v>0</c:v>
                </c:pt>
                <c:pt idx="1122">
                  <c:v>418.4</c:v>
                </c:pt>
                <c:pt idx="1123">
                  <c:v>0</c:v>
                </c:pt>
                <c:pt idx="1124">
                  <c:v>488.17</c:v>
                </c:pt>
                <c:pt idx="1125">
                  <c:v>0</c:v>
                </c:pt>
                <c:pt idx="1126">
                  <c:v>0</c:v>
                </c:pt>
                <c:pt idx="1127">
                  <c:v>378.8</c:v>
                </c:pt>
                <c:pt idx="1128">
                  <c:v>182.23999999999998</c:v>
                </c:pt>
                <c:pt idx="1129">
                  <c:v>0</c:v>
                </c:pt>
                <c:pt idx="1130">
                  <c:v>78.8</c:v>
                </c:pt>
                <c:pt idx="1131">
                  <c:v>31.99</c:v>
                </c:pt>
                <c:pt idx="1132">
                  <c:v>120</c:v>
                </c:pt>
                <c:pt idx="1133">
                  <c:v>0</c:v>
                </c:pt>
                <c:pt idx="1134">
                  <c:v>0</c:v>
                </c:pt>
                <c:pt idx="1135">
                  <c:v>43706.21</c:v>
                </c:pt>
                <c:pt idx="1136">
                  <c:v>0</c:v>
                </c:pt>
                <c:pt idx="1137">
                  <c:v>0</c:v>
                </c:pt>
                <c:pt idx="1138">
                  <c:v>88</c:v>
                </c:pt>
                <c:pt idx="1139">
                  <c:v>49.2</c:v>
                </c:pt>
                <c:pt idx="1140">
                  <c:v>45584.56</c:v>
                </c:pt>
                <c:pt idx="1141">
                  <c:v>790.07</c:v>
                </c:pt>
                <c:pt idx="1142">
                  <c:v>0</c:v>
                </c:pt>
                <c:pt idx="1143">
                  <c:v>1125.96</c:v>
                </c:pt>
                <c:pt idx="1144">
                  <c:v>157.97</c:v>
                </c:pt>
                <c:pt idx="1145">
                  <c:v>40</c:v>
                </c:pt>
                <c:pt idx="1146">
                  <c:v>128</c:v>
                </c:pt>
                <c:pt idx="1147">
                  <c:v>4.8</c:v>
                </c:pt>
                <c:pt idx="1148">
                  <c:v>880.88</c:v>
                </c:pt>
                <c:pt idx="1149">
                  <c:v>120</c:v>
                </c:pt>
                <c:pt idx="1150">
                  <c:v>657.6</c:v>
                </c:pt>
                <c:pt idx="1151">
                  <c:v>739.48</c:v>
                </c:pt>
                <c:pt idx="1152">
                  <c:v>556.47</c:v>
                </c:pt>
                <c:pt idx="1153">
                  <c:v>120</c:v>
                </c:pt>
                <c:pt idx="1154">
                  <c:v>240</c:v>
                </c:pt>
                <c:pt idx="1155">
                  <c:v>563.51</c:v>
                </c:pt>
                <c:pt idx="1156">
                  <c:v>0</c:v>
                </c:pt>
                <c:pt idx="1157">
                  <c:v>249.22</c:v>
                </c:pt>
                <c:pt idx="1158">
                  <c:v>24</c:v>
                </c:pt>
                <c:pt idx="1159">
                  <c:v>552</c:v>
                </c:pt>
                <c:pt idx="1160">
                  <c:v>973.6</c:v>
                </c:pt>
                <c:pt idx="1161">
                  <c:v>280</c:v>
                </c:pt>
                <c:pt idx="1162">
                  <c:v>544</c:v>
                </c:pt>
                <c:pt idx="1163">
                  <c:v>0</c:v>
                </c:pt>
                <c:pt idx="1164">
                  <c:v>89.6</c:v>
                </c:pt>
                <c:pt idx="1165">
                  <c:v>669.2</c:v>
                </c:pt>
                <c:pt idx="1166">
                  <c:v>530.4</c:v>
                </c:pt>
                <c:pt idx="1167">
                  <c:v>260</c:v>
                </c:pt>
                <c:pt idx="1168">
                  <c:v>72.8</c:v>
                </c:pt>
                <c:pt idx="1169">
                  <c:v>1808.36</c:v>
                </c:pt>
                <c:pt idx="1170">
                  <c:v>352</c:v>
                </c:pt>
                <c:pt idx="1171">
                  <c:v>280</c:v>
                </c:pt>
                <c:pt idx="1172">
                  <c:v>520</c:v>
                </c:pt>
                <c:pt idx="1173">
                  <c:v>24</c:v>
                </c:pt>
                <c:pt idx="1174">
                  <c:v>98</c:v>
                </c:pt>
                <c:pt idx="1175">
                  <c:v>0</c:v>
                </c:pt>
                <c:pt idx="1176">
                  <c:v>860</c:v>
                </c:pt>
                <c:pt idx="1177">
                  <c:v>552</c:v>
                </c:pt>
                <c:pt idx="1178">
                  <c:v>12</c:v>
                </c:pt>
                <c:pt idx="1179">
                  <c:v>3810.4</c:v>
                </c:pt>
                <c:pt idx="1180">
                  <c:v>1008</c:v>
                </c:pt>
                <c:pt idx="1181">
                  <c:v>3509.6</c:v>
                </c:pt>
                <c:pt idx="1182">
                  <c:v>2213.6</c:v>
                </c:pt>
                <c:pt idx="1183">
                  <c:v>2640</c:v>
                </c:pt>
                <c:pt idx="1184">
                  <c:v>41.6</c:v>
                </c:pt>
                <c:pt idx="1185">
                  <c:v>546.4</c:v>
                </c:pt>
                <c:pt idx="1186">
                  <c:v>840</c:v>
                </c:pt>
                <c:pt idx="1187">
                  <c:v>2052</c:v>
                </c:pt>
                <c:pt idx="1188">
                  <c:v>0</c:v>
                </c:pt>
                <c:pt idx="1189">
                  <c:v>210</c:v>
                </c:pt>
                <c:pt idx="1190">
                  <c:v>1.6</c:v>
                </c:pt>
                <c:pt idx="1191">
                  <c:v>98.72</c:v>
                </c:pt>
                <c:pt idx="1192">
                  <c:v>92.8</c:v>
                </c:pt>
                <c:pt idx="1193">
                  <c:v>4</c:v>
                </c:pt>
                <c:pt idx="1194">
                  <c:v>45.6</c:v>
                </c:pt>
                <c:pt idx="1195">
                  <c:v>52</c:v>
                </c:pt>
                <c:pt idx="1196">
                  <c:v>0</c:v>
                </c:pt>
                <c:pt idx="1197">
                  <c:v>228.8</c:v>
                </c:pt>
                <c:pt idx="1198">
                  <c:v>200</c:v>
                </c:pt>
                <c:pt idx="1199">
                  <c:v>928.24</c:v>
                </c:pt>
                <c:pt idx="1200">
                  <c:v>960</c:v>
                </c:pt>
                <c:pt idx="1201">
                  <c:v>4973.6000000000004</c:v>
                </c:pt>
                <c:pt idx="1202">
                  <c:v>822.28000000000009</c:v>
                </c:pt>
                <c:pt idx="1203">
                  <c:v>80</c:v>
                </c:pt>
                <c:pt idx="1204">
                  <c:v>256</c:v>
                </c:pt>
                <c:pt idx="1205">
                  <c:v>960</c:v>
                </c:pt>
                <c:pt idx="1206">
                  <c:v>163.19999999999999</c:v>
                </c:pt>
                <c:pt idx="1207">
                  <c:v>872</c:v>
                </c:pt>
                <c:pt idx="1208">
                  <c:v>0</c:v>
                </c:pt>
                <c:pt idx="1209">
                  <c:v>1961.51</c:v>
                </c:pt>
                <c:pt idx="1210">
                  <c:v>1096</c:v>
                </c:pt>
                <c:pt idx="1211">
                  <c:v>272</c:v>
                </c:pt>
                <c:pt idx="1212">
                  <c:v>76.8</c:v>
                </c:pt>
                <c:pt idx="1213">
                  <c:v>94</c:v>
                </c:pt>
                <c:pt idx="1214">
                  <c:v>0</c:v>
                </c:pt>
                <c:pt idx="1215">
                  <c:v>1201.5999999999999</c:v>
                </c:pt>
                <c:pt idx="1216">
                  <c:v>74.400000000000006</c:v>
                </c:pt>
                <c:pt idx="1217">
                  <c:v>228</c:v>
                </c:pt>
                <c:pt idx="1218">
                  <c:v>183.2</c:v>
                </c:pt>
                <c:pt idx="1219">
                  <c:v>514.6</c:v>
                </c:pt>
                <c:pt idx="1220">
                  <c:v>3981.6</c:v>
                </c:pt>
                <c:pt idx="1221">
                  <c:v>3608</c:v>
                </c:pt>
                <c:pt idx="1222">
                  <c:v>30.4</c:v>
                </c:pt>
                <c:pt idx="1223">
                  <c:v>0</c:v>
                </c:pt>
                <c:pt idx="1224">
                  <c:v>148</c:v>
                </c:pt>
                <c:pt idx="1225">
                  <c:v>24</c:v>
                </c:pt>
                <c:pt idx="1226">
                  <c:v>457.6</c:v>
                </c:pt>
                <c:pt idx="1227">
                  <c:v>800</c:v>
                </c:pt>
                <c:pt idx="1228">
                  <c:v>106.8</c:v>
                </c:pt>
                <c:pt idx="1229">
                  <c:v>43.6</c:v>
                </c:pt>
                <c:pt idx="1230">
                  <c:v>59.2</c:v>
                </c:pt>
                <c:pt idx="1231">
                  <c:v>63.2</c:v>
                </c:pt>
                <c:pt idx="1232">
                  <c:v>69.739999999999995</c:v>
                </c:pt>
                <c:pt idx="1233">
                  <c:v>23.6</c:v>
                </c:pt>
                <c:pt idx="1234">
                  <c:v>46.4</c:v>
                </c:pt>
                <c:pt idx="1235">
                  <c:v>242.4</c:v>
                </c:pt>
                <c:pt idx="1236">
                  <c:v>30.8</c:v>
                </c:pt>
                <c:pt idx="1237">
                  <c:v>24</c:v>
                </c:pt>
                <c:pt idx="1238">
                  <c:v>117.6</c:v>
                </c:pt>
                <c:pt idx="1239">
                  <c:v>265.60000000000002</c:v>
                </c:pt>
                <c:pt idx="1240">
                  <c:v>208.8</c:v>
                </c:pt>
                <c:pt idx="1241">
                  <c:v>2587.1999999999998</c:v>
                </c:pt>
                <c:pt idx="1242">
                  <c:v>465.6</c:v>
                </c:pt>
                <c:pt idx="1243">
                  <c:v>3731.2</c:v>
                </c:pt>
                <c:pt idx="1244">
                  <c:v>1.6</c:v>
                </c:pt>
                <c:pt idx="1245">
                  <c:v>872</c:v>
                </c:pt>
                <c:pt idx="1246">
                  <c:v>6440</c:v>
                </c:pt>
                <c:pt idx="1247">
                  <c:v>1887.2</c:v>
                </c:pt>
                <c:pt idx="1248">
                  <c:v>362.24</c:v>
                </c:pt>
                <c:pt idx="1249">
                  <c:v>41.6</c:v>
                </c:pt>
                <c:pt idx="1250">
                  <c:v>89.6</c:v>
                </c:pt>
                <c:pt idx="1251">
                  <c:v>59.2</c:v>
                </c:pt>
                <c:pt idx="1252">
                  <c:v>60</c:v>
                </c:pt>
                <c:pt idx="1253">
                  <c:v>132</c:v>
                </c:pt>
                <c:pt idx="1254">
                  <c:v>1912</c:v>
                </c:pt>
                <c:pt idx="1255">
                  <c:v>1600</c:v>
                </c:pt>
                <c:pt idx="1256">
                  <c:v>1575.2</c:v>
                </c:pt>
                <c:pt idx="1257">
                  <c:v>376</c:v>
                </c:pt>
                <c:pt idx="1258">
                  <c:v>48.8</c:v>
                </c:pt>
                <c:pt idx="1259">
                  <c:v>145.6</c:v>
                </c:pt>
                <c:pt idx="1260">
                  <c:v>340.8</c:v>
                </c:pt>
                <c:pt idx="1261">
                  <c:v>167.2</c:v>
                </c:pt>
                <c:pt idx="1262">
                  <c:v>0</c:v>
                </c:pt>
                <c:pt idx="1263">
                  <c:v>80.8</c:v>
                </c:pt>
                <c:pt idx="1264">
                  <c:v>0</c:v>
                </c:pt>
                <c:pt idx="1265">
                  <c:v>476.8</c:v>
                </c:pt>
                <c:pt idx="1266">
                  <c:v>4</c:v>
                </c:pt>
                <c:pt idx="1267">
                  <c:v>194</c:v>
                </c:pt>
                <c:pt idx="1268">
                  <c:v>192</c:v>
                </c:pt>
                <c:pt idx="1269">
                  <c:v>28</c:v>
                </c:pt>
                <c:pt idx="1270">
                  <c:v>200</c:v>
                </c:pt>
                <c:pt idx="1271">
                  <c:v>40.800000000000011</c:v>
                </c:pt>
                <c:pt idx="1272">
                  <c:v>0</c:v>
                </c:pt>
                <c:pt idx="1273">
                  <c:v>122.4</c:v>
                </c:pt>
                <c:pt idx="1274">
                  <c:v>1689.6</c:v>
                </c:pt>
                <c:pt idx="1275">
                  <c:v>78.8</c:v>
                </c:pt>
                <c:pt idx="1276">
                  <c:v>2124.86</c:v>
                </c:pt>
                <c:pt idx="1277">
                  <c:v>156</c:v>
                </c:pt>
                <c:pt idx="1278">
                  <c:v>1287.2</c:v>
                </c:pt>
                <c:pt idx="1279">
                  <c:v>128</c:v>
                </c:pt>
                <c:pt idx="1280">
                  <c:v>251.2</c:v>
                </c:pt>
                <c:pt idx="1281">
                  <c:v>140.80000000000001</c:v>
                </c:pt>
                <c:pt idx="1282">
                  <c:v>1059.2</c:v>
                </c:pt>
                <c:pt idx="1283">
                  <c:v>592</c:v>
                </c:pt>
                <c:pt idx="1284">
                  <c:v>40</c:v>
                </c:pt>
                <c:pt idx="1285">
                  <c:v>644</c:v>
                </c:pt>
                <c:pt idx="1286">
                  <c:v>0</c:v>
                </c:pt>
                <c:pt idx="1287">
                  <c:v>0</c:v>
                </c:pt>
                <c:pt idx="1288">
                  <c:v>483.2</c:v>
                </c:pt>
                <c:pt idx="1289">
                  <c:v>28</c:v>
                </c:pt>
                <c:pt idx="1290">
                  <c:v>108</c:v>
                </c:pt>
                <c:pt idx="1291">
                  <c:v>1520</c:v>
                </c:pt>
                <c:pt idx="1292">
                  <c:v>224</c:v>
                </c:pt>
                <c:pt idx="1293">
                  <c:v>0</c:v>
                </c:pt>
                <c:pt idx="1294">
                  <c:v>1086.4000000000001</c:v>
                </c:pt>
                <c:pt idx="1295">
                  <c:v>4240.8</c:v>
                </c:pt>
                <c:pt idx="1296">
                  <c:v>3200</c:v>
                </c:pt>
                <c:pt idx="1297">
                  <c:v>156</c:v>
                </c:pt>
                <c:pt idx="1298">
                  <c:v>108</c:v>
                </c:pt>
                <c:pt idx="1299">
                  <c:v>128</c:v>
                </c:pt>
                <c:pt idx="1300">
                  <c:v>0</c:v>
                </c:pt>
                <c:pt idx="1301">
                  <c:v>172.8</c:v>
                </c:pt>
                <c:pt idx="1302">
                  <c:v>0</c:v>
                </c:pt>
                <c:pt idx="1303">
                  <c:v>88.8</c:v>
                </c:pt>
                <c:pt idx="1304">
                  <c:v>136</c:v>
                </c:pt>
                <c:pt idx="1305">
                  <c:v>3984</c:v>
                </c:pt>
              </c:numCache>
            </c:numRef>
          </c:val>
        </c:ser>
        <c:ser>
          <c:idx val="3"/>
          <c:order val="3"/>
          <c:tx>
            <c:strRef>
              <c:f>Лист2!$E$8</c:f>
              <c:strCache>
                <c:ptCount val="1"/>
                <c:pt idx="0">
                  <c:v>от 31 до 90 дн.</c:v>
                </c:pt>
              </c:strCache>
            </c:strRef>
          </c:tx>
          <c:cat>
            <c:numRef>
              <c:f>Лист2!$A$9:$A$1314</c:f>
              <c:numCache>
                <c:formatCode>dd/mm/yyyy</c:formatCode>
                <c:ptCount val="1306"/>
                <c:pt idx="0">
                  <c:v>42279</c:v>
                </c:pt>
                <c:pt idx="1">
                  <c:v>42278</c:v>
                </c:pt>
                <c:pt idx="2">
                  <c:v>42277</c:v>
                </c:pt>
                <c:pt idx="3">
                  <c:v>42276</c:v>
                </c:pt>
                <c:pt idx="4">
                  <c:v>42275</c:v>
                </c:pt>
                <c:pt idx="5">
                  <c:v>42272</c:v>
                </c:pt>
                <c:pt idx="6">
                  <c:v>42271</c:v>
                </c:pt>
                <c:pt idx="7">
                  <c:v>42270</c:v>
                </c:pt>
                <c:pt idx="8">
                  <c:v>42269</c:v>
                </c:pt>
                <c:pt idx="9">
                  <c:v>42268</c:v>
                </c:pt>
                <c:pt idx="10">
                  <c:v>42265</c:v>
                </c:pt>
                <c:pt idx="11">
                  <c:v>42264</c:v>
                </c:pt>
                <c:pt idx="12">
                  <c:v>42263</c:v>
                </c:pt>
                <c:pt idx="13">
                  <c:v>42262</c:v>
                </c:pt>
                <c:pt idx="14">
                  <c:v>42261</c:v>
                </c:pt>
                <c:pt idx="15">
                  <c:v>42258</c:v>
                </c:pt>
                <c:pt idx="16">
                  <c:v>42257</c:v>
                </c:pt>
                <c:pt idx="17">
                  <c:v>42256</c:v>
                </c:pt>
                <c:pt idx="18">
                  <c:v>42255</c:v>
                </c:pt>
                <c:pt idx="19">
                  <c:v>42254</c:v>
                </c:pt>
                <c:pt idx="20">
                  <c:v>42251</c:v>
                </c:pt>
                <c:pt idx="21">
                  <c:v>42250</c:v>
                </c:pt>
                <c:pt idx="22">
                  <c:v>42249</c:v>
                </c:pt>
                <c:pt idx="23">
                  <c:v>42248</c:v>
                </c:pt>
                <c:pt idx="24">
                  <c:v>42247</c:v>
                </c:pt>
                <c:pt idx="25">
                  <c:v>42244</c:v>
                </c:pt>
                <c:pt idx="26">
                  <c:v>42243</c:v>
                </c:pt>
                <c:pt idx="27">
                  <c:v>42242</c:v>
                </c:pt>
                <c:pt idx="28">
                  <c:v>42241</c:v>
                </c:pt>
                <c:pt idx="29">
                  <c:v>42240</c:v>
                </c:pt>
                <c:pt idx="30">
                  <c:v>42237</c:v>
                </c:pt>
                <c:pt idx="31">
                  <c:v>42236</c:v>
                </c:pt>
                <c:pt idx="32">
                  <c:v>42235</c:v>
                </c:pt>
                <c:pt idx="33">
                  <c:v>42234</c:v>
                </c:pt>
                <c:pt idx="34">
                  <c:v>42233</c:v>
                </c:pt>
                <c:pt idx="35">
                  <c:v>42230</c:v>
                </c:pt>
                <c:pt idx="36">
                  <c:v>42229</c:v>
                </c:pt>
                <c:pt idx="37">
                  <c:v>42228</c:v>
                </c:pt>
                <c:pt idx="38">
                  <c:v>42227</c:v>
                </c:pt>
                <c:pt idx="39">
                  <c:v>42226</c:v>
                </c:pt>
                <c:pt idx="40">
                  <c:v>42223</c:v>
                </c:pt>
                <c:pt idx="41">
                  <c:v>42222</c:v>
                </c:pt>
                <c:pt idx="42">
                  <c:v>42221</c:v>
                </c:pt>
                <c:pt idx="43">
                  <c:v>42220</c:v>
                </c:pt>
                <c:pt idx="44">
                  <c:v>42219</c:v>
                </c:pt>
                <c:pt idx="45">
                  <c:v>42216</c:v>
                </c:pt>
                <c:pt idx="46">
                  <c:v>42215</c:v>
                </c:pt>
                <c:pt idx="47">
                  <c:v>42214</c:v>
                </c:pt>
                <c:pt idx="48">
                  <c:v>42213</c:v>
                </c:pt>
                <c:pt idx="49">
                  <c:v>42212</c:v>
                </c:pt>
                <c:pt idx="50">
                  <c:v>42209</c:v>
                </c:pt>
                <c:pt idx="51">
                  <c:v>42208</c:v>
                </c:pt>
                <c:pt idx="52">
                  <c:v>42207</c:v>
                </c:pt>
                <c:pt idx="53">
                  <c:v>42206</c:v>
                </c:pt>
                <c:pt idx="54">
                  <c:v>42205</c:v>
                </c:pt>
                <c:pt idx="55">
                  <c:v>42202</c:v>
                </c:pt>
                <c:pt idx="56">
                  <c:v>42201</c:v>
                </c:pt>
                <c:pt idx="57">
                  <c:v>42200</c:v>
                </c:pt>
                <c:pt idx="58">
                  <c:v>42199</c:v>
                </c:pt>
                <c:pt idx="59">
                  <c:v>42198</c:v>
                </c:pt>
                <c:pt idx="60">
                  <c:v>42195</c:v>
                </c:pt>
                <c:pt idx="61">
                  <c:v>42194</c:v>
                </c:pt>
                <c:pt idx="62">
                  <c:v>42193</c:v>
                </c:pt>
                <c:pt idx="63">
                  <c:v>42192</c:v>
                </c:pt>
                <c:pt idx="64">
                  <c:v>42191</c:v>
                </c:pt>
                <c:pt idx="65">
                  <c:v>42188</c:v>
                </c:pt>
                <c:pt idx="66">
                  <c:v>42187</c:v>
                </c:pt>
                <c:pt idx="67">
                  <c:v>42186</c:v>
                </c:pt>
                <c:pt idx="68">
                  <c:v>42185</c:v>
                </c:pt>
                <c:pt idx="69">
                  <c:v>42184</c:v>
                </c:pt>
                <c:pt idx="70">
                  <c:v>42181</c:v>
                </c:pt>
                <c:pt idx="71">
                  <c:v>42180</c:v>
                </c:pt>
                <c:pt idx="72">
                  <c:v>42179</c:v>
                </c:pt>
                <c:pt idx="73">
                  <c:v>42178</c:v>
                </c:pt>
                <c:pt idx="74">
                  <c:v>42177</c:v>
                </c:pt>
                <c:pt idx="75">
                  <c:v>42174</c:v>
                </c:pt>
                <c:pt idx="76">
                  <c:v>42173</c:v>
                </c:pt>
                <c:pt idx="77">
                  <c:v>42172</c:v>
                </c:pt>
                <c:pt idx="78">
                  <c:v>42171</c:v>
                </c:pt>
                <c:pt idx="79">
                  <c:v>42170</c:v>
                </c:pt>
                <c:pt idx="80">
                  <c:v>42166</c:v>
                </c:pt>
                <c:pt idx="81">
                  <c:v>42165</c:v>
                </c:pt>
                <c:pt idx="82">
                  <c:v>42164</c:v>
                </c:pt>
                <c:pt idx="83">
                  <c:v>42163</c:v>
                </c:pt>
                <c:pt idx="84">
                  <c:v>42160</c:v>
                </c:pt>
                <c:pt idx="85">
                  <c:v>42159</c:v>
                </c:pt>
                <c:pt idx="86">
                  <c:v>42158</c:v>
                </c:pt>
                <c:pt idx="87">
                  <c:v>42157</c:v>
                </c:pt>
                <c:pt idx="88">
                  <c:v>42156</c:v>
                </c:pt>
                <c:pt idx="89">
                  <c:v>42153</c:v>
                </c:pt>
                <c:pt idx="90">
                  <c:v>42152</c:v>
                </c:pt>
                <c:pt idx="91">
                  <c:v>42151</c:v>
                </c:pt>
                <c:pt idx="92">
                  <c:v>42150</c:v>
                </c:pt>
                <c:pt idx="93">
                  <c:v>42149</c:v>
                </c:pt>
                <c:pt idx="94">
                  <c:v>42146</c:v>
                </c:pt>
                <c:pt idx="95">
                  <c:v>42145</c:v>
                </c:pt>
                <c:pt idx="96">
                  <c:v>42144</c:v>
                </c:pt>
                <c:pt idx="97">
                  <c:v>42143</c:v>
                </c:pt>
                <c:pt idx="98">
                  <c:v>42142</c:v>
                </c:pt>
                <c:pt idx="99">
                  <c:v>42139</c:v>
                </c:pt>
                <c:pt idx="100">
                  <c:v>42138</c:v>
                </c:pt>
                <c:pt idx="101">
                  <c:v>42137</c:v>
                </c:pt>
                <c:pt idx="102">
                  <c:v>42136</c:v>
                </c:pt>
                <c:pt idx="103">
                  <c:v>42132</c:v>
                </c:pt>
                <c:pt idx="104">
                  <c:v>42131</c:v>
                </c:pt>
                <c:pt idx="105">
                  <c:v>42130</c:v>
                </c:pt>
                <c:pt idx="106">
                  <c:v>42129</c:v>
                </c:pt>
                <c:pt idx="107">
                  <c:v>42124</c:v>
                </c:pt>
                <c:pt idx="108">
                  <c:v>42123</c:v>
                </c:pt>
                <c:pt idx="109">
                  <c:v>42122</c:v>
                </c:pt>
                <c:pt idx="110">
                  <c:v>42121</c:v>
                </c:pt>
                <c:pt idx="111">
                  <c:v>42118</c:v>
                </c:pt>
                <c:pt idx="112">
                  <c:v>42117</c:v>
                </c:pt>
                <c:pt idx="113">
                  <c:v>42116</c:v>
                </c:pt>
                <c:pt idx="114">
                  <c:v>42115</c:v>
                </c:pt>
                <c:pt idx="115">
                  <c:v>42114</c:v>
                </c:pt>
                <c:pt idx="116">
                  <c:v>42111</c:v>
                </c:pt>
                <c:pt idx="117">
                  <c:v>42110</c:v>
                </c:pt>
                <c:pt idx="118">
                  <c:v>42109</c:v>
                </c:pt>
                <c:pt idx="119">
                  <c:v>42108</c:v>
                </c:pt>
                <c:pt idx="120">
                  <c:v>42107</c:v>
                </c:pt>
                <c:pt idx="121">
                  <c:v>42104</c:v>
                </c:pt>
                <c:pt idx="122">
                  <c:v>42103</c:v>
                </c:pt>
                <c:pt idx="123">
                  <c:v>42102</c:v>
                </c:pt>
                <c:pt idx="124">
                  <c:v>42101</c:v>
                </c:pt>
                <c:pt idx="125">
                  <c:v>42100</c:v>
                </c:pt>
                <c:pt idx="126">
                  <c:v>42097</c:v>
                </c:pt>
                <c:pt idx="127">
                  <c:v>42096</c:v>
                </c:pt>
                <c:pt idx="128">
                  <c:v>42095</c:v>
                </c:pt>
                <c:pt idx="129">
                  <c:v>42094</c:v>
                </c:pt>
                <c:pt idx="130">
                  <c:v>42093</c:v>
                </c:pt>
                <c:pt idx="131">
                  <c:v>42090</c:v>
                </c:pt>
                <c:pt idx="132">
                  <c:v>42089</c:v>
                </c:pt>
                <c:pt idx="133">
                  <c:v>42088</c:v>
                </c:pt>
                <c:pt idx="134">
                  <c:v>42087</c:v>
                </c:pt>
                <c:pt idx="135">
                  <c:v>42086</c:v>
                </c:pt>
                <c:pt idx="136">
                  <c:v>42083</c:v>
                </c:pt>
                <c:pt idx="137">
                  <c:v>42082</c:v>
                </c:pt>
                <c:pt idx="138">
                  <c:v>42081</c:v>
                </c:pt>
                <c:pt idx="139">
                  <c:v>42080</c:v>
                </c:pt>
                <c:pt idx="140">
                  <c:v>42079</c:v>
                </c:pt>
                <c:pt idx="141">
                  <c:v>42076</c:v>
                </c:pt>
                <c:pt idx="142">
                  <c:v>42075</c:v>
                </c:pt>
                <c:pt idx="143">
                  <c:v>42074</c:v>
                </c:pt>
                <c:pt idx="144">
                  <c:v>42073</c:v>
                </c:pt>
                <c:pt idx="145">
                  <c:v>42069</c:v>
                </c:pt>
                <c:pt idx="146">
                  <c:v>42068</c:v>
                </c:pt>
                <c:pt idx="147">
                  <c:v>42067</c:v>
                </c:pt>
                <c:pt idx="148">
                  <c:v>42066</c:v>
                </c:pt>
                <c:pt idx="149">
                  <c:v>42065</c:v>
                </c:pt>
                <c:pt idx="150">
                  <c:v>42062</c:v>
                </c:pt>
                <c:pt idx="151">
                  <c:v>42061</c:v>
                </c:pt>
                <c:pt idx="152">
                  <c:v>42060</c:v>
                </c:pt>
                <c:pt idx="153">
                  <c:v>42059</c:v>
                </c:pt>
                <c:pt idx="154">
                  <c:v>42055</c:v>
                </c:pt>
                <c:pt idx="155">
                  <c:v>42054</c:v>
                </c:pt>
                <c:pt idx="156">
                  <c:v>42053</c:v>
                </c:pt>
                <c:pt idx="157">
                  <c:v>42052</c:v>
                </c:pt>
                <c:pt idx="158">
                  <c:v>42051</c:v>
                </c:pt>
                <c:pt idx="159">
                  <c:v>42048</c:v>
                </c:pt>
                <c:pt idx="160">
                  <c:v>42047</c:v>
                </c:pt>
                <c:pt idx="161">
                  <c:v>42046</c:v>
                </c:pt>
                <c:pt idx="162">
                  <c:v>42045</c:v>
                </c:pt>
                <c:pt idx="163">
                  <c:v>42044</c:v>
                </c:pt>
                <c:pt idx="164">
                  <c:v>42041</c:v>
                </c:pt>
                <c:pt idx="165">
                  <c:v>42040</c:v>
                </c:pt>
                <c:pt idx="166">
                  <c:v>42039</c:v>
                </c:pt>
                <c:pt idx="167">
                  <c:v>42038</c:v>
                </c:pt>
                <c:pt idx="168">
                  <c:v>42037</c:v>
                </c:pt>
                <c:pt idx="169">
                  <c:v>42034</c:v>
                </c:pt>
                <c:pt idx="170">
                  <c:v>42033</c:v>
                </c:pt>
                <c:pt idx="171">
                  <c:v>42032</c:v>
                </c:pt>
                <c:pt idx="172">
                  <c:v>42031</c:v>
                </c:pt>
                <c:pt idx="173">
                  <c:v>42030</c:v>
                </c:pt>
                <c:pt idx="174">
                  <c:v>42027</c:v>
                </c:pt>
                <c:pt idx="175">
                  <c:v>42026</c:v>
                </c:pt>
                <c:pt idx="176">
                  <c:v>42025</c:v>
                </c:pt>
                <c:pt idx="177">
                  <c:v>42024</c:v>
                </c:pt>
                <c:pt idx="178">
                  <c:v>42023</c:v>
                </c:pt>
                <c:pt idx="179">
                  <c:v>42020</c:v>
                </c:pt>
                <c:pt idx="180">
                  <c:v>42019</c:v>
                </c:pt>
                <c:pt idx="181">
                  <c:v>42018</c:v>
                </c:pt>
                <c:pt idx="182">
                  <c:v>42017</c:v>
                </c:pt>
                <c:pt idx="183">
                  <c:v>42016</c:v>
                </c:pt>
                <c:pt idx="184">
                  <c:v>42004</c:v>
                </c:pt>
                <c:pt idx="185">
                  <c:v>42003</c:v>
                </c:pt>
                <c:pt idx="186">
                  <c:v>42002</c:v>
                </c:pt>
                <c:pt idx="187">
                  <c:v>41999</c:v>
                </c:pt>
                <c:pt idx="188">
                  <c:v>41998</c:v>
                </c:pt>
                <c:pt idx="189">
                  <c:v>41997</c:v>
                </c:pt>
                <c:pt idx="190">
                  <c:v>41996</c:v>
                </c:pt>
                <c:pt idx="191">
                  <c:v>41995</c:v>
                </c:pt>
                <c:pt idx="192">
                  <c:v>41992</c:v>
                </c:pt>
                <c:pt idx="193">
                  <c:v>41991</c:v>
                </c:pt>
                <c:pt idx="194">
                  <c:v>41990</c:v>
                </c:pt>
                <c:pt idx="195">
                  <c:v>41989</c:v>
                </c:pt>
                <c:pt idx="196">
                  <c:v>41988</c:v>
                </c:pt>
                <c:pt idx="197">
                  <c:v>41985</c:v>
                </c:pt>
                <c:pt idx="198">
                  <c:v>41984</c:v>
                </c:pt>
                <c:pt idx="199">
                  <c:v>41983</c:v>
                </c:pt>
                <c:pt idx="200">
                  <c:v>41982</c:v>
                </c:pt>
                <c:pt idx="201">
                  <c:v>41981</c:v>
                </c:pt>
                <c:pt idx="202">
                  <c:v>41978</c:v>
                </c:pt>
                <c:pt idx="203">
                  <c:v>41977</c:v>
                </c:pt>
                <c:pt idx="204">
                  <c:v>41976</c:v>
                </c:pt>
                <c:pt idx="205">
                  <c:v>41975</c:v>
                </c:pt>
                <c:pt idx="206">
                  <c:v>41974</c:v>
                </c:pt>
                <c:pt idx="207">
                  <c:v>41971</c:v>
                </c:pt>
                <c:pt idx="208">
                  <c:v>41970</c:v>
                </c:pt>
                <c:pt idx="209">
                  <c:v>41969</c:v>
                </c:pt>
                <c:pt idx="210">
                  <c:v>41968</c:v>
                </c:pt>
                <c:pt idx="211">
                  <c:v>41967</c:v>
                </c:pt>
                <c:pt idx="212">
                  <c:v>41964</c:v>
                </c:pt>
                <c:pt idx="213">
                  <c:v>41963</c:v>
                </c:pt>
                <c:pt idx="214">
                  <c:v>41962</c:v>
                </c:pt>
                <c:pt idx="215">
                  <c:v>41961</c:v>
                </c:pt>
                <c:pt idx="216">
                  <c:v>41960</c:v>
                </c:pt>
                <c:pt idx="217">
                  <c:v>41957</c:v>
                </c:pt>
                <c:pt idx="218">
                  <c:v>41956</c:v>
                </c:pt>
                <c:pt idx="219">
                  <c:v>41955</c:v>
                </c:pt>
                <c:pt idx="220">
                  <c:v>41954</c:v>
                </c:pt>
                <c:pt idx="221">
                  <c:v>41953</c:v>
                </c:pt>
                <c:pt idx="222">
                  <c:v>41950</c:v>
                </c:pt>
                <c:pt idx="223">
                  <c:v>41949</c:v>
                </c:pt>
                <c:pt idx="224">
                  <c:v>41948</c:v>
                </c:pt>
                <c:pt idx="225">
                  <c:v>41943</c:v>
                </c:pt>
                <c:pt idx="226">
                  <c:v>41942</c:v>
                </c:pt>
                <c:pt idx="227">
                  <c:v>41941</c:v>
                </c:pt>
                <c:pt idx="228">
                  <c:v>41940</c:v>
                </c:pt>
                <c:pt idx="229">
                  <c:v>41939</c:v>
                </c:pt>
                <c:pt idx="230">
                  <c:v>41936</c:v>
                </c:pt>
                <c:pt idx="231">
                  <c:v>41935</c:v>
                </c:pt>
                <c:pt idx="232">
                  <c:v>41934</c:v>
                </c:pt>
                <c:pt idx="233">
                  <c:v>41933</c:v>
                </c:pt>
                <c:pt idx="234">
                  <c:v>41932</c:v>
                </c:pt>
                <c:pt idx="235">
                  <c:v>41929</c:v>
                </c:pt>
                <c:pt idx="236">
                  <c:v>41928</c:v>
                </c:pt>
                <c:pt idx="237">
                  <c:v>41927</c:v>
                </c:pt>
                <c:pt idx="238">
                  <c:v>41926</c:v>
                </c:pt>
                <c:pt idx="239">
                  <c:v>41925</c:v>
                </c:pt>
                <c:pt idx="240">
                  <c:v>41922</c:v>
                </c:pt>
                <c:pt idx="241">
                  <c:v>41921</c:v>
                </c:pt>
                <c:pt idx="242">
                  <c:v>41920</c:v>
                </c:pt>
                <c:pt idx="243">
                  <c:v>41919</c:v>
                </c:pt>
                <c:pt idx="244">
                  <c:v>41918</c:v>
                </c:pt>
                <c:pt idx="245">
                  <c:v>41915</c:v>
                </c:pt>
                <c:pt idx="246">
                  <c:v>41914</c:v>
                </c:pt>
                <c:pt idx="247">
                  <c:v>41913</c:v>
                </c:pt>
                <c:pt idx="248">
                  <c:v>41912</c:v>
                </c:pt>
                <c:pt idx="249">
                  <c:v>41911</c:v>
                </c:pt>
                <c:pt idx="250">
                  <c:v>41908</c:v>
                </c:pt>
                <c:pt idx="251">
                  <c:v>41907</c:v>
                </c:pt>
                <c:pt idx="252">
                  <c:v>41906</c:v>
                </c:pt>
                <c:pt idx="253">
                  <c:v>41905</c:v>
                </c:pt>
                <c:pt idx="254">
                  <c:v>41904</c:v>
                </c:pt>
                <c:pt idx="255">
                  <c:v>41901</c:v>
                </c:pt>
                <c:pt idx="256">
                  <c:v>41900</c:v>
                </c:pt>
                <c:pt idx="257">
                  <c:v>41899</c:v>
                </c:pt>
                <c:pt idx="258">
                  <c:v>41898</c:v>
                </c:pt>
                <c:pt idx="259">
                  <c:v>41897</c:v>
                </c:pt>
                <c:pt idx="260">
                  <c:v>41894</c:v>
                </c:pt>
                <c:pt idx="261">
                  <c:v>41893</c:v>
                </c:pt>
                <c:pt idx="262">
                  <c:v>41892</c:v>
                </c:pt>
                <c:pt idx="263">
                  <c:v>41891</c:v>
                </c:pt>
                <c:pt idx="264">
                  <c:v>41890</c:v>
                </c:pt>
                <c:pt idx="265">
                  <c:v>41887</c:v>
                </c:pt>
                <c:pt idx="266">
                  <c:v>41886</c:v>
                </c:pt>
                <c:pt idx="267">
                  <c:v>41885</c:v>
                </c:pt>
                <c:pt idx="268">
                  <c:v>41884</c:v>
                </c:pt>
                <c:pt idx="269">
                  <c:v>41883</c:v>
                </c:pt>
                <c:pt idx="270">
                  <c:v>41880</c:v>
                </c:pt>
                <c:pt idx="271">
                  <c:v>41879</c:v>
                </c:pt>
                <c:pt idx="272">
                  <c:v>41878</c:v>
                </c:pt>
                <c:pt idx="273">
                  <c:v>41877</c:v>
                </c:pt>
                <c:pt idx="274">
                  <c:v>41876</c:v>
                </c:pt>
                <c:pt idx="275">
                  <c:v>41873</c:v>
                </c:pt>
                <c:pt idx="276">
                  <c:v>41872</c:v>
                </c:pt>
                <c:pt idx="277">
                  <c:v>41871</c:v>
                </c:pt>
                <c:pt idx="278">
                  <c:v>41870</c:v>
                </c:pt>
                <c:pt idx="279">
                  <c:v>41869</c:v>
                </c:pt>
                <c:pt idx="280">
                  <c:v>41866</c:v>
                </c:pt>
                <c:pt idx="281">
                  <c:v>41865</c:v>
                </c:pt>
                <c:pt idx="282">
                  <c:v>41864</c:v>
                </c:pt>
                <c:pt idx="283">
                  <c:v>41863</c:v>
                </c:pt>
                <c:pt idx="284">
                  <c:v>41862</c:v>
                </c:pt>
                <c:pt idx="285">
                  <c:v>41859</c:v>
                </c:pt>
                <c:pt idx="286">
                  <c:v>41858</c:v>
                </c:pt>
                <c:pt idx="287">
                  <c:v>41857</c:v>
                </c:pt>
                <c:pt idx="288">
                  <c:v>41856</c:v>
                </c:pt>
                <c:pt idx="289">
                  <c:v>41855</c:v>
                </c:pt>
                <c:pt idx="290">
                  <c:v>41852</c:v>
                </c:pt>
                <c:pt idx="291">
                  <c:v>41851</c:v>
                </c:pt>
                <c:pt idx="292">
                  <c:v>41850</c:v>
                </c:pt>
                <c:pt idx="293">
                  <c:v>41849</c:v>
                </c:pt>
                <c:pt idx="294">
                  <c:v>41848</c:v>
                </c:pt>
                <c:pt idx="295">
                  <c:v>41845</c:v>
                </c:pt>
                <c:pt idx="296">
                  <c:v>41844</c:v>
                </c:pt>
                <c:pt idx="297">
                  <c:v>41843</c:v>
                </c:pt>
                <c:pt idx="298">
                  <c:v>41842</c:v>
                </c:pt>
                <c:pt idx="299">
                  <c:v>41841</c:v>
                </c:pt>
                <c:pt idx="300">
                  <c:v>41838</c:v>
                </c:pt>
                <c:pt idx="301">
                  <c:v>41837</c:v>
                </c:pt>
                <c:pt idx="302">
                  <c:v>41836</c:v>
                </c:pt>
                <c:pt idx="303">
                  <c:v>41835</c:v>
                </c:pt>
                <c:pt idx="304">
                  <c:v>41834</c:v>
                </c:pt>
                <c:pt idx="305">
                  <c:v>41831</c:v>
                </c:pt>
                <c:pt idx="306">
                  <c:v>41830</c:v>
                </c:pt>
                <c:pt idx="307">
                  <c:v>41829</c:v>
                </c:pt>
                <c:pt idx="308">
                  <c:v>41828</c:v>
                </c:pt>
                <c:pt idx="309">
                  <c:v>41827</c:v>
                </c:pt>
                <c:pt idx="310">
                  <c:v>41824</c:v>
                </c:pt>
                <c:pt idx="311">
                  <c:v>41823</c:v>
                </c:pt>
                <c:pt idx="312">
                  <c:v>41822</c:v>
                </c:pt>
                <c:pt idx="313">
                  <c:v>41821</c:v>
                </c:pt>
                <c:pt idx="314">
                  <c:v>41820</c:v>
                </c:pt>
                <c:pt idx="315">
                  <c:v>41817</c:v>
                </c:pt>
                <c:pt idx="316">
                  <c:v>41816</c:v>
                </c:pt>
                <c:pt idx="317">
                  <c:v>41815</c:v>
                </c:pt>
                <c:pt idx="318">
                  <c:v>41814</c:v>
                </c:pt>
                <c:pt idx="319">
                  <c:v>41813</c:v>
                </c:pt>
                <c:pt idx="320">
                  <c:v>41810</c:v>
                </c:pt>
                <c:pt idx="321">
                  <c:v>41809</c:v>
                </c:pt>
                <c:pt idx="322">
                  <c:v>41808</c:v>
                </c:pt>
                <c:pt idx="323">
                  <c:v>41807</c:v>
                </c:pt>
                <c:pt idx="324">
                  <c:v>41806</c:v>
                </c:pt>
                <c:pt idx="325">
                  <c:v>41801</c:v>
                </c:pt>
                <c:pt idx="326">
                  <c:v>41800</c:v>
                </c:pt>
                <c:pt idx="327">
                  <c:v>41799</c:v>
                </c:pt>
                <c:pt idx="328">
                  <c:v>41796</c:v>
                </c:pt>
                <c:pt idx="329">
                  <c:v>41795</c:v>
                </c:pt>
                <c:pt idx="330">
                  <c:v>41794</c:v>
                </c:pt>
                <c:pt idx="331">
                  <c:v>41793</c:v>
                </c:pt>
                <c:pt idx="332">
                  <c:v>41792</c:v>
                </c:pt>
                <c:pt idx="333">
                  <c:v>41789</c:v>
                </c:pt>
                <c:pt idx="334">
                  <c:v>41788</c:v>
                </c:pt>
                <c:pt idx="335">
                  <c:v>41787</c:v>
                </c:pt>
                <c:pt idx="336">
                  <c:v>41786</c:v>
                </c:pt>
                <c:pt idx="337">
                  <c:v>41785</c:v>
                </c:pt>
                <c:pt idx="338">
                  <c:v>41782</c:v>
                </c:pt>
                <c:pt idx="339">
                  <c:v>41781</c:v>
                </c:pt>
                <c:pt idx="340">
                  <c:v>41780</c:v>
                </c:pt>
                <c:pt idx="341">
                  <c:v>41779</c:v>
                </c:pt>
                <c:pt idx="342">
                  <c:v>41778</c:v>
                </c:pt>
                <c:pt idx="343">
                  <c:v>41775</c:v>
                </c:pt>
                <c:pt idx="344">
                  <c:v>41774</c:v>
                </c:pt>
                <c:pt idx="345">
                  <c:v>41773</c:v>
                </c:pt>
                <c:pt idx="346">
                  <c:v>41772</c:v>
                </c:pt>
                <c:pt idx="347">
                  <c:v>41771</c:v>
                </c:pt>
                <c:pt idx="348">
                  <c:v>41767</c:v>
                </c:pt>
                <c:pt idx="349">
                  <c:v>41766</c:v>
                </c:pt>
                <c:pt idx="350">
                  <c:v>41765</c:v>
                </c:pt>
                <c:pt idx="351">
                  <c:v>41764</c:v>
                </c:pt>
                <c:pt idx="352">
                  <c:v>41759</c:v>
                </c:pt>
                <c:pt idx="353">
                  <c:v>41758</c:v>
                </c:pt>
                <c:pt idx="354">
                  <c:v>41757</c:v>
                </c:pt>
                <c:pt idx="355">
                  <c:v>41754</c:v>
                </c:pt>
                <c:pt idx="356">
                  <c:v>41753</c:v>
                </c:pt>
                <c:pt idx="357">
                  <c:v>41752</c:v>
                </c:pt>
                <c:pt idx="358">
                  <c:v>41751</c:v>
                </c:pt>
                <c:pt idx="359">
                  <c:v>41750</c:v>
                </c:pt>
                <c:pt idx="360">
                  <c:v>41747</c:v>
                </c:pt>
                <c:pt idx="361">
                  <c:v>41746</c:v>
                </c:pt>
                <c:pt idx="362">
                  <c:v>41745</c:v>
                </c:pt>
                <c:pt idx="363">
                  <c:v>41744</c:v>
                </c:pt>
                <c:pt idx="364">
                  <c:v>41743</c:v>
                </c:pt>
                <c:pt idx="365">
                  <c:v>41740</c:v>
                </c:pt>
                <c:pt idx="366">
                  <c:v>41739</c:v>
                </c:pt>
                <c:pt idx="367">
                  <c:v>41738</c:v>
                </c:pt>
                <c:pt idx="368">
                  <c:v>41737</c:v>
                </c:pt>
                <c:pt idx="369">
                  <c:v>41736</c:v>
                </c:pt>
                <c:pt idx="370">
                  <c:v>41733</c:v>
                </c:pt>
                <c:pt idx="371">
                  <c:v>41732</c:v>
                </c:pt>
                <c:pt idx="372">
                  <c:v>41731</c:v>
                </c:pt>
                <c:pt idx="373">
                  <c:v>41730</c:v>
                </c:pt>
                <c:pt idx="374">
                  <c:v>41729</c:v>
                </c:pt>
                <c:pt idx="375">
                  <c:v>41726</c:v>
                </c:pt>
                <c:pt idx="376">
                  <c:v>41725</c:v>
                </c:pt>
                <c:pt idx="377">
                  <c:v>41724</c:v>
                </c:pt>
                <c:pt idx="378">
                  <c:v>41723</c:v>
                </c:pt>
                <c:pt idx="379">
                  <c:v>41722</c:v>
                </c:pt>
                <c:pt idx="380">
                  <c:v>41719</c:v>
                </c:pt>
                <c:pt idx="381">
                  <c:v>41718</c:v>
                </c:pt>
                <c:pt idx="382">
                  <c:v>41717</c:v>
                </c:pt>
                <c:pt idx="383">
                  <c:v>41716</c:v>
                </c:pt>
                <c:pt idx="384">
                  <c:v>41715</c:v>
                </c:pt>
                <c:pt idx="385">
                  <c:v>41712</c:v>
                </c:pt>
                <c:pt idx="386">
                  <c:v>41711</c:v>
                </c:pt>
                <c:pt idx="387">
                  <c:v>41710</c:v>
                </c:pt>
                <c:pt idx="388">
                  <c:v>41709</c:v>
                </c:pt>
                <c:pt idx="389">
                  <c:v>41705</c:v>
                </c:pt>
                <c:pt idx="390">
                  <c:v>41704</c:v>
                </c:pt>
                <c:pt idx="391">
                  <c:v>41703</c:v>
                </c:pt>
                <c:pt idx="392">
                  <c:v>41702</c:v>
                </c:pt>
                <c:pt idx="393">
                  <c:v>41701</c:v>
                </c:pt>
                <c:pt idx="394">
                  <c:v>41698</c:v>
                </c:pt>
                <c:pt idx="395">
                  <c:v>41697</c:v>
                </c:pt>
                <c:pt idx="396">
                  <c:v>41696</c:v>
                </c:pt>
                <c:pt idx="397">
                  <c:v>41695</c:v>
                </c:pt>
                <c:pt idx="398">
                  <c:v>41694</c:v>
                </c:pt>
                <c:pt idx="399">
                  <c:v>41691</c:v>
                </c:pt>
                <c:pt idx="400">
                  <c:v>41690</c:v>
                </c:pt>
                <c:pt idx="401">
                  <c:v>41689</c:v>
                </c:pt>
                <c:pt idx="402">
                  <c:v>41688</c:v>
                </c:pt>
                <c:pt idx="403">
                  <c:v>41687</c:v>
                </c:pt>
                <c:pt idx="404">
                  <c:v>41684</c:v>
                </c:pt>
                <c:pt idx="405">
                  <c:v>41683</c:v>
                </c:pt>
                <c:pt idx="406">
                  <c:v>41682</c:v>
                </c:pt>
                <c:pt idx="407">
                  <c:v>41681</c:v>
                </c:pt>
                <c:pt idx="408">
                  <c:v>41680</c:v>
                </c:pt>
                <c:pt idx="409">
                  <c:v>41677</c:v>
                </c:pt>
                <c:pt idx="410">
                  <c:v>41676</c:v>
                </c:pt>
                <c:pt idx="411">
                  <c:v>41675</c:v>
                </c:pt>
                <c:pt idx="412">
                  <c:v>41674</c:v>
                </c:pt>
                <c:pt idx="413">
                  <c:v>41673</c:v>
                </c:pt>
                <c:pt idx="414">
                  <c:v>41670</c:v>
                </c:pt>
                <c:pt idx="415">
                  <c:v>41669</c:v>
                </c:pt>
                <c:pt idx="416">
                  <c:v>41668</c:v>
                </c:pt>
                <c:pt idx="417">
                  <c:v>41667</c:v>
                </c:pt>
                <c:pt idx="418">
                  <c:v>41666</c:v>
                </c:pt>
                <c:pt idx="419">
                  <c:v>41663</c:v>
                </c:pt>
                <c:pt idx="420">
                  <c:v>41662</c:v>
                </c:pt>
                <c:pt idx="421">
                  <c:v>41661</c:v>
                </c:pt>
                <c:pt idx="422">
                  <c:v>41660</c:v>
                </c:pt>
                <c:pt idx="423">
                  <c:v>41659</c:v>
                </c:pt>
                <c:pt idx="424">
                  <c:v>41656</c:v>
                </c:pt>
                <c:pt idx="425">
                  <c:v>41655</c:v>
                </c:pt>
                <c:pt idx="426">
                  <c:v>41654</c:v>
                </c:pt>
                <c:pt idx="427">
                  <c:v>41653</c:v>
                </c:pt>
                <c:pt idx="428">
                  <c:v>41652</c:v>
                </c:pt>
                <c:pt idx="429">
                  <c:v>41649</c:v>
                </c:pt>
                <c:pt idx="430">
                  <c:v>41648</c:v>
                </c:pt>
                <c:pt idx="431">
                  <c:v>41639</c:v>
                </c:pt>
                <c:pt idx="432">
                  <c:v>41638</c:v>
                </c:pt>
                <c:pt idx="433">
                  <c:v>41635</c:v>
                </c:pt>
                <c:pt idx="434">
                  <c:v>41634</c:v>
                </c:pt>
                <c:pt idx="435">
                  <c:v>41633</c:v>
                </c:pt>
                <c:pt idx="436">
                  <c:v>41632</c:v>
                </c:pt>
                <c:pt idx="437">
                  <c:v>41631</c:v>
                </c:pt>
                <c:pt idx="438">
                  <c:v>41628</c:v>
                </c:pt>
                <c:pt idx="439">
                  <c:v>41627</c:v>
                </c:pt>
                <c:pt idx="440">
                  <c:v>41626</c:v>
                </c:pt>
                <c:pt idx="441">
                  <c:v>41625</c:v>
                </c:pt>
                <c:pt idx="442">
                  <c:v>41624</c:v>
                </c:pt>
                <c:pt idx="443">
                  <c:v>41621</c:v>
                </c:pt>
                <c:pt idx="444">
                  <c:v>41620</c:v>
                </c:pt>
                <c:pt idx="445">
                  <c:v>41619</c:v>
                </c:pt>
                <c:pt idx="446">
                  <c:v>41618</c:v>
                </c:pt>
                <c:pt idx="447">
                  <c:v>41617</c:v>
                </c:pt>
                <c:pt idx="448">
                  <c:v>41614</c:v>
                </c:pt>
                <c:pt idx="449">
                  <c:v>41613</c:v>
                </c:pt>
                <c:pt idx="450">
                  <c:v>41612</c:v>
                </c:pt>
                <c:pt idx="451">
                  <c:v>41611</c:v>
                </c:pt>
                <c:pt idx="452">
                  <c:v>41610</c:v>
                </c:pt>
                <c:pt idx="453">
                  <c:v>41607</c:v>
                </c:pt>
                <c:pt idx="454">
                  <c:v>41606</c:v>
                </c:pt>
                <c:pt idx="455">
                  <c:v>41605</c:v>
                </c:pt>
                <c:pt idx="456">
                  <c:v>41604</c:v>
                </c:pt>
                <c:pt idx="457">
                  <c:v>41603</c:v>
                </c:pt>
                <c:pt idx="458">
                  <c:v>41600</c:v>
                </c:pt>
                <c:pt idx="459">
                  <c:v>41599</c:v>
                </c:pt>
                <c:pt idx="460">
                  <c:v>41598</c:v>
                </c:pt>
                <c:pt idx="461">
                  <c:v>41597</c:v>
                </c:pt>
                <c:pt idx="462">
                  <c:v>41596</c:v>
                </c:pt>
                <c:pt idx="463">
                  <c:v>41593</c:v>
                </c:pt>
                <c:pt idx="464">
                  <c:v>41592</c:v>
                </c:pt>
                <c:pt idx="465">
                  <c:v>41591</c:v>
                </c:pt>
                <c:pt idx="466">
                  <c:v>41590</c:v>
                </c:pt>
                <c:pt idx="467">
                  <c:v>41589</c:v>
                </c:pt>
                <c:pt idx="468">
                  <c:v>41586</c:v>
                </c:pt>
                <c:pt idx="469">
                  <c:v>41585</c:v>
                </c:pt>
                <c:pt idx="470">
                  <c:v>41584</c:v>
                </c:pt>
                <c:pt idx="471">
                  <c:v>41583</c:v>
                </c:pt>
                <c:pt idx="472">
                  <c:v>41579</c:v>
                </c:pt>
                <c:pt idx="473">
                  <c:v>41578</c:v>
                </c:pt>
                <c:pt idx="474">
                  <c:v>41577</c:v>
                </c:pt>
                <c:pt idx="475">
                  <c:v>41576</c:v>
                </c:pt>
                <c:pt idx="476">
                  <c:v>41575</c:v>
                </c:pt>
                <c:pt idx="477">
                  <c:v>41572</c:v>
                </c:pt>
                <c:pt idx="478">
                  <c:v>41571</c:v>
                </c:pt>
                <c:pt idx="479">
                  <c:v>41570</c:v>
                </c:pt>
                <c:pt idx="480">
                  <c:v>41569</c:v>
                </c:pt>
                <c:pt idx="481">
                  <c:v>41568</c:v>
                </c:pt>
                <c:pt idx="482">
                  <c:v>41565</c:v>
                </c:pt>
                <c:pt idx="483">
                  <c:v>41564</c:v>
                </c:pt>
                <c:pt idx="484">
                  <c:v>41563</c:v>
                </c:pt>
                <c:pt idx="485">
                  <c:v>41562</c:v>
                </c:pt>
                <c:pt idx="486">
                  <c:v>41561</c:v>
                </c:pt>
                <c:pt idx="487">
                  <c:v>41558</c:v>
                </c:pt>
                <c:pt idx="488">
                  <c:v>41557</c:v>
                </c:pt>
                <c:pt idx="489">
                  <c:v>41556</c:v>
                </c:pt>
                <c:pt idx="490">
                  <c:v>41555</c:v>
                </c:pt>
                <c:pt idx="491">
                  <c:v>41554</c:v>
                </c:pt>
                <c:pt idx="492">
                  <c:v>41551</c:v>
                </c:pt>
                <c:pt idx="493">
                  <c:v>41550</c:v>
                </c:pt>
                <c:pt idx="494">
                  <c:v>41549</c:v>
                </c:pt>
                <c:pt idx="495">
                  <c:v>41548</c:v>
                </c:pt>
                <c:pt idx="496">
                  <c:v>41547</c:v>
                </c:pt>
                <c:pt idx="497">
                  <c:v>41544</c:v>
                </c:pt>
                <c:pt idx="498">
                  <c:v>41543</c:v>
                </c:pt>
                <c:pt idx="499">
                  <c:v>41542</c:v>
                </c:pt>
                <c:pt idx="500">
                  <c:v>41541</c:v>
                </c:pt>
                <c:pt idx="501">
                  <c:v>41540</c:v>
                </c:pt>
                <c:pt idx="502">
                  <c:v>41537</c:v>
                </c:pt>
                <c:pt idx="503">
                  <c:v>41536</c:v>
                </c:pt>
                <c:pt idx="504">
                  <c:v>41535</c:v>
                </c:pt>
                <c:pt idx="505">
                  <c:v>41534</c:v>
                </c:pt>
                <c:pt idx="506">
                  <c:v>41533</c:v>
                </c:pt>
                <c:pt idx="507">
                  <c:v>41530</c:v>
                </c:pt>
                <c:pt idx="508">
                  <c:v>41529</c:v>
                </c:pt>
                <c:pt idx="509">
                  <c:v>41528</c:v>
                </c:pt>
                <c:pt idx="510">
                  <c:v>41527</c:v>
                </c:pt>
                <c:pt idx="511">
                  <c:v>41526</c:v>
                </c:pt>
                <c:pt idx="512">
                  <c:v>41523</c:v>
                </c:pt>
                <c:pt idx="513">
                  <c:v>41522</c:v>
                </c:pt>
                <c:pt idx="514">
                  <c:v>41521</c:v>
                </c:pt>
                <c:pt idx="515">
                  <c:v>41520</c:v>
                </c:pt>
                <c:pt idx="516">
                  <c:v>41519</c:v>
                </c:pt>
                <c:pt idx="517">
                  <c:v>41516</c:v>
                </c:pt>
                <c:pt idx="518">
                  <c:v>41515</c:v>
                </c:pt>
                <c:pt idx="519">
                  <c:v>41514</c:v>
                </c:pt>
                <c:pt idx="520">
                  <c:v>41513</c:v>
                </c:pt>
                <c:pt idx="521">
                  <c:v>41512</c:v>
                </c:pt>
                <c:pt idx="522">
                  <c:v>41509</c:v>
                </c:pt>
                <c:pt idx="523">
                  <c:v>41508</c:v>
                </c:pt>
                <c:pt idx="524">
                  <c:v>41507</c:v>
                </c:pt>
                <c:pt idx="525">
                  <c:v>41506</c:v>
                </c:pt>
                <c:pt idx="526">
                  <c:v>41505</c:v>
                </c:pt>
                <c:pt idx="527">
                  <c:v>41502</c:v>
                </c:pt>
                <c:pt idx="528">
                  <c:v>41501</c:v>
                </c:pt>
                <c:pt idx="529">
                  <c:v>41500</c:v>
                </c:pt>
                <c:pt idx="530">
                  <c:v>41499</c:v>
                </c:pt>
                <c:pt idx="531">
                  <c:v>41498</c:v>
                </c:pt>
                <c:pt idx="532">
                  <c:v>41495</c:v>
                </c:pt>
                <c:pt idx="533">
                  <c:v>41494</c:v>
                </c:pt>
                <c:pt idx="534">
                  <c:v>41493</c:v>
                </c:pt>
                <c:pt idx="535">
                  <c:v>41492</c:v>
                </c:pt>
                <c:pt idx="536">
                  <c:v>41491</c:v>
                </c:pt>
                <c:pt idx="537">
                  <c:v>41488</c:v>
                </c:pt>
                <c:pt idx="538">
                  <c:v>41487</c:v>
                </c:pt>
                <c:pt idx="539">
                  <c:v>41486</c:v>
                </c:pt>
                <c:pt idx="540">
                  <c:v>41485</c:v>
                </c:pt>
                <c:pt idx="541">
                  <c:v>41484</c:v>
                </c:pt>
                <c:pt idx="542">
                  <c:v>41481</c:v>
                </c:pt>
                <c:pt idx="543">
                  <c:v>41480</c:v>
                </c:pt>
                <c:pt idx="544">
                  <c:v>41479</c:v>
                </c:pt>
                <c:pt idx="545">
                  <c:v>41478</c:v>
                </c:pt>
                <c:pt idx="546">
                  <c:v>41477</c:v>
                </c:pt>
                <c:pt idx="547">
                  <c:v>41474</c:v>
                </c:pt>
                <c:pt idx="548">
                  <c:v>41473</c:v>
                </c:pt>
                <c:pt idx="549">
                  <c:v>41472</c:v>
                </c:pt>
                <c:pt idx="550">
                  <c:v>41471</c:v>
                </c:pt>
                <c:pt idx="551">
                  <c:v>41470</c:v>
                </c:pt>
                <c:pt idx="552">
                  <c:v>41467</c:v>
                </c:pt>
                <c:pt idx="553">
                  <c:v>41466</c:v>
                </c:pt>
                <c:pt idx="554">
                  <c:v>41465</c:v>
                </c:pt>
                <c:pt idx="555">
                  <c:v>41464</c:v>
                </c:pt>
                <c:pt idx="556">
                  <c:v>41463</c:v>
                </c:pt>
                <c:pt idx="557">
                  <c:v>41460</c:v>
                </c:pt>
                <c:pt idx="558">
                  <c:v>41459</c:v>
                </c:pt>
                <c:pt idx="559">
                  <c:v>41458</c:v>
                </c:pt>
                <c:pt idx="560">
                  <c:v>41457</c:v>
                </c:pt>
                <c:pt idx="561">
                  <c:v>41456</c:v>
                </c:pt>
                <c:pt idx="562">
                  <c:v>41453</c:v>
                </c:pt>
                <c:pt idx="563">
                  <c:v>41452</c:v>
                </c:pt>
                <c:pt idx="564">
                  <c:v>41451</c:v>
                </c:pt>
                <c:pt idx="565">
                  <c:v>41450</c:v>
                </c:pt>
                <c:pt idx="566">
                  <c:v>41449</c:v>
                </c:pt>
                <c:pt idx="567">
                  <c:v>41446</c:v>
                </c:pt>
                <c:pt idx="568">
                  <c:v>41445</c:v>
                </c:pt>
                <c:pt idx="569">
                  <c:v>41444</c:v>
                </c:pt>
                <c:pt idx="570">
                  <c:v>41443</c:v>
                </c:pt>
                <c:pt idx="571">
                  <c:v>41442</c:v>
                </c:pt>
                <c:pt idx="572">
                  <c:v>41439</c:v>
                </c:pt>
                <c:pt idx="573">
                  <c:v>41438</c:v>
                </c:pt>
                <c:pt idx="574">
                  <c:v>41436</c:v>
                </c:pt>
                <c:pt idx="575">
                  <c:v>41435</c:v>
                </c:pt>
                <c:pt idx="576">
                  <c:v>41432</c:v>
                </c:pt>
                <c:pt idx="577">
                  <c:v>41431</c:v>
                </c:pt>
                <c:pt idx="578">
                  <c:v>41430</c:v>
                </c:pt>
                <c:pt idx="579">
                  <c:v>41429</c:v>
                </c:pt>
                <c:pt idx="580">
                  <c:v>41428</c:v>
                </c:pt>
                <c:pt idx="581">
                  <c:v>41425</c:v>
                </c:pt>
                <c:pt idx="582">
                  <c:v>41424</c:v>
                </c:pt>
                <c:pt idx="583">
                  <c:v>41423</c:v>
                </c:pt>
                <c:pt idx="584">
                  <c:v>41422</c:v>
                </c:pt>
                <c:pt idx="585">
                  <c:v>41421</c:v>
                </c:pt>
                <c:pt idx="586">
                  <c:v>41418</c:v>
                </c:pt>
                <c:pt idx="587">
                  <c:v>41417</c:v>
                </c:pt>
                <c:pt idx="588">
                  <c:v>41416</c:v>
                </c:pt>
                <c:pt idx="589">
                  <c:v>41415</c:v>
                </c:pt>
                <c:pt idx="590">
                  <c:v>41414</c:v>
                </c:pt>
                <c:pt idx="591">
                  <c:v>41411</c:v>
                </c:pt>
                <c:pt idx="592">
                  <c:v>41410</c:v>
                </c:pt>
                <c:pt idx="593">
                  <c:v>41409</c:v>
                </c:pt>
                <c:pt idx="594">
                  <c:v>41408</c:v>
                </c:pt>
                <c:pt idx="595">
                  <c:v>41407</c:v>
                </c:pt>
                <c:pt idx="596">
                  <c:v>41402</c:v>
                </c:pt>
                <c:pt idx="597">
                  <c:v>41401</c:v>
                </c:pt>
                <c:pt idx="598">
                  <c:v>41400</c:v>
                </c:pt>
                <c:pt idx="599">
                  <c:v>41394</c:v>
                </c:pt>
                <c:pt idx="600">
                  <c:v>41393</c:v>
                </c:pt>
                <c:pt idx="601">
                  <c:v>41390</c:v>
                </c:pt>
                <c:pt idx="602">
                  <c:v>41389</c:v>
                </c:pt>
                <c:pt idx="603">
                  <c:v>41388</c:v>
                </c:pt>
                <c:pt idx="604">
                  <c:v>41387</c:v>
                </c:pt>
                <c:pt idx="605">
                  <c:v>41386</c:v>
                </c:pt>
                <c:pt idx="606">
                  <c:v>41383</c:v>
                </c:pt>
                <c:pt idx="607">
                  <c:v>41382</c:v>
                </c:pt>
                <c:pt idx="608">
                  <c:v>41381</c:v>
                </c:pt>
                <c:pt idx="609">
                  <c:v>41380</c:v>
                </c:pt>
                <c:pt idx="610">
                  <c:v>41379</c:v>
                </c:pt>
                <c:pt idx="611">
                  <c:v>41376</c:v>
                </c:pt>
                <c:pt idx="612">
                  <c:v>41375</c:v>
                </c:pt>
                <c:pt idx="613">
                  <c:v>41374</c:v>
                </c:pt>
                <c:pt idx="614">
                  <c:v>41373</c:v>
                </c:pt>
                <c:pt idx="615">
                  <c:v>41372</c:v>
                </c:pt>
                <c:pt idx="616">
                  <c:v>41369</c:v>
                </c:pt>
                <c:pt idx="617">
                  <c:v>41368</c:v>
                </c:pt>
                <c:pt idx="618">
                  <c:v>41367</c:v>
                </c:pt>
                <c:pt idx="619">
                  <c:v>41366</c:v>
                </c:pt>
                <c:pt idx="620">
                  <c:v>41365</c:v>
                </c:pt>
                <c:pt idx="621">
                  <c:v>41362</c:v>
                </c:pt>
                <c:pt idx="622">
                  <c:v>41361</c:v>
                </c:pt>
                <c:pt idx="623">
                  <c:v>41360</c:v>
                </c:pt>
                <c:pt idx="624">
                  <c:v>41359</c:v>
                </c:pt>
                <c:pt idx="625">
                  <c:v>41358</c:v>
                </c:pt>
                <c:pt idx="626">
                  <c:v>41355</c:v>
                </c:pt>
                <c:pt idx="627">
                  <c:v>41354</c:v>
                </c:pt>
                <c:pt idx="628">
                  <c:v>41353</c:v>
                </c:pt>
                <c:pt idx="629">
                  <c:v>41352</c:v>
                </c:pt>
                <c:pt idx="630">
                  <c:v>41351</c:v>
                </c:pt>
                <c:pt idx="631">
                  <c:v>41348</c:v>
                </c:pt>
                <c:pt idx="632">
                  <c:v>41347</c:v>
                </c:pt>
                <c:pt idx="633">
                  <c:v>41346</c:v>
                </c:pt>
                <c:pt idx="634">
                  <c:v>41345</c:v>
                </c:pt>
                <c:pt idx="635">
                  <c:v>41344</c:v>
                </c:pt>
                <c:pt idx="636">
                  <c:v>41340</c:v>
                </c:pt>
                <c:pt idx="637">
                  <c:v>41339</c:v>
                </c:pt>
                <c:pt idx="638">
                  <c:v>41338</c:v>
                </c:pt>
                <c:pt idx="639">
                  <c:v>41337</c:v>
                </c:pt>
                <c:pt idx="640">
                  <c:v>41334</c:v>
                </c:pt>
                <c:pt idx="641">
                  <c:v>41333</c:v>
                </c:pt>
                <c:pt idx="642">
                  <c:v>41332</c:v>
                </c:pt>
                <c:pt idx="643">
                  <c:v>41331</c:v>
                </c:pt>
                <c:pt idx="644">
                  <c:v>41330</c:v>
                </c:pt>
                <c:pt idx="645">
                  <c:v>41327</c:v>
                </c:pt>
                <c:pt idx="646">
                  <c:v>41326</c:v>
                </c:pt>
                <c:pt idx="647">
                  <c:v>41325</c:v>
                </c:pt>
                <c:pt idx="648">
                  <c:v>41324</c:v>
                </c:pt>
                <c:pt idx="649">
                  <c:v>41323</c:v>
                </c:pt>
                <c:pt idx="650">
                  <c:v>41320</c:v>
                </c:pt>
                <c:pt idx="651">
                  <c:v>41319</c:v>
                </c:pt>
                <c:pt idx="652">
                  <c:v>41318</c:v>
                </c:pt>
                <c:pt idx="653">
                  <c:v>41317</c:v>
                </c:pt>
                <c:pt idx="654">
                  <c:v>41316</c:v>
                </c:pt>
                <c:pt idx="655">
                  <c:v>41313</c:v>
                </c:pt>
                <c:pt idx="656">
                  <c:v>41312</c:v>
                </c:pt>
                <c:pt idx="657">
                  <c:v>41311</c:v>
                </c:pt>
                <c:pt idx="658">
                  <c:v>41310</c:v>
                </c:pt>
                <c:pt idx="659">
                  <c:v>41309</c:v>
                </c:pt>
                <c:pt idx="660">
                  <c:v>41306</c:v>
                </c:pt>
                <c:pt idx="661">
                  <c:v>41305</c:v>
                </c:pt>
                <c:pt idx="662">
                  <c:v>41304</c:v>
                </c:pt>
                <c:pt idx="663">
                  <c:v>41303</c:v>
                </c:pt>
                <c:pt idx="664">
                  <c:v>41302</c:v>
                </c:pt>
                <c:pt idx="665">
                  <c:v>41299</c:v>
                </c:pt>
                <c:pt idx="666">
                  <c:v>41298</c:v>
                </c:pt>
                <c:pt idx="667">
                  <c:v>41297</c:v>
                </c:pt>
                <c:pt idx="668">
                  <c:v>41296</c:v>
                </c:pt>
                <c:pt idx="669">
                  <c:v>41295</c:v>
                </c:pt>
                <c:pt idx="670">
                  <c:v>41292</c:v>
                </c:pt>
                <c:pt idx="671">
                  <c:v>41291</c:v>
                </c:pt>
                <c:pt idx="672">
                  <c:v>41290</c:v>
                </c:pt>
                <c:pt idx="673">
                  <c:v>41289</c:v>
                </c:pt>
                <c:pt idx="674">
                  <c:v>41288</c:v>
                </c:pt>
                <c:pt idx="675">
                  <c:v>41285</c:v>
                </c:pt>
                <c:pt idx="676">
                  <c:v>41284</c:v>
                </c:pt>
                <c:pt idx="677">
                  <c:v>41283</c:v>
                </c:pt>
                <c:pt idx="678">
                  <c:v>41272</c:v>
                </c:pt>
                <c:pt idx="679">
                  <c:v>41271</c:v>
                </c:pt>
                <c:pt idx="680">
                  <c:v>41270</c:v>
                </c:pt>
                <c:pt idx="681">
                  <c:v>41269</c:v>
                </c:pt>
                <c:pt idx="682">
                  <c:v>41268</c:v>
                </c:pt>
                <c:pt idx="683">
                  <c:v>41267</c:v>
                </c:pt>
                <c:pt idx="684">
                  <c:v>41264</c:v>
                </c:pt>
                <c:pt idx="685">
                  <c:v>41263</c:v>
                </c:pt>
                <c:pt idx="686">
                  <c:v>41262</c:v>
                </c:pt>
                <c:pt idx="687">
                  <c:v>41261</c:v>
                </c:pt>
                <c:pt idx="688">
                  <c:v>41260</c:v>
                </c:pt>
                <c:pt idx="689">
                  <c:v>41257</c:v>
                </c:pt>
                <c:pt idx="690">
                  <c:v>41256</c:v>
                </c:pt>
                <c:pt idx="691">
                  <c:v>41255</c:v>
                </c:pt>
                <c:pt idx="692">
                  <c:v>41254</c:v>
                </c:pt>
                <c:pt idx="693">
                  <c:v>41253</c:v>
                </c:pt>
                <c:pt idx="694">
                  <c:v>41250</c:v>
                </c:pt>
                <c:pt idx="695">
                  <c:v>41249</c:v>
                </c:pt>
                <c:pt idx="696">
                  <c:v>41248</c:v>
                </c:pt>
                <c:pt idx="697">
                  <c:v>41247</c:v>
                </c:pt>
                <c:pt idx="698">
                  <c:v>41246</c:v>
                </c:pt>
                <c:pt idx="699">
                  <c:v>41243</c:v>
                </c:pt>
                <c:pt idx="700">
                  <c:v>41242</c:v>
                </c:pt>
                <c:pt idx="701">
                  <c:v>41241</c:v>
                </c:pt>
                <c:pt idx="702">
                  <c:v>41240</c:v>
                </c:pt>
                <c:pt idx="703">
                  <c:v>41239</c:v>
                </c:pt>
                <c:pt idx="704">
                  <c:v>41236</c:v>
                </c:pt>
                <c:pt idx="705">
                  <c:v>41235</c:v>
                </c:pt>
                <c:pt idx="706">
                  <c:v>41234</c:v>
                </c:pt>
                <c:pt idx="707">
                  <c:v>41233</c:v>
                </c:pt>
                <c:pt idx="708">
                  <c:v>41232</c:v>
                </c:pt>
                <c:pt idx="709">
                  <c:v>41229</c:v>
                </c:pt>
                <c:pt idx="710">
                  <c:v>41228</c:v>
                </c:pt>
                <c:pt idx="711">
                  <c:v>41227</c:v>
                </c:pt>
                <c:pt idx="712">
                  <c:v>41226</c:v>
                </c:pt>
                <c:pt idx="713">
                  <c:v>41225</c:v>
                </c:pt>
                <c:pt idx="714">
                  <c:v>41222</c:v>
                </c:pt>
                <c:pt idx="715">
                  <c:v>41221</c:v>
                </c:pt>
                <c:pt idx="716">
                  <c:v>41220</c:v>
                </c:pt>
                <c:pt idx="717">
                  <c:v>41219</c:v>
                </c:pt>
                <c:pt idx="718">
                  <c:v>41215</c:v>
                </c:pt>
                <c:pt idx="719">
                  <c:v>41214</c:v>
                </c:pt>
                <c:pt idx="720">
                  <c:v>41213</c:v>
                </c:pt>
                <c:pt idx="721">
                  <c:v>41212</c:v>
                </c:pt>
                <c:pt idx="722">
                  <c:v>41211</c:v>
                </c:pt>
                <c:pt idx="723">
                  <c:v>41208</c:v>
                </c:pt>
                <c:pt idx="724">
                  <c:v>41207</c:v>
                </c:pt>
                <c:pt idx="725">
                  <c:v>41206</c:v>
                </c:pt>
                <c:pt idx="726">
                  <c:v>41205</c:v>
                </c:pt>
                <c:pt idx="727">
                  <c:v>41204</c:v>
                </c:pt>
                <c:pt idx="728">
                  <c:v>41201</c:v>
                </c:pt>
                <c:pt idx="729">
                  <c:v>41200</c:v>
                </c:pt>
                <c:pt idx="730">
                  <c:v>41199</c:v>
                </c:pt>
                <c:pt idx="731">
                  <c:v>41198</c:v>
                </c:pt>
                <c:pt idx="732">
                  <c:v>41197</c:v>
                </c:pt>
                <c:pt idx="733">
                  <c:v>41194</c:v>
                </c:pt>
                <c:pt idx="734">
                  <c:v>41193</c:v>
                </c:pt>
                <c:pt idx="735">
                  <c:v>41192</c:v>
                </c:pt>
                <c:pt idx="736">
                  <c:v>41191</c:v>
                </c:pt>
                <c:pt idx="737">
                  <c:v>41190</c:v>
                </c:pt>
                <c:pt idx="738">
                  <c:v>41187</c:v>
                </c:pt>
                <c:pt idx="739">
                  <c:v>41186</c:v>
                </c:pt>
                <c:pt idx="740">
                  <c:v>41185</c:v>
                </c:pt>
                <c:pt idx="741">
                  <c:v>41184</c:v>
                </c:pt>
                <c:pt idx="742">
                  <c:v>41183</c:v>
                </c:pt>
                <c:pt idx="743">
                  <c:v>41180</c:v>
                </c:pt>
                <c:pt idx="744">
                  <c:v>41179</c:v>
                </c:pt>
                <c:pt idx="745">
                  <c:v>41178</c:v>
                </c:pt>
                <c:pt idx="746">
                  <c:v>41177</c:v>
                </c:pt>
                <c:pt idx="747">
                  <c:v>41176</c:v>
                </c:pt>
                <c:pt idx="748">
                  <c:v>41173</c:v>
                </c:pt>
                <c:pt idx="749">
                  <c:v>41172</c:v>
                </c:pt>
                <c:pt idx="750">
                  <c:v>41171</c:v>
                </c:pt>
                <c:pt idx="751">
                  <c:v>41170</c:v>
                </c:pt>
                <c:pt idx="752">
                  <c:v>41169</c:v>
                </c:pt>
                <c:pt idx="753">
                  <c:v>41166</c:v>
                </c:pt>
                <c:pt idx="754">
                  <c:v>41165</c:v>
                </c:pt>
                <c:pt idx="755">
                  <c:v>41164</c:v>
                </c:pt>
                <c:pt idx="756">
                  <c:v>41163</c:v>
                </c:pt>
                <c:pt idx="757">
                  <c:v>41162</c:v>
                </c:pt>
                <c:pt idx="758">
                  <c:v>41159</c:v>
                </c:pt>
                <c:pt idx="759">
                  <c:v>41158</c:v>
                </c:pt>
                <c:pt idx="760">
                  <c:v>41157</c:v>
                </c:pt>
                <c:pt idx="761">
                  <c:v>41156</c:v>
                </c:pt>
                <c:pt idx="762">
                  <c:v>41155</c:v>
                </c:pt>
                <c:pt idx="763">
                  <c:v>41152</c:v>
                </c:pt>
                <c:pt idx="764">
                  <c:v>41151</c:v>
                </c:pt>
                <c:pt idx="765">
                  <c:v>41150</c:v>
                </c:pt>
                <c:pt idx="766">
                  <c:v>41149</c:v>
                </c:pt>
                <c:pt idx="767">
                  <c:v>41148</c:v>
                </c:pt>
                <c:pt idx="768">
                  <c:v>41145</c:v>
                </c:pt>
                <c:pt idx="769">
                  <c:v>41144</c:v>
                </c:pt>
                <c:pt idx="770">
                  <c:v>41143</c:v>
                </c:pt>
                <c:pt idx="771">
                  <c:v>41142</c:v>
                </c:pt>
                <c:pt idx="772">
                  <c:v>41141</c:v>
                </c:pt>
                <c:pt idx="773">
                  <c:v>41138</c:v>
                </c:pt>
                <c:pt idx="774">
                  <c:v>41137</c:v>
                </c:pt>
                <c:pt idx="775">
                  <c:v>41136</c:v>
                </c:pt>
                <c:pt idx="776">
                  <c:v>41135</c:v>
                </c:pt>
                <c:pt idx="777">
                  <c:v>41134</c:v>
                </c:pt>
                <c:pt idx="778">
                  <c:v>41131</c:v>
                </c:pt>
                <c:pt idx="779">
                  <c:v>41130</c:v>
                </c:pt>
                <c:pt idx="780">
                  <c:v>41129</c:v>
                </c:pt>
                <c:pt idx="781">
                  <c:v>41128</c:v>
                </c:pt>
                <c:pt idx="782">
                  <c:v>41127</c:v>
                </c:pt>
                <c:pt idx="783">
                  <c:v>41124</c:v>
                </c:pt>
                <c:pt idx="784">
                  <c:v>41123</c:v>
                </c:pt>
                <c:pt idx="785">
                  <c:v>41122</c:v>
                </c:pt>
                <c:pt idx="786">
                  <c:v>41121</c:v>
                </c:pt>
                <c:pt idx="787">
                  <c:v>41120</c:v>
                </c:pt>
                <c:pt idx="788">
                  <c:v>41117</c:v>
                </c:pt>
                <c:pt idx="789">
                  <c:v>41116</c:v>
                </c:pt>
                <c:pt idx="790">
                  <c:v>41115</c:v>
                </c:pt>
                <c:pt idx="791">
                  <c:v>41114</c:v>
                </c:pt>
                <c:pt idx="792">
                  <c:v>41113</c:v>
                </c:pt>
                <c:pt idx="793">
                  <c:v>41110</c:v>
                </c:pt>
                <c:pt idx="794">
                  <c:v>41109</c:v>
                </c:pt>
                <c:pt idx="795">
                  <c:v>41108</c:v>
                </c:pt>
                <c:pt idx="796">
                  <c:v>41107</c:v>
                </c:pt>
                <c:pt idx="797">
                  <c:v>41106</c:v>
                </c:pt>
                <c:pt idx="798">
                  <c:v>41103</c:v>
                </c:pt>
                <c:pt idx="799">
                  <c:v>41102</c:v>
                </c:pt>
                <c:pt idx="800">
                  <c:v>41101</c:v>
                </c:pt>
                <c:pt idx="801">
                  <c:v>41100</c:v>
                </c:pt>
                <c:pt idx="802">
                  <c:v>41099</c:v>
                </c:pt>
                <c:pt idx="803">
                  <c:v>41096</c:v>
                </c:pt>
                <c:pt idx="804">
                  <c:v>41095</c:v>
                </c:pt>
                <c:pt idx="805">
                  <c:v>41094</c:v>
                </c:pt>
                <c:pt idx="806">
                  <c:v>41093</c:v>
                </c:pt>
                <c:pt idx="807">
                  <c:v>41092</c:v>
                </c:pt>
                <c:pt idx="808">
                  <c:v>41089</c:v>
                </c:pt>
                <c:pt idx="809">
                  <c:v>41088</c:v>
                </c:pt>
                <c:pt idx="810">
                  <c:v>41087</c:v>
                </c:pt>
                <c:pt idx="811">
                  <c:v>41086</c:v>
                </c:pt>
                <c:pt idx="812">
                  <c:v>41085</c:v>
                </c:pt>
                <c:pt idx="813">
                  <c:v>41082</c:v>
                </c:pt>
                <c:pt idx="814">
                  <c:v>41081</c:v>
                </c:pt>
                <c:pt idx="815">
                  <c:v>41080</c:v>
                </c:pt>
                <c:pt idx="816">
                  <c:v>41079</c:v>
                </c:pt>
                <c:pt idx="817">
                  <c:v>41078</c:v>
                </c:pt>
                <c:pt idx="818">
                  <c:v>41075</c:v>
                </c:pt>
                <c:pt idx="819">
                  <c:v>41074</c:v>
                </c:pt>
                <c:pt idx="820">
                  <c:v>41073</c:v>
                </c:pt>
                <c:pt idx="821">
                  <c:v>41069</c:v>
                </c:pt>
                <c:pt idx="822">
                  <c:v>41068</c:v>
                </c:pt>
                <c:pt idx="823">
                  <c:v>41067</c:v>
                </c:pt>
                <c:pt idx="824">
                  <c:v>41066</c:v>
                </c:pt>
                <c:pt idx="825">
                  <c:v>41065</c:v>
                </c:pt>
                <c:pt idx="826">
                  <c:v>41064</c:v>
                </c:pt>
                <c:pt idx="827">
                  <c:v>41061</c:v>
                </c:pt>
                <c:pt idx="828">
                  <c:v>41060</c:v>
                </c:pt>
                <c:pt idx="829">
                  <c:v>41059</c:v>
                </c:pt>
                <c:pt idx="830">
                  <c:v>41058</c:v>
                </c:pt>
                <c:pt idx="831">
                  <c:v>41057</c:v>
                </c:pt>
                <c:pt idx="832">
                  <c:v>41054</c:v>
                </c:pt>
                <c:pt idx="833">
                  <c:v>41053</c:v>
                </c:pt>
                <c:pt idx="834">
                  <c:v>41052</c:v>
                </c:pt>
                <c:pt idx="835">
                  <c:v>41051</c:v>
                </c:pt>
                <c:pt idx="836">
                  <c:v>41050</c:v>
                </c:pt>
                <c:pt idx="837">
                  <c:v>41047</c:v>
                </c:pt>
                <c:pt idx="838">
                  <c:v>41046</c:v>
                </c:pt>
                <c:pt idx="839">
                  <c:v>41045</c:v>
                </c:pt>
                <c:pt idx="840">
                  <c:v>41044</c:v>
                </c:pt>
                <c:pt idx="841">
                  <c:v>41043</c:v>
                </c:pt>
                <c:pt idx="842">
                  <c:v>41041</c:v>
                </c:pt>
                <c:pt idx="843">
                  <c:v>41040</c:v>
                </c:pt>
                <c:pt idx="844">
                  <c:v>41039</c:v>
                </c:pt>
                <c:pt idx="845">
                  <c:v>41034</c:v>
                </c:pt>
                <c:pt idx="846">
                  <c:v>41033</c:v>
                </c:pt>
                <c:pt idx="847">
                  <c:v>41032</c:v>
                </c:pt>
                <c:pt idx="848">
                  <c:v>41031</c:v>
                </c:pt>
                <c:pt idx="849">
                  <c:v>41027</c:v>
                </c:pt>
                <c:pt idx="850">
                  <c:v>41026</c:v>
                </c:pt>
                <c:pt idx="851">
                  <c:v>41025</c:v>
                </c:pt>
                <c:pt idx="852">
                  <c:v>41024</c:v>
                </c:pt>
                <c:pt idx="853">
                  <c:v>41023</c:v>
                </c:pt>
                <c:pt idx="854">
                  <c:v>41022</c:v>
                </c:pt>
                <c:pt idx="855">
                  <c:v>41019</c:v>
                </c:pt>
                <c:pt idx="856">
                  <c:v>41018</c:v>
                </c:pt>
                <c:pt idx="857">
                  <c:v>41017</c:v>
                </c:pt>
                <c:pt idx="858">
                  <c:v>41016</c:v>
                </c:pt>
                <c:pt idx="859">
                  <c:v>41015</c:v>
                </c:pt>
                <c:pt idx="860">
                  <c:v>41012</c:v>
                </c:pt>
                <c:pt idx="861">
                  <c:v>41011</c:v>
                </c:pt>
                <c:pt idx="862">
                  <c:v>41010</c:v>
                </c:pt>
                <c:pt idx="863">
                  <c:v>41009</c:v>
                </c:pt>
                <c:pt idx="864">
                  <c:v>41008</c:v>
                </c:pt>
                <c:pt idx="865">
                  <c:v>41005</c:v>
                </c:pt>
                <c:pt idx="866">
                  <c:v>41004</c:v>
                </c:pt>
                <c:pt idx="867">
                  <c:v>41003</c:v>
                </c:pt>
                <c:pt idx="868">
                  <c:v>41002</c:v>
                </c:pt>
                <c:pt idx="869">
                  <c:v>41001</c:v>
                </c:pt>
                <c:pt idx="870">
                  <c:v>40998</c:v>
                </c:pt>
                <c:pt idx="871">
                  <c:v>40997</c:v>
                </c:pt>
                <c:pt idx="872">
                  <c:v>40996</c:v>
                </c:pt>
                <c:pt idx="873">
                  <c:v>40995</c:v>
                </c:pt>
                <c:pt idx="874">
                  <c:v>40994</c:v>
                </c:pt>
                <c:pt idx="875">
                  <c:v>40991</c:v>
                </c:pt>
                <c:pt idx="876">
                  <c:v>40990</c:v>
                </c:pt>
                <c:pt idx="877">
                  <c:v>40989</c:v>
                </c:pt>
                <c:pt idx="878">
                  <c:v>40988</c:v>
                </c:pt>
                <c:pt idx="879">
                  <c:v>40987</c:v>
                </c:pt>
                <c:pt idx="880">
                  <c:v>40984</c:v>
                </c:pt>
                <c:pt idx="881">
                  <c:v>40983</c:v>
                </c:pt>
                <c:pt idx="882">
                  <c:v>40982</c:v>
                </c:pt>
                <c:pt idx="883">
                  <c:v>40981</c:v>
                </c:pt>
                <c:pt idx="884">
                  <c:v>40980</c:v>
                </c:pt>
                <c:pt idx="885">
                  <c:v>40979</c:v>
                </c:pt>
                <c:pt idx="886">
                  <c:v>40975</c:v>
                </c:pt>
                <c:pt idx="887">
                  <c:v>40974</c:v>
                </c:pt>
                <c:pt idx="888">
                  <c:v>40973</c:v>
                </c:pt>
                <c:pt idx="889">
                  <c:v>40970</c:v>
                </c:pt>
                <c:pt idx="890">
                  <c:v>40969</c:v>
                </c:pt>
                <c:pt idx="891">
                  <c:v>40968</c:v>
                </c:pt>
                <c:pt idx="892">
                  <c:v>40967</c:v>
                </c:pt>
                <c:pt idx="893">
                  <c:v>40966</c:v>
                </c:pt>
                <c:pt idx="894">
                  <c:v>40963</c:v>
                </c:pt>
                <c:pt idx="895">
                  <c:v>40961</c:v>
                </c:pt>
                <c:pt idx="896">
                  <c:v>40960</c:v>
                </c:pt>
                <c:pt idx="897">
                  <c:v>40959</c:v>
                </c:pt>
                <c:pt idx="898">
                  <c:v>40956</c:v>
                </c:pt>
                <c:pt idx="899">
                  <c:v>40955</c:v>
                </c:pt>
                <c:pt idx="900">
                  <c:v>40954</c:v>
                </c:pt>
                <c:pt idx="901">
                  <c:v>40953</c:v>
                </c:pt>
                <c:pt idx="902">
                  <c:v>40952</c:v>
                </c:pt>
                <c:pt idx="903">
                  <c:v>40949</c:v>
                </c:pt>
                <c:pt idx="904">
                  <c:v>40948</c:v>
                </c:pt>
                <c:pt idx="905">
                  <c:v>40947</c:v>
                </c:pt>
                <c:pt idx="906">
                  <c:v>40946</c:v>
                </c:pt>
                <c:pt idx="907">
                  <c:v>40945</c:v>
                </c:pt>
                <c:pt idx="908">
                  <c:v>40942</c:v>
                </c:pt>
                <c:pt idx="909">
                  <c:v>40941</c:v>
                </c:pt>
                <c:pt idx="910">
                  <c:v>40940</c:v>
                </c:pt>
                <c:pt idx="911">
                  <c:v>40939</c:v>
                </c:pt>
                <c:pt idx="912">
                  <c:v>40938</c:v>
                </c:pt>
                <c:pt idx="913">
                  <c:v>40935</c:v>
                </c:pt>
                <c:pt idx="914">
                  <c:v>40934</c:v>
                </c:pt>
                <c:pt idx="915">
                  <c:v>40933</c:v>
                </c:pt>
                <c:pt idx="916">
                  <c:v>40932</c:v>
                </c:pt>
                <c:pt idx="917">
                  <c:v>40931</c:v>
                </c:pt>
                <c:pt idx="918">
                  <c:v>40928</c:v>
                </c:pt>
                <c:pt idx="919">
                  <c:v>40927</c:v>
                </c:pt>
                <c:pt idx="920">
                  <c:v>40926</c:v>
                </c:pt>
                <c:pt idx="921">
                  <c:v>40925</c:v>
                </c:pt>
                <c:pt idx="922">
                  <c:v>40924</c:v>
                </c:pt>
                <c:pt idx="923">
                  <c:v>40921</c:v>
                </c:pt>
                <c:pt idx="924">
                  <c:v>40920</c:v>
                </c:pt>
                <c:pt idx="925">
                  <c:v>40919</c:v>
                </c:pt>
                <c:pt idx="926">
                  <c:v>40918</c:v>
                </c:pt>
                <c:pt idx="927">
                  <c:v>40907</c:v>
                </c:pt>
                <c:pt idx="928">
                  <c:v>40906</c:v>
                </c:pt>
                <c:pt idx="929">
                  <c:v>40905</c:v>
                </c:pt>
                <c:pt idx="930">
                  <c:v>40904</c:v>
                </c:pt>
                <c:pt idx="931">
                  <c:v>40903</c:v>
                </c:pt>
                <c:pt idx="932">
                  <c:v>40900</c:v>
                </c:pt>
                <c:pt idx="933">
                  <c:v>40899</c:v>
                </c:pt>
                <c:pt idx="934">
                  <c:v>40898</c:v>
                </c:pt>
                <c:pt idx="935">
                  <c:v>40897</c:v>
                </c:pt>
                <c:pt idx="936">
                  <c:v>40896</c:v>
                </c:pt>
                <c:pt idx="937">
                  <c:v>40893</c:v>
                </c:pt>
                <c:pt idx="938">
                  <c:v>40892</c:v>
                </c:pt>
                <c:pt idx="939">
                  <c:v>40891</c:v>
                </c:pt>
                <c:pt idx="940">
                  <c:v>40890</c:v>
                </c:pt>
                <c:pt idx="941">
                  <c:v>40889</c:v>
                </c:pt>
                <c:pt idx="942">
                  <c:v>40886</c:v>
                </c:pt>
                <c:pt idx="943">
                  <c:v>40885</c:v>
                </c:pt>
                <c:pt idx="944">
                  <c:v>40884</c:v>
                </c:pt>
                <c:pt idx="945">
                  <c:v>40883</c:v>
                </c:pt>
                <c:pt idx="946">
                  <c:v>40882</c:v>
                </c:pt>
                <c:pt idx="947">
                  <c:v>40879</c:v>
                </c:pt>
                <c:pt idx="948">
                  <c:v>40878</c:v>
                </c:pt>
                <c:pt idx="949">
                  <c:v>40877</c:v>
                </c:pt>
                <c:pt idx="950">
                  <c:v>40876</c:v>
                </c:pt>
                <c:pt idx="951">
                  <c:v>40875</c:v>
                </c:pt>
                <c:pt idx="952">
                  <c:v>40872</c:v>
                </c:pt>
                <c:pt idx="953">
                  <c:v>40871</c:v>
                </c:pt>
                <c:pt idx="954">
                  <c:v>40870</c:v>
                </c:pt>
                <c:pt idx="955">
                  <c:v>40869</c:v>
                </c:pt>
                <c:pt idx="956">
                  <c:v>40868</c:v>
                </c:pt>
                <c:pt idx="957">
                  <c:v>40865</c:v>
                </c:pt>
                <c:pt idx="958">
                  <c:v>40864</c:v>
                </c:pt>
                <c:pt idx="959">
                  <c:v>40863</c:v>
                </c:pt>
                <c:pt idx="960">
                  <c:v>40862</c:v>
                </c:pt>
                <c:pt idx="961">
                  <c:v>40861</c:v>
                </c:pt>
                <c:pt idx="962">
                  <c:v>40858</c:v>
                </c:pt>
                <c:pt idx="963">
                  <c:v>40857</c:v>
                </c:pt>
                <c:pt idx="964">
                  <c:v>40856</c:v>
                </c:pt>
                <c:pt idx="965">
                  <c:v>40855</c:v>
                </c:pt>
                <c:pt idx="966">
                  <c:v>40854</c:v>
                </c:pt>
                <c:pt idx="967">
                  <c:v>40850</c:v>
                </c:pt>
                <c:pt idx="968">
                  <c:v>40849</c:v>
                </c:pt>
                <c:pt idx="969">
                  <c:v>40848</c:v>
                </c:pt>
                <c:pt idx="970">
                  <c:v>40847</c:v>
                </c:pt>
                <c:pt idx="971">
                  <c:v>40844</c:v>
                </c:pt>
                <c:pt idx="972">
                  <c:v>40843</c:v>
                </c:pt>
                <c:pt idx="973">
                  <c:v>40842</c:v>
                </c:pt>
                <c:pt idx="974">
                  <c:v>40841</c:v>
                </c:pt>
                <c:pt idx="975">
                  <c:v>40840</c:v>
                </c:pt>
                <c:pt idx="976">
                  <c:v>40837</c:v>
                </c:pt>
                <c:pt idx="977">
                  <c:v>40836</c:v>
                </c:pt>
                <c:pt idx="978">
                  <c:v>40835</c:v>
                </c:pt>
                <c:pt idx="979">
                  <c:v>40834</c:v>
                </c:pt>
                <c:pt idx="980">
                  <c:v>40833</c:v>
                </c:pt>
                <c:pt idx="981">
                  <c:v>40830</c:v>
                </c:pt>
                <c:pt idx="982">
                  <c:v>40829</c:v>
                </c:pt>
                <c:pt idx="983">
                  <c:v>40828</c:v>
                </c:pt>
                <c:pt idx="984">
                  <c:v>40827</c:v>
                </c:pt>
                <c:pt idx="985">
                  <c:v>40826</c:v>
                </c:pt>
                <c:pt idx="986">
                  <c:v>40823</c:v>
                </c:pt>
                <c:pt idx="987">
                  <c:v>40822</c:v>
                </c:pt>
                <c:pt idx="988">
                  <c:v>40821</c:v>
                </c:pt>
                <c:pt idx="989">
                  <c:v>40820</c:v>
                </c:pt>
                <c:pt idx="990">
                  <c:v>40819</c:v>
                </c:pt>
                <c:pt idx="991">
                  <c:v>40816</c:v>
                </c:pt>
                <c:pt idx="992">
                  <c:v>40815</c:v>
                </c:pt>
                <c:pt idx="993">
                  <c:v>40814</c:v>
                </c:pt>
                <c:pt idx="994">
                  <c:v>40813</c:v>
                </c:pt>
                <c:pt idx="995">
                  <c:v>40812</c:v>
                </c:pt>
                <c:pt idx="996">
                  <c:v>40809</c:v>
                </c:pt>
                <c:pt idx="997">
                  <c:v>40808</c:v>
                </c:pt>
                <c:pt idx="998">
                  <c:v>40807</c:v>
                </c:pt>
                <c:pt idx="999">
                  <c:v>40806</c:v>
                </c:pt>
                <c:pt idx="1000">
                  <c:v>40805</c:v>
                </c:pt>
                <c:pt idx="1001">
                  <c:v>40802</c:v>
                </c:pt>
                <c:pt idx="1002">
                  <c:v>40801</c:v>
                </c:pt>
                <c:pt idx="1003">
                  <c:v>40800</c:v>
                </c:pt>
                <c:pt idx="1004">
                  <c:v>40799</c:v>
                </c:pt>
                <c:pt idx="1005">
                  <c:v>40798</c:v>
                </c:pt>
                <c:pt idx="1006">
                  <c:v>40795</c:v>
                </c:pt>
                <c:pt idx="1007">
                  <c:v>40794</c:v>
                </c:pt>
                <c:pt idx="1008">
                  <c:v>40793</c:v>
                </c:pt>
                <c:pt idx="1009">
                  <c:v>40792</c:v>
                </c:pt>
                <c:pt idx="1010">
                  <c:v>40791</c:v>
                </c:pt>
                <c:pt idx="1011">
                  <c:v>40788</c:v>
                </c:pt>
                <c:pt idx="1012">
                  <c:v>40787</c:v>
                </c:pt>
                <c:pt idx="1013">
                  <c:v>40786</c:v>
                </c:pt>
                <c:pt idx="1014">
                  <c:v>40785</c:v>
                </c:pt>
                <c:pt idx="1015">
                  <c:v>40784</c:v>
                </c:pt>
                <c:pt idx="1016">
                  <c:v>40781</c:v>
                </c:pt>
                <c:pt idx="1017">
                  <c:v>40780</c:v>
                </c:pt>
                <c:pt idx="1018">
                  <c:v>40779</c:v>
                </c:pt>
                <c:pt idx="1019">
                  <c:v>40778</c:v>
                </c:pt>
                <c:pt idx="1020">
                  <c:v>40777</c:v>
                </c:pt>
                <c:pt idx="1021">
                  <c:v>40774</c:v>
                </c:pt>
                <c:pt idx="1022">
                  <c:v>40773</c:v>
                </c:pt>
                <c:pt idx="1023">
                  <c:v>40772</c:v>
                </c:pt>
                <c:pt idx="1024">
                  <c:v>40771</c:v>
                </c:pt>
                <c:pt idx="1025">
                  <c:v>40770</c:v>
                </c:pt>
                <c:pt idx="1026">
                  <c:v>40767</c:v>
                </c:pt>
                <c:pt idx="1027">
                  <c:v>40766</c:v>
                </c:pt>
                <c:pt idx="1028">
                  <c:v>40765</c:v>
                </c:pt>
                <c:pt idx="1029">
                  <c:v>40764</c:v>
                </c:pt>
                <c:pt idx="1030">
                  <c:v>40763</c:v>
                </c:pt>
                <c:pt idx="1031">
                  <c:v>40760</c:v>
                </c:pt>
                <c:pt idx="1032">
                  <c:v>40759</c:v>
                </c:pt>
                <c:pt idx="1033">
                  <c:v>40758</c:v>
                </c:pt>
                <c:pt idx="1034">
                  <c:v>40757</c:v>
                </c:pt>
                <c:pt idx="1035">
                  <c:v>40756</c:v>
                </c:pt>
                <c:pt idx="1036">
                  <c:v>40753</c:v>
                </c:pt>
                <c:pt idx="1037">
                  <c:v>40752</c:v>
                </c:pt>
                <c:pt idx="1038">
                  <c:v>40751</c:v>
                </c:pt>
                <c:pt idx="1039">
                  <c:v>40750</c:v>
                </c:pt>
                <c:pt idx="1040">
                  <c:v>40749</c:v>
                </c:pt>
                <c:pt idx="1041">
                  <c:v>40746</c:v>
                </c:pt>
                <c:pt idx="1042">
                  <c:v>40745</c:v>
                </c:pt>
                <c:pt idx="1043">
                  <c:v>40744</c:v>
                </c:pt>
                <c:pt idx="1044">
                  <c:v>40743</c:v>
                </c:pt>
                <c:pt idx="1045">
                  <c:v>40742</c:v>
                </c:pt>
                <c:pt idx="1046">
                  <c:v>40739</c:v>
                </c:pt>
                <c:pt idx="1047">
                  <c:v>40738</c:v>
                </c:pt>
                <c:pt idx="1048">
                  <c:v>40737</c:v>
                </c:pt>
                <c:pt idx="1049">
                  <c:v>40736</c:v>
                </c:pt>
                <c:pt idx="1050">
                  <c:v>40735</c:v>
                </c:pt>
                <c:pt idx="1051">
                  <c:v>40732</c:v>
                </c:pt>
                <c:pt idx="1052">
                  <c:v>40731</c:v>
                </c:pt>
                <c:pt idx="1053">
                  <c:v>40730</c:v>
                </c:pt>
                <c:pt idx="1054">
                  <c:v>40729</c:v>
                </c:pt>
                <c:pt idx="1055">
                  <c:v>40728</c:v>
                </c:pt>
                <c:pt idx="1056">
                  <c:v>40725</c:v>
                </c:pt>
                <c:pt idx="1057">
                  <c:v>40724</c:v>
                </c:pt>
                <c:pt idx="1058">
                  <c:v>40723</c:v>
                </c:pt>
                <c:pt idx="1059">
                  <c:v>40722</c:v>
                </c:pt>
                <c:pt idx="1060">
                  <c:v>40721</c:v>
                </c:pt>
                <c:pt idx="1061">
                  <c:v>40718</c:v>
                </c:pt>
                <c:pt idx="1062">
                  <c:v>40717</c:v>
                </c:pt>
                <c:pt idx="1063">
                  <c:v>40716</c:v>
                </c:pt>
                <c:pt idx="1064">
                  <c:v>40715</c:v>
                </c:pt>
                <c:pt idx="1065">
                  <c:v>40714</c:v>
                </c:pt>
                <c:pt idx="1066">
                  <c:v>40711</c:v>
                </c:pt>
                <c:pt idx="1067">
                  <c:v>40710</c:v>
                </c:pt>
                <c:pt idx="1068">
                  <c:v>40709</c:v>
                </c:pt>
                <c:pt idx="1069">
                  <c:v>40708</c:v>
                </c:pt>
                <c:pt idx="1070">
                  <c:v>40704</c:v>
                </c:pt>
                <c:pt idx="1071">
                  <c:v>40703</c:v>
                </c:pt>
                <c:pt idx="1072">
                  <c:v>40702</c:v>
                </c:pt>
                <c:pt idx="1073">
                  <c:v>40701</c:v>
                </c:pt>
                <c:pt idx="1074">
                  <c:v>40700</c:v>
                </c:pt>
                <c:pt idx="1075">
                  <c:v>40697</c:v>
                </c:pt>
                <c:pt idx="1076">
                  <c:v>40696</c:v>
                </c:pt>
                <c:pt idx="1077">
                  <c:v>40695</c:v>
                </c:pt>
                <c:pt idx="1078">
                  <c:v>40694</c:v>
                </c:pt>
                <c:pt idx="1079">
                  <c:v>40693</c:v>
                </c:pt>
                <c:pt idx="1080">
                  <c:v>40690</c:v>
                </c:pt>
                <c:pt idx="1081">
                  <c:v>40689</c:v>
                </c:pt>
                <c:pt idx="1082">
                  <c:v>40688</c:v>
                </c:pt>
                <c:pt idx="1083">
                  <c:v>40687</c:v>
                </c:pt>
                <c:pt idx="1084">
                  <c:v>40686</c:v>
                </c:pt>
                <c:pt idx="1085">
                  <c:v>40683</c:v>
                </c:pt>
                <c:pt idx="1086">
                  <c:v>40682</c:v>
                </c:pt>
                <c:pt idx="1087">
                  <c:v>40681</c:v>
                </c:pt>
                <c:pt idx="1088">
                  <c:v>40680</c:v>
                </c:pt>
                <c:pt idx="1089">
                  <c:v>40679</c:v>
                </c:pt>
                <c:pt idx="1090">
                  <c:v>40676</c:v>
                </c:pt>
                <c:pt idx="1091">
                  <c:v>40675</c:v>
                </c:pt>
                <c:pt idx="1092">
                  <c:v>40674</c:v>
                </c:pt>
                <c:pt idx="1093">
                  <c:v>40673</c:v>
                </c:pt>
                <c:pt idx="1094">
                  <c:v>40669</c:v>
                </c:pt>
                <c:pt idx="1095">
                  <c:v>40668</c:v>
                </c:pt>
                <c:pt idx="1096">
                  <c:v>40667</c:v>
                </c:pt>
                <c:pt idx="1097">
                  <c:v>40666</c:v>
                </c:pt>
                <c:pt idx="1098">
                  <c:v>40662</c:v>
                </c:pt>
                <c:pt idx="1099">
                  <c:v>40661</c:v>
                </c:pt>
                <c:pt idx="1100">
                  <c:v>40660</c:v>
                </c:pt>
                <c:pt idx="1101">
                  <c:v>40659</c:v>
                </c:pt>
                <c:pt idx="1102">
                  <c:v>40658</c:v>
                </c:pt>
                <c:pt idx="1103">
                  <c:v>40655</c:v>
                </c:pt>
                <c:pt idx="1104">
                  <c:v>40654</c:v>
                </c:pt>
                <c:pt idx="1105">
                  <c:v>40653</c:v>
                </c:pt>
                <c:pt idx="1106">
                  <c:v>40652</c:v>
                </c:pt>
                <c:pt idx="1107">
                  <c:v>40651</c:v>
                </c:pt>
                <c:pt idx="1108">
                  <c:v>40648</c:v>
                </c:pt>
                <c:pt idx="1109">
                  <c:v>40647</c:v>
                </c:pt>
                <c:pt idx="1110">
                  <c:v>40646</c:v>
                </c:pt>
                <c:pt idx="1111">
                  <c:v>40645</c:v>
                </c:pt>
                <c:pt idx="1112">
                  <c:v>40644</c:v>
                </c:pt>
                <c:pt idx="1113">
                  <c:v>40641</c:v>
                </c:pt>
                <c:pt idx="1114">
                  <c:v>40640</c:v>
                </c:pt>
                <c:pt idx="1115">
                  <c:v>40639</c:v>
                </c:pt>
                <c:pt idx="1116">
                  <c:v>40638</c:v>
                </c:pt>
                <c:pt idx="1117">
                  <c:v>40637</c:v>
                </c:pt>
                <c:pt idx="1118">
                  <c:v>40634</c:v>
                </c:pt>
                <c:pt idx="1119">
                  <c:v>40633</c:v>
                </c:pt>
                <c:pt idx="1120">
                  <c:v>40632</c:v>
                </c:pt>
                <c:pt idx="1121">
                  <c:v>40631</c:v>
                </c:pt>
                <c:pt idx="1122">
                  <c:v>40630</c:v>
                </c:pt>
                <c:pt idx="1123">
                  <c:v>40627</c:v>
                </c:pt>
                <c:pt idx="1124">
                  <c:v>40626</c:v>
                </c:pt>
                <c:pt idx="1125">
                  <c:v>40625</c:v>
                </c:pt>
                <c:pt idx="1126">
                  <c:v>40624</c:v>
                </c:pt>
                <c:pt idx="1127">
                  <c:v>40623</c:v>
                </c:pt>
                <c:pt idx="1128">
                  <c:v>40620</c:v>
                </c:pt>
                <c:pt idx="1129">
                  <c:v>40619</c:v>
                </c:pt>
                <c:pt idx="1130">
                  <c:v>40618</c:v>
                </c:pt>
                <c:pt idx="1131">
                  <c:v>40617</c:v>
                </c:pt>
                <c:pt idx="1132">
                  <c:v>40616</c:v>
                </c:pt>
                <c:pt idx="1133">
                  <c:v>40613</c:v>
                </c:pt>
                <c:pt idx="1134">
                  <c:v>40612</c:v>
                </c:pt>
                <c:pt idx="1135">
                  <c:v>40611</c:v>
                </c:pt>
                <c:pt idx="1136">
                  <c:v>40607</c:v>
                </c:pt>
                <c:pt idx="1137">
                  <c:v>40606</c:v>
                </c:pt>
                <c:pt idx="1138">
                  <c:v>40605</c:v>
                </c:pt>
                <c:pt idx="1139">
                  <c:v>40604</c:v>
                </c:pt>
                <c:pt idx="1140">
                  <c:v>40603</c:v>
                </c:pt>
                <c:pt idx="1141">
                  <c:v>40602</c:v>
                </c:pt>
                <c:pt idx="1142">
                  <c:v>40599</c:v>
                </c:pt>
                <c:pt idx="1143">
                  <c:v>40598</c:v>
                </c:pt>
                <c:pt idx="1144">
                  <c:v>40596</c:v>
                </c:pt>
                <c:pt idx="1145">
                  <c:v>40595</c:v>
                </c:pt>
                <c:pt idx="1146">
                  <c:v>40592</c:v>
                </c:pt>
                <c:pt idx="1147">
                  <c:v>40591</c:v>
                </c:pt>
                <c:pt idx="1148">
                  <c:v>40590</c:v>
                </c:pt>
                <c:pt idx="1149">
                  <c:v>40589</c:v>
                </c:pt>
                <c:pt idx="1150">
                  <c:v>40588</c:v>
                </c:pt>
                <c:pt idx="1151">
                  <c:v>40585</c:v>
                </c:pt>
                <c:pt idx="1152">
                  <c:v>40584</c:v>
                </c:pt>
                <c:pt idx="1153">
                  <c:v>40583</c:v>
                </c:pt>
                <c:pt idx="1154">
                  <c:v>40582</c:v>
                </c:pt>
                <c:pt idx="1155">
                  <c:v>40581</c:v>
                </c:pt>
                <c:pt idx="1156">
                  <c:v>40578</c:v>
                </c:pt>
                <c:pt idx="1157">
                  <c:v>40577</c:v>
                </c:pt>
                <c:pt idx="1158">
                  <c:v>40576</c:v>
                </c:pt>
                <c:pt idx="1159">
                  <c:v>40575</c:v>
                </c:pt>
                <c:pt idx="1160">
                  <c:v>40574</c:v>
                </c:pt>
                <c:pt idx="1161">
                  <c:v>40571</c:v>
                </c:pt>
                <c:pt idx="1162">
                  <c:v>40570</c:v>
                </c:pt>
                <c:pt idx="1163">
                  <c:v>40569</c:v>
                </c:pt>
                <c:pt idx="1164">
                  <c:v>40568</c:v>
                </c:pt>
                <c:pt idx="1165">
                  <c:v>40567</c:v>
                </c:pt>
                <c:pt idx="1166">
                  <c:v>40564</c:v>
                </c:pt>
                <c:pt idx="1167">
                  <c:v>40563</c:v>
                </c:pt>
                <c:pt idx="1168">
                  <c:v>40562</c:v>
                </c:pt>
                <c:pt idx="1169">
                  <c:v>40561</c:v>
                </c:pt>
                <c:pt idx="1170">
                  <c:v>40560</c:v>
                </c:pt>
                <c:pt idx="1171">
                  <c:v>40557</c:v>
                </c:pt>
                <c:pt idx="1172">
                  <c:v>40556</c:v>
                </c:pt>
                <c:pt idx="1173">
                  <c:v>40555</c:v>
                </c:pt>
                <c:pt idx="1174">
                  <c:v>40554</c:v>
                </c:pt>
                <c:pt idx="1175">
                  <c:v>40543</c:v>
                </c:pt>
                <c:pt idx="1176">
                  <c:v>40542</c:v>
                </c:pt>
                <c:pt idx="1177">
                  <c:v>40541</c:v>
                </c:pt>
                <c:pt idx="1178">
                  <c:v>40540</c:v>
                </c:pt>
                <c:pt idx="1179">
                  <c:v>40539</c:v>
                </c:pt>
                <c:pt idx="1180">
                  <c:v>40536</c:v>
                </c:pt>
                <c:pt idx="1181">
                  <c:v>40535</c:v>
                </c:pt>
                <c:pt idx="1182">
                  <c:v>40534</c:v>
                </c:pt>
                <c:pt idx="1183">
                  <c:v>40533</c:v>
                </c:pt>
                <c:pt idx="1184">
                  <c:v>40532</c:v>
                </c:pt>
                <c:pt idx="1185">
                  <c:v>40529</c:v>
                </c:pt>
                <c:pt idx="1186">
                  <c:v>40528</c:v>
                </c:pt>
                <c:pt idx="1187">
                  <c:v>40527</c:v>
                </c:pt>
                <c:pt idx="1188">
                  <c:v>40526</c:v>
                </c:pt>
                <c:pt idx="1189">
                  <c:v>40525</c:v>
                </c:pt>
                <c:pt idx="1190">
                  <c:v>40522</c:v>
                </c:pt>
                <c:pt idx="1191">
                  <c:v>40521</c:v>
                </c:pt>
                <c:pt idx="1192">
                  <c:v>40520</c:v>
                </c:pt>
                <c:pt idx="1193">
                  <c:v>40519</c:v>
                </c:pt>
                <c:pt idx="1194">
                  <c:v>40518</c:v>
                </c:pt>
                <c:pt idx="1195">
                  <c:v>40515</c:v>
                </c:pt>
                <c:pt idx="1196">
                  <c:v>40514</c:v>
                </c:pt>
                <c:pt idx="1197">
                  <c:v>40513</c:v>
                </c:pt>
                <c:pt idx="1198">
                  <c:v>40512</c:v>
                </c:pt>
                <c:pt idx="1199">
                  <c:v>40511</c:v>
                </c:pt>
                <c:pt idx="1200">
                  <c:v>40508</c:v>
                </c:pt>
                <c:pt idx="1201">
                  <c:v>40507</c:v>
                </c:pt>
                <c:pt idx="1202">
                  <c:v>40506</c:v>
                </c:pt>
                <c:pt idx="1203">
                  <c:v>40505</c:v>
                </c:pt>
                <c:pt idx="1204">
                  <c:v>40504</c:v>
                </c:pt>
                <c:pt idx="1205">
                  <c:v>40501</c:v>
                </c:pt>
                <c:pt idx="1206">
                  <c:v>40500</c:v>
                </c:pt>
                <c:pt idx="1207">
                  <c:v>40499</c:v>
                </c:pt>
                <c:pt idx="1208">
                  <c:v>40498</c:v>
                </c:pt>
                <c:pt idx="1209">
                  <c:v>40497</c:v>
                </c:pt>
                <c:pt idx="1210">
                  <c:v>40495</c:v>
                </c:pt>
                <c:pt idx="1211">
                  <c:v>40494</c:v>
                </c:pt>
                <c:pt idx="1212">
                  <c:v>40493</c:v>
                </c:pt>
                <c:pt idx="1213">
                  <c:v>40492</c:v>
                </c:pt>
                <c:pt idx="1214">
                  <c:v>40491</c:v>
                </c:pt>
                <c:pt idx="1215">
                  <c:v>40490</c:v>
                </c:pt>
                <c:pt idx="1216">
                  <c:v>40485</c:v>
                </c:pt>
                <c:pt idx="1217">
                  <c:v>40484</c:v>
                </c:pt>
                <c:pt idx="1218">
                  <c:v>40483</c:v>
                </c:pt>
                <c:pt idx="1219">
                  <c:v>40480</c:v>
                </c:pt>
                <c:pt idx="1220">
                  <c:v>40479</c:v>
                </c:pt>
                <c:pt idx="1221">
                  <c:v>40478</c:v>
                </c:pt>
                <c:pt idx="1222">
                  <c:v>40477</c:v>
                </c:pt>
                <c:pt idx="1223">
                  <c:v>40476</c:v>
                </c:pt>
                <c:pt idx="1224">
                  <c:v>40473</c:v>
                </c:pt>
                <c:pt idx="1225">
                  <c:v>40472</c:v>
                </c:pt>
                <c:pt idx="1226">
                  <c:v>40471</c:v>
                </c:pt>
                <c:pt idx="1227">
                  <c:v>40470</c:v>
                </c:pt>
                <c:pt idx="1228">
                  <c:v>40469</c:v>
                </c:pt>
                <c:pt idx="1229">
                  <c:v>40466</c:v>
                </c:pt>
                <c:pt idx="1230">
                  <c:v>40465</c:v>
                </c:pt>
                <c:pt idx="1231">
                  <c:v>40464</c:v>
                </c:pt>
                <c:pt idx="1232">
                  <c:v>40463</c:v>
                </c:pt>
                <c:pt idx="1233">
                  <c:v>40462</c:v>
                </c:pt>
                <c:pt idx="1234">
                  <c:v>40459</c:v>
                </c:pt>
                <c:pt idx="1235">
                  <c:v>40458</c:v>
                </c:pt>
                <c:pt idx="1236">
                  <c:v>40457</c:v>
                </c:pt>
                <c:pt idx="1237">
                  <c:v>40456</c:v>
                </c:pt>
                <c:pt idx="1238">
                  <c:v>40455</c:v>
                </c:pt>
                <c:pt idx="1239">
                  <c:v>40452</c:v>
                </c:pt>
                <c:pt idx="1240">
                  <c:v>40451</c:v>
                </c:pt>
                <c:pt idx="1241">
                  <c:v>40450</c:v>
                </c:pt>
                <c:pt idx="1242">
                  <c:v>40449</c:v>
                </c:pt>
                <c:pt idx="1243">
                  <c:v>40448</c:v>
                </c:pt>
                <c:pt idx="1244">
                  <c:v>40445</c:v>
                </c:pt>
                <c:pt idx="1245">
                  <c:v>40444</c:v>
                </c:pt>
                <c:pt idx="1246">
                  <c:v>40443</c:v>
                </c:pt>
                <c:pt idx="1247">
                  <c:v>40442</c:v>
                </c:pt>
                <c:pt idx="1248">
                  <c:v>40441</c:v>
                </c:pt>
                <c:pt idx="1249">
                  <c:v>40438</c:v>
                </c:pt>
                <c:pt idx="1250">
                  <c:v>40437</c:v>
                </c:pt>
                <c:pt idx="1251">
                  <c:v>40436</c:v>
                </c:pt>
                <c:pt idx="1252">
                  <c:v>40435</c:v>
                </c:pt>
                <c:pt idx="1253">
                  <c:v>40434</c:v>
                </c:pt>
                <c:pt idx="1254">
                  <c:v>40431</c:v>
                </c:pt>
                <c:pt idx="1255">
                  <c:v>40430</c:v>
                </c:pt>
                <c:pt idx="1256">
                  <c:v>40429</c:v>
                </c:pt>
                <c:pt idx="1257">
                  <c:v>40428</c:v>
                </c:pt>
                <c:pt idx="1258">
                  <c:v>40427</c:v>
                </c:pt>
                <c:pt idx="1259">
                  <c:v>40424</c:v>
                </c:pt>
                <c:pt idx="1260">
                  <c:v>40423</c:v>
                </c:pt>
                <c:pt idx="1261">
                  <c:v>40422</c:v>
                </c:pt>
                <c:pt idx="1262">
                  <c:v>40421</c:v>
                </c:pt>
                <c:pt idx="1263">
                  <c:v>40420</c:v>
                </c:pt>
                <c:pt idx="1264">
                  <c:v>40417</c:v>
                </c:pt>
                <c:pt idx="1265">
                  <c:v>40416</c:v>
                </c:pt>
                <c:pt idx="1266">
                  <c:v>40415</c:v>
                </c:pt>
                <c:pt idx="1267">
                  <c:v>40414</c:v>
                </c:pt>
                <c:pt idx="1268">
                  <c:v>40413</c:v>
                </c:pt>
                <c:pt idx="1269">
                  <c:v>40410</c:v>
                </c:pt>
                <c:pt idx="1270">
                  <c:v>40409</c:v>
                </c:pt>
                <c:pt idx="1271">
                  <c:v>40408</c:v>
                </c:pt>
                <c:pt idx="1272">
                  <c:v>40407</c:v>
                </c:pt>
                <c:pt idx="1273">
                  <c:v>40406</c:v>
                </c:pt>
                <c:pt idx="1274">
                  <c:v>40403</c:v>
                </c:pt>
                <c:pt idx="1275">
                  <c:v>40402</c:v>
                </c:pt>
                <c:pt idx="1276">
                  <c:v>40401</c:v>
                </c:pt>
                <c:pt idx="1277">
                  <c:v>40400</c:v>
                </c:pt>
                <c:pt idx="1278">
                  <c:v>40399</c:v>
                </c:pt>
                <c:pt idx="1279">
                  <c:v>40396</c:v>
                </c:pt>
                <c:pt idx="1280">
                  <c:v>40395</c:v>
                </c:pt>
                <c:pt idx="1281">
                  <c:v>40394</c:v>
                </c:pt>
                <c:pt idx="1282">
                  <c:v>40393</c:v>
                </c:pt>
                <c:pt idx="1283">
                  <c:v>40392</c:v>
                </c:pt>
                <c:pt idx="1284">
                  <c:v>40389</c:v>
                </c:pt>
                <c:pt idx="1285">
                  <c:v>40388</c:v>
                </c:pt>
                <c:pt idx="1286">
                  <c:v>40387</c:v>
                </c:pt>
                <c:pt idx="1287">
                  <c:v>40386</c:v>
                </c:pt>
                <c:pt idx="1288">
                  <c:v>40385</c:v>
                </c:pt>
                <c:pt idx="1289">
                  <c:v>40382</c:v>
                </c:pt>
                <c:pt idx="1290">
                  <c:v>40381</c:v>
                </c:pt>
                <c:pt idx="1291">
                  <c:v>40380</c:v>
                </c:pt>
                <c:pt idx="1292">
                  <c:v>40379</c:v>
                </c:pt>
                <c:pt idx="1293">
                  <c:v>40378</c:v>
                </c:pt>
                <c:pt idx="1294">
                  <c:v>40375</c:v>
                </c:pt>
                <c:pt idx="1295">
                  <c:v>40374</c:v>
                </c:pt>
                <c:pt idx="1296">
                  <c:v>40373</c:v>
                </c:pt>
                <c:pt idx="1297">
                  <c:v>40372</c:v>
                </c:pt>
                <c:pt idx="1298">
                  <c:v>40371</c:v>
                </c:pt>
                <c:pt idx="1299">
                  <c:v>40368</c:v>
                </c:pt>
                <c:pt idx="1300">
                  <c:v>40367</c:v>
                </c:pt>
                <c:pt idx="1301">
                  <c:v>40366</c:v>
                </c:pt>
                <c:pt idx="1302">
                  <c:v>40365</c:v>
                </c:pt>
                <c:pt idx="1303">
                  <c:v>40364</c:v>
                </c:pt>
                <c:pt idx="1304">
                  <c:v>40361</c:v>
                </c:pt>
                <c:pt idx="1305">
                  <c:v>40360</c:v>
                </c:pt>
              </c:numCache>
            </c:numRef>
          </c:cat>
          <c:val>
            <c:numRef>
              <c:f>Лист2!$E$9:$E$1314</c:f>
              <c:numCache>
                <c:formatCode>_-* #,##0_р_._-;\-* #,##0_р_._-;_-* "-"??_р_._-;_-@_-</c:formatCode>
                <c:ptCount val="1306"/>
                <c:pt idx="0">
                  <c:v>872.03</c:v>
                </c:pt>
                <c:pt idx="1">
                  <c:v>0</c:v>
                </c:pt>
                <c:pt idx="2">
                  <c:v>4627.96</c:v>
                </c:pt>
                <c:pt idx="3">
                  <c:v>1670.24</c:v>
                </c:pt>
                <c:pt idx="4">
                  <c:v>1391.85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6903.07</c:v>
                </c:pt>
                <c:pt idx="13">
                  <c:v>0</c:v>
                </c:pt>
                <c:pt idx="14">
                  <c:v>1946.6499999999999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17633.62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3372.65</c:v>
                </c:pt>
                <c:pt idx="25">
                  <c:v>0</c:v>
                </c:pt>
                <c:pt idx="26">
                  <c:v>1928.1699999999998</c:v>
                </c:pt>
                <c:pt idx="27">
                  <c:v>0</c:v>
                </c:pt>
                <c:pt idx="28">
                  <c:v>1565.04</c:v>
                </c:pt>
                <c:pt idx="29">
                  <c:v>0</c:v>
                </c:pt>
                <c:pt idx="30">
                  <c:v>1395.28</c:v>
                </c:pt>
                <c:pt idx="31">
                  <c:v>37019.06</c:v>
                </c:pt>
                <c:pt idx="32">
                  <c:v>0</c:v>
                </c:pt>
                <c:pt idx="33">
                  <c:v>1220</c:v>
                </c:pt>
                <c:pt idx="34">
                  <c:v>0</c:v>
                </c:pt>
                <c:pt idx="35">
                  <c:v>1000</c:v>
                </c:pt>
                <c:pt idx="36">
                  <c:v>2973.69</c:v>
                </c:pt>
                <c:pt idx="37">
                  <c:v>656</c:v>
                </c:pt>
                <c:pt idx="38">
                  <c:v>37421.5</c:v>
                </c:pt>
                <c:pt idx="39">
                  <c:v>6836.03</c:v>
                </c:pt>
                <c:pt idx="40">
                  <c:v>4327.4299999999994</c:v>
                </c:pt>
                <c:pt idx="41">
                  <c:v>12486.26</c:v>
                </c:pt>
                <c:pt idx="42">
                  <c:v>0</c:v>
                </c:pt>
                <c:pt idx="43">
                  <c:v>4640</c:v>
                </c:pt>
                <c:pt idx="44">
                  <c:v>13936</c:v>
                </c:pt>
                <c:pt idx="45">
                  <c:v>0</c:v>
                </c:pt>
                <c:pt idx="46">
                  <c:v>1161.5999999999999</c:v>
                </c:pt>
                <c:pt idx="47">
                  <c:v>4563.1000000000004</c:v>
                </c:pt>
                <c:pt idx="48">
                  <c:v>10064</c:v>
                </c:pt>
                <c:pt idx="49">
                  <c:v>8649.42</c:v>
                </c:pt>
                <c:pt idx="50">
                  <c:v>10443.82</c:v>
                </c:pt>
                <c:pt idx="51">
                  <c:v>3972.74</c:v>
                </c:pt>
                <c:pt idx="52">
                  <c:v>148.85000000000002</c:v>
                </c:pt>
                <c:pt idx="53">
                  <c:v>698.16</c:v>
                </c:pt>
                <c:pt idx="54">
                  <c:v>0</c:v>
                </c:pt>
                <c:pt idx="55">
                  <c:v>0</c:v>
                </c:pt>
                <c:pt idx="56">
                  <c:v>3267.22</c:v>
                </c:pt>
                <c:pt idx="57">
                  <c:v>4903.42</c:v>
                </c:pt>
                <c:pt idx="58">
                  <c:v>1559.2</c:v>
                </c:pt>
                <c:pt idx="59">
                  <c:v>10287.379999999996</c:v>
                </c:pt>
                <c:pt idx="60">
                  <c:v>720</c:v>
                </c:pt>
                <c:pt idx="61">
                  <c:v>9093.2400000000016</c:v>
                </c:pt>
                <c:pt idx="62">
                  <c:v>1847.4</c:v>
                </c:pt>
                <c:pt idx="63">
                  <c:v>13016.230000000001</c:v>
                </c:pt>
                <c:pt idx="64">
                  <c:v>0</c:v>
                </c:pt>
                <c:pt idx="65">
                  <c:v>0</c:v>
                </c:pt>
                <c:pt idx="66">
                  <c:v>4128.87</c:v>
                </c:pt>
                <c:pt idx="67">
                  <c:v>2448.8500000000004</c:v>
                </c:pt>
                <c:pt idx="68">
                  <c:v>4229.6600000000008</c:v>
                </c:pt>
                <c:pt idx="69">
                  <c:v>2368</c:v>
                </c:pt>
                <c:pt idx="70">
                  <c:v>10175.51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3280</c:v>
                </c:pt>
                <c:pt idx="75">
                  <c:v>0</c:v>
                </c:pt>
                <c:pt idx="76">
                  <c:v>5105.6000000000004</c:v>
                </c:pt>
                <c:pt idx="77">
                  <c:v>0</c:v>
                </c:pt>
                <c:pt idx="78">
                  <c:v>547</c:v>
                </c:pt>
                <c:pt idx="79">
                  <c:v>881.28000000000009</c:v>
                </c:pt>
                <c:pt idx="80">
                  <c:v>880</c:v>
                </c:pt>
                <c:pt idx="81">
                  <c:v>5779.14</c:v>
                </c:pt>
                <c:pt idx="82">
                  <c:v>14160</c:v>
                </c:pt>
                <c:pt idx="83">
                  <c:v>434.12</c:v>
                </c:pt>
                <c:pt idx="84">
                  <c:v>0</c:v>
                </c:pt>
                <c:pt idx="85">
                  <c:v>1136</c:v>
                </c:pt>
                <c:pt idx="86">
                  <c:v>0</c:v>
                </c:pt>
                <c:pt idx="87">
                  <c:v>834.3</c:v>
                </c:pt>
                <c:pt idx="88">
                  <c:v>674.76</c:v>
                </c:pt>
                <c:pt idx="89">
                  <c:v>0</c:v>
                </c:pt>
                <c:pt idx="90">
                  <c:v>1221.52</c:v>
                </c:pt>
                <c:pt idx="91">
                  <c:v>1034.4000000000001</c:v>
                </c:pt>
                <c:pt idx="92">
                  <c:v>0</c:v>
                </c:pt>
                <c:pt idx="93">
                  <c:v>798</c:v>
                </c:pt>
                <c:pt idx="94">
                  <c:v>5976.89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1056</c:v>
                </c:pt>
                <c:pt idx="99">
                  <c:v>6389.8</c:v>
                </c:pt>
                <c:pt idx="100">
                  <c:v>372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2248.8000000000002</c:v>
                </c:pt>
                <c:pt idx="106">
                  <c:v>0</c:v>
                </c:pt>
                <c:pt idx="107">
                  <c:v>4869.83</c:v>
                </c:pt>
                <c:pt idx="108">
                  <c:v>628</c:v>
                </c:pt>
                <c:pt idx="109">
                  <c:v>0</c:v>
                </c:pt>
                <c:pt idx="110">
                  <c:v>0</c:v>
                </c:pt>
                <c:pt idx="111">
                  <c:v>30001.79</c:v>
                </c:pt>
                <c:pt idx="112">
                  <c:v>0</c:v>
                </c:pt>
                <c:pt idx="113">
                  <c:v>0</c:v>
                </c:pt>
                <c:pt idx="114">
                  <c:v>530.4</c:v>
                </c:pt>
                <c:pt idx="115">
                  <c:v>0</c:v>
                </c:pt>
                <c:pt idx="116">
                  <c:v>3764.82</c:v>
                </c:pt>
                <c:pt idx="117">
                  <c:v>3866.62</c:v>
                </c:pt>
                <c:pt idx="118">
                  <c:v>8415.2000000000007</c:v>
                </c:pt>
                <c:pt idx="119">
                  <c:v>0</c:v>
                </c:pt>
                <c:pt idx="120">
                  <c:v>248</c:v>
                </c:pt>
                <c:pt idx="121">
                  <c:v>6522.64</c:v>
                </c:pt>
                <c:pt idx="122">
                  <c:v>0</c:v>
                </c:pt>
                <c:pt idx="123">
                  <c:v>35432.57</c:v>
                </c:pt>
                <c:pt idx="124">
                  <c:v>0</c:v>
                </c:pt>
                <c:pt idx="125">
                  <c:v>0</c:v>
                </c:pt>
                <c:pt idx="126">
                  <c:v>3452</c:v>
                </c:pt>
                <c:pt idx="127">
                  <c:v>0</c:v>
                </c:pt>
                <c:pt idx="128">
                  <c:v>0</c:v>
                </c:pt>
                <c:pt idx="129">
                  <c:v>6640</c:v>
                </c:pt>
                <c:pt idx="130">
                  <c:v>4670.4000000000005</c:v>
                </c:pt>
                <c:pt idx="131">
                  <c:v>9889.44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98072</c:v>
                </c:pt>
                <c:pt idx="137">
                  <c:v>888</c:v>
                </c:pt>
                <c:pt idx="138">
                  <c:v>6676</c:v>
                </c:pt>
                <c:pt idx="139">
                  <c:v>0</c:v>
                </c:pt>
                <c:pt idx="140">
                  <c:v>0</c:v>
                </c:pt>
                <c:pt idx="141">
                  <c:v>7600</c:v>
                </c:pt>
                <c:pt idx="142">
                  <c:v>0</c:v>
                </c:pt>
                <c:pt idx="143">
                  <c:v>360</c:v>
                </c:pt>
                <c:pt idx="144">
                  <c:v>0</c:v>
                </c:pt>
                <c:pt idx="145">
                  <c:v>0</c:v>
                </c:pt>
                <c:pt idx="146">
                  <c:v>89296</c:v>
                </c:pt>
                <c:pt idx="147">
                  <c:v>6736</c:v>
                </c:pt>
                <c:pt idx="148">
                  <c:v>0</c:v>
                </c:pt>
                <c:pt idx="149">
                  <c:v>0</c:v>
                </c:pt>
                <c:pt idx="150">
                  <c:v>10000</c:v>
                </c:pt>
                <c:pt idx="151">
                  <c:v>3228.48</c:v>
                </c:pt>
                <c:pt idx="152">
                  <c:v>88436</c:v>
                </c:pt>
                <c:pt idx="153">
                  <c:v>107.6</c:v>
                </c:pt>
                <c:pt idx="154">
                  <c:v>1164</c:v>
                </c:pt>
                <c:pt idx="155">
                  <c:v>5440</c:v>
                </c:pt>
                <c:pt idx="156">
                  <c:v>0</c:v>
                </c:pt>
                <c:pt idx="157">
                  <c:v>18670.400000000001</c:v>
                </c:pt>
                <c:pt idx="158">
                  <c:v>0</c:v>
                </c:pt>
                <c:pt idx="159">
                  <c:v>7280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5040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2288</c:v>
                </c:pt>
                <c:pt idx="171">
                  <c:v>6080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7209.6</c:v>
                </c:pt>
                <c:pt idx="178">
                  <c:v>2000</c:v>
                </c:pt>
                <c:pt idx="179">
                  <c:v>400</c:v>
                </c:pt>
                <c:pt idx="180">
                  <c:v>1620</c:v>
                </c:pt>
                <c:pt idx="181">
                  <c:v>7752</c:v>
                </c:pt>
                <c:pt idx="182">
                  <c:v>232</c:v>
                </c:pt>
                <c:pt idx="183">
                  <c:v>206.8</c:v>
                </c:pt>
                <c:pt idx="184">
                  <c:v>0</c:v>
                </c:pt>
                <c:pt idx="185">
                  <c:v>4240</c:v>
                </c:pt>
                <c:pt idx="186">
                  <c:v>2320</c:v>
                </c:pt>
                <c:pt idx="187">
                  <c:v>42760</c:v>
                </c:pt>
                <c:pt idx="188">
                  <c:v>1040</c:v>
                </c:pt>
                <c:pt idx="189">
                  <c:v>800</c:v>
                </c:pt>
                <c:pt idx="190">
                  <c:v>0</c:v>
                </c:pt>
                <c:pt idx="191">
                  <c:v>240</c:v>
                </c:pt>
                <c:pt idx="192">
                  <c:v>2160</c:v>
                </c:pt>
                <c:pt idx="193">
                  <c:v>0</c:v>
                </c:pt>
                <c:pt idx="194">
                  <c:v>0</c:v>
                </c:pt>
                <c:pt idx="195">
                  <c:v>2160</c:v>
                </c:pt>
                <c:pt idx="196">
                  <c:v>1601.36</c:v>
                </c:pt>
                <c:pt idx="197">
                  <c:v>196.87</c:v>
                </c:pt>
                <c:pt idx="198">
                  <c:v>1531.6</c:v>
                </c:pt>
                <c:pt idx="199">
                  <c:v>1372</c:v>
                </c:pt>
                <c:pt idx="200">
                  <c:v>360</c:v>
                </c:pt>
                <c:pt idx="201">
                  <c:v>440</c:v>
                </c:pt>
                <c:pt idx="202">
                  <c:v>480</c:v>
                </c:pt>
                <c:pt idx="203">
                  <c:v>320</c:v>
                </c:pt>
                <c:pt idx="204">
                  <c:v>4248</c:v>
                </c:pt>
                <c:pt idx="205">
                  <c:v>1600</c:v>
                </c:pt>
                <c:pt idx="206">
                  <c:v>0</c:v>
                </c:pt>
                <c:pt idx="207">
                  <c:v>69440</c:v>
                </c:pt>
                <c:pt idx="208">
                  <c:v>864</c:v>
                </c:pt>
                <c:pt idx="209">
                  <c:v>26640</c:v>
                </c:pt>
                <c:pt idx="210">
                  <c:v>47433.599999999999</c:v>
                </c:pt>
                <c:pt idx="211">
                  <c:v>2720</c:v>
                </c:pt>
                <c:pt idx="212">
                  <c:v>868.48</c:v>
                </c:pt>
                <c:pt idx="213">
                  <c:v>10384</c:v>
                </c:pt>
                <c:pt idx="214">
                  <c:v>9760</c:v>
                </c:pt>
                <c:pt idx="215">
                  <c:v>360</c:v>
                </c:pt>
                <c:pt idx="216">
                  <c:v>40</c:v>
                </c:pt>
                <c:pt idx="217">
                  <c:v>2080</c:v>
                </c:pt>
                <c:pt idx="218">
                  <c:v>960</c:v>
                </c:pt>
                <c:pt idx="219">
                  <c:v>880</c:v>
                </c:pt>
                <c:pt idx="220">
                  <c:v>3680</c:v>
                </c:pt>
                <c:pt idx="221">
                  <c:v>200</c:v>
                </c:pt>
                <c:pt idx="222">
                  <c:v>0</c:v>
                </c:pt>
                <c:pt idx="223">
                  <c:v>16400</c:v>
                </c:pt>
                <c:pt idx="224">
                  <c:v>2880</c:v>
                </c:pt>
                <c:pt idx="225">
                  <c:v>6400</c:v>
                </c:pt>
                <c:pt idx="226">
                  <c:v>414.4</c:v>
                </c:pt>
                <c:pt idx="227">
                  <c:v>400</c:v>
                </c:pt>
                <c:pt idx="228">
                  <c:v>560</c:v>
                </c:pt>
                <c:pt idx="229">
                  <c:v>440.97999999999996</c:v>
                </c:pt>
                <c:pt idx="230">
                  <c:v>1360</c:v>
                </c:pt>
                <c:pt idx="231">
                  <c:v>160</c:v>
                </c:pt>
                <c:pt idx="232">
                  <c:v>880</c:v>
                </c:pt>
                <c:pt idx="233">
                  <c:v>3440</c:v>
                </c:pt>
                <c:pt idx="234">
                  <c:v>2000</c:v>
                </c:pt>
                <c:pt idx="235">
                  <c:v>720</c:v>
                </c:pt>
                <c:pt idx="236">
                  <c:v>240</c:v>
                </c:pt>
                <c:pt idx="237">
                  <c:v>0</c:v>
                </c:pt>
                <c:pt idx="238">
                  <c:v>240</c:v>
                </c:pt>
                <c:pt idx="239">
                  <c:v>696</c:v>
                </c:pt>
                <c:pt idx="240">
                  <c:v>600</c:v>
                </c:pt>
                <c:pt idx="241">
                  <c:v>9840</c:v>
                </c:pt>
                <c:pt idx="242">
                  <c:v>640</c:v>
                </c:pt>
                <c:pt idx="243">
                  <c:v>1360</c:v>
                </c:pt>
                <c:pt idx="244">
                  <c:v>2392</c:v>
                </c:pt>
                <c:pt idx="245">
                  <c:v>2640</c:v>
                </c:pt>
                <c:pt idx="246">
                  <c:v>432</c:v>
                </c:pt>
                <c:pt idx="247">
                  <c:v>844</c:v>
                </c:pt>
                <c:pt idx="248">
                  <c:v>14080</c:v>
                </c:pt>
                <c:pt idx="249">
                  <c:v>320</c:v>
                </c:pt>
                <c:pt idx="250">
                  <c:v>480</c:v>
                </c:pt>
                <c:pt idx="251">
                  <c:v>400</c:v>
                </c:pt>
                <c:pt idx="252">
                  <c:v>1248</c:v>
                </c:pt>
                <c:pt idx="253">
                  <c:v>280</c:v>
                </c:pt>
                <c:pt idx="254">
                  <c:v>2960</c:v>
                </c:pt>
                <c:pt idx="255">
                  <c:v>2160</c:v>
                </c:pt>
                <c:pt idx="256">
                  <c:v>192</c:v>
                </c:pt>
                <c:pt idx="257">
                  <c:v>0</c:v>
                </c:pt>
                <c:pt idx="258">
                  <c:v>960</c:v>
                </c:pt>
                <c:pt idx="259">
                  <c:v>580</c:v>
                </c:pt>
                <c:pt idx="260">
                  <c:v>2960</c:v>
                </c:pt>
                <c:pt idx="261">
                  <c:v>0</c:v>
                </c:pt>
                <c:pt idx="262">
                  <c:v>800</c:v>
                </c:pt>
                <c:pt idx="263">
                  <c:v>640</c:v>
                </c:pt>
                <c:pt idx="264">
                  <c:v>800</c:v>
                </c:pt>
                <c:pt idx="265">
                  <c:v>14600</c:v>
                </c:pt>
                <c:pt idx="266">
                  <c:v>6580</c:v>
                </c:pt>
                <c:pt idx="267">
                  <c:v>0</c:v>
                </c:pt>
                <c:pt idx="268">
                  <c:v>1200</c:v>
                </c:pt>
                <c:pt idx="269">
                  <c:v>375.96999999999997</c:v>
                </c:pt>
                <c:pt idx="270">
                  <c:v>4000</c:v>
                </c:pt>
                <c:pt idx="271">
                  <c:v>1120</c:v>
                </c:pt>
                <c:pt idx="272">
                  <c:v>2480</c:v>
                </c:pt>
                <c:pt idx="273">
                  <c:v>1040</c:v>
                </c:pt>
                <c:pt idx="274">
                  <c:v>0</c:v>
                </c:pt>
                <c:pt idx="275">
                  <c:v>840</c:v>
                </c:pt>
                <c:pt idx="276">
                  <c:v>4400</c:v>
                </c:pt>
                <c:pt idx="277">
                  <c:v>16.8</c:v>
                </c:pt>
                <c:pt idx="278">
                  <c:v>1600</c:v>
                </c:pt>
                <c:pt idx="279">
                  <c:v>652</c:v>
                </c:pt>
                <c:pt idx="280">
                  <c:v>0</c:v>
                </c:pt>
                <c:pt idx="281">
                  <c:v>18520</c:v>
                </c:pt>
                <c:pt idx="282">
                  <c:v>800</c:v>
                </c:pt>
                <c:pt idx="283">
                  <c:v>12000</c:v>
                </c:pt>
                <c:pt idx="284">
                  <c:v>1430.4</c:v>
                </c:pt>
                <c:pt idx="285">
                  <c:v>400</c:v>
                </c:pt>
                <c:pt idx="286">
                  <c:v>640</c:v>
                </c:pt>
                <c:pt idx="287">
                  <c:v>0</c:v>
                </c:pt>
                <c:pt idx="288">
                  <c:v>0</c:v>
                </c:pt>
                <c:pt idx="289">
                  <c:v>13560</c:v>
                </c:pt>
                <c:pt idx="290">
                  <c:v>6080</c:v>
                </c:pt>
                <c:pt idx="291">
                  <c:v>2896</c:v>
                </c:pt>
                <c:pt idx="292">
                  <c:v>5680</c:v>
                </c:pt>
                <c:pt idx="293">
                  <c:v>80</c:v>
                </c:pt>
                <c:pt idx="294">
                  <c:v>1940</c:v>
                </c:pt>
                <c:pt idx="295">
                  <c:v>3699.2</c:v>
                </c:pt>
                <c:pt idx="296">
                  <c:v>1000</c:v>
                </c:pt>
                <c:pt idx="297">
                  <c:v>225.6</c:v>
                </c:pt>
                <c:pt idx="298">
                  <c:v>0</c:v>
                </c:pt>
                <c:pt idx="299">
                  <c:v>6800</c:v>
                </c:pt>
                <c:pt idx="300">
                  <c:v>0</c:v>
                </c:pt>
                <c:pt idx="301">
                  <c:v>0</c:v>
                </c:pt>
                <c:pt idx="302">
                  <c:v>2640</c:v>
                </c:pt>
                <c:pt idx="303">
                  <c:v>0</c:v>
                </c:pt>
                <c:pt idx="304">
                  <c:v>0</c:v>
                </c:pt>
                <c:pt idx="305">
                  <c:v>2320</c:v>
                </c:pt>
                <c:pt idx="306">
                  <c:v>80</c:v>
                </c:pt>
                <c:pt idx="307">
                  <c:v>0</c:v>
                </c:pt>
                <c:pt idx="308">
                  <c:v>400</c:v>
                </c:pt>
                <c:pt idx="309">
                  <c:v>300</c:v>
                </c:pt>
                <c:pt idx="310">
                  <c:v>9786</c:v>
                </c:pt>
                <c:pt idx="311">
                  <c:v>7200</c:v>
                </c:pt>
                <c:pt idx="312">
                  <c:v>1768</c:v>
                </c:pt>
                <c:pt idx="313">
                  <c:v>120</c:v>
                </c:pt>
                <c:pt idx="314">
                  <c:v>120</c:v>
                </c:pt>
                <c:pt idx="315">
                  <c:v>20940</c:v>
                </c:pt>
                <c:pt idx="316">
                  <c:v>6720</c:v>
                </c:pt>
                <c:pt idx="317">
                  <c:v>0</c:v>
                </c:pt>
                <c:pt idx="318">
                  <c:v>4104</c:v>
                </c:pt>
                <c:pt idx="319">
                  <c:v>1840</c:v>
                </c:pt>
                <c:pt idx="320">
                  <c:v>2960.8</c:v>
                </c:pt>
                <c:pt idx="321">
                  <c:v>320</c:v>
                </c:pt>
                <c:pt idx="322">
                  <c:v>164</c:v>
                </c:pt>
                <c:pt idx="323">
                  <c:v>4000</c:v>
                </c:pt>
                <c:pt idx="324">
                  <c:v>412</c:v>
                </c:pt>
                <c:pt idx="325">
                  <c:v>12080</c:v>
                </c:pt>
                <c:pt idx="326">
                  <c:v>0</c:v>
                </c:pt>
                <c:pt idx="327">
                  <c:v>1968</c:v>
                </c:pt>
                <c:pt idx="328">
                  <c:v>9600</c:v>
                </c:pt>
                <c:pt idx="329">
                  <c:v>1200</c:v>
                </c:pt>
                <c:pt idx="330">
                  <c:v>880</c:v>
                </c:pt>
                <c:pt idx="331">
                  <c:v>6561.6</c:v>
                </c:pt>
                <c:pt idx="332">
                  <c:v>0</c:v>
                </c:pt>
                <c:pt idx="333">
                  <c:v>6320</c:v>
                </c:pt>
                <c:pt idx="334">
                  <c:v>42560</c:v>
                </c:pt>
                <c:pt idx="335">
                  <c:v>936</c:v>
                </c:pt>
                <c:pt idx="336">
                  <c:v>0</c:v>
                </c:pt>
                <c:pt idx="337">
                  <c:v>0</c:v>
                </c:pt>
                <c:pt idx="338">
                  <c:v>946.8</c:v>
                </c:pt>
                <c:pt idx="339">
                  <c:v>0</c:v>
                </c:pt>
                <c:pt idx="340">
                  <c:v>1600</c:v>
                </c:pt>
                <c:pt idx="341">
                  <c:v>1024</c:v>
                </c:pt>
                <c:pt idx="342">
                  <c:v>560</c:v>
                </c:pt>
                <c:pt idx="343">
                  <c:v>3280</c:v>
                </c:pt>
                <c:pt idx="344">
                  <c:v>0</c:v>
                </c:pt>
                <c:pt idx="345">
                  <c:v>2000</c:v>
                </c:pt>
                <c:pt idx="346">
                  <c:v>2475.1999999999998</c:v>
                </c:pt>
                <c:pt idx="347">
                  <c:v>3400</c:v>
                </c:pt>
                <c:pt idx="348">
                  <c:v>0</c:v>
                </c:pt>
                <c:pt idx="349">
                  <c:v>2252</c:v>
                </c:pt>
                <c:pt idx="350">
                  <c:v>0</c:v>
                </c:pt>
                <c:pt idx="351">
                  <c:v>800</c:v>
                </c:pt>
                <c:pt idx="352">
                  <c:v>60</c:v>
                </c:pt>
                <c:pt idx="353">
                  <c:v>48559.199999999997</c:v>
                </c:pt>
                <c:pt idx="354">
                  <c:v>1856</c:v>
                </c:pt>
                <c:pt idx="355">
                  <c:v>253.6</c:v>
                </c:pt>
                <c:pt idx="356">
                  <c:v>120</c:v>
                </c:pt>
                <c:pt idx="357">
                  <c:v>40</c:v>
                </c:pt>
                <c:pt idx="358">
                  <c:v>0</c:v>
                </c:pt>
                <c:pt idx="359">
                  <c:v>4000</c:v>
                </c:pt>
                <c:pt idx="360">
                  <c:v>0</c:v>
                </c:pt>
                <c:pt idx="361">
                  <c:v>1600</c:v>
                </c:pt>
                <c:pt idx="362">
                  <c:v>600</c:v>
                </c:pt>
                <c:pt idx="363">
                  <c:v>0</c:v>
                </c:pt>
                <c:pt idx="364">
                  <c:v>80</c:v>
                </c:pt>
                <c:pt idx="365">
                  <c:v>360</c:v>
                </c:pt>
                <c:pt idx="366">
                  <c:v>0</c:v>
                </c:pt>
                <c:pt idx="367">
                  <c:v>130</c:v>
                </c:pt>
                <c:pt idx="368">
                  <c:v>0</c:v>
                </c:pt>
                <c:pt idx="369">
                  <c:v>520</c:v>
                </c:pt>
                <c:pt idx="370">
                  <c:v>0</c:v>
                </c:pt>
                <c:pt idx="371">
                  <c:v>300</c:v>
                </c:pt>
                <c:pt idx="372">
                  <c:v>0</c:v>
                </c:pt>
                <c:pt idx="373">
                  <c:v>800</c:v>
                </c:pt>
                <c:pt idx="374">
                  <c:v>0</c:v>
                </c:pt>
                <c:pt idx="375">
                  <c:v>1711.2</c:v>
                </c:pt>
                <c:pt idx="376">
                  <c:v>596</c:v>
                </c:pt>
                <c:pt idx="377">
                  <c:v>600</c:v>
                </c:pt>
                <c:pt idx="378">
                  <c:v>624</c:v>
                </c:pt>
                <c:pt idx="379">
                  <c:v>2721.6</c:v>
                </c:pt>
                <c:pt idx="380">
                  <c:v>1554</c:v>
                </c:pt>
                <c:pt idx="381">
                  <c:v>572</c:v>
                </c:pt>
                <c:pt idx="382">
                  <c:v>124</c:v>
                </c:pt>
                <c:pt idx="383">
                  <c:v>320</c:v>
                </c:pt>
                <c:pt idx="384">
                  <c:v>44.4</c:v>
                </c:pt>
                <c:pt idx="385">
                  <c:v>1560.8</c:v>
                </c:pt>
                <c:pt idx="386">
                  <c:v>484</c:v>
                </c:pt>
                <c:pt idx="387">
                  <c:v>530.4</c:v>
                </c:pt>
                <c:pt idx="388">
                  <c:v>43.2</c:v>
                </c:pt>
                <c:pt idx="389">
                  <c:v>1208.8</c:v>
                </c:pt>
                <c:pt idx="390">
                  <c:v>630.4</c:v>
                </c:pt>
                <c:pt idx="391">
                  <c:v>1704</c:v>
                </c:pt>
                <c:pt idx="392">
                  <c:v>811.6</c:v>
                </c:pt>
                <c:pt idx="393">
                  <c:v>205.6</c:v>
                </c:pt>
                <c:pt idx="394">
                  <c:v>723.2</c:v>
                </c:pt>
                <c:pt idx="395">
                  <c:v>4509.6000000000004</c:v>
                </c:pt>
                <c:pt idx="396">
                  <c:v>964</c:v>
                </c:pt>
                <c:pt idx="397">
                  <c:v>553.20000000000005</c:v>
                </c:pt>
                <c:pt idx="398">
                  <c:v>416</c:v>
                </c:pt>
                <c:pt idx="399">
                  <c:v>3337.6</c:v>
                </c:pt>
                <c:pt idx="400">
                  <c:v>400</c:v>
                </c:pt>
                <c:pt idx="401">
                  <c:v>16.8</c:v>
                </c:pt>
                <c:pt idx="402">
                  <c:v>496</c:v>
                </c:pt>
                <c:pt idx="403">
                  <c:v>7532</c:v>
                </c:pt>
                <c:pt idx="404">
                  <c:v>720</c:v>
                </c:pt>
                <c:pt idx="405">
                  <c:v>4214.18</c:v>
                </c:pt>
                <c:pt idx="406">
                  <c:v>0</c:v>
                </c:pt>
                <c:pt idx="407">
                  <c:v>1376</c:v>
                </c:pt>
                <c:pt idx="408">
                  <c:v>480</c:v>
                </c:pt>
                <c:pt idx="409">
                  <c:v>6000</c:v>
                </c:pt>
                <c:pt idx="410">
                  <c:v>0</c:v>
                </c:pt>
                <c:pt idx="411">
                  <c:v>14</c:v>
                </c:pt>
                <c:pt idx="412">
                  <c:v>567.20000000000005</c:v>
                </c:pt>
                <c:pt idx="413">
                  <c:v>5788</c:v>
                </c:pt>
                <c:pt idx="414">
                  <c:v>569.6</c:v>
                </c:pt>
                <c:pt idx="415">
                  <c:v>8</c:v>
                </c:pt>
                <c:pt idx="416">
                  <c:v>416.4</c:v>
                </c:pt>
                <c:pt idx="417">
                  <c:v>890.4</c:v>
                </c:pt>
                <c:pt idx="418">
                  <c:v>800</c:v>
                </c:pt>
                <c:pt idx="419">
                  <c:v>0</c:v>
                </c:pt>
                <c:pt idx="420">
                  <c:v>1240</c:v>
                </c:pt>
                <c:pt idx="421">
                  <c:v>2000</c:v>
                </c:pt>
                <c:pt idx="422">
                  <c:v>6400</c:v>
                </c:pt>
                <c:pt idx="423">
                  <c:v>3502.4</c:v>
                </c:pt>
                <c:pt idx="424">
                  <c:v>0</c:v>
                </c:pt>
                <c:pt idx="425">
                  <c:v>620</c:v>
                </c:pt>
                <c:pt idx="426">
                  <c:v>0</c:v>
                </c:pt>
                <c:pt idx="427">
                  <c:v>584</c:v>
                </c:pt>
                <c:pt idx="428">
                  <c:v>112.8</c:v>
                </c:pt>
                <c:pt idx="429">
                  <c:v>240</c:v>
                </c:pt>
                <c:pt idx="430">
                  <c:v>0</c:v>
                </c:pt>
                <c:pt idx="431">
                  <c:v>424</c:v>
                </c:pt>
                <c:pt idx="432">
                  <c:v>9244</c:v>
                </c:pt>
                <c:pt idx="433">
                  <c:v>7612.8</c:v>
                </c:pt>
                <c:pt idx="434">
                  <c:v>1600</c:v>
                </c:pt>
                <c:pt idx="435">
                  <c:v>8400</c:v>
                </c:pt>
                <c:pt idx="436">
                  <c:v>4480</c:v>
                </c:pt>
                <c:pt idx="437">
                  <c:v>14326.4</c:v>
                </c:pt>
                <c:pt idx="438">
                  <c:v>3298.4</c:v>
                </c:pt>
                <c:pt idx="439">
                  <c:v>16</c:v>
                </c:pt>
                <c:pt idx="440">
                  <c:v>4964</c:v>
                </c:pt>
                <c:pt idx="441">
                  <c:v>14014</c:v>
                </c:pt>
                <c:pt idx="442">
                  <c:v>1680</c:v>
                </c:pt>
                <c:pt idx="443">
                  <c:v>38416.800000000003</c:v>
                </c:pt>
                <c:pt idx="444">
                  <c:v>7384</c:v>
                </c:pt>
                <c:pt idx="445">
                  <c:v>4596</c:v>
                </c:pt>
                <c:pt idx="446">
                  <c:v>6055.54</c:v>
                </c:pt>
                <c:pt idx="447">
                  <c:v>4654.4000000000005</c:v>
                </c:pt>
                <c:pt idx="448">
                  <c:v>11569.6</c:v>
                </c:pt>
                <c:pt idx="449">
                  <c:v>806.4</c:v>
                </c:pt>
                <c:pt idx="450">
                  <c:v>1651.2</c:v>
                </c:pt>
                <c:pt idx="451">
                  <c:v>2135.6</c:v>
                </c:pt>
                <c:pt idx="452">
                  <c:v>804.8</c:v>
                </c:pt>
                <c:pt idx="453">
                  <c:v>18408.8</c:v>
                </c:pt>
                <c:pt idx="454">
                  <c:v>969.6</c:v>
                </c:pt>
                <c:pt idx="455">
                  <c:v>4014.4</c:v>
                </c:pt>
                <c:pt idx="456">
                  <c:v>420.8</c:v>
                </c:pt>
                <c:pt idx="457">
                  <c:v>2620.8000000000002</c:v>
                </c:pt>
                <c:pt idx="458">
                  <c:v>4240</c:v>
                </c:pt>
                <c:pt idx="459">
                  <c:v>1360</c:v>
                </c:pt>
                <c:pt idx="460">
                  <c:v>10660</c:v>
                </c:pt>
                <c:pt idx="461">
                  <c:v>1360</c:v>
                </c:pt>
                <c:pt idx="462">
                  <c:v>9080</c:v>
                </c:pt>
                <c:pt idx="463">
                  <c:v>1384</c:v>
                </c:pt>
                <c:pt idx="464">
                  <c:v>0</c:v>
                </c:pt>
                <c:pt idx="465">
                  <c:v>1000</c:v>
                </c:pt>
                <c:pt idx="466">
                  <c:v>480</c:v>
                </c:pt>
                <c:pt idx="467">
                  <c:v>0</c:v>
                </c:pt>
                <c:pt idx="468">
                  <c:v>0</c:v>
                </c:pt>
                <c:pt idx="469">
                  <c:v>1280</c:v>
                </c:pt>
                <c:pt idx="470">
                  <c:v>4560</c:v>
                </c:pt>
                <c:pt idx="471">
                  <c:v>6560</c:v>
                </c:pt>
                <c:pt idx="472">
                  <c:v>596</c:v>
                </c:pt>
                <c:pt idx="473">
                  <c:v>10080</c:v>
                </c:pt>
                <c:pt idx="474">
                  <c:v>760</c:v>
                </c:pt>
                <c:pt idx="475">
                  <c:v>906</c:v>
                </c:pt>
                <c:pt idx="476">
                  <c:v>6633.6</c:v>
                </c:pt>
                <c:pt idx="477">
                  <c:v>29120</c:v>
                </c:pt>
                <c:pt idx="478">
                  <c:v>1200</c:v>
                </c:pt>
                <c:pt idx="479">
                  <c:v>412.8</c:v>
                </c:pt>
                <c:pt idx="480">
                  <c:v>0</c:v>
                </c:pt>
                <c:pt idx="481">
                  <c:v>3992</c:v>
                </c:pt>
                <c:pt idx="482">
                  <c:v>762.4</c:v>
                </c:pt>
                <c:pt idx="483">
                  <c:v>600</c:v>
                </c:pt>
                <c:pt idx="484">
                  <c:v>200</c:v>
                </c:pt>
                <c:pt idx="485">
                  <c:v>1440</c:v>
                </c:pt>
                <c:pt idx="486">
                  <c:v>5120</c:v>
                </c:pt>
                <c:pt idx="487">
                  <c:v>8924.7999999999975</c:v>
                </c:pt>
                <c:pt idx="488">
                  <c:v>320</c:v>
                </c:pt>
                <c:pt idx="489">
                  <c:v>16000</c:v>
                </c:pt>
                <c:pt idx="490">
                  <c:v>0</c:v>
                </c:pt>
                <c:pt idx="491">
                  <c:v>1408</c:v>
                </c:pt>
                <c:pt idx="492">
                  <c:v>3600</c:v>
                </c:pt>
                <c:pt idx="493">
                  <c:v>600</c:v>
                </c:pt>
                <c:pt idx="494">
                  <c:v>240</c:v>
                </c:pt>
                <c:pt idx="495">
                  <c:v>240</c:v>
                </c:pt>
                <c:pt idx="496">
                  <c:v>27680</c:v>
                </c:pt>
                <c:pt idx="497">
                  <c:v>9160</c:v>
                </c:pt>
                <c:pt idx="498">
                  <c:v>1200</c:v>
                </c:pt>
                <c:pt idx="499">
                  <c:v>2120</c:v>
                </c:pt>
                <c:pt idx="500">
                  <c:v>960</c:v>
                </c:pt>
                <c:pt idx="501">
                  <c:v>96</c:v>
                </c:pt>
                <c:pt idx="502">
                  <c:v>8240</c:v>
                </c:pt>
                <c:pt idx="503">
                  <c:v>1740</c:v>
                </c:pt>
                <c:pt idx="504">
                  <c:v>0</c:v>
                </c:pt>
                <c:pt idx="505">
                  <c:v>2400</c:v>
                </c:pt>
                <c:pt idx="506">
                  <c:v>800</c:v>
                </c:pt>
                <c:pt idx="507">
                  <c:v>2360</c:v>
                </c:pt>
                <c:pt idx="508">
                  <c:v>4580</c:v>
                </c:pt>
                <c:pt idx="509">
                  <c:v>1184</c:v>
                </c:pt>
                <c:pt idx="510">
                  <c:v>440</c:v>
                </c:pt>
                <c:pt idx="511">
                  <c:v>6000</c:v>
                </c:pt>
                <c:pt idx="512">
                  <c:v>7480</c:v>
                </c:pt>
                <c:pt idx="513">
                  <c:v>1920</c:v>
                </c:pt>
                <c:pt idx="514">
                  <c:v>1160</c:v>
                </c:pt>
                <c:pt idx="515">
                  <c:v>0</c:v>
                </c:pt>
                <c:pt idx="516">
                  <c:v>0</c:v>
                </c:pt>
                <c:pt idx="517">
                  <c:v>4160</c:v>
                </c:pt>
                <c:pt idx="518">
                  <c:v>800</c:v>
                </c:pt>
                <c:pt idx="519">
                  <c:v>769.6</c:v>
                </c:pt>
                <c:pt idx="520">
                  <c:v>14833.6</c:v>
                </c:pt>
                <c:pt idx="521">
                  <c:v>640</c:v>
                </c:pt>
                <c:pt idx="522">
                  <c:v>420</c:v>
                </c:pt>
                <c:pt idx="523">
                  <c:v>1076</c:v>
                </c:pt>
                <c:pt idx="524">
                  <c:v>480</c:v>
                </c:pt>
                <c:pt idx="525">
                  <c:v>20</c:v>
                </c:pt>
                <c:pt idx="526">
                  <c:v>968.8</c:v>
                </c:pt>
                <c:pt idx="527">
                  <c:v>6514.42</c:v>
                </c:pt>
                <c:pt idx="528">
                  <c:v>6832</c:v>
                </c:pt>
                <c:pt idx="529">
                  <c:v>320</c:v>
                </c:pt>
                <c:pt idx="530">
                  <c:v>161.34</c:v>
                </c:pt>
                <c:pt idx="531">
                  <c:v>160</c:v>
                </c:pt>
                <c:pt idx="532">
                  <c:v>360</c:v>
                </c:pt>
                <c:pt idx="533">
                  <c:v>0</c:v>
                </c:pt>
                <c:pt idx="534">
                  <c:v>6480</c:v>
                </c:pt>
                <c:pt idx="535">
                  <c:v>0</c:v>
                </c:pt>
                <c:pt idx="536">
                  <c:v>16.399999999999999</c:v>
                </c:pt>
                <c:pt idx="537">
                  <c:v>264</c:v>
                </c:pt>
                <c:pt idx="538">
                  <c:v>209.2</c:v>
                </c:pt>
                <c:pt idx="539">
                  <c:v>3120</c:v>
                </c:pt>
                <c:pt idx="540">
                  <c:v>160</c:v>
                </c:pt>
                <c:pt idx="541">
                  <c:v>403.44</c:v>
                </c:pt>
                <c:pt idx="542">
                  <c:v>884</c:v>
                </c:pt>
                <c:pt idx="543">
                  <c:v>3152</c:v>
                </c:pt>
                <c:pt idx="544">
                  <c:v>96</c:v>
                </c:pt>
                <c:pt idx="545">
                  <c:v>1520</c:v>
                </c:pt>
                <c:pt idx="546">
                  <c:v>720</c:v>
                </c:pt>
                <c:pt idx="547">
                  <c:v>120</c:v>
                </c:pt>
                <c:pt idx="548">
                  <c:v>400</c:v>
                </c:pt>
                <c:pt idx="549">
                  <c:v>400</c:v>
                </c:pt>
                <c:pt idx="550">
                  <c:v>6320</c:v>
                </c:pt>
                <c:pt idx="551">
                  <c:v>320</c:v>
                </c:pt>
                <c:pt idx="552">
                  <c:v>3640</c:v>
                </c:pt>
                <c:pt idx="553">
                  <c:v>2400</c:v>
                </c:pt>
                <c:pt idx="554">
                  <c:v>880</c:v>
                </c:pt>
                <c:pt idx="555">
                  <c:v>641.79999999999995</c:v>
                </c:pt>
                <c:pt idx="556">
                  <c:v>6080</c:v>
                </c:pt>
                <c:pt idx="557">
                  <c:v>1618.4</c:v>
                </c:pt>
                <c:pt idx="558">
                  <c:v>0</c:v>
                </c:pt>
                <c:pt idx="559">
                  <c:v>2164.8000000000002</c:v>
                </c:pt>
                <c:pt idx="560">
                  <c:v>12.4</c:v>
                </c:pt>
                <c:pt idx="561">
                  <c:v>24206</c:v>
                </c:pt>
                <c:pt idx="562">
                  <c:v>2644.8</c:v>
                </c:pt>
                <c:pt idx="563">
                  <c:v>2324</c:v>
                </c:pt>
                <c:pt idx="564">
                  <c:v>410.4</c:v>
                </c:pt>
                <c:pt idx="565">
                  <c:v>4247.2</c:v>
                </c:pt>
                <c:pt idx="566">
                  <c:v>5448</c:v>
                </c:pt>
                <c:pt idx="567">
                  <c:v>1360</c:v>
                </c:pt>
                <c:pt idx="568">
                  <c:v>2400</c:v>
                </c:pt>
                <c:pt idx="569">
                  <c:v>9048.7999999999975</c:v>
                </c:pt>
                <c:pt idx="570">
                  <c:v>6407.2</c:v>
                </c:pt>
                <c:pt idx="571">
                  <c:v>880</c:v>
                </c:pt>
                <c:pt idx="572">
                  <c:v>6924</c:v>
                </c:pt>
                <c:pt idx="573">
                  <c:v>1171.2</c:v>
                </c:pt>
                <c:pt idx="574">
                  <c:v>2168</c:v>
                </c:pt>
                <c:pt idx="575">
                  <c:v>1377.2</c:v>
                </c:pt>
                <c:pt idx="576">
                  <c:v>1485.6</c:v>
                </c:pt>
                <c:pt idx="577">
                  <c:v>408</c:v>
                </c:pt>
                <c:pt idx="578">
                  <c:v>1433.6</c:v>
                </c:pt>
                <c:pt idx="579">
                  <c:v>5.6</c:v>
                </c:pt>
                <c:pt idx="580">
                  <c:v>1566.4</c:v>
                </c:pt>
                <c:pt idx="581">
                  <c:v>1017.6</c:v>
                </c:pt>
                <c:pt idx="582">
                  <c:v>2</c:v>
                </c:pt>
                <c:pt idx="583">
                  <c:v>180.4</c:v>
                </c:pt>
                <c:pt idx="584">
                  <c:v>4445.84</c:v>
                </c:pt>
                <c:pt idx="585">
                  <c:v>815.2</c:v>
                </c:pt>
                <c:pt idx="586">
                  <c:v>2087.1999999999998</c:v>
                </c:pt>
                <c:pt idx="587">
                  <c:v>4</c:v>
                </c:pt>
                <c:pt idx="588">
                  <c:v>485.6</c:v>
                </c:pt>
                <c:pt idx="589">
                  <c:v>4</c:v>
                </c:pt>
                <c:pt idx="590">
                  <c:v>9.6</c:v>
                </c:pt>
                <c:pt idx="591">
                  <c:v>5392</c:v>
                </c:pt>
                <c:pt idx="592">
                  <c:v>320</c:v>
                </c:pt>
                <c:pt idx="593">
                  <c:v>8.8000000000000007</c:v>
                </c:pt>
                <c:pt idx="594">
                  <c:v>168</c:v>
                </c:pt>
                <c:pt idx="595">
                  <c:v>4207.2</c:v>
                </c:pt>
                <c:pt idx="596">
                  <c:v>400</c:v>
                </c:pt>
                <c:pt idx="597">
                  <c:v>664.8</c:v>
                </c:pt>
                <c:pt idx="598">
                  <c:v>444.4</c:v>
                </c:pt>
                <c:pt idx="599">
                  <c:v>13126.240000000002</c:v>
                </c:pt>
                <c:pt idx="600">
                  <c:v>11279.2</c:v>
                </c:pt>
                <c:pt idx="601">
                  <c:v>4880</c:v>
                </c:pt>
                <c:pt idx="602">
                  <c:v>2280</c:v>
                </c:pt>
                <c:pt idx="603">
                  <c:v>0</c:v>
                </c:pt>
                <c:pt idx="604">
                  <c:v>5.6</c:v>
                </c:pt>
                <c:pt idx="605">
                  <c:v>4080</c:v>
                </c:pt>
                <c:pt idx="606">
                  <c:v>5608</c:v>
                </c:pt>
                <c:pt idx="607">
                  <c:v>6720</c:v>
                </c:pt>
                <c:pt idx="608">
                  <c:v>2935.6</c:v>
                </c:pt>
                <c:pt idx="609">
                  <c:v>1280</c:v>
                </c:pt>
                <c:pt idx="610">
                  <c:v>526.4</c:v>
                </c:pt>
                <c:pt idx="611">
                  <c:v>21695.200000000001</c:v>
                </c:pt>
                <c:pt idx="612">
                  <c:v>2801.6</c:v>
                </c:pt>
                <c:pt idx="613">
                  <c:v>0</c:v>
                </c:pt>
                <c:pt idx="614">
                  <c:v>0</c:v>
                </c:pt>
                <c:pt idx="615">
                  <c:v>800</c:v>
                </c:pt>
                <c:pt idx="616">
                  <c:v>2804</c:v>
                </c:pt>
                <c:pt idx="617">
                  <c:v>520</c:v>
                </c:pt>
                <c:pt idx="618">
                  <c:v>0</c:v>
                </c:pt>
                <c:pt idx="619">
                  <c:v>240</c:v>
                </c:pt>
                <c:pt idx="620">
                  <c:v>800</c:v>
                </c:pt>
                <c:pt idx="621">
                  <c:v>1920</c:v>
                </c:pt>
                <c:pt idx="622">
                  <c:v>240</c:v>
                </c:pt>
                <c:pt idx="623">
                  <c:v>2480</c:v>
                </c:pt>
                <c:pt idx="624">
                  <c:v>1760</c:v>
                </c:pt>
                <c:pt idx="625">
                  <c:v>2360</c:v>
                </c:pt>
                <c:pt idx="626">
                  <c:v>240</c:v>
                </c:pt>
                <c:pt idx="627">
                  <c:v>320</c:v>
                </c:pt>
                <c:pt idx="628">
                  <c:v>6800</c:v>
                </c:pt>
                <c:pt idx="629">
                  <c:v>240</c:v>
                </c:pt>
                <c:pt idx="630">
                  <c:v>1540</c:v>
                </c:pt>
                <c:pt idx="631">
                  <c:v>5600</c:v>
                </c:pt>
                <c:pt idx="632">
                  <c:v>400</c:v>
                </c:pt>
                <c:pt idx="633">
                  <c:v>0</c:v>
                </c:pt>
                <c:pt idx="634">
                  <c:v>640</c:v>
                </c:pt>
                <c:pt idx="635">
                  <c:v>3588</c:v>
                </c:pt>
                <c:pt idx="636">
                  <c:v>1764.8</c:v>
                </c:pt>
                <c:pt idx="637">
                  <c:v>406.8</c:v>
                </c:pt>
                <c:pt idx="638">
                  <c:v>720</c:v>
                </c:pt>
                <c:pt idx="639">
                  <c:v>392</c:v>
                </c:pt>
                <c:pt idx="640">
                  <c:v>1554.4</c:v>
                </c:pt>
                <c:pt idx="641">
                  <c:v>1086.4000000000001</c:v>
                </c:pt>
                <c:pt idx="642">
                  <c:v>200</c:v>
                </c:pt>
                <c:pt idx="643">
                  <c:v>40</c:v>
                </c:pt>
                <c:pt idx="644">
                  <c:v>560</c:v>
                </c:pt>
                <c:pt idx="645">
                  <c:v>1558.4</c:v>
                </c:pt>
                <c:pt idx="646">
                  <c:v>224</c:v>
                </c:pt>
                <c:pt idx="647">
                  <c:v>4280</c:v>
                </c:pt>
                <c:pt idx="648">
                  <c:v>240</c:v>
                </c:pt>
                <c:pt idx="649">
                  <c:v>160</c:v>
                </c:pt>
                <c:pt idx="650">
                  <c:v>2496</c:v>
                </c:pt>
                <c:pt idx="651">
                  <c:v>4480</c:v>
                </c:pt>
                <c:pt idx="652">
                  <c:v>480</c:v>
                </c:pt>
                <c:pt idx="653">
                  <c:v>0</c:v>
                </c:pt>
                <c:pt idx="654">
                  <c:v>78</c:v>
                </c:pt>
                <c:pt idx="655">
                  <c:v>172</c:v>
                </c:pt>
                <c:pt idx="656">
                  <c:v>1598.4</c:v>
                </c:pt>
                <c:pt idx="657">
                  <c:v>120</c:v>
                </c:pt>
                <c:pt idx="658">
                  <c:v>560</c:v>
                </c:pt>
                <c:pt idx="659">
                  <c:v>0</c:v>
                </c:pt>
                <c:pt idx="660">
                  <c:v>6.8</c:v>
                </c:pt>
                <c:pt idx="661">
                  <c:v>376</c:v>
                </c:pt>
                <c:pt idx="662">
                  <c:v>5192</c:v>
                </c:pt>
                <c:pt idx="663">
                  <c:v>2274.4</c:v>
                </c:pt>
                <c:pt idx="664">
                  <c:v>440</c:v>
                </c:pt>
                <c:pt idx="665">
                  <c:v>800</c:v>
                </c:pt>
                <c:pt idx="666">
                  <c:v>2443.1999999999998</c:v>
                </c:pt>
                <c:pt idx="667">
                  <c:v>13740</c:v>
                </c:pt>
                <c:pt idx="668">
                  <c:v>649.20000000000005</c:v>
                </c:pt>
                <c:pt idx="669">
                  <c:v>1756</c:v>
                </c:pt>
                <c:pt idx="670">
                  <c:v>0</c:v>
                </c:pt>
                <c:pt idx="671">
                  <c:v>8400</c:v>
                </c:pt>
                <c:pt idx="672">
                  <c:v>6861.94</c:v>
                </c:pt>
                <c:pt idx="673">
                  <c:v>800</c:v>
                </c:pt>
                <c:pt idx="674">
                  <c:v>0</c:v>
                </c:pt>
                <c:pt idx="675">
                  <c:v>0</c:v>
                </c:pt>
                <c:pt idx="676">
                  <c:v>1920</c:v>
                </c:pt>
                <c:pt idx="677">
                  <c:v>920</c:v>
                </c:pt>
                <c:pt idx="678">
                  <c:v>0</c:v>
                </c:pt>
                <c:pt idx="679">
                  <c:v>28482.400000000001</c:v>
                </c:pt>
                <c:pt idx="680">
                  <c:v>10113.6</c:v>
                </c:pt>
                <c:pt idx="681">
                  <c:v>510.8</c:v>
                </c:pt>
                <c:pt idx="682">
                  <c:v>1592</c:v>
                </c:pt>
                <c:pt idx="683">
                  <c:v>2480</c:v>
                </c:pt>
                <c:pt idx="684">
                  <c:v>1718.08</c:v>
                </c:pt>
                <c:pt idx="685">
                  <c:v>7272</c:v>
                </c:pt>
                <c:pt idx="686">
                  <c:v>40.800000000000011</c:v>
                </c:pt>
                <c:pt idx="687">
                  <c:v>800</c:v>
                </c:pt>
                <c:pt idx="688">
                  <c:v>236.4</c:v>
                </c:pt>
                <c:pt idx="689">
                  <c:v>1760</c:v>
                </c:pt>
                <c:pt idx="690">
                  <c:v>5.2</c:v>
                </c:pt>
                <c:pt idx="691">
                  <c:v>1128</c:v>
                </c:pt>
                <c:pt idx="692">
                  <c:v>1227.28</c:v>
                </c:pt>
                <c:pt idx="693">
                  <c:v>3220.8</c:v>
                </c:pt>
                <c:pt idx="694">
                  <c:v>32979.910000000003</c:v>
                </c:pt>
                <c:pt idx="695">
                  <c:v>520</c:v>
                </c:pt>
                <c:pt idx="696">
                  <c:v>5848.4</c:v>
                </c:pt>
                <c:pt idx="697">
                  <c:v>1177.2</c:v>
                </c:pt>
                <c:pt idx="698">
                  <c:v>2000</c:v>
                </c:pt>
                <c:pt idx="699">
                  <c:v>200</c:v>
                </c:pt>
                <c:pt idx="700">
                  <c:v>240</c:v>
                </c:pt>
                <c:pt idx="701">
                  <c:v>701.6</c:v>
                </c:pt>
                <c:pt idx="702">
                  <c:v>0</c:v>
                </c:pt>
                <c:pt idx="703">
                  <c:v>5601.6</c:v>
                </c:pt>
                <c:pt idx="704">
                  <c:v>556</c:v>
                </c:pt>
                <c:pt idx="705">
                  <c:v>5960.92</c:v>
                </c:pt>
                <c:pt idx="706">
                  <c:v>162.80000000000001</c:v>
                </c:pt>
                <c:pt idx="707">
                  <c:v>888</c:v>
                </c:pt>
                <c:pt idx="708">
                  <c:v>325.60000000000002</c:v>
                </c:pt>
                <c:pt idx="709">
                  <c:v>9600</c:v>
                </c:pt>
                <c:pt idx="710">
                  <c:v>16804</c:v>
                </c:pt>
                <c:pt idx="711">
                  <c:v>6.4</c:v>
                </c:pt>
                <c:pt idx="712">
                  <c:v>32</c:v>
                </c:pt>
                <c:pt idx="713">
                  <c:v>132.4</c:v>
                </c:pt>
                <c:pt idx="714">
                  <c:v>1040</c:v>
                </c:pt>
                <c:pt idx="715">
                  <c:v>806.8</c:v>
                </c:pt>
                <c:pt idx="716">
                  <c:v>700</c:v>
                </c:pt>
                <c:pt idx="717">
                  <c:v>472</c:v>
                </c:pt>
                <c:pt idx="718">
                  <c:v>190.4</c:v>
                </c:pt>
                <c:pt idx="719">
                  <c:v>2404.8000000000002</c:v>
                </c:pt>
                <c:pt idx="720">
                  <c:v>33955.64</c:v>
                </c:pt>
                <c:pt idx="721">
                  <c:v>1084</c:v>
                </c:pt>
                <c:pt idx="722">
                  <c:v>440</c:v>
                </c:pt>
                <c:pt idx="723">
                  <c:v>1.6</c:v>
                </c:pt>
                <c:pt idx="724">
                  <c:v>541.6</c:v>
                </c:pt>
                <c:pt idx="725">
                  <c:v>1287.5999999999999</c:v>
                </c:pt>
                <c:pt idx="726">
                  <c:v>607.20000000000005</c:v>
                </c:pt>
                <c:pt idx="727">
                  <c:v>960</c:v>
                </c:pt>
                <c:pt idx="728">
                  <c:v>12800</c:v>
                </c:pt>
                <c:pt idx="729">
                  <c:v>2361.1999999999998</c:v>
                </c:pt>
                <c:pt idx="730">
                  <c:v>480</c:v>
                </c:pt>
                <c:pt idx="731">
                  <c:v>2961.6</c:v>
                </c:pt>
                <c:pt idx="732">
                  <c:v>2006.4</c:v>
                </c:pt>
                <c:pt idx="733">
                  <c:v>2786.88</c:v>
                </c:pt>
                <c:pt idx="734">
                  <c:v>114.4</c:v>
                </c:pt>
                <c:pt idx="735">
                  <c:v>0</c:v>
                </c:pt>
                <c:pt idx="736">
                  <c:v>0</c:v>
                </c:pt>
                <c:pt idx="737">
                  <c:v>1560</c:v>
                </c:pt>
                <c:pt idx="738">
                  <c:v>6164</c:v>
                </c:pt>
                <c:pt idx="739">
                  <c:v>0</c:v>
                </c:pt>
                <c:pt idx="740">
                  <c:v>0</c:v>
                </c:pt>
                <c:pt idx="741">
                  <c:v>1320</c:v>
                </c:pt>
                <c:pt idx="742">
                  <c:v>0</c:v>
                </c:pt>
                <c:pt idx="743">
                  <c:v>16824</c:v>
                </c:pt>
                <c:pt idx="744">
                  <c:v>1440</c:v>
                </c:pt>
                <c:pt idx="745">
                  <c:v>816</c:v>
                </c:pt>
                <c:pt idx="746">
                  <c:v>604</c:v>
                </c:pt>
                <c:pt idx="747">
                  <c:v>248</c:v>
                </c:pt>
                <c:pt idx="748">
                  <c:v>23856</c:v>
                </c:pt>
                <c:pt idx="749">
                  <c:v>0</c:v>
                </c:pt>
                <c:pt idx="750">
                  <c:v>3200</c:v>
                </c:pt>
                <c:pt idx="751">
                  <c:v>18400</c:v>
                </c:pt>
                <c:pt idx="752">
                  <c:v>16000</c:v>
                </c:pt>
                <c:pt idx="753">
                  <c:v>4520</c:v>
                </c:pt>
                <c:pt idx="754">
                  <c:v>4120</c:v>
                </c:pt>
                <c:pt idx="755">
                  <c:v>1080</c:v>
                </c:pt>
                <c:pt idx="756">
                  <c:v>4162.4000000000005</c:v>
                </c:pt>
                <c:pt idx="757">
                  <c:v>714.4</c:v>
                </c:pt>
                <c:pt idx="758">
                  <c:v>4160</c:v>
                </c:pt>
                <c:pt idx="759">
                  <c:v>1600</c:v>
                </c:pt>
                <c:pt idx="760">
                  <c:v>0</c:v>
                </c:pt>
                <c:pt idx="761">
                  <c:v>12721.6</c:v>
                </c:pt>
                <c:pt idx="762">
                  <c:v>0</c:v>
                </c:pt>
                <c:pt idx="763">
                  <c:v>4720</c:v>
                </c:pt>
                <c:pt idx="764">
                  <c:v>2200</c:v>
                </c:pt>
                <c:pt idx="765">
                  <c:v>1280</c:v>
                </c:pt>
                <c:pt idx="766">
                  <c:v>480</c:v>
                </c:pt>
                <c:pt idx="767">
                  <c:v>96</c:v>
                </c:pt>
                <c:pt idx="768">
                  <c:v>13466.32</c:v>
                </c:pt>
                <c:pt idx="769">
                  <c:v>0</c:v>
                </c:pt>
                <c:pt idx="770">
                  <c:v>0</c:v>
                </c:pt>
                <c:pt idx="771">
                  <c:v>12988</c:v>
                </c:pt>
                <c:pt idx="772">
                  <c:v>5848</c:v>
                </c:pt>
                <c:pt idx="773">
                  <c:v>4000</c:v>
                </c:pt>
                <c:pt idx="774">
                  <c:v>1120</c:v>
                </c:pt>
                <c:pt idx="775">
                  <c:v>160</c:v>
                </c:pt>
                <c:pt idx="776">
                  <c:v>12328</c:v>
                </c:pt>
                <c:pt idx="777">
                  <c:v>22600</c:v>
                </c:pt>
                <c:pt idx="778">
                  <c:v>400</c:v>
                </c:pt>
                <c:pt idx="779">
                  <c:v>1114.4000000000001</c:v>
                </c:pt>
                <c:pt idx="780">
                  <c:v>0</c:v>
                </c:pt>
                <c:pt idx="781">
                  <c:v>0</c:v>
                </c:pt>
                <c:pt idx="782">
                  <c:v>17880</c:v>
                </c:pt>
                <c:pt idx="783">
                  <c:v>12244</c:v>
                </c:pt>
                <c:pt idx="784">
                  <c:v>0</c:v>
                </c:pt>
                <c:pt idx="785">
                  <c:v>8707.2000000000007</c:v>
                </c:pt>
                <c:pt idx="786">
                  <c:v>10088.48</c:v>
                </c:pt>
                <c:pt idx="787">
                  <c:v>6476.8</c:v>
                </c:pt>
                <c:pt idx="788">
                  <c:v>791.2</c:v>
                </c:pt>
                <c:pt idx="789">
                  <c:v>3673.6</c:v>
                </c:pt>
                <c:pt idx="790">
                  <c:v>376</c:v>
                </c:pt>
                <c:pt idx="791">
                  <c:v>5200</c:v>
                </c:pt>
                <c:pt idx="792">
                  <c:v>0</c:v>
                </c:pt>
                <c:pt idx="793">
                  <c:v>728</c:v>
                </c:pt>
                <c:pt idx="794">
                  <c:v>0</c:v>
                </c:pt>
                <c:pt idx="795">
                  <c:v>29957.599999999995</c:v>
                </c:pt>
                <c:pt idx="796">
                  <c:v>6619.57</c:v>
                </c:pt>
                <c:pt idx="797">
                  <c:v>3897.92</c:v>
                </c:pt>
                <c:pt idx="798">
                  <c:v>6000</c:v>
                </c:pt>
                <c:pt idx="799">
                  <c:v>440</c:v>
                </c:pt>
                <c:pt idx="800">
                  <c:v>200</c:v>
                </c:pt>
                <c:pt idx="801">
                  <c:v>1392.3799999999999</c:v>
                </c:pt>
                <c:pt idx="802">
                  <c:v>6200</c:v>
                </c:pt>
                <c:pt idx="803">
                  <c:v>1200</c:v>
                </c:pt>
                <c:pt idx="804">
                  <c:v>132</c:v>
                </c:pt>
                <c:pt idx="805">
                  <c:v>400</c:v>
                </c:pt>
                <c:pt idx="806">
                  <c:v>0</c:v>
                </c:pt>
                <c:pt idx="807">
                  <c:v>72</c:v>
                </c:pt>
                <c:pt idx="808">
                  <c:v>25368</c:v>
                </c:pt>
                <c:pt idx="809">
                  <c:v>1200</c:v>
                </c:pt>
                <c:pt idx="810">
                  <c:v>1180</c:v>
                </c:pt>
                <c:pt idx="811">
                  <c:v>720</c:v>
                </c:pt>
                <c:pt idx="812">
                  <c:v>880</c:v>
                </c:pt>
                <c:pt idx="813">
                  <c:v>23307</c:v>
                </c:pt>
                <c:pt idx="814">
                  <c:v>1040</c:v>
                </c:pt>
                <c:pt idx="815">
                  <c:v>360</c:v>
                </c:pt>
                <c:pt idx="816">
                  <c:v>480</c:v>
                </c:pt>
                <c:pt idx="817">
                  <c:v>894.2700000000001</c:v>
                </c:pt>
                <c:pt idx="818">
                  <c:v>3064.8</c:v>
                </c:pt>
                <c:pt idx="819">
                  <c:v>1678.4</c:v>
                </c:pt>
                <c:pt idx="820">
                  <c:v>1560</c:v>
                </c:pt>
                <c:pt idx="821">
                  <c:v>40</c:v>
                </c:pt>
                <c:pt idx="822">
                  <c:v>64</c:v>
                </c:pt>
                <c:pt idx="823">
                  <c:v>0</c:v>
                </c:pt>
                <c:pt idx="824">
                  <c:v>400</c:v>
                </c:pt>
                <c:pt idx="825">
                  <c:v>400</c:v>
                </c:pt>
                <c:pt idx="826">
                  <c:v>640</c:v>
                </c:pt>
                <c:pt idx="827">
                  <c:v>1498.85</c:v>
                </c:pt>
                <c:pt idx="828">
                  <c:v>480</c:v>
                </c:pt>
                <c:pt idx="829">
                  <c:v>348</c:v>
                </c:pt>
                <c:pt idx="830">
                  <c:v>896</c:v>
                </c:pt>
                <c:pt idx="831">
                  <c:v>240</c:v>
                </c:pt>
                <c:pt idx="832">
                  <c:v>0</c:v>
                </c:pt>
                <c:pt idx="833">
                  <c:v>600.81999999999994</c:v>
                </c:pt>
                <c:pt idx="834">
                  <c:v>0</c:v>
                </c:pt>
                <c:pt idx="835">
                  <c:v>640</c:v>
                </c:pt>
                <c:pt idx="836">
                  <c:v>160</c:v>
                </c:pt>
                <c:pt idx="837">
                  <c:v>6400</c:v>
                </c:pt>
                <c:pt idx="838">
                  <c:v>560</c:v>
                </c:pt>
                <c:pt idx="839">
                  <c:v>0</c:v>
                </c:pt>
                <c:pt idx="840">
                  <c:v>1290.6899999999998</c:v>
                </c:pt>
                <c:pt idx="841">
                  <c:v>1240</c:v>
                </c:pt>
                <c:pt idx="842">
                  <c:v>0</c:v>
                </c:pt>
                <c:pt idx="843">
                  <c:v>600</c:v>
                </c:pt>
                <c:pt idx="844">
                  <c:v>600</c:v>
                </c:pt>
                <c:pt idx="845">
                  <c:v>4800</c:v>
                </c:pt>
                <c:pt idx="846">
                  <c:v>280</c:v>
                </c:pt>
                <c:pt idx="847">
                  <c:v>1272</c:v>
                </c:pt>
                <c:pt idx="848">
                  <c:v>6</c:v>
                </c:pt>
                <c:pt idx="849">
                  <c:v>11496</c:v>
                </c:pt>
                <c:pt idx="850">
                  <c:v>800</c:v>
                </c:pt>
                <c:pt idx="851">
                  <c:v>643.20000000000005</c:v>
                </c:pt>
                <c:pt idx="852">
                  <c:v>980.25</c:v>
                </c:pt>
                <c:pt idx="853">
                  <c:v>2400.8000000000002</c:v>
                </c:pt>
                <c:pt idx="854">
                  <c:v>120</c:v>
                </c:pt>
                <c:pt idx="855">
                  <c:v>0</c:v>
                </c:pt>
                <c:pt idx="856">
                  <c:v>0</c:v>
                </c:pt>
                <c:pt idx="857">
                  <c:v>3124</c:v>
                </c:pt>
                <c:pt idx="858">
                  <c:v>3120</c:v>
                </c:pt>
                <c:pt idx="859">
                  <c:v>2520</c:v>
                </c:pt>
                <c:pt idx="860">
                  <c:v>160</c:v>
                </c:pt>
                <c:pt idx="861">
                  <c:v>591.15</c:v>
                </c:pt>
                <c:pt idx="862">
                  <c:v>480</c:v>
                </c:pt>
                <c:pt idx="863">
                  <c:v>1472</c:v>
                </c:pt>
                <c:pt idx="864">
                  <c:v>0</c:v>
                </c:pt>
                <c:pt idx="865">
                  <c:v>536</c:v>
                </c:pt>
                <c:pt idx="866">
                  <c:v>871.58</c:v>
                </c:pt>
                <c:pt idx="867">
                  <c:v>0</c:v>
                </c:pt>
                <c:pt idx="868">
                  <c:v>640</c:v>
                </c:pt>
                <c:pt idx="869">
                  <c:v>0</c:v>
                </c:pt>
                <c:pt idx="870">
                  <c:v>10424.299999999997</c:v>
                </c:pt>
                <c:pt idx="871">
                  <c:v>1312</c:v>
                </c:pt>
                <c:pt idx="872">
                  <c:v>116</c:v>
                </c:pt>
                <c:pt idx="873">
                  <c:v>760</c:v>
                </c:pt>
                <c:pt idx="874">
                  <c:v>0</c:v>
                </c:pt>
                <c:pt idx="875">
                  <c:v>972.37</c:v>
                </c:pt>
                <c:pt idx="876">
                  <c:v>80</c:v>
                </c:pt>
                <c:pt idx="877">
                  <c:v>18480</c:v>
                </c:pt>
                <c:pt idx="878">
                  <c:v>58.4</c:v>
                </c:pt>
                <c:pt idx="879">
                  <c:v>3216</c:v>
                </c:pt>
                <c:pt idx="880">
                  <c:v>472</c:v>
                </c:pt>
                <c:pt idx="881">
                  <c:v>2373.21</c:v>
                </c:pt>
                <c:pt idx="882">
                  <c:v>0</c:v>
                </c:pt>
                <c:pt idx="883">
                  <c:v>3984</c:v>
                </c:pt>
                <c:pt idx="884">
                  <c:v>1280</c:v>
                </c:pt>
                <c:pt idx="885">
                  <c:v>2400</c:v>
                </c:pt>
                <c:pt idx="886">
                  <c:v>0</c:v>
                </c:pt>
                <c:pt idx="887">
                  <c:v>800</c:v>
                </c:pt>
                <c:pt idx="888">
                  <c:v>3392.08</c:v>
                </c:pt>
                <c:pt idx="889">
                  <c:v>312</c:v>
                </c:pt>
                <c:pt idx="890">
                  <c:v>4024</c:v>
                </c:pt>
                <c:pt idx="891">
                  <c:v>18196</c:v>
                </c:pt>
                <c:pt idx="892">
                  <c:v>676</c:v>
                </c:pt>
                <c:pt idx="893">
                  <c:v>0</c:v>
                </c:pt>
                <c:pt idx="894">
                  <c:v>2729.6</c:v>
                </c:pt>
                <c:pt idx="895">
                  <c:v>840</c:v>
                </c:pt>
                <c:pt idx="896">
                  <c:v>12096</c:v>
                </c:pt>
                <c:pt idx="897">
                  <c:v>9988</c:v>
                </c:pt>
                <c:pt idx="898">
                  <c:v>8000</c:v>
                </c:pt>
                <c:pt idx="899">
                  <c:v>3360</c:v>
                </c:pt>
                <c:pt idx="900">
                  <c:v>1487.1399999999999</c:v>
                </c:pt>
                <c:pt idx="901">
                  <c:v>12088.01</c:v>
                </c:pt>
                <c:pt idx="902">
                  <c:v>0</c:v>
                </c:pt>
                <c:pt idx="903">
                  <c:v>880</c:v>
                </c:pt>
                <c:pt idx="904">
                  <c:v>5987.42</c:v>
                </c:pt>
                <c:pt idx="905">
                  <c:v>2400</c:v>
                </c:pt>
                <c:pt idx="906">
                  <c:v>800</c:v>
                </c:pt>
                <c:pt idx="907">
                  <c:v>2439.5300000000002</c:v>
                </c:pt>
                <c:pt idx="908">
                  <c:v>1472</c:v>
                </c:pt>
                <c:pt idx="909">
                  <c:v>2028</c:v>
                </c:pt>
                <c:pt idx="910">
                  <c:v>12680</c:v>
                </c:pt>
                <c:pt idx="911">
                  <c:v>1323.7</c:v>
                </c:pt>
                <c:pt idx="912">
                  <c:v>5254.1500000000005</c:v>
                </c:pt>
                <c:pt idx="913">
                  <c:v>13682.4</c:v>
                </c:pt>
                <c:pt idx="914">
                  <c:v>0</c:v>
                </c:pt>
                <c:pt idx="915">
                  <c:v>11200</c:v>
                </c:pt>
                <c:pt idx="916">
                  <c:v>727.2</c:v>
                </c:pt>
                <c:pt idx="917">
                  <c:v>2630.7</c:v>
                </c:pt>
                <c:pt idx="918">
                  <c:v>3840</c:v>
                </c:pt>
                <c:pt idx="919">
                  <c:v>1120</c:v>
                </c:pt>
                <c:pt idx="920">
                  <c:v>552</c:v>
                </c:pt>
                <c:pt idx="921">
                  <c:v>3858.4</c:v>
                </c:pt>
                <c:pt idx="922">
                  <c:v>88</c:v>
                </c:pt>
                <c:pt idx="923">
                  <c:v>1000</c:v>
                </c:pt>
                <c:pt idx="924">
                  <c:v>720</c:v>
                </c:pt>
                <c:pt idx="925">
                  <c:v>1400</c:v>
                </c:pt>
                <c:pt idx="926">
                  <c:v>600</c:v>
                </c:pt>
                <c:pt idx="927">
                  <c:v>120</c:v>
                </c:pt>
                <c:pt idx="928">
                  <c:v>17865.2</c:v>
                </c:pt>
                <c:pt idx="929">
                  <c:v>53240</c:v>
                </c:pt>
                <c:pt idx="930">
                  <c:v>163.19999999999999</c:v>
                </c:pt>
                <c:pt idx="931">
                  <c:v>8160</c:v>
                </c:pt>
                <c:pt idx="932">
                  <c:v>484</c:v>
                </c:pt>
                <c:pt idx="933">
                  <c:v>5307.54</c:v>
                </c:pt>
                <c:pt idx="934">
                  <c:v>1671.2</c:v>
                </c:pt>
                <c:pt idx="935">
                  <c:v>29164.799999999996</c:v>
                </c:pt>
                <c:pt idx="936">
                  <c:v>0</c:v>
                </c:pt>
                <c:pt idx="937">
                  <c:v>9968</c:v>
                </c:pt>
                <c:pt idx="938">
                  <c:v>400</c:v>
                </c:pt>
                <c:pt idx="939">
                  <c:v>160</c:v>
                </c:pt>
                <c:pt idx="940">
                  <c:v>964</c:v>
                </c:pt>
                <c:pt idx="941">
                  <c:v>880</c:v>
                </c:pt>
                <c:pt idx="942">
                  <c:v>0</c:v>
                </c:pt>
                <c:pt idx="943">
                  <c:v>0</c:v>
                </c:pt>
                <c:pt idx="944">
                  <c:v>12880</c:v>
                </c:pt>
                <c:pt idx="945">
                  <c:v>120</c:v>
                </c:pt>
                <c:pt idx="946">
                  <c:v>788.47</c:v>
                </c:pt>
                <c:pt idx="947">
                  <c:v>12240</c:v>
                </c:pt>
                <c:pt idx="948">
                  <c:v>8080</c:v>
                </c:pt>
                <c:pt idx="949">
                  <c:v>4092</c:v>
                </c:pt>
                <c:pt idx="950">
                  <c:v>428</c:v>
                </c:pt>
                <c:pt idx="951">
                  <c:v>4240</c:v>
                </c:pt>
                <c:pt idx="952">
                  <c:v>320</c:v>
                </c:pt>
                <c:pt idx="953">
                  <c:v>959.97</c:v>
                </c:pt>
                <c:pt idx="954">
                  <c:v>512</c:v>
                </c:pt>
                <c:pt idx="955">
                  <c:v>200</c:v>
                </c:pt>
                <c:pt idx="956">
                  <c:v>752</c:v>
                </c:pt>
                <c:pt idx="957">
                  <c:v>1080</c:v>
                </c:pt>
                <c:pt idx="958">
                  <c:v>2040</c:v>
                </c:pt>
                <c:pt idx="959">
                  <c:v>13241.39</c:v>
                </c:pt>
                <c:pt idx="960">
                  <c:v>200</c:v>
                </c:pt>
                <c:pt idx="961">
                  <c:v>440</c:v>
                </c:pt>
                <c:pt idx="962">
                  <c:v>288</c:v>
                </c:pt>
                <c:pt idx="963">
                  <c:v>0</c:v>
                </c:pt>
                <c:pt idx="964">
                  <c:v>35421.090000000004</c:v>
                </c:pt>
                <c:pt idx="965">
                  <c:v>520</c:v>
                </c:pt>
                <c:pt idx="966">
                  <c:v>4780</c:v>
                </c:pt>
                <c:pt idx="967">
                  <c:v>0</c:v>
                </c:pt>
                <c:pt idx="968">
                  <c:v>72</c:v>
                </c:pt>
                <c:pt idx="969">
                  <c:v>0</c:v>
                </c:pt>
                <c:pt idx="970">
                  <c:v>400</c:v>
                </c:pt>
                <c:pt idx="971">
                  <c:v>965.6</c:v>
                </c:pt>
                <c:pt idx="972">
                  <c:v>30446.400000000001</c:v>
                </c:pt>
                <c:pt idx="973">
                  <c:v>4840</c:v>
                </c:pt>
                <c:pt idx="974">
                  <c:v>40</c:v>
                </c:pt>
                <c:pt idx="975">
                  <c:v>0</c:v>
                </c:pt>
                <c:pt idx="976">
                  <c:v>32466.400000000001</c:v>
                </c:pt>
                <c:pt idx="977">
                  <c:v>1280</c:v>
                </c:pt>
                <c:pt idx="978">
                  <c:v>1020.8</c:v>
                </c:pt>
                <c:pt idx="979">
                  <c:v>312</c:v>
                </c:pt>
                <c:pt idx="980">
                  <c:v>1120</c:v>
                </c:pt>
                <c:pt idx="981">
                  <c:v>1747.1299999999999</c:v>
                </c:pt>
                <c:pt idx="982">
                  <c:v>800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4296</c:v>
                </c:pt>
                <c:pt idx="987">
                  <c:v>760</c:v>
                </c:pt>
                <c:pt idx="988">
                  <c:v>768</c:v>
                </c:pt>
                <c:pt idx="989">
                  <c:v>3200</c:v>
                </c:pt>
                <c:pt idx="990">
                  <c:v>0</c:v>
                </c:pt>
                <c:pt idx="991">
                  <c:v>2752</c:v>
                </c:pt>
                <c:pt idx="992">
                  <c:v>29720</c:v>
                </c:pt>
                <c:pt idx="993">
                  <c:v>2961.2</c:v>
                </c:pt>
                <c:pt idx="994">
                  <c:v>3240</c:v>
                </c:pt>
                <c:pt idx="995">
                  <c:v>2609.84</c:v>
                </c:pt>
                <c:pt idx="996">
                  <c:v>17600</c:v>
                </c:pt>
                <c:pt idx="997">
                  <c:v>4640</c:v>
                </c:pt>
                <c:pt idx="998">
                  <c:v>4712</c:v>
                </c:pt>
                <c:pt idx="999">
                  <c:v>360</c:v>
                </c:pt>
                <c:pt idx="1000">
                  <c:v>11841.2</c:v>
                </c:pt>
                <c:pt idx="1001">
                  <c:v>6400</c:v>
                </c:pt>
                <c:pt idx="1002">
                  <c:v>4024</c:v>
                </c:pt>
                <c:pt idx="1003">
                  <c:v>2640</c:v>
                </c:pt>
                <c:pt idx="1004">
                  <c:v>4000</c:v>
                </c:pt>
                <c:pt idx="1005">
                  <c:v>9680</c:v>
                </c:pt>
                <c:pt idx="1006">
                  <c:v>0</c:v>
                </c:pt>
                <c:pt idx="1007">
                  <c:v>4160</c:v>
                </c:pt>
                <c:pt idx="1008">
                  <c:v>1093.75</c:v>
                </c:pt>
                <c:pt idx="1009">
                  <c:v>1760</c:v>
                </c:pt>
                <c:pt idx="1010">
                  <c:v>9920</c:v>
                </c:pt>
                <c:pt idx="1011">
                  <c:v>19132</c:v>
                </c:pt>
                <c:pt idx="1012">
                  <c:v>4064</c:v>
                </c:pt>
                <c:pt idx="1013">
                  <c:v>283.2</c:v>
                </c:pt>
                <c:pt idx="1014">
                  <c:v>1020</c:v>
                </c:pt>
                <c:pt idx="1015">
                  <c:v>1313.6</c:v>
                </c:pt>
                <c:pt idx="1016">
                  <c:v>3963.14</c:v>
                </c:pt>
                <c:pt idx="1017">
                  <c:v>3000</c:v>
                </c:pt>
                <c:pt idx="1018">
                  <c:v>0</c:v>
                </c:pt>
                <c:pt idx="1019">
                  <c:v>600</c:v>
                </c:pt>
                <c:pt idx="1020">
                  <c:v>155.19999999999999</c:v>
                </c:pt>
                <c:pt idx="1021">
                  <c:v>1264.52</c:v>
                </c:pt>
                <c:pt idx="1022">
                  <c:v>19116</c:v>
                </c:pt>
                <c:pt idx="1023">
                  <c:v>120</c:v>
                </c:pt>
                <c:pt idx="1024">
                  <c:v>600</c:v>
                </c:pt>
                <c:pt idx="1025">
                  <c:v>200</c:v>
                </c:pt>
                <c:pt idx="1026">
                  <c:v>2200</c:v>
                </c:pt>
                <c:pt idx="1027">
                  <c:v>312</c:v>
                </c:pt>
                <c:pt idx="1028">
                  <c:v>296</c:v>
                </c:pt>
                <c:pt idx="1029">
                  <c:v>0</c:v>
                </c:pt>
                <c:pt idx="1030">
                  <c:v>560</c:v>
                </c:pt>
                <c:pt idx="1031">
                  <c:v>3136</c:v>
                </c:pt>
                <c:pt idx="1032">
                  <c:v>5040</c:v>
                </c:pt>
                <c:pt idx="1033">
                  <c:v>2704</c:v>
                </c:pt>
                <c:pt idx="1034">
                  <c:v>200</c:v>
                </c:pt>
                <c:pt idx="1035">
                  <c:v>600</c:v>
                </c:pt>
                <c:pt idx="1036">
                  <c:v>38895.199999999997</c:v>
                </c:pt>
                <c:pt idx="1037">
                  <c:v>4124</c:v>
                </c:pt>
                <c:pt idx="1038">
                  <c:v>1200</c:v>
                </c:pt>
                <c:pt idx="1039">
                  <c:v>226.4</c:v>
                </c:pt>
                <c:pt idx="1040">
                  <c:v>1712</c:v>
                </c:pt>
                <c:pt idx="1041">
                  <c:v>3400</c:v>
                </c:pt>
                <c:pt idx="1042">
                  <c:v>148.80000000000001</c:v>
                </c:pt>
                <c:pt idx="1043">
                  <c:v>800</c:v>
                </c:pt>
                <c:pt idx="1044">
                  <c:v>0</c:v>
                </c:pt>
                <c:pt idx="1045">
                  <c:v>4352</c:v>
                </c:pt>
                <c:pt idx="1046">
                  <c:v>4944</c:v>
                </c:pt>
                <c:pt idx="1047">
                  <c:v>220</c:v>
                </c:pt>
                <c:pt idx="1048">
                  <c:v>24</c:v>
                </c:pt>
                <c:pt idx="1049">
                  <c:v>0</c:v>
                </c:pt>
                <c:pt idx="1050">
                  <c:v>296</c:v>
                </c:pt>
                <c:pt idx="1051">
                  <c:v>1474.74</c:v>
                </c:pt>
                <c:pt idx="1052">
                  <c:v>720</c:v>
                </c:pt>
                <c:pt idx="1053">
                  <c:v>1600</c:v>
                </c:pt>
                <c:pt idx="1054">
                  <c:v>2960</c:v>
                </c:pt>
                <c:pt idx="1055">
                  <c:v>20504</c:v>
                </c:pt>
                <c:pt idx="1056">
                  <c:v>910</c:v>
                </c:pt>
                <c:pt idx="1057">
                  <c:v>16</c:v>
                </c:pt>
                <c:pt idx="1058">
                  <c:v>1280</c:v>
                </c:pt>
                <c:pt idx="1059">
                  <c:v>3441.29</c:v>
                </c:pt>
                <c:pt idx="1060">
                  <c:v>2995.2</c:v>
                </c:pt>
                <c:pt idx="1061">
                  <c:v>5080</c:v>
                </c:pt>
                <c:pt idx="1062">
                  <c:v>1936</c:v>
                </c:pt>
                <c:pt idx="1063">
                  <c:v>360</c:v>
                </c:pt>
                <c:pt idx="1064">
                  <c:v>1039.98</c:v>
                </c:pt>
                <c:pt idx="1065">
                  <c:v>344</c:v>
                </c:pt>
                <c:pt idx="1066">
                  <c:v>2176</c:v>
                </c:pt>
                <c:pt idx="1067">
                  <c:v>3708</c:v>
                </c:pt>
                <c:pt idx="1068">
                  <c:v>0</c:v>
                </c:pt>
                <c:pt idx="1069">
                  <c:v>1200</c:v>
                </c:pt>
                <c:pt idx="1070">
                  <c:v>2000</c:v>
                </c:pt>
                <c:pt idx="1071">
                  <c:v>1000</c:v>
                </c:pt>
                <c:pt idx="1072">
                  <c:v>568.79000000000008</c:v>
                </c:pt>
                <c:pt idx="1073">
                  <c:v>4088</c:v>
                </c:pt>
                <c:pt idx="1074">
                  <c:v>0</c:v>
                </c:pt>
                <c:pt idx="1075">
                  <c:v>0</c:v>
                </c:pt>
                <c:pt idx="1076">
                  <c:v>2880</c:v>
                </c:pt>
                <c:pt idx="1077">
                  <c:v>0</c:v>
                </c:pt>
                <c:pt idx="1078">
                  <c:v>1744.45</c:v>
                </c:pt>
                <c:pt idx="1079">
                  <c:v>1000</c:v>
                </c:pt>
                <c:pt idx="1080">
                  <c:v>4143.6000000000004</c:v>
                </c:pt>
                <c:pt idx="1081">
                  <c:v>173.6</c:v>
                </c:pt>
                <c:pt idx="1082">
                  <c:v>103.6</c:v>
                </c:pt>
                <c:pt idx="1083">
                  <c:v>304</c:v>
                </c:pt>
                <c:pt idx="1084">
                  <c:v>1483.99</c:v>
                </c:pt>
                <c:pt idx="1085">
                  <c:v>16548</c:v>
                </c:pt>
                <c:pt idx="1086">
                  <c:v>520</c:v>
                </c:pt>
                <c:pt idx="1087">
                  <c:v>1408</c:v>
                </c:pt>
                <c:pt idx="1088">
                  <c:v>1120</c:v>
                </c:pt>
                <c:pt idx="1089">
                  <c:v>4606.4000000000005</c:v>
                </c:pt>
                <c:pt idx="1090">
                  <c:v>2840</c:v>
                </c:pt>
                <c:pt idx="1091">
                  <c:v>6400</c:v>
                </c:pt>
                <c:pt idx="1092">
                  <c:v>2000</c:v>
                </c:pt>
                <c:pt idx="1093">
                  <c:v>4896.88</c:v>
                </c:pt>
                <c:pt idx="1094">
                  <c:v>0</c:v>
                </c:pt>
                <c:pt idx="1095">
                  <c:v>1.6</c:v>
                </c:pt>
                <c:pt idx="1096">
                  <c:v>19924</c:v>
                </c:pt>
                <c:pt idx="1097">
                  <c:v>0</c:v>
                </c:pt>
                <c:pt idx="1098">
                  <c:v>1042.4000000000001</c:v>
                </c:pt>
                <c:pt idx="1099">
                  <c:v>408</c:v>
                </c:pt>
                <c:pt idx="1100">
                  <c:v>546.4</c:v>
                </c:pt>
                <c:pt idx="1101">
                  <c:v>200</c:v>
                </c:pt>
                <c:pt idx="1102">
                  <c:v>200</c:v>
                </c:pt>
                <c:pt idx="1103">
                  <c:v>1215.94</c:v>
                </c:pt>
                <c:pt idx="1104">
                  <c:v>377.53</c:v>
                </c:pt>
                <c:pt idx="1105">
                  <c:v>24</c:v>
                </c:pt>
                <c:pt idx="1106">
                  <c:v>6220.53</c:v>
                </c:pt>
                <c:pt idx="1107">
                  <c:v>0</c:v>
                </c:pt>
                <c:pt idx="1108">
                  <c:v>5.6</c:v>
                </c:pt>
                <c:pt idx="1109">
                  <c:v>800</c:v>
                </c:pt>
                <c:pt idx="1110">
                  <c:v>184</c:v>
                </c:pt>
                <c:pt idx="1111">
                  <c:v>2160</c:v>
                </c:pt>
                <c:pt idx="1112">
                  <c:v>72</c:v>
                </c:pt>
                <c:pt idx="1113">
                  <c:v>1170.07</c:v>
                </c:pt>
                <c:pt idx="1114">
                  <c:v>0</c:v>
                </c:pt>
                <c:pt idx="1115">
                  <c:v>578.43999999999994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336</c:v>
                </c:pt>
                <c:pt idx="1120">
                  <c:v>8068</c:v>
                </c:pt>
                <c:pt idx="1121">
                  <c:v>1160</c:v>
                </c:pt>
                <c:pt idx="1122">
                  <c:v>480</c:v>
                </c:pt>
                <c:pt idx="1123">
                  <c:v>1373.6</c:v>
                </c:pt>
                <c:pt idx="1124">
                  <c:v>820.54</c:v>
                </c:pt>
                <c:pt idx="1125">
                  <c:v>3962.4</c:v>
                </c:pt>
                <c:pt idx="1126">
                  <c:v>87.6</c:v>
                </c:pt>
                <c:pt idx="1127">
                  <c:v>0</c:v>
                </c:pt>
                <c:pt idx="1128">
                  <c:v>188</c:v>
                </c:pt>
                <c:pt idx="1129">
                  <c:v>0</c:v>
                </c:pt>
                <c:pt idx="1130">
                  <c:v>1780</c:v>
                </c:pt>
                <c:pt idx="1131">
                  <c:v>432</c:v>
                </c:pt>
                <c:pt idx="1132">
                  <c:v>80</c:v>
                </c:pt>
                <c:pt idx="1133">
                  <c:v>7182.4</c:v>
                </c:pt>
                <c:pt idx="1134">
                  <c:v>768</c:v>
                </c:pt>
                <c:pt idx="1135">
                  <c:v>4619.13</c:v>
                </c:pt>
                <c:pt idx="1136">
                  <c:v>0</c:v>
                </c:pt>
                <c:pt idx="1137">
                  <c:v>800</c:v>
                </c:pt>
                <c:pt idx="1138">
                  <c:v>800</c:v>
                </c:pt>
                <c:pt idx="1139">
                  <c:v>200</c:v>
                </c:pt>
                <c:pt idx="1140">
                  <c:v>4288</c:v>
                </c:pt>
                <c:pt idx="1141">
                  <c:v>520</c:v>
                </c:pt>
                <c:pt idx="1142">
                  <c:v>0</c:v>
                </c:pt>
                <c:pt idx="1143">
                  <c:v>1232.81</c:v>
                </c:pt>
                <c:pt idx="1144">
                  <c:v>439.66</c:v>
                </c:pt>
                <c:pt idx="1145">
                  <c:v>40</c:v>
                </c:pt>
                <c:pt idx="1146">
                  <c:v>2400</c:v>
                </c:pt>
                <c:pt idx="1147">
                  <c:v>216</c:v>
                </c:pt>
                <c:pt idx="1148">
                  <c:v>212.8</c:v>
                </c:pt>
                <c:pt idx="1149">
                  <c:v>1648</c:v>
                </c:pt>
                <c:pt idx="1150">
                  <c:v>0</c:v>
                </c:pt>
                <c:pt idx="1151">
                  <c:v>200</c:v>
                </c:pt>
                <c:pt idx="1152">
                  <c:v>471.63</c:v>
                </c:pt>
                <c:pt idx="1153">
                  <c:v>80</c:v>
                </c:pt>
                <c:pt idx="1154">
                  <c:v>0</c:v>
                </c:pt>
                <c:pt idx="1155">
                  <c:v>493.55</c:v>
                </c:pt>
                <c:pt idx="1156">
                  <c:v>200</c:v>
                </c:pt>
                <c:pt idx="1157">
                  <c:v>369.16</c:v>
                </c:pt>
                <c:pt idx="1158">
                  <c:v>0</c:v>
                </c:pt>
                <c:pt idx="1159">
                  <c:v>0</c:v>
                </c:pt>
                <c:pt idx="1160">
                  <c:v>2160</c:v>
                </c:pt>
                <c:pt idx="1161">
                  <c:v>1005.97</c:v>
                </c:pt>
                <c:pt idx="1162">
                  <c:v>1600</c:v>
                </c:pt>
                <c:pt idx="1163">
                  <c:v>0</c:v>
                </c:pt>
                <c:pt idx="1164">
                  <c:v>2960</c:v>
                </c:pt>
                <c:pt idx="1165">
                  <c:v>0</c:v>
                </c:pt>
                <c:pt idx="1166">
                  <c:v>778.13</c:v>
                </c:pt>
                <c:pt idx="1167">
                  <c:v>4040</c:v>
                </c:pt>
                <c:pt idx="1168">
                  <c:v>40</c:v>
                </c:pt>
                <c:pt idx="1169">
                  <c:v>1120</c:v>
                </c:pt>
                <c:pt idx="1170">
                  <c:v>3328</c:v>
                </c:pt>
                <c:pt idx="1171">
                  <c:v>2440</c:v>
                </c:pt>
                <c:pt idx="1172">
                  <c:v>2809.6</c:v>
                </c:pt>
                <c:pt idx="1173">
                  <c:v>2516</c:v>
                </c:pt>
                <c:pt idx="1174">
                  <c:v>736</c:v>
                </c:pt>
                <c:pt idx="1175">
                  <c:v>17445.27</c:v>
                </c:pt>
                <c:pt idx="1176">
                  <c:v>88</c:v>
                </c:pt>
                <c:pt idx="1177">
                  <c:v>0</c:v>
                </c:pt>
                <c:pt idx="1178">
                  <c:v>1929.3899999999999</c:v>
                </c:pt>
                <c:pt idx="1179">
                  <c:v>1976</c:v>
                </c:pt>
                <c:pt idx="1180">
                  <c:v>0</c:v>
                </c:pt>
                <c:pt idx="1181">
                  <c:v>3648</c:v>
                </c:pt>
                <c:pt idx="1182">
                  <c:v>1922.1799999999998</c:v>
                </c:pt>
                <c:pt idx="1183">
                  <c:v>668</c:v>
                </c:pt>
                <c:pt idx="1184">
                  <c:v>120</c:v>
                </c:pt>
                <c:pt idx="1185">
                  <c:v>662.18000000000006</c:v>
                </c:pt>
                <c:pt idx="1186">
                  <c:v>4000</c:v>
                </c:pt>
                <c:pt idx="1187">
                  <c:v>2440</c:v>
                </c:pt>
                <c:pt idx="1188">
                  <c:v>4847.74</c:v>
                </c:pt>
                <c:pt idx="1189">
                  <c:v>389.6</c:v>
                </c:pt>
                <c:pt idx="1190">
                  <c:v>200</c:v>
                </c:pt>
                <c:pt idx="1191">
                  <c:v>4600</c:v>
                </c:pt>
                <c:pt idx="1192">
                  <c:v>1376</c:v>
                </c:pt>
                <c:pt idx="1193">
                  <c:v>5600</c:v>
                </c:pt>
                <c:pt idx="1194">
                  <c:v>160</c:v>
                </c:pt>
                <c:pt idx="1195">
                  <c:v>272</c:v>
                </c:pt>
                <c:pt idx="1196">
                  <c:v>2228.8000000000002</c:v>
                </c:pt>
                <c:pt idx="1197">
                  <c:v>1700</c:v>
                </c:pt>
                <c:pt idx="1198">
                  <c:v>700</c:v>
                </c:pt>
                <c:pt idx="1199">
                  <c:v>3240</c:v>
                </c:pt>
                <c:pt idx="1200">
                  <c:v>4525.8</c:v>
                </c:pt>
                <c:pt idx="1201">
                  <c:v>7668</c:v>
                </c:pt>
                <c:pt idx="1202">
                  <c:v>1040</c:v>
                </c:pt>
                <c:pt idx="1203">
                  <c:v>800</c:v>
                </c:pt>
                <c:pt idx="1204">
                  <c:v>1000</c:v>
                </c:pt>
                <c:pt idx="1205">
                  <c:v>800</c:v>
                </c:pt>
                <c:pt idx="1206">
                  <c:v>1200</c:v>
                </c:pt>
                <c:pt idx="1207">
                  <c:v>800</c:v>
                </c:pt>
                <c:pt idx="1208">
                  <c:v>1246.4000000000001</c:v>
                </c:pt>
                <c:pt idx="1209">
                  <c:v>800</c:v>
                </c:pt>
                <c:pt idx="1210">
                  <c:v>0</c:v>
                </c:pt>
                <c:pt idx="1211">
                  <c:v>260</c:v>
                </c:pt>
                <c:pt idx="1212">
                  <c:v>1177.5999999999999</c:v>
                </c:pt>
                <c:pt idx="1213">
                  <c:v>0</c:v>
                </c:pt>
                <c:pt idx="1214">
                  <c:v>200</c:v>
                </c:pt>
                <c:pt idx="1215">
                  <c:v>0</c:v>
                </c:pt>
                <c:pt idx="1216">
                  <c:v>48</c:v>
                </c:pt>
                <c:pt idx="1217">
                  <c:v>226.4</c:v>
                </c:pt>
                <c:pt idx="1218">
                  <c:v>0</c:v>
                </c:pt>
                <c:pt idx="1219">
                  <c:v>560</c:v>
                </c:pt>
                <c:pt idx="1220">
                  <c:v>856</c:v>
                </c:pt>
                <c:pt idx="1221">
                  <c:v>4980</c:v>
                </c:pt>
                <c:pt idx="1222">
                  <c:v>880</c:v>
                </c:pt>
                <c:pt idx="1223">
                  <c:v>280</c:v>
                </c:pt>
                <c:pt idx="1224">
                  <c:v>320</c:v>
                </c:pt>
                <c:pt idx="1225">
                  <c:v>800</c:v>
                </c:pt>
                <c:pt idx="1226">
                  <c:v>240</c:v>
                </c:pt>
                <c:pt idx="1227">
                  <c:v>0</c:v>
                </c:pt>
                <c:pt idx="1228">
                  <c:v>320</c:v>
                </c:pt>
                <c:pt idx="1229">
                  <c:v>44</c:v>
                </c:pt>
                <c:pt idx="1230">
                  <c:v>0</c:v>
                </c:pt>
                <c:pt idx="1231">
                  <c:v>2120</c:v>
                </c:pt>
                <c:pt idx="1232">
                  <c:v>4047.44</c:v>
                </c:pt>
                <c:pt idx="1233">
                  <c:v>896</c:v>
                </c:pt>
                <c:pt idx="1234">
                  <c:v>0</c:v>
                </c:pt>
                <c:pt idx="1235">
                  <c:v>200</c:v>
                </c:pt>
                <c:pt idx="1236">
                  <c:v>7.2</c:v>
                </c:pt>
                <c:pt idx="1237">
                  <c:v>134.4</c:v>
                </c:pt>
                <c:pt idx="1238">
                  <c:v>736</c:v>
                </c:pt>
                <c:pt idx="1239">
                  <c:v>0</c:v>
                </c:pt>
                <c:pt idx="1240">
                  <c:v>0</c:v>
                </c:pt>
                <c:pt idx="1241">
                  <c:v>2400</c:v>
                </c:pt>
                <c:pt idx="1242">
                  <c:v>2426.8000000000002</c:v>
                </c:pt>
                <c:pt idx="1243">
                  <c:v>412.8</c:v>
                </c:pt>
                <c:pt idx="1244">
                  <c:v>6440</c:v>
                </c:pt>
                <c:pt idx="1245">
                  <c:v>240</c:v>
                </c:pt>
                <c:pt idx="1246">
                  <c:v>0</c:v>
                </c:pt>
                <c:pt idx="1247">
                  <c:v>36.4</c:v>
                </c:pt>
                <c:pt idx="1248">
                  <c:v>200</c:v>
                </c:pt>
                <c:pt idx="1249">
                  <c:v>0</c:v>
                </c:pt>
                <c:pt idx="1250">
                  <c:v>1215.2</c:v>
                </c:pt>
                <c:pt idx="1251">
                  <c:v>402.8</c:v>
                </c:pt>
                <c:pt idx="1252">
                  <c:v>0</c:v>
                </c:pt>
                <c:pt idx="1253">
                  <c:v>600</c:v>
                </c:pt>
                <c:pt idx="1254">
                  <c:v>204</c:v>
                </c:pt>
                <c:pt idx="1255">
                  <c:v>385.6</c:v>
                </c:pt>
                <c:pt idx="1256">
                  <c:v>400</c:v>
                </c:pt>
                <c:pt idx="1257">
                  <c:v>800</c:v>
                </c:pt>
                <c:pt idx="1258">
                  <c:v>200</c:v>
                </c:pt>
                <c:pt idx="1259">
                  <c:v>986.8</c:v>
                </c:pt>
                <c:pt idx="1260">
                  <c:v>788</c:v>
                </c:pt>
                <c:pt idx="1261">
                  <c:v>400</c:v>
                </c:pt>
                <c:pt idx="1262">
                  <c:v>1248.26</c:v>
                </c:pt>
                <c:pt idx="1263">
                  <c:v>240</c:v>
                </c:pt>
                <c:pt idx="1264">
                  <c:v>0</c:v>
                </c:pt>
                <c:pt idx="1265">
                  <c:v>320</c:v>
                </c:pt>
                <c:pt idx="1266">
                  <c:v>412</c:v>
                </c:pt>
                <c:pt idx="1267">
                  <c:v>0</c:v>
                </c:pt>
                <c:pt idx="1268">
                  <c:v>647.20000000000005</c:v>
                </c:pt>
                <c:pt idx="1269">
                  <c:v>1.6</c:v>
                </c:pt>
                <c:pt idx="1270">
                  <c:v>440</c:v>
                </c:pt>
                <c:pt idx="1271">
                  <c:v>0</c:v>
                </c:pt>
                <c:pt idx="1272">
                  <c:v>0</c:v>
                </c:pt>
                <c:pt idx="1273">
                  <c:v>3.04</c:v>
                </c:pt>
                <c:pt idx="1274">
                  <c:v>330.4</c:v>
                </c:pt>
                <c:pt idx="1275">
                  <c:v>0</c:v>
                </c:pt>
                <c:pt idx="1276">
                  <c:v>326</c:v>
                </c:pt>
                <c:pt idx="1277">
                  <c:v>300</c:v>
                </c:pt>
                <c:pt idx="1278">
                  <c:v>2360</c:v>
                </c:pt>
                <c:pt idx="1279">
                  <c:v>128</c:v>
                </c:pt>
                <c:pt idx="1280">
                  <c:v>382.4</c:v>
                </c:pt>
                <c:pt idx="1281">
                  <c:v>1048</c:v>
                </c:pt>
                <c:pt idx="1282">
                  <c:v>208.8</c:v>
                </c:pt>
                <c:pt idx="1283">
                  <c:v>860.94999999999993</c:v>
                </c:pt>
                <c:pt idx="1284">
                  <c:v>160</c:v>
                </c:pt>
                <c:pt idx="1285">
                  <c:v>280</c:v>
                </c:pt>
                <c:pt idx="1286">
                  <c:v>0</c:v>
                </c:pt>
                <c:pt idx="1287">
                  <c:v>240</c:v>
                </c:pt>
                <c:pt idx="1288">
                  <c:v>1244</c:v>
                </c:pt>
                <c:pt idx="1289">
                  <c:v>1542.6</c:v>
                </c:pt>
                <c:pt idx="1290">
                  <c:v>1400</c:v>
                </c:pt>
                <c:pt idx="1291">
                  <c:v>27.2</c:v>
                </c:pt>
                <c:pt idx="1292">
                  <c:v>6400</c:v>
                </c:pt>
                <c:pt idx="1293">
                  <c:v>16.8</c:v>
                </c:pt>
                <c:pt idx="1294">
                  <c:v>200</c:v>
                </c:pt>
                <c:pt idx="1295">
                  <c:v>408</c:v>
                </c:pt>
                <c:pt idx="1296">
                  <c:v>12</c:v>
                </c:pt>
                <c:pt idx="1297">
                  <c:v>800</c:v>
                </c:pt>
                <c:pt idx="1298">
                  <c:v>8</c:v>
                </c:pt>
                <c:pt idx="1299">
                  <c:v>0</c:v>
                </c:pt>
                <c:pt idx="1300">
                  <c:v>2656</c:v>
                </c:pt>
                <c:pt idx="1301">
                  <c:v>0</c:v>
                </c:pt>
                <c:pt idx="1302">
                  <c:v>0</c:v>
                </c:pt>
                <c:pt idx="1303">
                  <c:v>392.8</c:v>
                </c:pt>
                <c:pt idx="1304">
                  <c:v>2400</c:v>
                </c:pt>
                <c:pt idx="1305">
                  <c:v>963.2</c:v>
                </c:pt>
              </c:numCache>
            </c:numRef>
          </c:val>
        </c:ser>
        <c:ser>
          <c:idx val="4"/>
          <c:order val="4"/>
          <c:tx>
            <c:strRef>
              <c:f>Лист2!$F$8</c:f>
              <c:strCache>
                <c:ptCount val="1"/>
                <c:pt idx="0">
                  <c:v>от 91 до 180 дн.</c:v>
                </c:pt>
              </c:strCache>
            </c:strRef>
          </c:tx>
          <c:cat>
            <c:numRef>
              <c:f>Лист2!$A$9:$A$1314</c:f>
              <c:numCache>
                <c:formatCode>dd/mm/yyyy</c:formatCode>
                <c:ptCount val="1306"/>
                <c:pt idx="0">
                  <c:v>42279</c:v>
                </c:pt>
                <c:pt idx="1">
                  <c:v>42278</c:v>
                </c:pt>
                <c:pt idx="2">
                  <c:v>42277</c:v>
                </c:pt>
                <c:pt idx="3">
                  <c:v>42276</c:v>
                </c:pt>
                <c:pt idx="4">
                  <c:v>42275</c:v>
                </c:pt>
                <c:pt idx="5">
                  <c:v>42272</c:v>
                </c:pt>
                <c:pt idx="6">
                  <c:v>42271</c:v>
                </c:pt>
                <c:pt idx="7">
                  <c:v>42270</c:v>
                </c:pt>
                <c:pt idx="8">
                  <c:v>42269</c:v>
                </c:pt>
                <c:pt idx="9">
                  <c:v>42268</c:v>
                </c:pt>
                <c:pt idx="10">
                  <c:v>42265</c:v>
                </c:pt>
                <c:pt idx="11">
                  <c:v>42264</c:v>
                </c:pt>
                <c:pt idx="12">
                  <c:v>42263</c:v>
                </c:pt>
                <c:pt idx="13">
                  <c:v>42262</c:v>
                </c:pt>
                <c:pt idx="14">
                  <c:v>42261</c:v>
                </c:pt>
                <c:pt idx="15">
                  <c:v>42258</c:v>
                </c:pt>
                <c:pt idx="16">
                  <c:v>42257</c:v>
                </c:pt>
                <c:pt idx="17">
                  <c:v>42256</c:v>
                </c:pt>
                <c:pt idx="18">
                  <c:v>42255</c:v>
                </c:pt>
                <c:pt idx="19">
                  <c:v>42254</c:v>
                </c:pt>
                <c:pt idx="20">
                  <c:v>42251</c:v>
                </c:pt>
                <c:pt idx="21">
                  <c:v>42250</c:v>
                </c:pt>
                <c:pt idx="22">
                  <c:v>42249</c:v>
                </c:pt>
                <c:pt idx="23">
                  <c:v>42248</c:v>
                </c:pt>
                <c:pt idx="24">
                  <c:v>42247</c:v>
                </c:pt>
                <c:pt idx="25">
                  <c:v>42244</c:v>
                </c:pt>
                <c:pt idx="26">
                  <c:v>42243</c:v>
                </c:pt>
                <c:pt idx="27">
                  <c:v>42242</c:v>
                </c:pt>
                <c:pt idx="28">
                  <c:v>42241</c:v>
                </c:pt>
                <c:pt idx="29">
                  <c:v>42240</c:v>
                </c:pt>
                <c:pt idx="30">
                  <c:v>42237</c:v>
                </c:pt>
                <c:pt idx="31">
                  <c:v>42236</c:v>
                </c:pt>
                <c:pt idx="32">
                  <c:v>42235</c:v>
                </c:pt>
                <c:pt idx="33">
                  <c:v>42234</c:v>
                </c:pt>
                <c:pt idx="34">
                  <c:v>42233</c:v>
                </c:pt>
                <c:pt idx="35">
                  <c:v>42230</c:v>
                </c:pt>
                <c:pt idx="36">
                  <c:v>42229</c:v>
                </c:pt>
                <c:pt idx="37">
                  <c:v>42228</c:v>
                </c:pt>
                <c:pt idx="38">
                  <c:v>42227</c:v>
                </c:pt>
                <c:pt idx="39">
                  <c:v>42226</c:v>
                </c:pt>
                <c:pt idx="40">
                  <c:v>42223</c:v>
                </c:pt>
                <c:pt idx="41">
                  <c:v>42222</c:v>
                </c:pt>
                <c:pt idx="42">
                  <c:v>42221</c:v>
                </c:pt>
                <c:pt idx="43">
                  <c:v>42220</c:v>
                </c:pt>
                <c:pt idx="44">
                  <c:v>42219</c:v>
                </c:pt>
                <c:pt idx="45">
                  <c:v>42216</c:v>
                </c:pt>
                <c:pt idx="46">
                  <c:v>42215</c:v>
                </c:pt>
                <c:pt idx="47">
                  <c:v>42214</c:v>
                </c:pt>
                <c:pt idx="48">
                  <c:v>42213</c:v>
                </c:pt>
                <c:pt idx="49">
                  <c:v>42212</c:v>
                </c:pt>
                <c:pt idx="50">
                  <c:v>42209</c:v>
                </c:pt>
                <c:pt idx="51">
                  <c:v>42208</c:v>
                </c:pt>
                <c:pt idx="52">
                  <c:v>42207</c:v>
                </c:pt>
                <c:pt idx="53">
                  <c:v>42206</c:v>
                </c:pt>
                <c:pt idx="54">
                  <c:v>42205</c:v>
                </c:pt>
                <c:pt idx="55">
                  <c:v>42202</c:v>
                </c:pt>
                <c:pt idx="56">
                  <c:v>42201</c:v>
                </c:pt>
                <c:pt idx="57">
                  <c:v>42200</c:v>
                </c:pt>
                <c:pt idx="58">
                  <c:v>42199</c:v>
                </c:pt>
                <c:pt idx="59">
                  <c:v>42198</c:v>
                </c:pt>
                <c:pt idx="60">
                  <c:v>42195</c:v>
                </c:pt>
                <c:pt idx="61">
                  <c:v>42194</c:v>
                </c:pt>
                <c:pt idx="62">
                  <c:v>42193</c:v>
                </c:pt>
                <c:pt idx="63">
                  <c:v>42192</c:v>
                </c:pt>
                <c:pt idx="64">
                  <c:v>42191</c:v>
                </c:pt>
                <c:pt idx="65">
                  <c:v>42188</c:v>
                </c:pt>
                <c:pt idx="66">
                  <c:v>42187</c:v>
                </c:pt>
                <c:pt idx="67">
                  <c:v>42186</c:v>
                </c:pt>
                <c:pt idx="68">
                  <c:v>42185</c:v>
                </c:pt>
                <c:pt idx="69">
                  <c:v>42184</c:v>
                </c:pt>
                <c:pt idx="70">
                  <c:v>42181</c:v>
                </c:pt>
                <c:pt idx="71">
                  <c:v>42180</c:v>
                </c:pt>
                <c:pt idx="72">
                  <c:v>42179</c:v>
                </c:pt>
                <c:pt idx="73">
                  <c:v>42178</c:v>
                </c:pt>
                <c:pt idx="74">
                  <c:v>42177</c:v>
                </c:pt>
                <c:pt idx="75">
                  <c:v>42174</c:v>
                </c:pt>
                <c:pt idx="76">
                  <c:v>42173</c:v>
                </c:pt>
                <c:pt idx="77">
                  <c:v>42172</c:v>
                </c:pt>
                <c:pt idx="78">
                  <c:v>42171</c:v>
                </c:pt>
                <c:pt idx="79">
                  <c:v>42170</c:v>
                </c:pt>
                <c:pt idx="80">
                  <c:v>42166</c:v>
                </c:pt>
                <c:pt idx="81">
                  <c:v>42165</c:v>
                </c:pt>
                <c:pt idx="82">
                  <c:v>42164</c:v>
                </c:pt>
                <c:pt idx="83">
                  <c:v>42163</c:v>
                </c:pt>
                <c:pt idx="84">
                  <c:v>42160</c:v>
                </c:pt>
                <c:pt idx="85">
                  <c:v>42159</c:v>
                </c:pt>
                <c:pt idx="86">
                  <c:v>42158</c:v>
                </c:pt>
                <c:pt idx="87">
                  <c:v>42157</c:v>
                </c:pt>
                <c:pt idx="88">
                  <c:v>42156</c:v>
                </c:pt>
                <c:pt idx="89">
                  <c:v>42153</c:v>
                </c:pt>
                <c:pt idx="90">
                  <c:v>42152</c:v>
                </c:pt>
                <c:pt idx="91">
                  <c:v>42151</c:v>
                </c:pt>
                <c:pt idx="92">
                  <c:v>42150</c:v>
                </c:pt>
                <c:pt idx="93">
                  <c:v>42149</c:v>
                </c:pt>
                <c:pt idx="94">
                  <c:v>42146</c:v>
                </c:pt>
                <c:pt idx="95">
                  <c:v>42145</c:v>
                </c:pt>
                <c:pt idx="96">
                  <c:v>42144</c:v>
                </c:pt>
                <c:pt idx="97">
                  <c:v>42143</c:v>
                </c:pt>
                <c:pt idx="98">
                  <c:v>42142</c:v>
                </c:pt>
                <c:pt idx="99">
                  <c:v>42139</c:v>
                </c:pt>
                <c:pt idx="100">
                  <c:v>42138</c:v>
                </c:pt>
                <c:pt idx="101">
                  <c:v>42137</c:v>
                </c:pt>
                <c:pt idx="102">
                  <c:v>42136</c:v>
                </c:pt>
                <c:pt idx="103">
                  <c:v>42132</c:v>
                </c:pt>
                <c:pt idx="104">
                  <c:v>42131</c:v>
                </c:pt>
                <c:pt idx="105">
                  <c:v>42130</c:v>
                </c:pt>
                <c:pt idx="106">
                  <c:v>42129</c:v>
                </c:pt>
                <c:pt idx="107">
                  <c:v>42124</c:v>
                </c:pt>
                <c:pt idx="108">
                  <c:v>42123</c:v>
                </c:pt>
                <c:pt idx="109">
                  <c:v>42122</c:v>
                </c:pt>
                <c:pt idx="110">
                  <c:v>42121</c:v>
                </c:pt>
                <c:pt idx="111">
                  <c:v>42118</c:v>
                </c:pt>
                <c:pt idx="112">
                  <c:v>42117</c:v>
                </c:pt>
                <c:pt idx="113">
                  <c:v>42116</c:v>
                </c:pt>
                <c:pt idx="114">
                  <c:v>42115</c:v>
                </c:pt>
                <c:pt idx="115">
                  <c:v>42114</c:v>
                </c:pt>
                <c:pt idx="116">
                  <c:v>42111</c:v>
                </c:pt>
                <c:pt idx="117">
                  <c:v>42110</c:v>
                </c:pt>
                <c:pt idx="118">
                  <c:v>42109</c:v>
                </c:pt>
                <c:pt idx="119">
                  <c:v>42108</c:v>
                </c:pt>
                <c:pt idx="120">
                  <c:v>42107</c:v>
                </c:pt>
                <c:pt idx="121">
                  <c:v>42104</c:v>
                </c:pt>
                <c:pt idx="122">
                  <c:v>42103</c:v>
                </c:pt>
                <c:pt idx="123">
                  <c:v>42102</c:v>
                </c:pt>
                <c:pt idx="124">
                  <c:v>42101</c:v>
                </c:pt>
                <c:pt idx="125">
                  <c:v>42100</c:v>
                </c:pt>
                <c:pt idx="126">
                  <c:v>42097</c:v>
                </c:pt>
                <c:pt idx="127">
                  <c:v>42096</c:v>
                </c:pt>
                <c:pt idx="128">
                  <c:v>42095</c:v>
                </c:pt>
                <c:pt idx="129">
                  <c:v>42094</c:v>
                </c:pt>
                <c:pt idx="130">
                  <c:v>42093</c:v>
                </c:pt>
                <c:pt idx="131">
                  <c:v>42090</c:v>
                </c:pt>
                <c:pt idx="132">
                  <c:v>42089</c:v>
                </c:pt>
                <c:pt idx="133">
                  <c:v>42088</c:v>
                </c:pt>
                <c:pt idx="134">
                  <c:v>42087</c:v>
                </c:pt>
                <c:pt idx="135">
                  <c:v>42086</c:v>
                </c:pt>
                <c:pt idx="136">
                  <c:v>42083</c:v>
                </c:pt>
                <c:pt idx="137">
                  <c:v>42082</c:v>
                </c:pt>
                <c:pt idx="138">
                  <c:v>42081</c:v>
                </c:pt>
                <c:pt idx="139">
                  <c:v>42080</c:v>
                </c:pt>
                <c:pt idx="140">
                  <c:v>42079</c:v>
                </c:pt>
                <c:pt idx="141">
                  <c:v>42076</c:v>
                </c:pt>
                <c:pt idx="142">
                  <c:v>42075</c:v>
                </c:pt>
                <c:pt idx="143">
                  <c:v>42074</c:v>
                </c:pt>
                <c:pt idx="144">
                  <c:v>42073</c:v>
                </c:pt>
                <c:pt idx="145">
                  <c:v>42069</c:v>
                </c:pt>
                <c:pt idx="146">
                  <c:v>42068</c:v>
                </c:pt>
                <c:pt idx="147">
                  <c:v>42067</c:v>
                </c:pt>
                <c:pt idx="148">
                  <c:v>42066</c:v>
                </c:pt>
                <c:pt idx="149">
                  <c:v>42065</c:v>
                </c:pt>
                <c:pt idx="150">
                  <c:v>42062</c:v>
                </c:pt>
                <c:pt idx="151">
                  <c:v>42061</c:v>
                </c:pt>
                <c:pt idx="152">
                  <c:v>42060</c:v>
                </c:pt>
                <c:pt idx="153">
                  <c:v>42059</c:v>
                </c:pt>
                <c:pt idx="154">
                  <c:v>42055</c:v>
                </c:pt>
                <c:pt idx="155">
                  <c:v>42054</c:v>
                </c:pt>
                <c:pt idx="156">
                  <c:v>42053</c:v>
                </c:pt>
                <c:pt idx="157">
                  <c:v>42052</c:v>
                </c:pt>
                <c:pt idx="158">
                  <c:v>42051</c:v>
                </c:pt>
                <c:pt idx="159">
                  <c:v>42048</c:v>
                </c:pt>
                <c:pt idx="160">
                  <c:v>42047</c:v>
                </c:pt>
                <c:pt idx="161">
                  <c:v>42046</c:v>
                </c:pt>
                <c:pt idx="162">
                  <c:v>42045</c:v>
                </c:pt>
                <c:pt idx="163">
                  <c:v>42044</c:v>
                </c:pt>
                <c:pt idx="164">
                  <c:v>42041</c:v>
                </c:pt>
                <c:pt idx="165">
                  <c:v>42040</c:v>
                </c:pt>
                <c:pt idx="166">
                  <c:v>42039</c:v>
                </c:pt>
                <c:pt idx="167">
                  <c:v>42038</c:v>
                </c:pt>
                <c:pt idx="168">
                  <c:v>42037</c:v>
                </c:pt>
                <c:pt idx="169">
                  <c:v>42034</c:v>
                </c:pt>
                <c:pt idx="170">
                  <c:v>42033</c:v>
                </c:pt>
                <c:pt idx="171">
                  <c:v>42032</c:v>
                </c:pt>
                <c:pt idx="172">
                  <c:v>42031</c:v>
                </c:pt>
                <c:pt idx="173">
                  <c:v>42030</c:v>
                </c:pt>
                <c:pt idx="174">
                  <c:v>42027</c:v>
                </c:pt>
                <c:pt idx="175">
                  <c:v>42026</c:v>
                </c:pt>
                <c:pt idx="176">
                  <c:v>42025</c:v>
                </c:pt>
                <c:pt idx="177">
                  <c:v>42024</c:v>
                </c:pt>
                <c:pt idx="178">
                  <c:v>42023</c:v>
                </c:pt>
                <c:pt idx="179">
                  <c:v>42020</c:v>
                </c:pt>
                <c:pt idx="180">
                  <c:v>42019</c:v>
                </c:pt>
                <c:pt idx="181">
                  <c:v>42018</c:v>
                </c:pt>
                <c:pt idx="182">
                  <c:v>42017</c:v>
                </c:pt>
                <c:pt idx="183">
                  <c:v>42016</c:v>
                </c:pt>
                <c:pt idx="184">
                  <c:v>42004</c:v>
                </c:pt>
                <c:pt idx="185">
                  <c:v>42003</c:v>
                </c:pt>
                <c:pt idx="186">
                  <c:v>42002</c:v>
                </c:pt>
                <c:pt idx="187">
                  <c:v>41999</c:v>
                </c:pt>
                <c:pt idx="188">
                  <c:v>41998</c:v>
                </c:pt>
                <c:pt idx="189">
                  <c:v>41997</c:v>
                </c:pt>
                <c:pt idx="190">
                  <c:v>41996</c:v>
                </c:pt>
                <c:pt idx="191">
                  <c:v>41995</c:v>
                </c:pt>
                <c:pt idx="192">
                  <c:v>41992</c:v>
                </c:pt>
                <c:pt idx="193">
                  <c:v>41991</c:v>
                </c:pt>
                <c:pt idx="194">
                  <c:v>41990</c:v>
                </c:pt>
                <c:pt idx="195">
                  <c:v>41989</c:v>
                </c:pt>
                <c:pt idx="196">
                  <c:v>41988</c:v>
                </c:pt>
                <c:pt idx="197">
                  <c:v>41985</c:v>
                </c:pt>
                <c:pt idx="198">
                  <c:v>41984</c:v>
                </c:pt>
                <c:pt idx="199">
                  <c:v>41983</c:v>
                </c:pt>
                <c:pt idx="200">
                  <c:v>41982</c:v>
                </c:pt>
                <c:pt idx="201">
                  <c:v>41981</c:v>
                </c:pt>
                <c:pt idx="202">
                  <c:v>41978</c:v>
                </c:pt>
                <c:pt idx="203">
                  <c:v>41977</c:v>
                </c:pt>
                <c:pt idx="204">
                  <c:v>41976</c:v>
                </c:pt>
                <c:pt idx="205">
                  <c:v>41975</c:v>
                </c:pt>
                <c:pt idx="206">
                  <c:v>41974</c:v>
                </c:pt>
                <c:pt idx="207">
                  <c:v>41971</c:v>
                </c:pt>
                <c:pt idx="208">
                  <c:v>41970</c:v>
                </c:pt>
                <c:pt idx="209">
                  <c:v>41969</c:v>
                </c:pt>
                <c:pt idx="210">
                  <c:v>41968</c:v>
                </c:pt>
                <c:pt idx="211">
                  <c:v>41967</c:v>
                </c:pt>
                <c:pt idx="212">
                  <c:v>41964</c:v>
                </c:pt>
                <c:pt idx="213">
                  <c:v>41963</c:v>
                </c:pt>
                <c:pt idx="214">
                  <c:v>41962</c:v>
                </c:pt>
                <c:pt idx="215">
                  <c:v>41961</c:v>
                </c:pt>
                <c:pt idx="216">
                  <c:v>41960</c:v>
                </c:pt>
                <c:pt idx="217">
                  <c:v>41957</c:v>
                </c:pt>
                <c:pt idx="218">
                  <c:v>41956</c:v>
                </c:pt>
                <c:pt idx="219">
                  <c:v>41955</c:v>
                </c:pt>
                <c:pt idx="220">
                  <c:v>41954</c:v>
                </c:pt>
                <c:pt idx="221">
                  <c:v>41953</c:v>
                </c:pt>
                <c:pt idx="222">
                  <c:v>41950</c:v>
                </c:pt>
                <c:pt idx="223">
                  <c:v>41949</c:v>
                </c:pt>
                <c:pt idx="224">
                  <c:v>41948</c:v>
                </c:pt>
                <c:pt idx="225">
                  <c:v>41943</c:v>
                </c:pt>
                <c:pt idx="226">
                  <c:v>41942</c:v>
                </c:pt>
                <c:pt idx="227">
                  <c:v>41941</c:v>
                </c:pt>
                <c:pt idx="228">
                  <c:v>41940</c:v>
                </c:pt>
                <c:pt idx="229">
                  <c:v>41939</c:v>
                </c:pt>
                <c:pt idx="230">
                  <c:v>41936</c:v>
                </c:pt>
                <c:pt idx="231">
                  <c:v>41935</c:v>
                </c:pt>
                <c:pt idx="232">
                  <c:v>41934</c:v>
                </c:pt>
                <c:pt idx="233">
                  <c:v>41933</c:v>
                </c:pt>
                <c:pt idx="234">
                  <c:v>41932</c:v>
                </c:pt>
                <c:pt idx="235">
                  <c:v>41929</c:v>
                </c:pt>
                <c:pt idx="236">
                  <c:v>41928</c:v>
                </c:pt>
                <c:pt idx="237">
                  <c:v>41927</c:v>
                </c:pt>
                <c:pt idx="238">
                  <c:v>41926</c:v>
                </c:pt>
                <c:pt idx="239">
                  <c:v>41925</c:v>
                </c:pt>
                <c:pt idx="240">
                  <c:v>41922</c:v>
                </c:pt>
                <c:pt idx="241">
                  <c:v>41921</c:v>
                </c:pt>
                <c:pt idx="242">
                  <c:v>41920</c:v>
                </c:pt>
                <c:pt idx="243">
                  <c:v>41919</c:v>
                </c:pt>
                <c:pt idx="244">
                  <c:v>41918</c:v>
                </c:pt>
                <c:pt idx="245">
                  <c:v>41915</c:v>
                </c:pt>
                <c:pt idx="246">
                  <c:v>41914</c:v>
                </c:pt>
                <c:pt idx="247">
                  <c:v>41913</c:v>
                </c:pt>
                <c:pt idx="248">
                  <c:v>41912</c:v>
                </c:pt>
                <c:pt idx="249">
                  <c:v>41911</c:v>
                </c:pt>
                <c:pt idx="250">
                  <c:v>41908</c:v>
                </c:pt>
                <c:pt idx="251">
                  <c:v>41907</c:v>
                </c:pt>
                <c:pt idx="252">
                  <c:v>41906</c:v>
                </c:pt>
                <c:pt idx="253">
                  <c:v>41905</c:v>
                </c:pt>
                <c:pt idx="254">
                  <c:v>41904</c:v>
                </c:pt>
                <c:pt idx="255">
                  <c:v>41901</c:v>
                </c:pt>
                <c:pt idx="256">
                  <c:v>41900</c:v>
                </c:pt>
                <c:pt idx="257">
                  <c:v>41899</c:v>
                </c:pt>
                <c:pt idx="258">
                  <c:v>41898</c:v>
                </c:pt>
                <c:pt idx="259">
                  <c:v>41897</c:v>
                </c:pt>
                <c:pt idx="260">
                  <c:v>41894</c:v>
                </c:pt>
                <c:pt idx="261">
                  <c:v>41893</c:v>
                </c:pt>
                <c:pt idx="262">
                  <c:v>41892</c:v>
                </c:pt>
                <c:pt idx="263">
                  <c:v>41891</c:v>
                </c:pt>
                <c:pt idx="264">
                  <c:v>41890</c:v>
                </c:pt>
                <c:pt idx="265">
                  <c:v>41887</c:v>
                </c:pt>
                <c:pt idx="266">
                  <c:v>41886</c:v>
                </c:pt>
                <c:pt idx="267">
                  <c:v>41885</c:v>
                </c:pt>
                <c:pt idx="268">
                  <c:v>41884</c:v>
                </c:pt>
                <c:pt idx="269">
                  <c:v>41883</c:v>
                </c:pt>
                <c:pt idx="270">
                  <c:v>41880</c:v>
                </c:pt>
                <c:pt idx="271">
                  <c:v>41879</c:v>
                </c:pt>
                <c:pt idx="272">
                  <c:v>41878</c:v>
                </c:pt>
                <c:pt idx="273">
                  <c:v>41877</c:v>
                </c:pt>
                <c:pt idx="274">
                  <c:v>41876</c:v>
                </c:pt>
                <c:pt idx="275">
                  <c:v>41873</c:v>
                </c:pt>
                <c:pt idx="276">
                  <c:v>41872</c:v>
                </c:pt>
                <c:pt idx="277">
                  <c:v>41871</c:v>
                </c:pt>
                <c:pt idx="278">
                  <c:v>41870</c:v>
                </c:pt>
                <c:pt idx="279">
                  <c:v>41869</c:v>
                </c:pt>
                <c:pt idx="280">
                  <c:v>41866</c:v>
                </c:pt>
                <c:pt idx="281">
                  <c:v>41865</c:v>
                </c:pt>
                <c:pt idx="282">
                  <c:v>41864</c:v>
                </c:pt>
                <c:pt idx="283">
                  <c:v>41863</c:v>
                </c:pt>
                <c:pt idx="284">
                  <c:v>41862</c:v>
                </c:pt>
                <c:pt idx="285">
                  <c:v>41859</c:v>
                </c:pt>
                <c:pt idx="286">
                  <c:v>41858</c:v>
                </c:pt>
                <c:pt idx="287">
                  <c:v>41857</c:v>
                </c:pt>
                <c:pt idx="288">
                  <c:v>41856</c:v>
                </c:pt>
                <c:pt idx="289">
                  <c:v>41855</c:v>
                </c:pt>
                <c:pt idx="290">
                  <c:v>41852</c:v>
                </c:pt>
                <c:pt idx="291">
                  <c:v>41851</c:v>
                </c:pt>
                <c:pt idx="292">
                  <c:v>41850</c:v>
                </c:pt>
                <c:pt idx="293">
                  <c:v>41849</c:v>
                </c:pt>
                <c:pt idx="294">
                  <c:v>41848</c:v>
                </c:pt>
                <c:pt idx="295">
                  <c:v>41845</c:v>
                </c:pt>
                <c:pt idx="296">
                  <c:v>41844</c:v>
                </c:pt>
                <c:pt idx="297">
                  <c:v>41843</c:v>
                </c:pt>
                <c:pt idx="298">
                  <c:v>41842</c:v>
                </c:pt>
                <c:pt idx="299">
                  <c:v>41841</c:v>
                </c:pt>
                <c:pt idx="300">
                  <c:v>41838</c:v>
                </c:pt>
                <c:pt idx="301">
                  <c:v>41837</c:v>
                </c:pt>
                <c:pt idx="302">
                  <c:v>41836</c:v>
                </c:pt>
                <c:pt idx="303">
                  <c:v>41835</c:v>
                </c:pt>
                <c:pt idx="304">
                  <c:v>41834</c:v>
                </c:pt>
                <c:pt idx="305">
                  <c:v>41831</c:v>
                </c:pt>
                <c:pt idx="306">
                  <c:v>41830</c:v>
                </c:pt>
                <c:pt idx="307">
                  <c:v>41829</c:v>
                </c:pt>
                <c:pt idx="308">
                  <c:v>41828</c:v>
                </c:pt>
                <c:pt idx="309">
                  <c:v>41827</c:v>
                </c:pt>
                <c:pt idx="310">
                  <c:v>41824</c:v>
                </c:pt>
                <c:pt idx="311">
                  <c:v>41823</c:v>
                </c:pt>
                <c:pt idx="312">
                  <c:v>41822</c:v>
                </c:pt>
                <c:pt idx="313">
                  <c:v>41821</c:v>
                </c:pt>
                <c:pt idx="314">
                  <c:v>41820</c:v>
                </c:pt>
                <c:pt idx="315">
                  <c:v>41817</c:v>
                </c:pt>
                <c:pt idx="316">
                  <c:v>41816</c:v>
                </c:pt>
                <c:pt idx="317">
                  <c:v>41815</c:v>
                </c:pt>
                <c:pt idx="318">
                  <c:v>41814</c:v>
                </c:pt>
                <c:pt idx="319">
                  <c:v>41813</c:v>
                </c:pt>
                <c:pt idx="320">
                  <c:v>41810</c:v>
                </c:pt>
                <c:pt idx="321">
                  <c:v>41809</c:v>
                </c:pt>
                <c:pt idx="322">
                  <c:v>41808</c:v>
                </c:pt>
                <c:pt idx="323">
                  <c:v>41807</c:v>
                </c:pt>
                <c:pt idx="324">
                  <c:v>41806</c:v>
                </c:pt>
                <c:pt idx="325">
                  <c:v>41801</c:v>
                </c:pt>
                <c:pt idx="326">
                  <c:v>41800</c:v>
                </c:pt>
                <c:pt idx="327">
                  <c:v>41799</c:v>
                </c:pt>
                <c:pt idx="328">
                  <c:v>41796</c:v>
                </c:pt>
                <c:pt idx="329">
                  <c:v>41795</c:v>
                </c:pt>
                <c:pt idx="330">
                  <c:v>41794</c:v>
                </c:pt>
                <c:pt idx="331">
                  <c:v>41793</c:v>
                </c:pt>
                <c:pt idx="332">
                  <c:v>41792</c:v>
                </c:pt>
                <c:pt idx="333">
                  <c:v>41789</c:v>
                </c:pt>
                <c:pt idx="334">
                  <c:v>41788</c:v>
                </c:pt>
                <c:pt idx="335">
                  <c:v>41787</c:v>
                </c:pt>
                <c:pt idx="336">
                  <c:v>41786</c:v>
                </c:pt>
                <c:pt idx="337">
                  <c:v>41785</c:v>
                </c:pt>
                <c:pt idx="338">
                  <c:v>41782</c:v>
                </c:pt>
                <c:pt idx="339">
                  <c:v>41781</c:v>
                </c:pt>
                <c:pt idx="340">
                  <c:v>41780</c:v>
                </c:pt>
                <c:pt idx="341">
                  <c:v>41779</c:v>
                </c:pt>
                <c:pt idx="342">
                  <c:v>41778</c:v>
                </c:pt>
                <c:pt idx="343">
                  <c:v>41775</c:v>
                </c:pt>
                <c:pt idx="344">
                  <c:v>41774</c:v>
                </c:pt>
                <c:pt idx="345">
                  <c:v>41773</c:v>
                </c:pt>
                <c:pt idx="346">
                  <c:v>41772</c:v>
                </c:pt>
                <c:pt idx="347">
                  <c:v>41771</c:v>
                </c:pt>
                <c:pt idx="348">
                  <c:v>41767</c:v>
                </c:pt>
                <c:pt idx="349">
                  <c:v>41766</c:v>
                </c:pt>
                <c:pt idx="350">
                  <c:v>41765</c:v>
                </c:pt>
                <c:pt idx="351">
                  <c:v>41764</c:v>
                </c:pt>
                <c:pt idx="352">
                  <c:v>41759</c:v>
                </c:pt>
                <c:pt idx="353">
                  <c:v>41758</c:v>
                </c:pt>
                <c:pt idx="354">
                  <c:v>41757</c:v>
                </c:pt>
                <c:pt idx="355">
                  <c:v>41754</c:v>
                </c:pt>
                <c:pt idx="356">
                  <c:v>41753</c:v>
                </c:pt>
                <c:pt idx="357">
                  <c:v>41752</c:v>
                </c:pt>
                <c:pt idx="358">
                  <c:v>41751</c:v>
                </c:pt>
                <c:pt idx="359">
                  <c:v>41750</c:v>
                </c:pt>
                <c:pt idx="360">
                  <c:v>41747</c:v>
                </c:pt>
                <c:pt idx="361">
                  <c:v>41746</c:v>
                </c:pt>
                <c:pt idx="362">
                  <c:v>41745</c:v>
                </c:pt>
                <c:pt idx="363">
                  <c:v>41744</c:v>
                </c:pt>
                <c:pt idx="364">
                  <c:v>41743</c:v>
                </c:pt>
                <c:pt idx="365">
                  <c:v>41740</c:v>
                </c:pt>
                <c:pt idx="366">
                  <c:v>41739</c:v>
                </c:pt>
                <c:pt idx="367">
                  <c:v>41738</c:v>
                </c:pt>
                <c:pt idx="368">
                  <c:v>41737</c:v>
                </c:pt>
                <c:pt idx="369">
                  <c:v>41736</c:v>
                </c:pt>
                <c:pt idx="370">
                  <c:v>41733</c:v>
                </c:pt>
                <c:pt idx="371">
                  <c:v>41732</c:v>
                </c:pt>
                <c:pt idx="372">
                  <c:v>41731</c:v>
                </c:pt>
                <c:pt idx="373">
                  <c:v>41730</c:v>
                </c:pt>
                <c:pt idx="374">
                  <c:v>41729</c:v>
                </c:pt>
                <c:pt idx="375">
                  <c:v>41726</c:v>
                </c:pt>
                <c:pt idx="376">
                  <c:v>41725</c:v>
                </c:pt>
                <c:pt idx="377">
                  <c:v>41724</c:v>
                </c:pt>
                <c:pt idx="378">
                  <c:v>41723</c:v>
                </c:pt>
                <c:pt idx="379">
                  <c:v>41722</c:v>
                </c:pt>
                <c:pt idx="380">
                  <c:v>41719</c:v>
                </c:pt>
                <c:pt idx="381">
                  <c:v>41718</c:v>
                </c:pt>
                <c:pt idx="382">
                  <c:v>41717</c:v>
                </c:pt>
                <c:pt idx="383">
                  <c:v>41716</c:v>
                </c:pt>
                <c:pt idx="384">
                  <c:v>41715</c:v>
                </c:pt>
                <c:pt idx="385">
                  <c:v>41712</c:v>
                </c:pt>
                <c:pt idx="386">
                  <c:v>41711</c:v>
                </c:pt>
                <c:pt idx="387">
                  <c:v>41710</c:v>
                </c:pt>
                <c:pt idx="388">
                  <c:v>41709</c:v>
                </c:pt>
                <c:pt idx="389">
                  <c:v>41705</c:v>
                </c:pt>
                <c:pt idx="390">
                  <c:v>41704</c:v>
                </c:pt>
                <c:pt idx="391">
                  <c:v>41703</c:v>
                </c:pt>
                <c:pt idx="392">
                  <c:v>41702</c:v>
                </c:pt>
                <c:pt idx="393">
                  <c:v>41701</c:v>
                </c:pt>
                <c:pt idx="394">
                  <c:v>41698</c:v>
                </c:pt>
                <c:pt idx="395">
                  <c:v>41697</c:v>
                </c:pt>
                <c:pt idx="396">
                  <c:v>41696</c:v>
                </c:pt>
                <c:pt idx="397">
                  <c:v>41695</c:v>
                </c:pt>
                <c:pt idx="398">
                  <c:v>41694</c:v>
                </c:pt>
                <c:pt idx="399">
                  <c:v>41691</c:v>
                </c:pt>
                <c:pt idx="400">
                  <c:v>41690</c:v>
                </c:pt>
                <c:pt idx="401">
                  <c:v>41689</c:v>
                </c:pt>
                <c:pt idx="402">
                  <c:v>41688</c:v>
                </c:pt>
                <c:pt idx="403">
                  <c:v>41687</c:v>
                </c:pt>
                <c:pt idx="404">
                  <c:v>41684</c:v>
                </c:pt>
                <c:pt idx="405">
                  <c:v>41683</c:v>
                </c:pt>
                <c:pt idx="406">
                  <c:v>41682</c:v>
                </c:pt>
                <c:pt idx="407">
                  <c:v>41681</c:v>
                </c:pt>
                <c:pt idx="408">
                  <c:v>41680</c:v>
                </c:pt>
                <c:pt idx="409">
                  <c:v>41677</c:v>
                </c:pt>
                <c:pt idx="410">
                  <c:v>41676</c:v>
                </c:pt>
                <c:pt idx="411">
                  <c:v>41675</c:v>
                </c:pt>
                <c:pt idx="412">
                  <c:v>41674</c:v>
                </c:pt>
                <c:pt idx="413">
                  <c:v>41673</c:v>
                </c:pt>
                <c:pt idx="414">
                  <c:v>41670</c:v>
                </c:pt>
                <c:pt idx="415">
                  <c:v>41669</c:v>
                </c:pt>
                <c:pt idx="416">
                  <c:v>41668</c:v>
                </c:pt>
                <c:pt idx="417">
                  <c:v>41667</c:v>
                </c:pt>
                <c:pt idx="418">
                  <c:v>41666</c:v>
                </c:pt>
                <c:pt idx="419">
                  <c:v>41663</c:v>
                </c:pt>
                <c:pt idx="420">
                  <c:v>41662</c:v>
                </c:pt>
                <c:pt idx="421">
                  <c:v>41661</c:v>
                </c:pt>
                <c:pt idx="422">
                  <c:v>41660</c:v>
                </c:pt>
                <c:pt idx="423">
                  <c:v>41659</c:v>
                </c:pt>
                <c:pt idx="424">
                  <c:v>41656</c:v>
                </c:pt>
                <c:pt idx="425">
                  <c:v>41655</c:v>
                </c:pt>
                <c:pt idx="426">
                  <c:v>41654</c:v>
                </c:pt>
                <c:pt idx="427">
                  <c:v>41653</c:v>
                </c:pt>
                <c:pt idx="428">
                  <c:v>41652</c:v>
                </c:pt>
                <c:pt idx="429">
                  <c:v>41649</c:v>
                </c:pt>
                <c:pt idx="430">
                  <c:v>41648</c:v>
                </c:pt>
                <c:pt idx="431">
                  <c:v>41639</c:v>
                </c:pt>
                <c:pt idx="432">
                  <c:v>41638</c:v>
                </c:pt>
                <c:pt idx="433">
                  <c:v>41635</c:v>
                </c:pt>
                <c:pt idx="434">
                  <c:v>41634</c:v>
                </c:pt>
                <c:pt idx="435">
                  <c:v>41633</c:v>
                </c:pt>
                <c:pt idx="436">
                  <c:v>41632</c:v>
                </c:pt>
                <c:pt idx="437">
                  <c:v>41631</c:v>
                </c:pt>
                <c:pt idx="438">
                  <c:v>41628</c:v>
                </c:pt>
                <c:pt idx="439">
                  <c:v>41627</c:v>
                </c:pt>
                <c:pt idx="440">
                  <c:v>41626</c:v>
                </c:pt>
                <c:pt idx="441">
                  <c:v>41625</c:v>
                </c:pt>
                <c:pt idx="442">
                  <c:v>41624</c:v>
                </c:pt>
                <c:pt idx="443">
                  <c:v>41621</c:v>
                </c:pt>
                <c:pt idx="444">
                  <c:v>41620</c:v>
                </c:pt>
                <c:pt idx="445">
                  <c:v>41619</c:v>
                </c:pt>
                <c:pt idx="446">
                  <c:v>41618</c:v>
                </c:pt>
                <c:pt idx="447">
                  <c:v>41617</c:v>
                </c:pt>
                <c:pt idx="448">
                  <c:v>41614</c:v>
                </c:pt>
                <c:pt idx="449">
                  <c:v>41613</c:v>
                </c:pt>
                <c:pt idx="450">
                  <c:v>41612</c:v>
                </c:pt>
                <c:pt idx="451">
                  <c:v>41611</c:v>
                </c:pt>
                <c:pt idx="452">
                  <c:v>41610</c:v>
                </c:pt>
                <c:pt idx="453">
                  <c:v>41607</c:v>
                </c:pt>
                <c:pt idx="454">
                  <c:v>41606</c:v>
                </c:pt>
                <c:pt idx="455">
                  <c:v>41605</c:v>
                </c:pt>
                <c:pt idx="456">
                  <c:v>41604</c:v>
                </c:pt>
                <c:pt idx="457">
                  <c:v>41603</c:v>
                </c:pt>
                <c:pt idx="458">
                  <c:v>41600</c:v>
                </c:pt>
                <c:pt idx="459">
                  <c:v>41599</c:v>
                </c:pt>
                <c:pt idx="460">
                  <c:v>41598</c:v>
                </c:pt>
                <c:pt idx="461">
                  <c:v>41597</c:v>
                </c:pt>
                <c:pt idx="462">
                  <c:v>41596</c:v>
                </c:pt>
                <c:pt idx="463">
                  <c:v>41593</c:v>
                </c:pt>
                <c:pt idx="464">
                  <c:v>41592</c:v>
                </c:pt>
                <c:pt idx="465">
                  <c:v>41591</c:v>
                </c:pt>
                <c:pt idx="466">
                  <c:v>41590</c:v>
                </c:pt>
                <c:pt idx="467">
                  <c:v>41589</c:v>
                </c:pt>
                <c:pt idx="468">
                  <c:v>41586</c:v>
                </c:pt>
                <c:pt idx="469">
                  <c:v>41585</c:v>
                </c:pt>
                <c:pt idx="470">
                  <c:v>41584</c:v>
                </c:pt>
                <c:pt idx="471">
                  <c:v>41583</c:v>
                </c:pt>
                <c:pt idx="472">
                  <c:v>41579</c:v>
                </c:pt>
                <c:pt idx="473">
                  <c:v>41578</c:v>
                </c:pt>
                <c:pt idx="474">
                  <c:v>41577</c:v>
                </c:pt>
                <c:pt idx="475">
                  <c:v>41576</c:v>
                </c:pt>
                <c:pt idx="476">
                  <c:v>41575</c:v>
                </c:pt>
                <c:pt idx="477">
                  <c:v>41572</c:v>
                </c:pt>
                <c:pt idx="478">
                  <c:v>41571</c:v>
                </c:pt>
                <c:pt idx="479">
                  <c:v>41570</c:v>
                </c:pt>
                <c:pt idx="480">
                  <c:v>41569</c:v>
                </c:pt>
                <c:pt idx="481">
                  <c:v>41568</c:v>
                </c:pt>
                <c:pt idx="482">
                  <c:v>41565</c:v>
                </c:pt>
                <c:pt idx="483">
                  <c:v>41564</c:v>
                </c:pt>
                <c:pt idx="484">
                  <c:v>41563</c:v>
                </c:pt>
                <c:pt idx="485">
                  <c:v>41562</c:v>
                </c:pt>
                <c:pt idx="486">
                  <c:v>41561</c:v>
                </c:pt>
                <c:pt idx="487">
                  <c:v>41558</c:v>
                </c:pt>
                <c:pt idx="488">
                  <c:v>41557</c:v>
                </c:pt>
                <c:pt idx="489">
                  <c:v>41556</c:v>
                </c:pt>
                <c:pt idx="490">
                  <c:v>41555</c:v>
                </c:pt>
                <c:pt idx="491">
                  <c:v>41554</c:v>
                </c:pt>
                <c:pt idx="492">
                  <c:v>41551</c:v>
                </c:pt>
                <c:pt idx="493">
                  <c:v>41550</c:v>
                </c:pt>
                <c:pt idx="494">
                  <c:v>41549</c:v>
                </c:pt>
                <c:pt idx="495">
                  <c:v>41548</c:v>
                </c:pt>
                <c:pt idx="496">
                  <c:v>41547</c:v>
                </c:pt>
                <c:pt idx="497">
                  <c:v>41544</c:v>
                </c:pt>
                <c:pt idx="498">
                  <c:v>41543</c:v>
                </c:pt>
                <c:pt idx="499">
                  <c:v>41542</c:v>
                </c:pt>
                <c:pt idx="500">
                  <c:v>41541</c:v>
                </c:pt>
                <c:pt idx="501">
                  <c:v>41540</c:v>
                </c:pt>
                <c:pt idx="502">
                  <c:v>41537</c:v>
                </c:pt>
                <c:pt idx="503">
                  <c:v>41536</c:v>
                </c:pt>
                <c:pt idx="504">
                  <c:v>41535</c:v>
                </c:pt>
                <c:pt idx="505">
                  <c:v>41534</c:v>
                </c:pt>
                <c:pt idx="506">
                  <c:v>41533</c:v>
                </c:pt>
                <c:pt idx="507">
                  <c:v>41530</c:v>
                </c:pt>
                <c:pt idx="508">
                  <c:v>41529</c:v>
                </c:pt>
                <c:pt idx="509">
                  <c:v>41528</c:v>
                </c:pt>
                <c:pt idx="510">
                  <c:v>41527</c:v>
                </c:pt>
                <c:pt idx="511">
                  <c:v>41526</c:v>
                </c:pt>
                <c:pt idx="512">
                  <c:v>41523</c:v>
                </c:pt>
                <c:pt idx="513">
                  <c:v>41522</c:v>
                </c:pt>
                <c:pt idx="514">
                  <c:v>41521</c:v>
                </c:pt>
                <c:pt idx="515">
                  <c:v>41520</c:v>
                </c:pt>
                <c:pt idx="516">
                  <c:v>41519</c:v>
                </c:pt>
                <c:pt idx="517">
                  <c:v>41516</c:v>
                </c:pt>
                <c:pt idx="518">
                  <c:v>41515</c:v>
                </c:pt>
                <c:pt idx="519">
                  <c:v>41514</c:v>
                </c:pt>
                <c:pt idx="520">
                  <c:v>41513</c:v>
                </c:pt>
                <c:pt idx="521">
                  <c:v>41512</c:v>
                </c:pt>
                <c:pt idx="522">
                  <c:v>41509</c:v>
                </c:pt>
                <c:pt idx="523">
                  <c:v>41508</c:v>
                </c:pt>
                <c:pt idx="524">
                  <c:v>41507</c:v>
                </c:pt>
                <c:pt idx="525">
                  <c:v>41506</c:v>
                </c:pt>
                <c:pt idx="526">
                  <c:v>41505</c:v>
                </c:pt>
                <c:pt idx="527">
                  <c:v>41502</c:v>
                </c:pt>
                <c:pt idx="528">
                  <c:v>41501</c:v>
                </c:pt>
                <c:pt idx="529">
                  <c:v>41500</c:v>
                </c:pt>
                <c:pt idx="530">
                  <c:v>41499</c:v>
                </c:pt>
                <c:pt idx="531">
                  <c:v>41498</c:v>
                </c:pt>
                <c:pt idx="532">
                  <c:v>41495</c:v>
                </c:pt>
                <c:pt idx="533">
                  <c:v>41494</c:v>
                </c:pt>
                <c:pt idx="534">
                  <c:v>41493</c:v>
                </c:pt>
                <c:pt idx="535">
                  <c:v>41492</c:v>
                </c:pt>
                <c:pt idx="536">
                  <c:v>41491</c:v>
                </c:pt>
                <c:pt idx="537">
                  <c:v>41488</c:v>
                </c:pt>
                <c:pt idx="538">
                  <c:v>41487</c:v>
                </c:pt>
                <c:pt idx="539">
                  <c:v>41486</c:v>
                </c:pt>
                <c:pt idx="540">
                  <c:v>41485</c:v>
                </c:pt>
                <c:pt idx="541">
                  <c:v>41484</c:v>
                </c:pt>
                <c:pt idx="542">
                  <c:v>41481</c:v>
                </c:pt>
                <c:pt idx="543">
                  <c:v>41480</c:v>
                </c:pt>
                <c:pt idx="544">
                  <c:v>41479</c:v>
                </c:pt>
                <c:pt idx="545">
                  <c:v>41478</c:v>
                </c:pt>
                <c:pt idx="546">
                  <c:v>41477</c:v>
                </c:pt>
                <c:pt idx="547">
                  <c:v>41474</c:v>
                </c:pt>
                <c:pt idx="548">
                  <c:v>41473</c:v>
                </c:pt>
                <c:pt idx="549">
                  <c:v>41472</c:v>
                </c:pt>
                <c:pt idx="550">
                  <c:v>41471</c:v>
                </c:pt>
                <c:pt idx="551">
                  <c:v>41470</c:v>
                </c:pt>
                <c:pt idx="552">
                  <c:v>41467</c:v>
                </c:pt>
                <c:pt idx="553">
                  <c:v>41466</c:v>
                </c:pt>
                <c:pt idx="554">
                  <c:v>41465</c:v>
                </c:pt>
                <c:pt idx="555">
                  <c:v>41464</c:v>
                </c:pt>
                <c:pt idx="556">
                  <c:v>41463</c:v>
                </c:pt>
                <c:pt idx="557">
                  <c:v>41460</c:v>
                </c:pt>
                <c:pt idx="558">
                  <c:v>41459</c:v>
                </c:pt>
                <c:pt idx="559">
                  <c:v>41458</c:v>
                </c:pt>
                <c:pt idx="560">
                  <c:v>41457</c:v>
                </c:pt>
                <c:pt idx="561">
                  <c:v>41456</c:v>
                </c:pt>
                <c:pt idx="562">
                  <c:v>41453</c:v>
                </c:pt>
                <c:pt idx="563">
                  <c:v>41452</c:v>
                </c:pt>
                <c:pt idx="564">
                  <c:v>41451</c:v>
                </c:pt>
                <c:pt idx="565">
                  <c:v>41450</c:v>
                </c:pt>
                <c:pt idx="566">
                  <c:v>41449</c:v>
                </c:pt>
                <c:pt idx="567">
                  <c:v>41446</c:v>
                </c:pt>
                <c:pt idx="568">
                  <c:v>41445</c:v>
                </c:pt>
                <c:pt idx="569">
                  <c:v>41444</c:v>
                </c:pt>
                <c:pt idx="570">
                  <c:v>41443</c:v>
                </c:pt>
                <c:pt idx="571">
                  <c:v>41442</c:v>
                </c:pt>
                <c:pt idx="572">
                  <c:v>41439</c:v>
                </c:pt>
                <c:pt idx="573">
                  <c:v>41438</c:v>
                </c:pt>
                <c:pt idx="574">
                  <c:v>41436</c:v>
                </c:pt>
                <c:pt idx="575">
                  <c:v>41435</c:v>
                </c:pt>
                <c:pt idx="576">
                  <c:v>41432</c:v>
                </c:pt>
                <c:pt idx="577">
                  <c:v>41431</c:v>
                </c:pt>
                <c:pt idx="578">
                  <c:v>41430</c:v>
                </c:pt>
                <c:pt idx="579">
                  <c:v>41429</c:v>
                </c:pt>
                <c:pt idx="580">
                  <c:v>41428</c:v>
                </c:pt>
                <c:pt idx="581">
                  <c:v>41425</c:v>
                </c:pt>
                <c:pt idx="582">
                  <c:v>41424</c:v>
                </c:pt>
                <c:pt idx="583">
                  <c:v>41423</c:v>
                </c:pt>
                <c:pt idx="584">
                  <c:v>41422</c:v>
                </c:pt>
                <c:pt idx="585">
                  <c:v>41421</c:v>
                </c:pt>
                <c:pt idx="586">
                  <c:v>41418</c:v>
                </c:pt>
                <c:pt idx="587">
                  <c:v>41417</c:v>
                </c:pt>
                <c:pt idx="588">
                  <c:v>41416</c:v>
                </c:pt>
                <c:pt idx="589">
                  <c:v>41415</c:v>
                </c:pt>
                <c:pt idx="590">
                  <c:v>41414</c:v>
                </c:pt>
                <c:pt idx="591">
                  <c:v>41411</c:v>
                </c:pt>
                <c:pt idx="592">
                  <c:v>41410</c:v>
                </c:pt>
                <c:pt idx="593">
                  <c:v>41409</c:v>
                </c:pt>
                <c:pt idx="594">
                  <c:v>41408</c:v>
                </c:pt>
                <c:pt idx="595">
                  <c:v>41407</c:v>
                </c:pt>
                <c:pt idx="596">
                  <c:v>41402</c:v>
                </c:pt>
                <c:pt idx="597">
                  <c:v>41401</c:v>
                </c:pt>
                <c:pt idx="598">
                  <c:v>41400</c:v>
                </c:pt>
                <c:pt idx="599">
                  <c:v>41394</c:v>
                </c:pt>
                <c:pt idx="600">
                  <c:v>41393</c:v>
                </c:pt>
                <c:pt idx="601">
                  <c:v>41390</c:v>
                </c:pt>
                <c:pt idx="602">
                  <c:v>41389</c:v>
                </c:pt>
                <c:pt idx="603">
                  <c:v>41388</c:v>
                </c:pt>
                <c:pt idx="604">
                  <c:v>41387</c:v>
                </c:pt>
                <c:pt idx="605">
                  <c:v>41386</c:v>
                </c:pt>
                <c:pt idx="606">
                  <c:v>41383</c:v>
                </c:pt>
                <c:pt idx="607">
                  <c:v>41382</c:v>
                </c:pt>
                <c:pt idx="608">
                  <c:v>41381</c:v>
                </c:pt>
                <c:pt idx="609">
                  <c:v>41380</c:v>
                </c:pt>
                <c:pt idx="610">
                  <c:v>41379</c:v>
                </c:pt>
                <c:pt idx="611">
                  <c:v>41376</c:v>
                </c:pt>
                <c:pt idx="612">
                  <c:v>41375</c:v>
                </c:pt>
                <c:pt idx="613">
                  <c:v>41374</c:v>
                </c:pt>
                <c:pt idx="614">
                  <c:v>41373</c:v>
                </c:pt>
                <c:pt idx="615">
                  <c:v>41372</c:v>
                </c:pt>
                <c:pt idx="616">
                  <c:v>41369</c:v>
                </c:pt>
                <c:pt idx="617">
                  <c:v>41368</c:v>
                </c:pt>
                <c:pt idx="618">
                  <c:v>41367</c:v>
                </c:pt>
                <c:pt idx="619">
                  <c:v>41366</c:v>
                </c:pt>
                <c:pt idx="620">
                  <c:v>41365</c:v>
                </c:pt>
                <c:pt idx="621">
                  <c:v>41362</c:v>
                </c:pt>
                <c:pt idx="622">
                  <c:v>41361</c:v>
                </c:pt>
                <c:pt idx="623">
                  <c:v>41360</c:v>
                </c:pt>
                <c:pt idx="624">
                  <c:v>41359</c:v>
                </c:pt>
                <c:pt idx="625">
                  <c:v>41358</c:v>
                </c:pt>
                <c:pt idx="626">
                  <c:v>41355</c:v>
                </c:pt>
                <c:pt idx="627">
                  <c:v>41354</c:v>
                </c:pt>
                <c:pt idx="628">
                  <c:v>41353</c:v>
                </c:pt>
                <c:pt idx="629">
                  <c:v>41352</c:v>
                </c:pt>
                <c:pt idx="630">
                  <c:v>41351</c:v>
                </c:pt>
                <c:pt idx="631">
                  <c:v>41348</c:v>
                </c:pt>
                <c:pt idx="632">
                  <c:v>41347</c:v>
                </c:pt>
                <c:pt idx="633">
                  <c:v>41346</c:v>
                </c:pt>
                <c:pt idx="634">
                  <c:v>41345</c:v>
                </c:pt>
                <c:pt idx="635">
                  <c:v>41344</c:v>
                </c:pt>
                <c:pt idx="636">
                  <c:v>41340</c:v>
                </c:pt>
                <c:pt idx="637">
                  <c:v>41339</c:v>
                </c:pt>
                <c:pt idx="638">
                  <c:v>41338</c:v>
                </c:pt>
                <c:pt idx="639">
                  <c:v>41337</c:v>
                </c:pt>
                <c:pt idx="640">
                  <c:v>41334</c:v>
                </c:pt>
                <c:pt idx="641">
                  <c:v>41333</c:v>
                </c:pt>
                <c:pt idx="642">
                  <c:v>41332</c:v>
                </c:pt>
                <c:pt idx="643">
                  <c:v>41331</c:v>
                </c:pt>
                <c:pt idx="644">
                  <c:v>41330</c:v>
                </c:pt>
                <c:pt idx="645">
                  <c:v>41327</c:v>
                </c:pt>
                <c:pt idx="646">
                  <c:v>41326</c:v>
                </c:pt>
                <c:pt idx="647">
                  <c:v>41325</c:v>
                </c:pt>
                <c:pt idx="648">
                  <c:v>41324</c:v>
                </c:pt>
                <c:pt idx="649">
                  <c:v>41323</c:v>
                </c:pt>
                <c:pt idx="650">
                  <c:v>41320</c:v>
                </c:pt>
                <c:pt idx="651">
                  <c:v>41319</c:v>
                </c:pt>
                <c:pt idx="652">
                  <c:v>41318</c:v>
                </c:pt>
                <c:pt idx="653">
                  <c:v>41317</c:v>
                </c:pt>
                <c:pt idx="654">
                  <c:v>41316</c:v>
                </c:pt>
                <c:pt idx="655">
                  <c:v>41313</c:v>
                </c:pt>
                <c:pt idx="656">
                  <c:v>41312</c:v>
                </c:pt>
                <c:pt idx="657">
                  <c:v>41311</c:v>
                </c:pt>
                <c:pt idx="658">
                  <c:v>41310</c:v>
                </c:pt>
                <c:pt idx="659">
                  <c:v>41309</c:v>
                </c:pt>
                <c:pt idx="660">
                  <c:v>41306</c:v>
                </c:pt>
                <c:pt idx="661">
                  <c:v>41305</c:v>
                </c:pt>
                <c:pt idx="662">
                  <c:v>41304</c:v>
                </c:pt>
                <c:pt idx="663">
                  <c:v>41303</c:v>
                </c:pt>
                <c:pt idx="664">
                  <c:v>41302</c:v>
                </c:pt>
                <c:pt idx="665">
                  <c:v>41299</c:v>
                </c:pt>
                <c:pt idx="666">
                  <c:v>41298</c:v>
                </c:pt>
                <c:pt idx="667">
                  <c:v>41297</c:v>
                </c:pt>
                <c:pt idx="668">
                  <c:v>41296</c:v>
                </c:pt>
                <c:pt idx="669">
                  <c:v>41295</c:v>
                </c:pt>
                <c:pt idx="670">
                  <c:v>41292</c:v>
                </c:pt>
                <c:pt idx="671">
                  <c:v>41291</c:v>
                </c:pt>
                <c:pt idx="672">
                  <c:v>41290</c:v>
                </c:pt>
                <c:pt idx="673">
                  <c:v>41289</c:v>
                </c:pt>
                <c:pt idx="674">
                  <c:v>41288</c:v>
                </c:pt>
                <c:pt idx="675">
                  <c:v>41285</c:v>
                </c:pt>
                <c:pt idx="676">
                  <c:v>41284</c:v>
                </c:pt>
                <c:pt idx="677">
                  <c:v>41283</c:v>
                </c:pt>
                <c:pt idx="678">
                  <c:v>41272</c:v>
                </c:pt>
                <c:pt idx="679">
                  <c:v>41271</c:v>
                </c:pt>
                <c:pt idx="680">
                  <c:v>41270</c:v>
                </c:pt>
                <c:pt idx="681">
                  <c:v>41269</c:v>
                </c:pt>
                <c:pt idx="682">
                  <c:v>41268</c:v>
                </c:pt>
                <c:pt idx="683">
                  <c:v>41267</c:v>
                </c:pt>
                <c:pt idx="684">
                  <c:v>41264</c:v>
                </c:pt>
                <c:pt idx="685">
                  <c:v>41263</c:v>
                </c:pt>
                <c:pt idx="686">
                  <c:v>41262</c:v>
                </c:pt>
                <c:pt idx="687">
                  <c:v>41261</c:v>
                </c:pt>
                <c:pt idx="688">
                  <c:v>41260</c:v>
                </c:pt>
                <c:pt idx="689">
                  <c:v>41257</c:v>
                </c:pt>
                <c:pt idx="690">
                  <c:v>41256</c:v>
                </c:pt>
                <c:pt idx="691">
                  <c:v>41255</c:v>
                </c:pt>
                <c:pt idx="692">
                  <c:v>41254</c:v>
                </c:pt>
                <c:pt idx="693">
                  <c:v>41253</c:v>
                </c:pt>
                <c:pt idx="694">
                  <c:v>41250</c:v>
                </c:pt>
                <c:pt idx="695">
                  <c:v>41249</c:v>
                </c:pt>
                <c:pt idx="696">
                  <c:v>41248</c:v>
                </c:pt>
                <c:pt idx="697">
                  <c:v>41247</c:v>
                </c:pt>
                <c:pt idx="698">
                  <c:v>41246</c:v>
                </c:pt>
                <c:pt idx="699">
                  <c:v>41243</c:v>
                </c:pt>
                <c:pt idx="700">
                  <c:v>41242</c:v>
                </c:pt>
                <c:pt idx="701">
                  <c:v>41241</c:v>
                </c:pt>
                <c:pt idx="702">
                  <c:v>41240</c:v>
                </c:pt>
                <c:pt idx="703">
                  <c:v>41239</c:v>
                </c:pt>
                <c:pt idx="704">
                  <c:v>41236</c:v>
                </c:pt>
                <c:pt idx="705">
                  <c:v>41235</c:v>
                </c:pt>
                <c:pt idx="706">
                  <c:v>41234</c:v>
                </c:pt>
                <c:pt idx="707">
                  <c:v>41233</c:v>
                </c:pt>
                <c:pt idx="708">
                  <c:v>41232</c:v>
                </c:pt>
                <c:pt idx="709">
                  <c:v>41229</c:v>
                </c:pt>
                <c:pt idx="710">
                  <c:v>41228</c:v>
                </c:pt>
                <c:pt idx="711">
                  <c:v>41227</c:v>
                </c:pt>
                <c:pt idx="712">
                  <c:v>41226</c:v>
                </c:pt>
                <c:pt idx="713">
                  <c:v>41225</c:v>
                </c:pt>
                <c:pt idx="714">
                  <c:v>41222</c:v>
                </c:pt>
                <c:pt idx="715">
                  <c:v>41221</c:v>
                </c:pt>
                <c:pt idx="716">
                  <c:v>41220</c:v>
                </c:pt>
                <c:pt idx="717">
                  <c:v>41219</c:v>
                </c:pt>
                <c:pt idx="718">
                  <c:v>41215</c:v>
                </c:pt>
                <c:pt idx="719">
                  <c:v>41214</c:v>
                </c:pt>
                <c:pt idx="720">
                  <c:v>41213</c:v>
                </c:pt>
                <c:pt idx="721">
                  <c:v>41212</c:v>
                </c:pt>
                <c:pt idx="722">
                  <c:v>41211</c:v>
                </c:pt>
                <c:pt idx="723">
                  <c:v>41208</c:v>
                </c:pt>
                <c:pt idx="724">
                  <c:v>41207</c:v>
                </c:pt>
                <c:pt idx="725">
                  <c:v>41206</c:v>
                </c:pt>
                <c:pt idx="726">
                  <c:v>41205</c:v>
                </c:pt>
                <c:pt idx="727">
                  <c:v>41204</c:v>
                </c:pt>
                <c:pt idx="728">
                  <c:v>41201</c:v>
                </c:pt>
                <c:pt idx="729">
                  <c:v>41200</c:v>
                </c:pt>
                <c:pt idx="730">
                  <c:v>41199</c:v>
                </c:pt>
                <c:pt idx="731">
                  <c:v>41198</c:v>
                </c:pt>
                <c:pt idx="732">
                  <c:v>41197</c:v>
                </c:pt>
                <c:pt idx="733">
                  <c:v>41194</c:v>
                </c:pt>
                <c:pt idx="734">
                  <c:v>41193</c:v>
                </c:pt>
                <c:pt idx="735">
                  <c:v>41192</c:v>
                </c:pt>
                <c:pt idx="736">
                  <c:v>41191</c:v>
                </c:pt>
                <c:pt idx="737">
                  <c:v>41190</c:v>
                </c:pt>
                <c:pt idx="738">
                  <c:v>41187</c:v>
                </c:pt>
                <c:pt idx="739">
                  <c:v>41186</c:v>
                </c:pt>
                <c:pt idx="740">
                  <c:v>41185</c:v>
                </c:pt>
                <c:pt idx="741">
                  <c:v>41184</c:v>
                </c:pt>
                <c:pt idx="742">
                  <c:v>41183</c:v>
                </c:pt>
                <c:pt idx="743">
                  <c:v>41180</c:v>
                </c:pt>
                <c:pt idx="744">
                  <c:v>41179</c:v>
                </c:pt>
                <c:pt idx="745">
                  <c:v>41178</c:v>
                </c:pt>
                <c:pt idx="746">
                  <c:v>41177</c:v>
                </c:pt>
                <c:pt idx="747">
                  <c:v>41176</c:v>
                </c:pt>
                <c:pt idx="748">
                  <c:v>41173</c:v>
                </c:pt>
                <c:pt idx="749">
                  <c:v>41172</c:v>
                </c:pt>
                <c:pt idx="750">
                  <c:v>41171</c:v>
                </c:pt>
                <c:pt idx="751">
                  <c:v>41170</c:v>
                </c:pt>
                <c:pt idx="752">
                  <c:v>41169</c:v>
                </c:pt>
                <c:pt idx="753">
                  <c:v>41166</c:v>
                </c:pt>
                <c:pt idx="754">
                  <c:v>41165</c:v>
                </c:pt>
                <c:pt idx="755">
                  <c:v>41164</c:v>
                </c:pt>
                <c:pt idx="756">
                  <c:v>41163</c:v>
                </c:pt>
                <c:pt idx="757">
                  <c:v>41162</c:v>
                </c:pt>
                <c:pt idx="758">
                  <c:v>41159</c:v>
                </c:pt>
                <c:pt idx="759">
                  <c:v>41158</c:v>
                </c:pt>
                <c:pt idx="760">
                  <c:v>41157</c:v>
                </c:pt>
                <c:pt idx="761">
                  <c:v>41156</c:v>
                </c:pt>
                <c:pt idx="762">
                  <c:v>41155</c:v>
                </c:pt>
                <c:pt idx="763">
                  <c:v>41152</c:v>
                </c:pt>
                <c:pt idx="764">
                  <c:v>41151</c:v>
                </c:pt>
                <c:pt idx="765">
                  <c:v>41150</c:v>
                </c:pt>
                <c:pt idx="766">
                  <c:v>41149</c:v>
                </c:pt>
                <c:pt idx="767">
                  <c:v>41148</c:v>
                </c:pt>
                <c:pt idx="768">
                  <c:v>41145</c:v>
                </c:pt>
                <c:pt idx="769">
                  <c:v>41144</c:v>
                </c:pt>
                <c:pt idx="770">
                  <c:v>41143</c:v>
                </c:pt>
                <c:pt idx="771">
                  <c:v>41142</c:v>
                </c:pt>
                <c:pt idx="772">
                  <c:v>41141</c:v>
                </c:pt>
                <c:pt idx="773">
                  <c:v>41138</c:v>
                </c:pt>
                <c:pt idx="774">
                  <c:v>41137</c:v>
                </c:pt>
                <c:pt idx="775">
                  <c:v>41136</c:v>
                </c:pt>
                <c:pt idx="776">
                  <c:v>41135</c:v>
                </c:pt>
                <c:pt idx="777">
                  <c:v>41134</c:v>
                </c:pt>
                <c:pt idx="778">
                  <c:v>41131</c:v>
                </c:pt>
                <c:pt idx="779">
                  <c:v>41130</c:v>
                </c:pt>
                <c:pt idx="780">
                  <c:v>41129</c:v>
                </c:pt>
                <c:pt idx="781">
                  <c:v>41128</c:v>
                </c:pt>
                <c:pt idx="782">
                  <c:v>41127</c:v>
                </c:pt>
                <c:pt idx="783">
                  <c:v>41124</c:v>
                </c:pt>
                <c:pt idx="784">
                  <c:v>41123</c:v>
                </c:pt>
                <c:pt idx="785">
                  <c:v>41122</c:v>
                </c:pt>
                <c:pt idx="786">
                  <c:v>41121</c:v>
                </c:pt>
                <c:pt idx="787">
                  <c:v>41120</c:v>
                </c:pt>
                <c:pt idx="788">
                  <c:v>41117</c:v>
                </c:pt>
                <c:pt idx="789">
                  <c:v>41116</c:v>
                </c:pt>
                <c:pt idx="790">
                  <c:v>41115</c:v>
                </c:pt>
                <c:pt idx="791">
                  <c:v>41114</c:v>
                </c:pt>
                <c:pt idx="792">
                  <c:v>41113</c:v>
                </c:pt>
                <c:pt idx="793">
                  <c:v>41110</c:v>
                </c:pt>
                <c:pt idx="794">
                  <c:v>41109</c:v>
                </c:pt>
                <c:pt idx="795">
                  <c:v>41108</c:v>
                </c:pt>
                <c:pt idx="796">
                  <c:v>41107</c:v>
                </c:pt>
                <c:pt idx="797">
                  <c:v>41106</c:v>
                </c:pt>
                <c:pt idx="798">
                  <c:v>41103</c:v>
                </c:pt>
                <c:pt idx="799">
                  <c:v>41102</c:v>
                </c:pt>
                <c:pt idx="800">
                  <c:v>41101</c:v>
                </c:pt>
                <c:pt idx="801">
                  <c:v>41100</c:v>
                </c:pt>
                <c:pt idx="802">
                  <c:v>41099</c:v>
                </c:pt>
                <c:pt idx="803">
                  <c:v>41096</c:v>
                </c:pt>
                <c:pt idx="804">
                  <c:v>41095</c:v>
                </c:pt>
                <c:pt idx="805">
                  <c:v>41094</c:v>
                </c:pt>
                <c:pt idx="806">
                  <c:v>41093</c:v>
                </c:pt>
                <c:pt idx="807">
                  <c:v>41092</c:v>
                </c:pt>
                <c:pt idx="808">
                  <c:v>41089</c:v>
                </c:pt>
                <c:pt idx="809">
                  <c:v>41088</c:v>
                </c:pt>
                <c:pt idx="810">
                  <c:v>41087</c:v>
                </c:pt>
                <c:pt idx="811">
                  <c:v>41086</c:v>
                </c:pt>
                <c:pt idx="812">
                  <c:v>41085</c:v>
                </c:pt>
                <c:pt idx="813">
                  <c:v>41082</c:v>
                </c:pt>
                <c:pt idx="814">
                  <c:v>41081</c:v>
                </c:pt>
                <c:pt idx="815">
                  <c:v>41080</c:v>
                </c:pt>
                <c:pt idx="816">
                  <c:v>41079</c:v>
                </c:pt>
                <c:pt idx="817">
                  <c:v>41078</c:v>
                </c:pt>
                <c:pt idx="818">
                  <c:v>41075</c:v>
                </c:pt>
                <c:pt idx="819">
                  <c:v>41074</c:v>
                </c:pt>
                <c:pt idx="820">
                  <c:v>41073</c:v>
                </c:pt>
                <c:pt idx="821">
                  <c:v>41069</c:v>
                </c:pt>
                <c:pt idx="822">
                  <c:v>41068</c:v>
                </c:pt>
                <c:pt idx="823">
                  <c:v>41067</c:v>
                </c:pt>
                <c:pt idx="824">
                  <c:v>41066</c:v>
                </c:pt>
                <c:pt idx="825">
                  <c:v>41065</c:v>
                </c:pt>
                <c:pt idx="826">
                  <c:v>41064</c:v>
                </c:pt>
                <c:pt idx="827">
                  <c:v>41061</c:v>
                </c:pt>
                <c:pt idx="828">
                  <c:v>41060</c:v>
                </c:pt>
                <c:pt idx="829">
                  <c:v>41059</c:v>
                </c:pt>
                <c:pt idx="830">
                  <c:v>41058</c:v>
                </c:pt>
                <c:pt idx="831">
                  <c:v>41057</c:v>
                </c:pt>
                <c:pt idx="832">
                  <c:v>41054</c:v>
                </c:pt>
                <c:pt idx="833">
                  <c:v>41053</c:v>
                </c:pt>
                <c:pt idx="834">
                  <c:v>41052</c:v>
                </c:pt>
                <c:pt idx="835">
                  <c:v>41051</c:v>
                </c:pt>
                <c:pt idx="836">
                  <c:v>41050</c:v>
                </c:pt>
                <c:pt idx="837">
                  <c:v>41047</c:v>
                </c:pt>
                <c:pt idx="838">
                  <c:v>41046</c:v>
                </c:pt>
                <c:pt idx="839">
                  <c:v>41045</c:v>
                </c:pt>
                <c:pt idx="840">
                  <c:v>41044</c:v>
                </c:pt>
                <c:pt idx="841">
                  <c:v>41043</c:v>
                </c:pt>
                <c:pt idx="842">
                  <c:v>41041</c:v>
                </c:pt>
                <c:pt idx="843">
                  <c:v>41040</c:v>
                </c:pt>
                <c:pt idx="844">
                  <c:v>41039</c:v>
                </c:pt>
                <c:pt idx="845">
                  <c:v>41034</c:v>
                </c:pt>
                <c:pt idx="846">
                  <c:v>41033</c:v>
                </c:pt>
                <c:pt idx="847">
                  <c:v>41032</c:v>
                </c:pt>
                <c:pt idx="848">
                  <c:v>41031</c:v>
                </c:pt>
                <c:pt idx="849">
                  <c:v>41027</c:v>
                </c:pt>
                <c:pt idx="850">
                  <c:v>41026</c:v>
                </c:pt>
                <c:pt idx="851">
                  <c:v>41025</c:v>
                </c:pt>
                <c:pt idx="852">
                  <c:v>41024</c:v>
                </c:pt>
                <c:pt idx="853">
                  <c:v>41023</c:v>
                </c:pt>
                <c:pt idx="854">
                  <c:v>41022</c:v>
                </c:pt>
                <c:pt idx="855">
                  <c:v>41019</c:v>
                </c:pt>
                <c:pt idx="856">
                  <c:v>41018</c:v>
                </c:pt>
                <c:pt idx="857">
                  <c:v>41017</c:v>
                </c:pt>
                <c:pt idx="858">
                  <c:v>41016</c:v>
                </c:pt>
                <c:pt idx="859">
                  <c:v>41015</c:v>
                </c:pt>
                <c:pt idx="860">
                  <c:v>41012</c:v>
                </c:pt>
                <c:pt idx="861">
                  <c:v>41011</c:v>
                </c:pt>
                <c:pt idx="862">
                  <c:v>41010</c:v>
                </c:pt>
                <c:pt idx="863">
                  <c:v>41009</c:v>
                </c:pt>
                <c:pt idx="864">
                  <c:v>41008</c:v>
                </c:pt>
                <c:pt idx="865">
                  <c:v>41005</c:v>
                </c:pt>
                <c:pt idx="866">
                  <c:v>41004</c:v>
                </c:pt>
                <c:pt idx="867">
                  <c:v>41003</c:v>
                </c:pt>
                <c:pt idx="868">
                  <c:v>41002</c:v>
                </c:pt>
                <c:pt idx="869">
                  <c:v>41001</c:v>
                </c:pt>
                <c:pt idx="870">
                  <c:v>40998</c:v>
                </c:pt>
                <c:pt idx="871">
                  <c:v>40997</c:v>
                </c:pt>
                <c:pt idx="872">
                  <c:v>40996</c:v>
                </c:pt>
                <c:pt idx="873">
                  <c:v>40995</c:v>
                </c:pt>
                <c:pt idx="874">
                  <c:v>40994</c:v>
                </c:pt>
                <c:pt idx="875">
                  <c:v>40991</c:v>
                </c:pt>
                <c:pt idx="876">
                  <c:v>40990</c:v>
                </c:pt>
                <c:pt idx="877">
                  <c:v>40989</c:v>
                </c:pt>
                <c:pt idx="878">
                  <c:v>40988</c:v>
                </c:pt>
                <c:pt idx="879">
                  <c:v>40987</c:v>
                </c:pt>
                <c:pt idx="880">
                  <c:v>40984</c:v>
                </c:pt>
                <c:pt idx="881">
                  <c:v>40983</c:v>
                </c:pt>
                <c:pt idx="882">
                  <c:v>40982</c:v>
                </c:pt>
                <c:pt idx="883">
                  <c:v>40981</c:v>
                </c:pt>
                <c:pt idx="884">
                  <c:v>40980</c:v>
                </c:pt>
                <c:pt idx="885">
                  <c:v>40979</c:v>
                </c:pt>
                <c:pt idx="886">
                  <c:v>40975</c:v>
                </c:pt>
                <c:pt idx="887">
                  <c:v>40974</c:v>
                </c:pt>
                <c:pt idx="888">
                  <c:v>40973</c:v>
                </c:pt>
                <c:pt idx="889">
                  <c:v>40970</c:v>
                </c:pt>
                <c:pt idx="890">
                  <c:v>40969</c:v>
                </c:pt>
                <c:pt idx="891">
                  <c:v>40968</c:v>
                </c:pt>
                <c:pt idx="892">
                  <c:v>40967</c:v>
                </c:pt>
                <c:pt idx="893">
                  <c:v>40966</c:v>
                </c:pt>
                <c:pt idx="894">
                  <c:v>40963</c:v>
                </c:pt>
                <c:pt idx="895">
                  <c:v>40961</c:v>
                </c:pt>
                <c:pt idx="896">
                  <c:v>40960</c:v>
                </c:pt>
                <c:pt idx="897">
                  <c:v>40959</c:v>
                </c:pt>
                <c:pt idx="898">
                  <c:v>40956</c:v>
                </c:pt>
                <c:pt idx="899">
                  <c:v>40955</c:v>
                </c:pt>
                <c:pt idx="900">
                  <c:v>40954</c:v>
                </c:pt>
                <c:pt idx="901">
                  <c:v>40953</c:v>
                </c:pt>
                <c:pt idx="902">
                  <c:v>40952</c:v>
                </c:pt>
                <c:pt idx="903">
                  <c:v>40949</c:v>
                </c:pt>
                <c:pt idx="904">
                  <c:v>40948</c:v>
                </c:pt>
                <c:pt idx="905">
                  <c:v>40947</c:v>
                </c:pt>
                <c:pt idx="906">
                  <c:v>40946</c:v>
                </c:pt>
                <c:pt idx="907">
                  <c:v>40945</c:v>
                </c:pt>
                <c:pt idx="908">
                  <c:v>40942</c:v>
                </c:pt>
                <c:pt idx="909">
                  <c:v>40941</c:v>
                </c:pt>
                <c:pt idx="910">
                  <c:v>40940</c:v>
                </c:pt>
                <c:pt idx="911">
                  <c:v>40939</c:v>
                </c:pt>
                <c:pt idx="912">
                  <c:v>40938</c:v>
                </c:pt>
                <c:pt idx="913">
                  <c:v>40935</c:v>
                </c:pt>
                <c:pt idx="914">
                  <c:v>40934</c:v>
                </c:pt>
                <c:pt idx="915">
                  <c:v>40933</c:v>
                </c:pt>
                <c:pt idx="916">
                  <c:v>40932</c:v>
                </c:pt>
                <c:pt idx="917">
                  <c:v>40931</c:v>
                </c:pt>
                <c:pt idx="918">
                  <c:v>40928</c:v>
                </c:pt>
                <c:pt idx="919">
                  <c:v>40927</c:v>
                </c:pt>
                <c:pt idx="920">
                  <c:v>40926</c:v>
                </c:pt>
                <c:pt idx="921">
                  <c:v>40925</c:v>
                </c:pt>
                <c:pt idx="922">
                  <c:v>40924</c:v>
                </c:pt>
                <c:pt idx="923">
                  <c:v>40921</c:v>
                </c:pt>
                <c:pt idx="924">
                  <c:v>40920</c:v>
                </c:pt>
                <c:pt idx="925">
                  <c:v>40919</c:v>
                </c:pt>
                <c:pt idx="926">
                  <c:v>40918</c:v>
                </c:pt>
                <c:pt idx="927">
                  <c:v>40907</c:v>
                </c:pt>
                <c:pt idx="928">
                  <c:v>40906</c:v>
                </c:pt>
                <c:pt idx="929">
                  <c:v>40905</c:v>
                </c:pt>
                <c:pt idx="930">
                  <c:v>40904</c:v>
                </c:pt>
                <c:pt idx="931">
                  <c:v>40903</c:v>
                </c:pt>
                <c:pt idx="932">
                  <c:v>40900</c:v>
                </c:pt>
                <c:pt idx="933">
                  <c:v>40899</c:v>
                </c:pt>
                <c:pt idx="934">
                  <c:v>40898</c:v>
                </c:pt>
                <c:pt idx="935">
                  <c:v>40897</c:v>
                </c:pt>
                <c:pt idx="936">
                  <c:v>40896</c:v>
                </c:pt>
                <c:pt idx="937">
                  <c:v>40893</c:v>
                </c:pt>
                <c:pt idx="938">
                  <c:v>40892</c:v>
                </c:pt>
                <c:pt idx="939">
                  <c:v>40891</c:v>
                </c:pt>
                <c:pt idx="940">
                  <c:v>40890</c:v>
                </c:pt>
                <c:pt idx="941">
                  <c:v>40889</c:v>
                </c:pt>
                <c:pt idx="942">
                  <c:v>40886</c:v>
                </c:pt>
                <c:pt idx="943">
                  <c:v>40885</c:v>
                </c:pt>
                <c:pt idx="944">
                  <c:v>40884</c:v>
                </c:pt>
                <c:pt idx="945">
                  <c:v>40883</c:v>
                </c:pt>
                <c:pt idx="946">
                  <c:v>40882</c:v>
                </c:pt>
                <c:pt idx="947">
                  <c:v>40879</c:v>
                </c:pt>
                <c:pt idx="948">
                  <c:v>40878</c:v>
                </c:pt>
                <c:pt idx="949">
                  <c:v>40877</c:v>
                </c:pt>
                <c:pt idx="950">
                  <c:v>40876</c:v>
                </c:pt>
                <c:pt idx="951">
                  <c:v>40875</c:v>
                </c:pt>
                <c:pt idx="952">
                  <c:v>40872</c:v>
                </c:pt>
                <c:pt idx="953">
                  <c:v>40871</c:v>
                </c:pt>
                <c:pt idx="954">
                  <c:v>40870</c:v>
                </c:pt>
                <c:pt idx="955">
                  <c:v>40869</c:v>
                </c:pt>
                <c:pt idx="956">
                  <c:v>40868</c:v>
                </c:pt>
                <c:pt idx="957">
                  <c:v>40865</c:v>
                </c:pt>
                <c:pt idx="958">
                  <c:v>40864</c:v>
                </c:pt>
                <c:pt idx="959">
                  <c:v>40863</c:v>
                </c:pt>
                <c:pt idx="960">
                  <c:v>40862</c:v>
                </c:pt>
                <c:pt idx="961">
                  <c:v>40861</c:v>
                </c:pt>
                <c:pt idx="962">
                  <c:v>40858</c:v>
                </c:pt>
                <c:pt idx="963">
                  <c:v>40857</c:v>
                </c:pt>
                <c:pt idx="964">
                  <c:v>40856</c:v>
                </c:pt>
                <c:pt idx="965">
                  <c:v>40855</c:v>
                </c:pt>
                <c:pt idx="966">
                  <c:v>40854</c:v>
                </c:pt>
                <c:pt idx="967">
                  <c:v>40850</c:v>
                </c:pt>
                <c:pt idx="968">
                  <c:v>40849</c:v>
                </c:pt>
                <c:pt idx="969">
                  <c:v>40848</c:v>
                </c:pt>
                <c:pt idx="970">
                  <c:v>40847</c:v>
                </c:pt>
                <c:pt idx="971">
                  <c:v>40844</c:v>
                </c:pt>
                <c:pt idx="972">
                  <c:v>40843</c:v>
                </c:pt>
                <c:pt idx="973">
                  <c:v>40842</c:v>
                </c:pt>
                <c:pt idx="974">
                  <c:v>40841</c:v>
                </c:pt>
                <c:pt idx="975">
                  <c:v>40840</c:v>
                </c:pt>
                <c:pt idx="976">
                  <c:v>40837</c:v>
                </c:pt>
                <c:pt idx="977">
                  <c:v>40836</c:v>
                </c:pt>
                <c:pt idx="978">
                  <c:v>40835</c:v>
                </c:pt>
                <c:pt idx="979">
                  <c:v>40834</c:v>
                </c:pt>
                <c:pt idx="980">
                  <c:v>40833</c:v>
                </c:pt>
                <c:pt idx="981">
                  <c:v>40830</c:v>
                </c:pt>
                <c:pt idx="982">
                  <c:v>40829</c:v>
                </c:pt>
                <c:pt idx="983">
                  <c:v>40828</c:v>
                </c:pt>
                <c:pt idx="984">
                  <c:v>40827</c:v>
                </c:pt>
                <c:pt idx="985">
                  <c:v>40826</c:v>
                </c:pt>
                <c:pt idx="986">
                  <c:v>40823</c:v>
                </c:pt>
                <c:pt idx="987">
                  <c:v>40822</c:v>
                </c:pt>
                <c:pt idx="988">
                  <c:v>40821</c:v>
                </c:pt>
                <c:pt idx="989">
                  <c:v>40820</c:v>
                </c:pt>
                <c:pt idx="990">
                  <c:v>40819</c:v>
                </c:pt>
                <c:pt idx="991">
                  <c:v>40816</c:v>
                </c:pt>
                <c:pt idx="992">
                  <c:v>40815</c:v>
                </c:pt>
                <c:pt idx="993">
                  <c:v>40814</c:v>
                </c:pt>
                <c:pt idx="994">
                  <c:v>40813</c:v>
                </c:pt>
                <c:pt idx="995">
                  <c:v>40812</c:v>
                </c:pt>
                <c:pt idx="996">
                  <c:v>40809</c:v>
                </c:pt>
                <c:pt idx="997">
                  <c:v>40808</c:v>
                </c:pt>
                <c:pt idx="998">
                  <c:v>40807</c:v>
                </c:pt>
                <c:pt idx="999">
                  <c:v>40806</c:v>
                </c:pt>
                <c:pt idx="1000">
                  <c:v>40805</c:v>
                </c:pt>
                <c:pt idx="1001">
                  <c:v>40802</c:v>
                </c:pt>
                <c:pt idx="1002">
                  <c:v>40801</c:v>
                </c:pt>
                <c:pt idx="1003">
                  <c:v>40800</c:v>
                </c:pt>
                <c:pt idx="1004">
                  <c:v>40799</c:v>
                </c:pt>
                <c:pt idx="1005">
                  <c:v>40798</c:v>
                </c:pt>
                <c:pt idx="1006">
                  <c:v>40795</c:v>
                </c:pt>
                <c:pt idx="1007">
                  <c:v>40794</c:v>
                </c:pt>
                <c:pt idx="1008">
                  <c:v>40793</c:v>
                </c:pt>
                <c:pt idx="1009">
                  <c:v>40792</c:v>
                </c:pt>
                <c:pt idx="1010">
                  <c:v>40791</c:v>
                </c:pt>
                <c:pt idx="1011">
                  <c:v>40788</c:v>
                </c:pt>
                <c:pt idx="1012">
                  <c:v>40787</c:v>
                </c:pt>
                <c:pt idx="1013">
                  <c:v>40786</c:v>
                </c:pt>
                <c:pt idx="1014">
                  <c:v>40785</c:v>
                </c:pt>
                <c:pt idx="1015">
                  <c:v>40784</c:v>
                </c:pt>
                <c:pt idx="1016">
                  <c:v>40781</c:v>
                </c:pt>
                <c:pt idx="1017">
                  <c:v>40780</c:v>
                </c:pt>
                <c:pt idx="1018">
                  <c:v>40779</c:v>
                </c:pt>
                <c:pt idx="1019">
                  <c:v>40778</c:v>
                </c:pt>
                <c:pt idx="1020">
                  <c:v>40777</c:v>
                </c:pt>
                <c:pt idx="1021">
                  <c:v>40774</c:v>
                </c:pt>
                <c:pt idx="1022">
                  <c:v>40773</c:v>
                </c:pt>
                <c:pt idx="1023">
                  <c:v>40772</c:v>
                </c:pt>
                <c:pt idx="1024">
                  <c:v>40771</c:v>
                </c:pt>
                <c:pt idx="1025">
                  <c:v>40770</c:v>
                </c:pt>
                <c:pt idx="1026">
                  <c:v>40767</c:v>
                </c:pt>
                <c:pt idx="1027">
                  <c:v>40766</c:v>
                </c:pt>
                <c:pt idx="1028">
                  <c:v>40765</c:v>
                </c:pt>
                <c:pt idx="1029">
                  <c:v>40764</c:v>
                </c:pt>
                <c:pt idx="1030">
                  <c:v>40763</c:v>
                </c:pt>
                <c:pt idx="1031">
                  <c:v>40760</c:v>
                </c:pt>
                <c:pt idx="1032">
                  <c:v>40759</c:v>
                </c:pt>
                <c:pt idx="1033">
                  <c:v>40758</c:v>
                </c:pt>
                <c:pt idx="1034">
                  <c:v>40757</c:v>
                </c:pt>
                <c:pt idx="1035">
                  <c:v>40756</c:v>
                </c:pt>
                <c:pt idx="1036">
                  <c:v>40753</c:v>
                </c:pt>
                <c:pt idx="1037">
                  <c:v>40752</c:v>
                </c:pt>
                <c:pt idx="1038">
                  <c:v>40751</c:v>
                </c:pt>
                <c:pt idx="1039">
                  <c:v>40750</c:v>
                </c:pt>
                <c:pt idx="1040">
                  <c:v>40749</c:v>
                </c:pt>
                <c:pt idx="1041">
                  <c:v>40746</c:v>
                </c:pt>
                <c:pt idx="1042">
                  <c:v>40745</c:v>
                </c:pt>
                <c:pt idx="1043">
                  <c:v>40744</c:v>
                </c:pt>
                <c:pt idx="1044">
                  <c:v>40743</c:v>
                </c:pt>
                <c:pt idx="1045">
                  <c:v>40742</c:v>
                </c:pt>
                <c:pt idx="1046">
                  <c:v>40739</c:v>
                </c:pt>
                <c:pt idx="1047">
                  <c:v>40738</c:v>
                </c:pt>
                <c:pt idx="1048">
                  <c:v>40737</c:v>
                </c:pt>
                <c:pt idx="1049">
                  <c:v>40736</c:v>
                </c:pt>
                <c:pt idx="1050">
                  <c:v>40735</c:v>
                </c:pt>
                <c:pt idx="1051">
                  <c:v>40732</c:v>
                </c:pt>
                <c:pt idx="1052">
                  <c:v>40731</c:v>
                </c:pt>
                <c:pt idx="1053">
                  <c:v>40730</c:v>
                </c:pt>
                <c:pt idx="1054">
                  <c:v>40729</c:v>
                </c:pt>
                <c:pt idx="1055">
                  <c:v>40728</c:v>
                </c:pt>
                <c:pt idx="1056">
                  <c:v>40725</c:v>
                </c:pt>
                <c:pt idx="1057">
                  <c:v>40724</c:v>
                </c:pt>
                <c:pt idx="1058">
                  <c:v>40723</c:v>
                </c:pt>
                <c:pt idx="1059">
                  <c:v>40722</c:v>
                </c:pt>
                <c:pt idx="1060">
                  <c:v>40721</c:v>
                </c:pt>
                <c:pt idx="1061">
                  <c:v>40718</c:v>
                </c:pt>
                <c:pt idx="1062">
                  <c:v>40717</c:v>
                </c:pt>
                <c:pt idx="1063">
                  <c:v>40716</c:v>
                </c:pt>
                <c:pt idx="1064">
                  <c:v>40715</c:v>
                </c:pt>
                <c:pt idx="1065">
                  <c:v>40714</c:v>
                </c:pt>
                <c:pt idx="1066">
                  <c:v>40711</c:v>
                </c:pt>
                <c:pt idx="1067">
                  <c:v>40710</c:v>
                </c:pt>
                <c:pt idx="1068">
                  <c:v>40709</c:v>
                </c:pt>
                <c:pt idx="1069">
                  <c:v>40708</c:v>
                </c:pt>
                <c:pt idx="1070">
                  <c:v>40704</c:v>
                </c:pt>
                <c:pt idx="1071">
                  <c:v>40703</c:v>
                </c:pt>
                <c:pt idx="1072">
                  <c:v>40702</c:v>
                </c:pt>
                <c:pt idx="1073">
                  <c:v>40701</c:v>
                </c:pt>
                <c:pt idx="1074">
                  <c:v>40700</c:v>
                </c:pt>
                <c:pt idx="1075">
                  <c:v>40697</c:v>
                </c:pt>
                <c:pt idx="1076">
                  <c:v>40696</c:v>
                </c:pt>
                <c:pt idx="1077">
                  <c:v>40695</c:v>
                </c:pt>
                <c:pt idx="1078">
                  <c:v>40694</c:v>
                </c:pt>
                <c:pt idx="1079">
                  <c:v>40693</c:v>
                </c:pt>
                <c:pt idx="1080">
                  <c:v>40690</c:v>
                </c:pt>
                <c:pt idx="1081">
                  <c:v>40689</c:v>
                </c:pt>
                <c:pt idx="1082">
                  <c:v>40688</c:v>
                </c:pt>
                <c:pt idx="1083">
                  <c:v>40687</c:v>
                </c:pt>
                <c:pt idx="1084">
                  <c:v>40686</c:v>
                </c:pt>
                <c:pt idx="1085">
                  <c:v>40683</c:v>
                </c:pt>
                <c:pt idx="1086">
                  <c:v>40682</c:v>
                </c:pt>
                <c:pt idx="1087">
                  <c:v>40681</c:v>
                </c:pt>
                <c:pt idx="1088">
                  <c:v>40680</c:v>
                </c:pt>
                <c:pt idx="1089">
                  <c:v>40679</c:v>
                </c:pt>
                <c:pt idx="1090">
                  <c:v>40676</c:v>
                </c:pt>
                <c:pt idx="1091">
                  <c:v>40675</c:v>
                </c:pt>
                <c:pt idx="1092">
                  <c:v>40674</c:v>
                </c:pt>
                <c:pt idx="1093">
                  <c:v>40673</c:v>
                </c:pt>
                <c:pt idx="1094">
                  <c:v>40669</c:v>
                </c:pt>
                <c:pt idx="1095">
                  <c:v>40668</c:v>
                </c:pt>
                <c:pt idx="1096">
                  <c:v>40667</c:v>
                </c:pt>
                <c:pt idx="1097">
                  <c:v>40666</c:v>
                </c:pt>
                <c:pt idx="1098">
                  <c:v>40662</c:v>
                </c:pt>
                <c:pt idx="1099">
                  <c:v>40661</c:v>
                </c:pt>
                <c:pt idx="1100">
                  <c:v>40660</c:v>
                </c:pt>
                <c:pt idx="1101">
                  <c:v>40659</c:v>
                </c:pt>
                <c:pt idx="1102">
                  <c:v>40658</c:v>
                </c:pt>
                <c:pt idx="1103">
                  <c:v>40655</c:v>
                </c:pt>
                <c:pt idx="1104">
                  <c:v>40654</c:v>
                </c:pt>
                <c:pt idx="1105">
                  <c:v>40653</c:v>
                </c:pt>
                <c:pt idx="1106">
                  <c:v>40652</c:v>
                </c:pt>
                <c:pt idx="1107">
                  <c:v>40651</c:v>
                </c:pt>
                <c:pt idx="1108">
                  <c:v>40648</c:v>
                </c:pt>
                <c:pt idx="1109">
                  <c:v>40647</c:v>
                </c:pt>
                <c:pt idx="1110">
                  <c:v>40646</c:v>
                </c:pt>
                <c:pt idx="1111">
                  <c:v>40645</c:v>
                </c:pt>
                <c:pt idx="1112">
                  <c:v>40644</c:v>
                </c:pt>
                <c:pt idx="1113">
                  <c:v>40641</c:v>
                </c:pt>
                <c:pt idx="1114">
                  <c:v>40640</c:v>
                </c:pt>
                <c:pt idx="1115">
                  <c:v>40639</c:v>
                </c:pt>
                <c:pt idx="1116">
                  <c:v>40638</c:v>
                </c:pt>
                <c:pt idx="1117">
                  <c:v>40637</c:v>
                </c:pt>
                <c:pt idx="1118">
                  <c:v>40634</c:v>
                </c:pt>
                <c:pt idx="1119">
                  <c:v>40633</c:v>
                </c:pt>
                <c:pt idx="1120">
                  <c:v>40632</c:v>
                </c:pt>
                <c:pt idx="1121">
                  <c:v>40631</c:v>
                </c:pt>
                <c:pt idx="1122">
                  <c:v>40630</c:v>
                </c:pt>
                <c:pt idx="1123">
                  <c:v>40627</c:v>
                </c:pt>
                <c:pt idx="1124">
                  <c:v>40626</c:v>
                </c:pt>
                <c:pt idx="1125">
                  <c:v>40625</c:v>
                </c:pt>
                <c:pt idx="1126">
                  <c:v>40624</c:v>
                </c:pt>
                <c:pt idx="1127">
                  <c:v>40623</c:v>
                </c:pt>
                <c:pt idx="1128">
                  <c:v>40620</c:v>
                </c:pt>
                <c:pt idx="1129">
                  <c:v>40619</c:v>
                </c:pt>
                <c:pt idx="1130">
                  <c:v>40618</c:v>
                </c:pt>
                <c:pt idx="1131">
                  <c:v>40617</c:v>
                </c:pt>
                <c:pt idx="1132">
                  <c:v>40616</c:v>
                </c:pt>
                <c:pt idx="1133">
                  <c:v>40613</c:v>
                </c:pt>
                <c:pt idx="1134">
                  <c:v>40612</c:v>
                </c:pt>
                <c:pt idx="1135">
                  <c:v>40611</c:v>
                </c:pt>
                <c:pt idx="1136">
                  <c:v>40607</c:v>
                </c:pt>
                <c:pt idx="1137">
                  <c:v>40606</c:v>
                </c:pt>
                <c:pt idx="1138">
                  <c:v>40605</c:v>
                </c:pt>
                <c:pt idx="1139">
                  <c:v>40604</c:v>
                </c:pt>
                <c:pt idx="1140">
                  <c:v>40603</c:v>
                </c:pt>
                <c:pt idx="1141">
                  <c:v>40602</c:v>
                </c:pt>
                <c:pt idx="1142">
                  <c:v>40599</c:v>
                </c:pt>
                <c:pt idx="1143">
                  <c:v>40598</c:v>
                </c:pt>
                <c:pt idx="1144">
                  <c:v>40596</c:v>
                </c:pt>
                <c:pt idx="1145">
                  <c:v>40595</c:v>
                </c:pt>
                <c:pt idx="1146">
                  <c:v>40592</c:v>
                </c:pt>
                <c:pt idx="1147">
                  <c:v>40591</c:v>
                </c:pt>
                <c:pt idx="1148">
                  <c:v>40590</c:v>
                </c:pt>
                <c:pt idx="1149">
                  <c:v>40589</c:v>
                </c:pt>
                <c:pt idx="1150">
                  <c:v>40588</c:v>
                </c:pt>
                <c:pt idx="1151">
                  <c:v>40585</c:v>
                </c:pt>
                <c:pt idx="1152">
                  <c:v>40584</c:v>
                </c:pt>
                <c:pt idx="1153">
                  <c:v>40583</c:v>
                </c:pt>
                <c:pt idx="1154">
                  <c:v>40582</c:v>
                </c:pt>
                <c:pt idx="1155">
                  <c:v>40581</c:v>
                </c:pt>
                <c:pt idx="1156">
                  <c:v>40578</c:v>
                </c:pt>
                <c:pt idx="1157">
                  <c:v>40577</c:v>
                </c:pt>
                <c:pt idx="1158">
                  <c:v>40576</c:v>
                </c:pt>
                <c:pt idx="1159">
                  <c:v>40575</c:v>
                </c:pt>
                <c:pt idx="1160">
                  <c:v>40574</c:v>
                </c:pt>
                <c:pt idx="1161">
                  <c:v>40571</c:v>
                </c:pt>
                <c:pt idx="1162">
                  <c:v>40570</c:v>
                </c:pt>
                <c:pt idx="1163">
                  <c:v>40569</c:v>
                </c:pt>
                <c:pt idx="1164">
                  <c:v>40568</c:v>
                </c:pt>
                <c:pt idx="1165">
                  <c:v>40567</c:v>
                </c:pt>
                <c:pt idx="1166">
                  <c:v>40564</c:v>
                </c:pt>
                <c:pt idx="1167">
                  <c:v>40563</c:v>
                </c:pt>
                <c:pt idx="1168">
                  <c:v>40562</c:v>
                </c:pt>
                <c:pt idx="1169">
                  <c:v>40561</c:v>
                </c:pt>
                <c:pt idx="1170">
                  <c:v>40560</c:v>
                </c:pt>
                <c:pt idx="1171">
                  <c:v>40557</c:v>
                </c:pt>
                <c:pt idx="1172">
                  <c:v>40556</c:v>
                </c:pt>
                <c:pt idx="1173">
                  <c:v>40555</c:v>
                </c:pt>
                <c:pt idx="1174">
                  <c:v>40554</c:v>
                </c:pt>
                <c:pt idx="1175">
                  <c:v>40543</c:v>
                </c:pt>
                <c:pt idx="1176">
                  <c:v>40542</c:v>
                </c:pt>
                <c:pt idx="1177">
                  <c:v>40541</c:v>
                </c:pt>
                <c:pt idx="1178">
                  <c:v>40540</c:v>
                </c:pt>
                <c:pt idx="1179">
                  <c:v>40539</c:v>
                </c:pt>
                <c:pt idx="1180">
                  <c:v>40536</c:v>
                </c:pt>
                <c:pt idx="1181">
                  <c:v>40535</c:v>
                </c:pt>
                <c:pt idx="1182">
                  <c:v>40534</c:v>
                </c:pt>
                <c:pt idx="1183">
                  <c:v>40533</c:v>
                </c:pt>
                <c:pt idx="1184">
                  <c:v>40532</c:v>
                </c:pt>
                <c:pt idx="1185">
                  <c:v>40529</c:v>
                </c:pt>
                <c:pt idx="1186">
                  <c:v>40528</c:v>
                </c:pt>
                <c:pt idx="1187">
                  <c:v>40527</c:v>
                </c:pt>
                <c:pt idx="1188">
                  <c:v>40526</c:v>
                </c:pt>
                <c:pt idx="1189">
                  <c:v>40525</c:v>
                </c:pt>
                <c:pt idx="1190">
                  <c:v>40522</c:v>
                </c:pt>
                <c:pt idx="1191">
                  <c:v>40521</c:v>
                </c:pt>
                <c:pt idx="1192">
                  <c:v>40520</c:v>
                </c:pt>
                <c:pt idx="1193">
                  <c:v>40519</c:v>
                </c:pt>
                <c:pt idx="1194">
                  <c:v>40518</c:v>
                </c:pt>
                <c:pt idx="1195">
                  <c:v>40515</c:v>
                </c:pt>
                <c:pt idx="1196">
                  <c:v>40514</c:v>
                </c:pt>
                <c:pt idx="1197">
                  <c:v>40513</c:v>
                </c:pt>
                <c:pt idx="1198">
                  <c:v>40512</c:v>
                </c:pt>
                <c:pt idx="1199">
                  <c:v>40511</c:v>
                </c:pt>
                <c:pt idx="1200">
                  <c:v>40508</c:v>
                </c:pt>
                <c:pt idx="1201">
                  <c:v>40507</c:v>
                </c:pt>
                <c:pt idx="1202">
                  <c:v>40506</c:v>
                </c:pt>
                <c:pt idx="1203">
                  <c:v>40505</c:v>
                </c:pt>
                <c:pt idx="1204">
                  <c:v>40504</c:v>
                </c:pt>
                <c:pt idx="1205">
                  <c:v>40501</c:v>
                </c:pt>
                <c:pt idx="1206">
                  <c:v>40500</c:v>
                </c:pt>
                <c:pt idx="1207">
                  <c:v>40499</c:v>
                </c:pt>
                <c:pt idx="1208">
                  <c:v>40498</c:v>
                </c:pt>
                <c:pt idx="1209">
                  <c:v>40497</c:v>
                </c:pt>
                <c:pt idx="1210">
                  <c:v>40495</c:v>
                </c:pt>
                <c:pt idx="1211">
                  <c:v>40494</c:v>
                </c:pt>
                <c:pt idx="1212">
                  <c:v>40493</c:v>
                </c:pt>
                <c:pt idx="1213">
                  <c:v>40492</c:v>
                </c:pt>
                <c:pt idx="1214">
                  <c:v>40491</c:v>
                </c:pt>
                <c:pt idx="1215">
                  <c:v>40490</c:v>
                </c:pt>
                <c:pt idx="1216">
                  <c:v>40485</c:v>
                </c:pt>
                <c:pt idx="1217">
                  <c:v>40484</c:v>
                </c:pt>
                <c:pt idx="1218">
                  <c:v>40483</c:v>
                </c:pt>
                <c:pt idx="1219">
                  <c:v>40480</c:v>
                </c:pt>
                <c:pt idx="1220">
                  <c:v>40479</c:v>
                </c:pt>
                <c:pt idx="1221">
                  <c:v>40478</c:v>
                </c:pt>
                <c:pt idx="1222">
                  <c:v>40477</c:v>
                </c:pt>
                <c:pt idx="1223">
                  <c:v>40476</c:v>
                </c:pt>
                <c:pt idx="1224">
                  <c:v>40473</c:v>
                </c:pt>
                <c:pt idx="1225">
                  <c:v>40472</c:v>
                </c:pt>
                <c:pt idx="1226">
                  <c:v>40471</c:v>
                </c:pt>
                <c:pt idx="1227">
                  <c:v>40470</c:v>
                </c:pt>
                <c:pt idx="1228">
                  <c:v>40469</c:v>
                </c:pt>
                <c:pt idx="1229">
                  <c:v>40466</c:v>
                </c:pt>
                <c:pt idx="1230">
                  <c:v>40465</c:v>
                </c:pt>
                <c:pt idx="1231">
                  <c:v>40464</c:v>
                </c:pt>
                <c:pt idx="1232">
                  <c:v>40463</c:v>
                </c:pt>
                <c:pt idx="1233">
                  <c:v>40462</c:v>
                </c:pt>
                <c:pt idx="1234">
                  <c:v>40459</c:v>
                </c:pt>
                <c:pt idx="1235">
                  <c:v>40458</c:v>
                </c:pt>
                <c:pt idx="1236">
                  <c:v>40457</c:v>
                </c:pt>
                <c:pt idx="1237">
                  <c:v>40456</c:v>
                </c:pt>
                <c:pt idx="1238">
                  <c:v>40455</c:v>
                </c:pt>
                <c:pt idx="1239">
                  <c:v>40452</c:v>
                </c:pt>
                <c:pt idx="1240">
                  <c:v>40451</c:v>
                </c:pt>
                <c:pt idx="1241">
                  <c:v>40450</c:v>
                </c:pt>
                <c:pt idx="1242">
                  <c:v>40449</c:v>
                </c:pt>
                <c:pt idx="1243">
                  <c:v>40448</c:v>
                </c:pt>
                <c:pt idx="1244">
                  <c:v>40445</c:v>
                </c:pt>
                <c:pt idx="1245">
                  <c:v>40444</c:v>
                </c:pt>
                <c:pt idx="1246">
                  <c:v>40443</c:v>
                </c:pt>
                <c:pt idx="1247">
                  <c:v>40442</c:v>
                </c:pt>
                <c:pt idx="1248">
                  <c:v>40441</c:v>
                </c:pt>
                <c:pt idx="1249">
                  <c:v>40438</c:v>
                </c:pt>
                <c:pt idx="1250">
                  <c:v>40437</c:v>
                </c:pt>
                <c:pt idx="1251">
                  <c:v>40436</c:v>
                </c:pt>
                <c:pt idx="1252">
                  <c:v>40435</c:v>
                </c:pt>
                <c:pt idx="1253">
                  <c:v>40434</c:v>
                </c:pt>
                <c:pt idx="1254">
                  <c:v>40431</c:v>
                </c:pt>
                <c:pt idx="1255">
                  <c:v>40430</c:v>
                </c:pt>
                <c:pt idx="1256">
                  <c:v>40429</c:v>
                </c:pt>
                <c:pt idx="1257">
                  <c:v>40428</c:v>
                </c:pt>
                <c:pt idx="1258">
                  <c:v>40427</c:v>
                </c:pt>
                <c:pt idx="1259">
                  <c:v>40424</c:v>
                </c:pt>
                <c:pt idx="1260">
                  <c:v>40423</c:v>
                </c:pt>
                <c:pt idx="1261">
                  <c:v>40422</c:v>
                </c:pt>
                <c:pt idx="1262">
                  <c:v>40421</c:v>
                </c:pt>
                <c:pt idx="1263">
                  <c:v>40420</c:v>
                </c:pt>
                <c:pt idx="1264">
                  <c:v>40417</c:v>
                </c:pt>
                <c:pt idx="1265">
                  <c:v>40416</c:v>
                </c:pt>
                <c:pt idx="1266">
                  <c:v>40415</c:v>
                </c:pt>
                <c:pt idx="1267">
                  <c:v>40414</c:v>
                </c:pt>
                <c:pt idx="1268">
                  <c:v>40413</c:v>
                </c:pt>
                <c:pt idx="1269">
                  <c:v>40410</c:v>
                </c:pt>
                <c:pt idx="1270">
                  <c:v>40409</c:v>
                </c:pt>
                <c:pt idx="1271">
                  <c:v>40408</c:v>
                </c:pt>
                <c:pt idx="1272">
                  <c:v>40407</c:v>
                </c:pt>
                <c:pt idx="1273">
                  <c:v>40406</c:v>
                </c:pt>
                <c:pt idx="1274">
                  <c:v>40403</c:v>
                </c:pt>
                <c:pt idx="1275">
                  <c:v>40402</c:v>
                </c:pt>
                <c:pt idx="1276">
                  <c:v>40401</c:v>
                </c:pt>
                <c:pt idx="1277">
                  <c:v>40400</c:v>
                </c:pt>
                <c:pt idx="1278">
                  <c:v>40399</c:v>
                </c:pt>
                <c:pt idx="1279">
                  <c:v>40396</c:v>
                </c:pt>
                <c:pt idx="1280">
                  <c:v>40395</c:v>
                </c:pt>
                <c:pt idx="1281">
                  <c:v>40394</c:v>
                </c:pt>
                <c:pt idx="1282">
                  <c:v>40393</c:v>
                </c:pt>
                <c:pt idx="1283">
                  <c:v>40392</c:v>
                </c:pt>
                <c:pt idx="1284">
                  <c:v>40389</c:v>
                </c:pt>
                <c:pt idx="1285">
                  <c:v>40388</c:v>
                </c:pt>
                <c:pt idx="1286">
                  <c:v>40387</c:v>
                </c:pt>
                <c:pt idx="1287">
                  <c:v>40386</c:v>
                </c:pt>
                <c:pt idx="1288">
                  <c:v>40385</c:v>
                </c:pt>
                <c:pt idx="1289">
                  <c:v>40382</c:v>
                </c:pt>
                <c:pt idx="1290">
                  <c:v>40381</c:v>
                </c:pt>
                <c:pt idx="1291">
                  <c:v>40380</c:v>
                </c:pt>
                <c:pt idx="1292">
                  <c:v>40379</c:v>
                </c:pt>
                <c:pt idx="1293">
                  <c:v>40378</c:v>
                </c:pt>
                <c:pt idx="1294">
                  <c:v>40375</c:v>
                </c:pt>
                <c:pt idx="1295">
                  <c:v>40374</c:v>
                </c:pt>
                <c:pt idx="1296">
                  <c:v>40373</c:v>
                </c:pt>
                <c:pt idx="1297">
                  <c:v>40372</c:v>
                </c:pt>
                <c:pt idx="1298">
                  <c:v>40371</c:v>
                </c:pt>
                <c:pt idx="1299">
                  <c:v>40368</c:v>
                </c:pt>
                <c:pt idx="1300">
                  <c:v>40367</c:v>
                </c:pt>
                <c:pt idx="1301">
                  <c:v>40366</c:v>
                </c:pt>
                <c:pt idx="1302">
                  <c:v>40365</c:v>
                </c:pt>
                <c:pt idx="1303">
                  <c:v>40364</c:v>
                </c:pt>
                <c:pt idx="1304">
                  <c:v>40361</c:v>
                </c:pt>
                <c:pt idx="1305">
                  <c:v>40360</c:v>
                </c:pt>
              </c:numCache>
            </c:numRef>
          </c:cat>
          <c:val>
            <c:numRef>
              <c:f>Лист2!$F$9:$F$1314</c:f>
              <c:numCache>
                <c:formatCode>_-* #,##0_р_._-;\-* #,##0_р_._-;_-* "-"??_р_._-;_-@_-</c:formatCode>
                <c:ptCount val="130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19992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57.160000000000004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50.71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2.4</c:v>
                </c:pt>
                <c:pt idx="179">
                  <c:v>1494</c:v>
                </c:pt>
                <c:pt idx="180">
                  <c:v>6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194.4</c:v>
                </c:pt>
                <c:pt idx="185">
                  <c:v>0</c:v>
                </c:pt>
                <c:pt idx="186">
                  <c:v>120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280</c:v>
                </c:pt>
                <c:pt idx="192">
                  <c:v>0</c:v>
                </c:pt>
                <c:pt idx="193">
                  <c:v>1600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640</c:v>
                </c:pt>
                <c:pt idx="198">
                  <c:v>1400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2.4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23.06</c:v>
                </c:pt>
                <c:pt idx="209">
                  <c:v>0</c:v>
                </c:pt>
                <c:pt idx="210">
                  <c:v>0</c:v>
                </c:pt>
                <c:pt idx="211">
                  <c:v>1200</c:v>
                </c:pt>
                <c:pt idx="212">
                  <c:v>5360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135.4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1615.2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120</c:v>
                </c:pt>
                <c:pt idx="231">
                  <c:v>0</c:v>
                </c:pt>
                <c:pt idx="232">
                  <c:v>465.82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400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280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80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1040</c:v>
                </c:pt>
                <c:pt idx="255">
                  <c:v>400</c:v>
                </c:pt>
                <c:pt idx="256">
                  <c:v>480</c:v>
                </c:pt>
                <c:pt idx="257">
                  <c:v>0</c:v>
                </c:pt>
                <c:pt idx="258">
                  <c:v>0</c:v>
                </c:pt>
                <c:pt idx="259">
                  <c:v>1400</c:v>
                </c:pt>
                <c:pt idx="260">
                  <c:v>2400</c:v>
                </c:pt>
                <c:pt idx="261">
                  <c:v>0</c:v>
                </c:pt>
                <c:pt idx="262">
                  <c:v>8</c:v>
                </c:pt>
                <c:pt idx="263">
                  <c:v>532</c:v>
                </c:pt>
                <c:pt idx="264">
                  <c:v>0</c:v>
                </c:pt>
                <c:pt idx="265">
                  <c:v>0</c:v>
                </c:pt>
                <c:pt idx="266">
                  <c:v>603.20000000000005</c:v>
                </c:pt>
                <c:pt idx="267">
                  <c:v>14.4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1680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240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400</c:v>
                </c:pt>
                <c:pt idx="285">
                  <c:v>320</c:v>
                </c:pt>
                <c:pt idx="286">
                  <c:v>0</c:v>
                </c:pt>
                <c:pt idx="287">
                  <c:v>0</c:v>
                </c:pt>
                <c:pt idx="288">
                  <c:v>1.6</c:v>
                </c:pt>
                <c:pt idx="289">
                  <c:v>0</c:v>
                </c:pt>
                <c:pt idx="290">
                  <c:v>320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241.2</c:v>
                </c:pt>
                <c:pt idx="296">
                  <c:v>120</c:v>
                </c:pt>
                <c:pt idx="297">
                  <c:v>400</c:v>
                </c:pt>
                <c:pt idx="298">
                  <c:v>404</c:v>
                </c:pt>
                <c:pt idx="299">
                  <c:v>80</c:v>
                </c:pt>
                <c:pt idx="300">
                  <c:v>0</c:v>
                </c:pt>
                <c:pt idx="301">
                  <c:v>0</c:v>
                </c:pt>
                <c:pt idx="302">
                  <c:v>160</c:v>
                </c:pt>
                <c:pt idx="303">
                  <c:v>0</c:v>
                </c:pt>
                <c:pt idx="304">
                  <c:v>240</c:v>
                </c:pt>
                <c:pt idx="305">
                  <c:v>16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2160</c:v>
                </c:pt>
                <c:pt idx="310">
                  <c:v>0</c:v>
                </c:pt>
                <c:pt idx="311">
                  <c:v>0</c:v>
                </c:pt>
                <c:pt idx="312">
                  <c:v>480</c:v>
                </c:pt>
                <c:pt idx="313">
                  <c:v>640</c:v>
                </c:pt>
                <c:pt idx="314">
                  <c:v>320</c:v>
                </c:pt>
                <c:pt idx="315">
                  <c:v>40</c:v>
                </c:pt>
                <c:pt idx="316">
                  <c:v>0</c:v>
                </c:pt>
                <c:pt idx="317">
                  <c:v>0</c:v>
                </c:pt>
                <c:pt idx="318">
                  <c:v>1600</c:v>
                </c:pt>
                <c:pt idx="319">
                  <c:v>3040</c:v>
                </c:pt>
                <c:pt idx="320">
                  <c:v>0</c:v>
                </c:pt>
                <c:pt idx="321">
                  <c:v>0</c:v>
                </c:pt>
                <c:pt idx="322">
                  <c:v>4800</c:v>
                </c:pt>
                <c:pt idx="323">
                  <c:v>0</c:v>
                </c:pt>
                <c:pt idx="324">
                  <c:v>12</c:v>
                </c:pt>
                <c:pt idx="325">
                  <c:v>0</c:v>
                </c:pt>
                <c:pt idx="326">
                  <c:v>0</c:v>
                </c:pt>
                <c:pt idx="327">
                  <c:v>88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760</c:v>
                </c:pt>
                <c:pt idx="333">
                  <c:v>560</c:v>
                </c:pt>
                <c:pt idx="334">
                  <c:v>1968</c:v>
                </c:pt>
                <c:pt idx="335">
                  <c:v>1080</c:v>
                </c:pt>
                <c:pt idx="336">
                  <c:v>560</c:v>
                </c:pt>
                <c:pt idx="337">
                  <c:v>0</c:v>
                </c:pt>
                <c:pt idx="338">
                  <c:v>960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120</c:v>
                </c:pt>
                <c:pt idx="343">
                  <c:v>240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224</c:v>
                </c:pt>
                <c:pt idx="348">
                  <c:v>0</c:v>
                </c:pt>
                <c:pt idx="349">
                  <c:v>0</c:v>
                </c:pt>
                <c:pt idx="350">
                  <c:v>880</c:v>
                </c:pt>
                <c:pt idx="351">
                  <c:v>480</c:v>
                </c:pt>
                <c:pt idx="352">
                  <c:v>120</c:v>
                </c:pt>
                <c:pt idx="353">
                  <c:v>0</c:v>
                </c:pt>
                <c:pt idx="354">
                  <c:v>400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80</c:v>
                </c:pt>
                <c:pt idx="359">
                  <c:v>560</c:v>
                </c:pt>
                <c:pt idx="360">
                  <c:v>320</c:v>
                </c:pt>
                <c:pt idx="361">
                  <c:v>0</c:v>
                </c:pt>
                <c:pt idx="362">
                  <c:v>0</c:v>
                </c:pt>
                <c:pt idx="363">
                  <c:v>480</c:v>
                </c:pt>
                <c:pt idx="364">
                  <c:v>0</c:v>
                </c:pt>
                <c:pt idx="365">
                  <c:v>320</c:v>
                </c:pt>
                <c:pt idx="366">
                  <c:v>280</c:v>
                </c:pt>
                <c:pt idx="367">
                  <c:v>376</c:v>
                </c:pt>
                <c:pt idx="368">
                  <c:v>160</c:v>
                </c:pt>
                <c:pt idx="369">
                  <c:v>456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264</c:v>
                </c:pt>
                <c:pt idx="375">
                  <c:v>2560.9</c:v>
                </c:pt>
                <c:pt idx="376">
                  <c:v>905.6</c:v>
                </c:pt>
                <c:pt idx="377">
                  <c:v>400</c:v>
                </c:pt>
                <c:pt idx="378">
                  <c:v>0</c:v>
                </c:pt>
                <c:pt idx="379">
                  <c:v>400</c:v>
                </c:pt>
                <c:pt idx="380">
                  <c:v>0</c:v>
                </c:pt>
                <c:pt idx="381">
                  <c:v>480</c:v>
                </c:pt>
                <c:pt idx="382">
                  <c:v>120</c:v>
                </c:pt>
                <c:pt idx="383">
                  <c:v>160</c:v>
                </c:pt>
                <c:pt idx="384">
                  <c:v>3800</c:v>
                </c:pt>
                <c:pt idx="385">
                  <c:v>24</c:v>
                </c:pt>
                <c:pt idx="386">
                  <c:v>0</c:v>
                </c:pt>
                <c:pt idx="387">
                  <c:v>340</c:v>
                </c:pt>
                <c:pt idx="388">
                  <c:v>1160</c:v>
                </c:pt>
                <c:pt idx="389">
                  <c:v>1064</c:v>
                </c:pt>
                <c:pt idx="390">
                  <c:v>1564</c:v>
                </c:pt>
                <c:pt idx="391">
                  <c:v>400</c:v>
                </c:pt>
                <c:pt idx="392">
                  <c:v>540</c:v>
                </c:pt>
                <c:pt idx="393">
                  <c:v>2200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480</c:v>
                </c:pt>
                <c:pt idx="399">
                  <c:v>0</c:v>
                </c:pt>
                <c:pt idx="400">
                  <c:v>120</c:v>
                </c:pt>
                <c:pt idx="401">
                  <c:v>0</c:v>
                </c:pt>
                <c:pt idx="402">
                  <c:v>0</c:v>
                </c:pt>
                <c:pt idx="403">
                  <c:v>480</c:v>
                </c:pt>
                <c:pt idx="404">
                  <c:v>160</c:v>
                </c:pt>
                <c:pt idx="405">
                  <c:v>0</c:v>
                </c:pt>
                <c:pt idx="406">
                  <c:v>600</c:v>
                </c:pt>
                <c:pt idx="407">
                  <c:v>0</c:v>
                </c:pt>
                <c:pt idx="408">
                  <c:v>480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360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4000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848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200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2560</c:v>
                </c:pt>
                <c:pt idx="454">
                  <c:v>0</c:v>
                </c:pt>
                <c:pt idx="455">
                  <c:v>0</c:v>
                </c:pt>
                <c:pt idx="456">
                  <c:v>160</c:v>
                </c:pt>
                <c:pt idx="457">
                  <c:v>0</c:v>
                </c:pt>
                <c:pt idx="458">
                  <c:v>440</c:v>
                </c:pt>
                <c:pt idx="459">
                  <c:v>2400</c:v>
                </c:pt>
                <c:pt idx="460">
                  <c:v>0</c:v>
                </c:pt>
                <c:pt idx="461">
                  <c:v>1480</c:v>
                </c:pt>
                <c:pt idx="462">
                  <c:v>1120</c:v>
                </c:pt>
                <c:pt idx="463">
                  <c:v>160</c:v>
                </c:pt>
                <c:pt idx="464">
                  <c:v>480</c:v>
                </c:pt>
                <c:pt idx="465">
                  <c:v>320</c:v>
                </c:pt>
                <c:pt idx="466">
                  <c:v>720</c:v>
                </c:pt>
                <c:pt idx="467">
                  <c:v>560</c:v>
                </c:pt>
                <c:pt idx="468">
                  <c:v>80</c:v>
                </c:pt>
                <c:pt idx="469">
                  <c:v>560</c:v>
                </c:pt>
                <c:pt idx="470">
                  <c:v>240</c:v>
                </c:pt>
                <c:pt idx="471">
                  <c:v>360</c:v>
                </c:pt>
                <c:pt idx="472">
                  <c:v>8560</c:v>
                </c:pt>
                <c:pt idx="473">
                  <c:v>2720</c:v>
                </c:pt>
                <c:pt idx="474">
                  <c:v>1280</c:v>
                </c:pt>
                <c:pt idx="475">
                  <c:v>1842.6</c:v>
                </c:pt>
                <c:pt idx="476">
                  <c:v>18600</c:v>
                </c:pt>
                <c:pt idx="477">
                  <c:v>24160</c:v>
                </c:pt>
                <c:pt idx="478">
                  <c:v>1960</c:v>
                </c:pt>
                <c:pt idx="479">
                  <c:v>3536</c:v>
                </c:pt>
                <c:pt idx="480">
                  <c:v>2720</c:v>
                </c:pt>
                <c:pt idx="481">
                  <c:v>8440</c:v>
                </c:pt>
                <c:pt idx="482">
                  <c:v>0</c:v>
                </c:pt>
                <c:pt idx="483">
                  <c:v>2120</c:v>
                </c:pt>
                <c:pt idx="484">
                  <c:v>2600</c:v>
                </c:pt>
                <c:pt idx="485">
                  <c:v>0</c:v>
                </c:pt>
                <c:pt idx="486">
                  <c:v>12800</c:v>
                </c:pt>
                <c:pt idx="487">
                  <c:v>4240</c:v>
                </c:pt>
                <c:pt idx="488">
                  <c:v>520</c:v>
                </c:pt>
                <c:pt idx="489">
                  <c:v>0</c:v>
                </c:pt>
                <c:pt idx="490">
                  <c:v>7200</c:v>
                </c:pt>
                <c:pt idx="491">
                  <c:v>13280</c:v>
                </c:pt>
                <c:pt idx="492">
                  <c:v>0</c:v>
                </c:pt>
                <c:pt idx="493">
                  <c:v>0</c:v>
                </c:pt>
                <c:pt idx="494">
                  <c:v>1200</c:v>
                </c:pt>
                <c:pt idx="495">
                  <c:v>11840</c:v>
                </c:pt>
                <c:pt idx="496">
                  <c:v>29920</c:v>
                </c:pt>
                <c:pt idx="497">
                  <c:v>8912</c:v>
                </c:pt>
                <c:pt idx="498">
                  <c:v>2040</c:v>
                </c:pt>
                <c:pt idx="499">
                  <c:v>9600</c:v>
                </c:pt>
                <c:pt idx="500">
                  <c:v>3000</c:v>
                </c:pt>
                <c:pt idx="501">
                  <c:v>4400</c:v>
                </c:pt>
                <c:pt idx="502">
                  <c:v>4320</c:v>
                </c:pt>
                <c:pt idx="503">
                  <c:v>2560</c:v>
                </c:pt>
                <c:pt idx="504">
                  <c:v>2480</c:v>
                </c:pt>
                <c:pt idx="505">
                  <c:v>2440</c:v>
                </c:pt>
                <c:pt idx="506">
                  <c:v>6960</c:v>
                </c:pt>
                <c:pt idx="507">
                  <c:v>2360</c:v>
                </c:pt>
                <c:pt idx="508">
                  <c:v>1920</c:v>
                </c:pt>
                <c:pt idx="509">
                  <c:v>7920</c:v>
                </c:pt>
                <c:pt idx="510">
                  <c:v>8880</c:v>
                </c:pt>
                <c:pt idx="511">
                  <c:v>1280</c:v>
                </c:pt>
                <c:pt idx="512">
                  <c:v>560</c:v>
                </c:pt>
                <c:pt idx="513">
                  <c:v>1040</c:v>
                </c:pt>
                <c:pt idx="514">
                  <c:v>5600</c:v>
                </c:pt>
                <c:pt idx="515">
                  <c:v>7180</c:v>
                </c:pt>
                <c:pt idx="516">
                  <c:v>23240</c:v>
                </c:pt>
                <c:pt idx="517">
                  <c:v>4904</c:v>
                </c:pt>
                <c:pt idx="518">
                  <c:v>2200</c:v>
                </c:pt>
                <c:pt idx="519">
                  <c:v>1440</c:v>
                </c:pt>
                <c:pt idx="520">
                  <c:v>22800</c:v>
                </c:pt>
                <c:pt idx="521">
                  <c:v>8640</c:v>
                </c:pt>
                <c:pt idx="522">
                  <c:v>2360</c:v>
                </c:pt>
                <c:pt idx="523">
                  <c:v>3200</c:v>
                </c:pt>
                <c:pt idx="524">
                  <c:v>3840</c:v>
                </c:pt>
                <c:pt idx="525">
                  <c:v>5160</c:v>
                </c:pt>
                <c:pt idx="526">
                  <c:v>2080</c:v>
                </c:pt>
                <c:pt idx="527">
                  <c:v>7200</c:v>
                </c:pt>
                <c:pt idx="528">
                  <c:v>4400</c:v>
                </c:pt>
                <c:pt idx="529">
                  <c:v>1840</c:v>
                </c:pt>
                <c:pt idx="530">
                  <c:v>0</c:v>
                </c:pt>
                <c:pt idx="531">
                  <c:v>3560</c:v>
                </c:pt>
                <c:pt idx="532">
                  <c:v>992</c:v>
                </c:pt>
                <c:pt idx="533">
                  <c:v>1200</c:v>
                </c:pt>
                <c:pt idx="534">
                  <c:v>10080</c:v>
                </c:pt>
                <c:pt idx="535">
                  <c:v>2400</c:v>
                </c:pt>
                <c:pt idx="536">
                  <c:v>32</c:v>
                </c:pt>
                <c:pt idx="537">
                  <c:v>0</c:v>
                </c:pt>
                <c:pt idx="538">
                  <c:v>0</c:v>
                </c:pt>
                <c:pt idx="539">
                  <c:v>4720</c:v>
                </c:pt>
                <c:pt idx="540">
                  <c:v>320</c:v>
                </c:pt>
                <c:pt idx="541">
                  <c:v>2482.6</c:v>
                </c:pt>
                <c:pt idx="542">
                  <c:v>6720</c:v>
                </c:pt>
                <c:pt idx="543">
                  <c:v>560</c:v>
                </c:pt>
                <c:pt idx="544">
                  <c:v>1080</c:v>
                </c:pt>
                <c:pt idx="545">
                  <c:v>2680</c:v>
                </c:pt>
                <c:pt idx="546">
                  <c:v>3440</c:v>
                </c:pt>
                <c:pt idx="547">
                  <c:v>160</c:v>
                </c:pt>
                <c:pt idx="548">
                  <c:v>0</c:v>
                </c:pt>
                <c:pt idx="549">
                  <c:v>8128</c:v>
                </c:pt>
                <c:pt idx="550">
                  <c:v>960</c:v>
                </c:pt>
                <c:pt idx="551">
                  <c:v>6640</c:v>
                </c:pt>
                <c:pt idx="552">
                  <c:v>3360</c:v>
                </c:pt>
                <c:pt idx="553">
                  <c:v>2640</c:v>
                </c:pt>
                <c:pt idx="554">
                  <c:v>0</c:v>
                </c:pt>
                <c:pt idx="555">
                  <c:v>1600</c:v>
                </c:pt>
                <c:pt idx="556">
                  <c:v>960</c:v>
                </c:pt>
                <c:pt idx="557">
                  <c:v>1520</c:v>
                </c:pt>
                <c:pt idx="558">
                  <c:v>544</c:v>
                </c:pt>
                <c:pt idx="559">
                  <c:v>1680</c:v>
                </c:pt>
                <c:pt idx="560">
                  <c:v>960</c:v>
                </c:pt>
                <c:pt idx="561">
                  <c:v>880</c:v>
                </c:pt>
                <c:pt idx="562">
                  <c:v>6400</c:v>
                </c:pt>
                <c:pt idx="563">
                  <c:v>2210</c:v>
                </c:pt>
                <c:pt idx="564">
                  <c:v>73.2</c:v>
                </c:pt>
                <c:pt idx="565">
                  <c:v>17535.2</c:v>
                </c:pt>
                <c:pt idx="566">
                  <c:v>5960</c:v>
                </c:pt>
                <c:pt idx="567">
                  <c:v>2839.6</c:v>
                </c:pt>
                <c:pt idx="568">
                  <c:v>2530</c:v>
                </c:pt>
                <c:pt idx="569">
                  <c:v>0</c:v>
                </c:pt>
                <c:pt idx="570">
                  <c:v>2520</c:v>
                </c:pt>
                <c:pt idx="571">
                  <c:v>2680</c:v>
                </c:pt>
                <c:pt idx="572">
                  <c:v>800</c:v>
                </c:pt>
                <c:pt idx="573">
                  <c:v>2000</c:v>
                </c:pt>
                <c:pt idx="574">
                  <c:v>1600</c:v>
                </c:pt>
                <c:pt idx="575">
                  <c:v>400</c:v>
                </c:pt>
                <c:pt idx="576">
                  <c:v>440</c:v>
                </c:pt>
                <c:pt idx="577">
                  <c:v>160</c:v>
                </c:pt>
                <c:pt idx="578">
                  <c:v>1200</c:v>
                </c:pt>
                <c:pt idx="579">
                  <c:v>0</c:v>
                </c:pt>
                <c:pt idx="580">
                  <c:v>960</c:v>
                </c:pt>
                <c:pt idx="581">
                  <c:v>640</c:v>
                </c:pt>
                <c:pt idx="582">
                  <c:v>240</c:v>
                </c:pt>
                <c:pt idx="583">
                  <c:v>0</c:v>
                </c:pt>
                <c:pt idx="584">
                  <c:v>5120</c:v>
                </c:pt>
                <c:pt idx="585">
                  <c:v>6240</c:v>
                </c:pt>
                <c:pt idx="586">
                  <c:v>8400</c:v>
                </c:pt>
                <c:pt idx="587">
                  <c:v>1760</c:v>
                </c:pt>
                <c:pt idx="588">
                  <c:v>400</c:v>
                </c:pt>
                <c:pt idx="589">
                  <c:v>320</c:v>
                </c:pt>
                <c:pt idx="590">
                  <c:v>7440</c:v>
                </c:pt>
                <c:pt idx="591">
                  <c:v>0</c:v>
                </c:pt>
                <c:pt idx="592">
                  <c:v>400</c:v>
                </c:pt>
                <c:pt idx="593">
                  <c:v>1680</c:v>
                </c:pt>
                <c:pt idx="594">
                  <c:v>960</c:v>
                </c:pt>
                <c:pt idx="595">
                  <c:v>2400</c:v>
                </c:pt>
                <c:pt idx="596">
                  <c:v>4400</c:v>
                </c:pt>
                <c:pt idx="597">
                  <c:v>7120</c:v>
                </c:pt>
                <c:pt idx="598">
                  <c:v>5600</c:v>
                </c:pt>
                <c:pt idx="599">
                  <c:v>8920</c:v>
                </c:pt>
                <c:pt idx="600">
                  <c:v>242.66</c:v>
                </c:pt>
                <c:pt idx="601">
                  <c:v>120</c:v>
                </c:pt>
                <c:pt idx="602">
                  <c:v>4480</c:v>
                </c:pt>
                <c:pt idx="603">
                  <c:v>960</c:v>
                </c:pt>
                <c:pt idx="604">
                  <c:v>14960</c:v>
                </c:pt>
                <c:pt idx="605">
                  <c:v>2600</c:v>
                </c:pt>
                <c:pt idx="606">
                  <c:v>1040</c:v>
                </c:pt>
                <c:pt idx="607">
                  <c:v>960</c:v>
                </c:pt>
                <c:pt idx="608">
                  <c:v>3120</c:v>
                </c:pt>
                <c:pt idx="609">
                  <c:v>12720</c:v>
                </c:pt>
                <c:pt idx="610">
                  <c:v>1440</c:v>
                </c:pt>
                <c:pt idx="611">
                  <c:v>1200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320</c:v>
                </c:pt>
                <c:pt idx="616">
                  <c:v>240</c:v>
                </c:pt>
                <c:pt idx="617">
                  <c:v>0</c:v>
                </c:pt>
                <c:pt idx="618">
                  <c:v>1200</c:v>
                </c:pt>
                <c:pt idx="619">
                  <c:v>640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1312</c:v>
                </c:pt>
                <c:pt idx="624">
                  <c:v>0</c:v>
                </c:pt>
                <c:pt idx="625">
                  <c:v>280</c:v>
                </c:pt>
                <c:pt idx="626">
                  <c:v>0</c:v>
                </c:pt>
                <c:pt idx="627">
                  <c:v>480</c:v>
                </c:pt>
                <c:pt idx="628">
                  <c:v>0</c:v>
                </c:pt>
                <c:pt idx="629">
                  <c:v>0</c:v>
                </c:pt>
                <c:pt idx="630">
                  <c:v>19.2</c:v>
                </c:pt>
                <c:pt idx="631">
                  <c:v>0</c:v>
                </c:pt>
                <c:pt idx="632">
                  <c:v>7960</c:v>
                </c:pt>
                <c:pt idx="633">
                  <c:v>0</c:v>
                </c:pt>
                <c:pt idx="634">
                  <c:v>680</c:v>
                </c:pt>
                <c:pt idx="635">
                  <c:v>800</c:v>
                </c:pt>
                <c:pt idx="636">
                  <c:v>1144</c:v>
                </c:pt>
                <c:pt idx="637">
                  <c:v>0</c:v>
                </c:pt>
                <c:pt idx="638">
                  <c:v>80</c:v>
                </c:pt>
                <c:pt idx="639">
                  <c:v>160</c:v>
                </c:pt>
                <c:pt idx="640">
                  <c:v>1280</c:v>
                </c:pt>
                <c:pt idx="641">
                  <c:v>0</c:v>
                </c:pt>
                <c:pt idx="642">
                  <c:v>7200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8000</c:v>
                </c:pt>
                <c:pt idx="648">
                  <c:v>0</c:v>
                </c:pt>
                <c:pt idx="649">
                  <c:v>1800</c:v>
                </c:pt>
                <c:pt idx="650">
                  <c:v>0</c:v>
                </c:pt>
                <c:pt idx="651">
                  <c:v>0</c:v>
                </c:pt>
                <c:pt idx="652">
                  <c:v>320</c:v>
                </c:pt>
                <c:pt idx="653">
                  <c:v>0</c:v>
                </c:pt>
                <c:pt idx="654">
                  <c:v>400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880</c:v>
                </c:pt>
                <c:pt idx="670">
                  <c:v>0</c:v>
                </c:pt>
                <c:pt idx="671">
                  <c:v>0</c:v>
                </c:pt>
                <c:pt idx="672">
                  <c:v>4640</c:v>
                </c:pt>
                <c:pt idx="673">
                  <c:v>0</c:v>
                </c:pt>
                <c:pt idx="674">
                  <c:v>712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240</c:v>
                </c:pt>
                <c:pt idx="681">
                  <c:v>1</c:v>
                </c:pt>
                <c:pt idx="682">
                  <c:v>0</c:v>
                </c:pt>
                <c:pt idx="683">
                  <c:v>160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480</c:v>
                </c:pt>
                <c:pt idx="688">
                  <c:v>2104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1520</c:v>
                </c:pt>
                <c:pt idx="693">
                  <c:v>1880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4800</c:v>
                </c:pt>
                <c:pt idx="706">
                  <c:v>0</c:v>
                </c:pt>
                <c:pt idx="707">
                  <c:v>480</c:v>
                </c:pt>
                <c:pt idx="708">
                  <c:v>800</c:v>
                </c:pt>
                <c:pt idx="709">
                  <c:v>16</c:v>
                </c:pt>
                <c:pt idx="710">
                  <c:v>2800</c:v>
                </c:pt>
                <c:pt idx="711">
                  <c:v>400</c:v>
                </c:pt>
                <c:pt idx="712">
                  <c:v>0</c:v>
                </c:pt>
                <c:pt idx="713">
                  <c:v>40</c:v>
                </c:pt>
                <c:pt idx="714">
                  <c:v>0</c:v>
                </c:pt>
                <c:pt idx="715">
                  <c:v>320</c:v>
                </c:pt>
                <c:pt idx="716">
                  <c:v>0</c:v>
                </c:pt>
                <c:pt idx="717">
                  <c:v>960</c:v>
                </c:pt>
                <c:pt idx="718">
                  <c:v>0</c:v>
                </c:pt>
                <c:pt idx="719">
                  <c:v>80</c:v>
                </c:pt>
                <c:pt idx="720">
                  <c:v>7336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520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7400</c:v>
                </c:pt>
                <c:pt idx="732">
                  <c:v>1200</c:v>
                </c:pt>
                <c:pt idx="733">
                  <c:v>0</c:v>
                </c:pt>
                <c:pt idx="734">
                  <c:v>8000</c:v>
                </c:pt>
                <c:pt idx="735">
                  <c:v>2000</c:v>
                </c:pt>
                <c:pt idx="736">
                  <c:v>3567.2599999999998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800</c:v>
                </c:pt>
                <c:pt idx="743">
                  <c:v>1200</c:v>
                </c:pt>
                <c:pt idx="744">
                  <c:v>0</c:v>
                </c:pt>
                <c:pt idx="745">
                  <c:v>960</c:v>
                </c:pt>
                <c:pt idx="746">
                  <c:v>12080</c:v>
                </c:pt>
                <c:pt idx="747">
                  <c:v>600</c:v>
                </c:pt>
                <c:pt idx="748">
                  <c:v>400</c:v>
                </c:pt>
                <c:pt idx="749">
                  <c:v>0</c:v>
                </c:pt>
                <c:pt idx="750">
                  <c:v>160</c:v>
                </c:pt>
                <c:pt idx="751">
                  <c:v>640</c:v>
                </c:pt>
                <c:pt idx="752">
                  <c:v>160</c:v>
                </c:pt>
                <c:pt idx="753">
                  <c:v>1160</c:v>
                </c:pt>
                <c:pt idx="754">
                  <c:v>0</c:v>
                </c:pt>
                <c:pt idx="755">
                  <c:v>72</c:v>
                </c:pt>
                <c:pt idx="756">
                  <c:v>120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240</c:v>
                </c:pt>
                <c:pt idx="767">
                  <c:v>480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320</c:v>
                </c:pt>
                <c:pt idx="773">
                  <c:v>0</c:v>
                </c:pt>
                <c:pt idx="774">
                  <c:v>1040</c:v>
                </c:pt>
                <c:pt idx="775">
                  <c:v>0</c:v>
                </c:pt>
                <c:pt idx="776">
                  <c:v>324</c:v>
                </c:pt>
                <c:pt idx="777">
                  <c:v>1520</c:v>
                </c:pt>
                <c:pt idx="778">
                  <c:v>840</c:v>
                </c:pt>
                <c:pt idx="779">
                  <c:v>0</c:v>
                </c:pt>
                <c:pt idx="780">
                  <c:v>0</c:v>
                </c:pt>
                <c:pt idx="781">
                  <c:v>3000</c:v>
                </c:pt>
                <c:pt idx="782">
                  <c:v>0</c:v>
                </c:pt>
                <c:pt idx="783">
                  <c:v>0</c:v>
                </c:pt>
                <c:pt idx="784">
                  <c:v>720</c:v>
                </c:pt>
                <c:pt idx="785">
                  <c:v>384</c:v>
                </c:pt>
                <c:pt idx="786">
                  <c:v>536</c:v>
                </c:pt>
                <c:pt idx="787">
                  <c:v>0</c:v>
                </c:pt>
                <c:pt idx="788">
                  <c:v>0</c:v>
                </c:pt>
                <c:pt idx="789">
                  <c:v>640</c:v>
                </c:pt>
                <c:pt idx="790">
                  <c:v>0</c:v>
                </c:pt>
                <c:pt idx="791">
                  <c:v>1200</c:v>
                </c:pt>
                <c:pt idx="792">
                  <c:v>960</c:v>
                </c:pt>
                <c:pt idx="793">
                  <c:v>960</c:v>
                </c:pt>
                <c:pt idx="794">
                  <c:v>0</c:v>
                </c:pt>
                <c:pt idx="795">
                  <c:v>6960</c:v>
                </c:pt>
                <c:pt idx="796">
                  <c:v>4000</c:v>
                </c:pt>
                <c:pt idx="797">
                  <c:v>1160</c:v>
                </c:pt>
                <c:pt idx="798">
                  <c:v>120</c:v>
                </c:pt>
                <c:pt idx="799">
                  <c:v>0</c:v>
                </c:pt>
                <c:pt idx="800">
                  <c:v>5024</c:v>
                </c:pt>
                <c:pt idx="801">
                  <c:v>16</c:v>
                </c:pt>
                <c:pt idx="802">
                  <c:v>1400</c:v>
                </c:pt>
                <c:pt idx="803">
                  <c:v>240</c:v>
                </c:pt>
                <c:pt idx="804">
                  <c:v>0</c:v>
                </c:pt>
                <c:pt idx="805">
                  <c:v>160</c:v>
                </c:pt>
                <c:pt idx="806">
                  <c:v>0</c:v>
                </c:pt>
                <c:pt idx="807">
                  <c:v>0</c:v>
                </c:pt>
                <c:pt idx="808">
                  <c:v>1600</c:v>
                </c:pt>
                <c:pt idx="809">
                  <c:v>2776</c:v>
                </c:pt>
                <c:pt idx="810">
                  <c:v>40</c:v>
                </c:pt>
                <c:pt idx="811">
                  <c:v>240</c:v>
                </c:pt>
                <c:pt idx="812">
                  <c:v>0</c:v>
                </c:pt>
                <c:pt idx="813">
                  <c:v>90.72</c:v>
                </c:pt>
                <c:pt idx="814">
                  <c:v>0</c:v>
                </c:pt>
                <c:pt idx="815">
                  <c:v>58</c:v>
                </c:pt>
                <c:pt idx="816">
                  <c:v>200</c:v>
                </c:pt>
                <c:pt idx="817">
                  <c:v>615.66999999999996</c:v>
                </c:pt>
                <c:pt idx="818">
                  <c:v>1160</c:v>
                </c:pt>
                <c:pt idx="819">
                  <c:v>0</c:v>
                </c:pt>
                <c:pt idx="820">
                  <c:v>240</c:v>
                </c:pt>
                <c:pt idx="821">
                  <c:v>200</c:v>
                </c:pt>
                <c:pt idx="822">
                  <c:v>1139.77</c:v>
                </c:pt>
                <c:pt idx="823">
                  <c:v>0</c:v>
                </c:pt>
                <c:pt idx="824">
                  <c:v>179.16</c:v>
                </c:pt>
                <c:pt idx="825">
                  <c:v>0</c:v>
                </c:pt>
                <c:pt idx="826">
                  <c:v>0</c:v>
                </c:pt>
                <c:pt idx="827">
                  <c:v>280</c:v>
                </c:pt>
                <c:pt idx="828">
                  <c:v>0</c:v>
                </c:pt>
                <c:pt idx="829">
                  <c:v>0</c:v>
                </c:pt>
                <c:pt idx="830">
                  <c:v>80</c:v>
                </c:pt>
                <c:pt idx="831">
                  <c:v>16000</c:v>
                </c:pt>
                <c:pt idx="832">
                  <c:v>0</c:v>
                </c:pt>
                <c:pt idx="833">
                  <c:v>497.96</c:v>
                </c:pt>
                <c:pt idx="834">
                  <c:v>0</c:v>
                </c:pt>
                <c:pt idx="835">
                  <c:v>80</c:v>
                </c:pt>
                <c:pt idx="836">
                  <c:v>200</c:v>
                </c:pt>
                <c:pt idx="837">
                  <c:v>0</c:v>
                </c:pt>
                <c:pt idx="838">
                  <c:v>200</c:v>
                </c:pt>
                <c:pt idx="839">
                  <c:v>0</c:v>
                </c:pt>
                <c:pt idx="840">
                  <c:v>1301.01</c:v>
                </c:pt>
                <c:pt idx="841">
                  <c:v>0</c:v>
                </c:pt>
                <c:pt idx="842">
                  <c:v>0</c:v>
                </c:pt>
                <c:pt idx="843">
                  <c:v>2192</c:v>
                </c:pt>
                <c:pt idx="844">
                  <c:v>1600</c:v>
                </c:pt>
                <c:pt idx="845">
                  <c:v>0</c:v>
                </c:pt>
                <c:pt idx="846">
                  <c:v>400</c:v>
                </c:pt>
                <c:pt idx="847">
                  <c:v>352</c:v>
                </c:pt>
                <c:pt idx="848">
                  <c:v>432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736.39</c:v>
                </c:pt>
                <c:pt idx="853">
                  <c:v>2400</c:v>
                </c:pt>
                <c:pt idx="854">
                  <c:v>0</c:v>
                </c:pt>
                <c:pt idx="855">
                  <c:v>64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116</c:v>
                </c:pt>
                <c:pt idx="861">
                  <c:v>962.52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191.32000000000002</c:v>
                </c:pt>
                <c:pt idx="867">
                  <c:v>320</c:v>
                </c:pt>
                <c:pt idx="868">
                  <c:v>640</c:v>
                </c:pt>
                <c:pt idx="869">
                  <c:v>0</c:v>
                </c:pt>
                <c:pt idx="870">
                  <c:v>4491.59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160</c:v>
                </c:pt>
                <c:pt idx="875">
                  <c:v>4605.46</c:v>
                </c:pt>
                <c:pt idx="876">
                  <c:v>32</c:v>
                </c:pt>
                <c:pt idx="877">
                  <c:v>0</c:v>
                </c:pt>
                <c:pt idx="878">
                  <c:v>0</c:v>
                </c:pt>
                <c:pt idx="879">
                  <c:v>400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290.12</c:v>
                </c:pt>
                <c:pt idx="884">
                  <c:v>33.6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400</c:v>
                </c:pt>
                <c:pt idx="889">
                  <c:v>0</c:v>
                </c:pt>
                <c:pt idx="890">
                  <c:v>696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240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360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1440</c:v>
                </c:pt>
                <c:pt idx="912">
                  <c:v>0</c:v>
                </c:pt>
                <c:pt idx="913">
                  <c:v>480</c:v>
                </c:pt>
                <c:pt idx="914">
                  <c:v>0</c:v>
                </c:pt>
                <c:pt idx="915">
                  <c:v>720</c:v>
                </c:pt>
                <c:pt idx="916">
                  <c:v>84</c:v>
                </c:pt>
                <c:pt idx="917">
                  <c:v>87.2</c:v>
                </c:pt>
                <c:pt idx="918">
                  <c:v>0</c:v>
                </c:pt>
                <c:pt idx="919">
                  <c:v>0</c:v>
                </c:pt>
                <c:pt idx="920">
                  <c:v>12000</c:v>
                </c:pt>
                <c:pt idx="921">
                  <c:v>0</c:v>
                </c:pt>
                <c:pt idx="922">
                  <c:v>0</c:v>
                </c:pt>
                <c:pt idx="923">
                  <c:v>640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640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240</c:v>
                </c:pt>
                <c:pt idx="935">
                  <c:v>800</c:v>
                </c:pt>
                <c:pt idx="936">
                  <c:v>0</c:v>
                </c:pt>
                <c:pt idx="937">
                  <c:v>0</c:v>
                </c:pt>
                <c:pt idx="938">
                  <c:v>240</c:v>
                </c:pt>
                <c:pt idx="939">
                  <c:v>560</c:v>
                </c:pt>
                <c:pt idx="940">
                  <c:v>0</c:v>
                </c:pt>
                <c:pt idx="941">
                  <c:v>480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422.82</c:v>
                </c:pt>
                <c:pt idx="947">
                  <c:v>800</c:v>
                </c:pt>
                <c:pt idx="948">
                  <c:v>160</c:v>
                </c:pt>
                <c:pt idx="949">
                  <c:v>800</c:v>
                </c:pt>
                <c:pt idx="950">
                  <c:v>720</c:v>
                </c:pt>
                <c:pt idx="951">
                  <c:v>0</c:v>
                </c:pt>
                <c:pt idx="952">
                  <c:v>644</c:v>
                </c:pt>
                <c:pt idx="953">
                  <c:v>0</c:v>
                </c:pt>
                <c:pt idx="954">
                  <c:v>200</c:v>
                </c:pt>
                <c:pt idx="955">
                  <c:v>1480</c:v>
                </c:pt>
                <c:pt idx="956">
                  <c:v>480</c:v>
                </c:pt>
                <c:pt idx="957">
                  <c:v>800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40</c:v>
                </c:pt>
                <c:pt idx="962">
                  <c:v>1440</c:v>
                </c:pt>
                <c:pt idx="963">
                  <c:v>1400</c:v>
                </c:pt>
                <c:pt idx="964">
                  <c:v>400</c:v>
                </c:pt>
                <c:pt idx="965">
                  <c:v>0</c:v>
                </c:pt>
                <c:pt idx="966">
                  <c:v>0</c:v>
                </c:pt>
                <c:pt idx="967">
                  <c:v>160</c:v>
                </c:pt>
                <c:pt idx="968">
                  <c:v>0</c:v>
                </c:pt>
                <c:pt idx="969">
                  <c:v>0</c:v>
                </c:pt>
                <c:pt idx="970">
                  <c:v>640</c:v>
                </c:pt>
                <c:pt idx="971">
                  <c:v>240</c:v>
                </c:pt>
                <c:pt idx="972">
                  <c:v>1600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400</c:v>
                </c:pt>
                <c:pt idx="980">
                  <c:v>0</c:v>
                </c:pt>
                <c:pt idx="981">
                  <c:v>0</c:v>
                </c:pt>
                <c:pt idx="982">
                  <c:v>2280</c:v>
                </c:pt>
                <c:pt idx="983">
                  <c:v>280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7000</c:v>
                </c:pt>
                <c:pt idx="989">
                  <c:v>0</c:v>
                </c:pt>
                <c:pt idx="990">
                  <c:v>0</c:v>
                </c:pt>
                <c:pt idx="991">
                  <c:v>217.6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176</c:v>
                </c:pt>
                <c:pt idx="998">
                  <c:v>0</c:v>
                </c:pt>
                <c:pt idx="999">
                  <c:v>0</c:v>
                </c:pt>
                <c:pt idx="1000">
                  <c:v>3760</c:v>
                </c:pt>
                <c:pt idx="1001">
                  <c:v>880</c:v>
                </c:pt>
                <c:pt idx="1002">
                  <c:v>26600</c:v>
                </c:pt>
                <c:pt idx="1003">
                  <c:v>120</c:v>
                </c:pt>
                <c:pt idx="1004">
                  <c:v>240</c:v>
                </c:pt>
                <c:pt idx="1005">
                  <c:v>636.79999999999995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2160</c:v>
                </c:pt>
                <c:pt idx="1013">
                  <c:v>0</c:v>
                </c:pt>
                <c:pt idx="1014">
                  <c:v>0</c:v>
                </c:pt>
                <c:pt idx="1015">
                  <c:v>1280</c:v>
                </c:pt>
                <c:pt idx="1016">
                  <c:v>0</c:v>
                </c:pt>
                <c:pt idx="1017">
                  <c:v>0</c:v>
                </c:pt>
                <c:pt idx="1018">
                  <c:v>1320</c:v>
                </c:pt>
                <c:pt idx="1019">
                  <c:v>0</c:v>
                </c:pt>
                <c:pt idx="1020">
                  <c:v>240</c:v>
                </c:pt>
                <c:pt idx="1021">
                  <c:v>240</c:v>
                </c:pt>
                <c:pt idx="1022">
                  <c:v>0</c:v>
                </c:pt>
                <c:pt idx="1023">
                  <c:v>0</c:v>
                </c:pt>
                <c:pt idx="1024">
                  <c:v>160</c:v>
                </c:pt>
                <c:pt idx="1025">
                  <c:v>103.5</c:v>
                </c:pt>
                <c:pt idx="1026">
                  <c:v>0</c:v>
                </c:pt>
                <c:pt idx="1027">
                  <c:v>0</c:v>
                </c:pt>
                <c:pt idx="1028">
                  <c:v>1220</c:v>
                </c:pt>
                <c:pt idx="1029">
                  <c:v>0</c:v>
                </c:pt>
                <c:pt idx="1030">
                  <c:v>120</c:v>
                </c:pt>
                <c:pt idx="1031">
                  <c:v>1920</c:v>
                </c:pt>
                <c:pt idx="1032">
                  <c:v>640</c:v>
                </c:pt>
                <c:pt idx="1033">
                  <c:v>560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240</c:v>
                </c:pt>
                <c:pt idx="1038">
                  <c:v>240</c:v>
                </c:pt>
                <c:pt idx="1039">
                  <c:v>400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4160</c:v>
                </c:pt>
                <c:pt idx="1045">
                  <c:v>0</c:v>
                </c:pt>
                <c:pt idx="1046">
                  <c:v>760</c:v>
                </c:pt>
                <c:pt idx="1047">
                  <c:v>111.2</c:v>
                </c:pt>
                <c:pt idx="1048">
                  <c:v>560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240</c:v>
                </c:pt>
                <c:pt idx="1057">
                  <c:v>32</c:v>
                </c:pt>
                <c:pt idx="1058">
                  <c:v>280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160</c:v>
                </c:pt>
                <c:pt idx="1063">
                  <c:v>1600</c:v>
                </c:pt>
                <c:pt idx="1064">
                  <c:v>0</c:v>
                </c:pt>
                <c:pt idx="1065">
                  <c:v>720</c:v>
                </c:pt>
                <c:pt idx="1066">
                  <c:v>600</c:v>
                </c:pt>
                <c:pt idx="1067">
                  <c:v>0</c:v>
                </c:pt>
                <c:pt idx="1068">
                  <c:v>0</c:v>
                </c:pt>
                <c:pt idx="1069">
                  <c:v>640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25000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360</c:v>
                </c:pt>
                <c:pt idx="1082">
                  <c:v>0</c:v>
                </c:pt>
                <c:pt idx="1083">
                  <c:v>0</c:v>
                </c:pt>
                <c:pt idx="1084">
                  <c:v>200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200</c:v>
                </c:pt>
                <c:pt idx="1090">
                  <c:v>0</c:v>
                </c:pt>
                <c:pt idx="1091">
                  <c:v>0.27</c:v>
                </c:pt>
                <c:pt idx="1092">
                  <c:v>964</c:v>
                </c:pt>
                <c:pt idx="1093">
                  <c:v>632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240</c:v>
                </c:pt>
                <c:pt idx="1099">
                  <c:v>0</c:v>
                </c:pt>
                <c:pt idx="1100">
                  <c:v>0</c:v>
                </c:pt>
                <c:pt idx="1101">
                  <c:v>240</c:v>
                </c:pt>
                <c:pt idx="1102">
                  <c:v>400</c:v>
                </c:pt>
                <c:pt idx="1103">
                  <c:v>407.96999999999997</c:v>
                </c:pt>
                <c:pt idx="1104">
                  <c:v>0</c:v>
                </c:pt>
                <c:pt idx="1105">
                  <c:v>742.6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17.459999999999997</c:v>
                </c:pt>
                <c:pt idx="1114">
                  <c:v>120</c:v>
                </c:pt>
                <c:pt idx="1115">
                  <c:v>10.34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840</c:v>
                </c:pt>
                <c:pt idx="1122">
                  <c:v>689.39</c:v>
                </c:pt>
                <c:pt idx="1123">
                  <c:v>0</c:v>
                </c:pt>
                <c:pt idx="1124">
                  <c:v>16.27</c:v>
                </c:pt>
                <c:pt idx="1125">
                  <c:v>240</c:v>
                </c:pt>
                <c:pt idx="1126">
                  <c:v>0</c:v>
                </c:pt>
                <c:pt idx="1127">
                  <c:v>0</c:v>
                </c:pt>
                <c:pt idx="1128">
                  <c:v>11080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12.639999999999999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1520</c:v>
                </c:pt>
                <c:pt idx="1141">
                  <c:v>0</c:v>
                </c:pt>
                <c:pt idx="1142">
                  <c:v>0</c:v>
                </c:pt>
                <c:pt idx="1143">
                  <c:v>90.47</c:v>
                </c:pt>
                <c:pt idx="1144">
                  <c:v>20.51</c:v>
                </c:pt>
                <c:pt idx="1145">
                  <c:v>200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7.04</c:v>
                </c:pt>
                <c:pt idx="1153">
                  <c:v>0</c:v>
                </c:pt>
                <c:pt idx="1154">
                  <c:v>800</c:v>
                </c:pt>
                <c:pt idx="1155">
                  <c:v>31.5</c:v>
                </c:pt>
                <c:pt idx="1156">
                  <c:v>0</c:v>
                </c:pt>
                <c:pt idx="1157">
                  <c:v>87.53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121.19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179.38000000000002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2400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160</c:v>
                </c:pt>
                <c:pt idx="1180">
                  <c:v>1617.6</c:v>
                </c:pt>
                <c:pt idx="1181">
                  <c:v>0</c:v>
                </c:pt>
                <c:pt idx="1182">
                  <c:v>454.06</c:v>
                </c:pt>
                <c:pt idx="1183">
                  <c:v>0</c:v>
                </c:pt>
                <c:pt idx="1184">
                  <c:v>6367.44</c:v>
                </c:pt>
                <c:pt idx="1185">
                  <c:v>154.06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68</c:v>
                </c:pt>
                <c:pt idx="1194">
                  <c:v>68</c:v>
                </c:pt>
                <c:pt idx="1195">
                  <c:v>0</c:v>
                </c:pt>
                <c:pt idx="1196">
                  <c:v>68</c:v>
                </c:pt>
                <c:pt idx="1197">
                  <c:v>68</c:v>
                </c:pt>
                <c:pt idx="1198">
                  <c:v>200</c:v>
                </c:pt>
                <c:pt idx="1199">
                  <c:v>200</c:v>
                </c:pt>
                <c:pt idx="1200">
                  <c:v>248</c:v>
                </c:pt>
                <c:pt idx="1201">
                  <c:v>4840</c:v>
                </c:pt>
                <c:pt idx="1202">
                  <c:v>120</c:v>
                </c:pt>
                <c:pt idx="1203">
                  <c:v>32</c:v>
                </c:pt>
                <c:pt idx="1204">
                  <c:v>0</c:v>
                </c:pt>
                <c:pt idx="1205">
                  <c:v>0</c:v>
                </c:pt>
                <c:pt idx="1206">
                  <c:v>320</c:v>
                </c:pt>
                <c:pt idx="1207">
                  <c:v>0</c:v>
                </c:pt>
                <c:pt idx="1208">
                  <c:v>0</c:v>
                </c:pt>
                <c:pt idx="1209">
                  <c:v>2400</c:v>
                </c:pt>
                <c:pt idx="1210">
                  <c:v>0</c:v>
                </c:pt>
                <c:pt idx="1211">
                  <c:v>178.6</c:v>
                </c:pt>
                <c:pt idx="1212">
                  <c:v>120</c:v>
                </c:pt>
                <c:pt idx="1213">
                  <c:v>1520</c:v>
                </c:pt>
                <c:pt idx="1214">
                  <c:v>0</c:v>
                </c:pt>
                <c:pt idx="1215">
                  <c:v>1600</c:v>
                </c:pt>
                <c:pt idx="1216">
                  <c:v>120</c:v>
                </c:pt>
                <c:pt idx="1217">
                  <c:v>900</c:v>
                </c:pt>
                <c:pt idx="1218">
                  <c:v>0</c:v>
                </c:pt>
                <c:pt idx="1219">
                  <c:v>280</c:v>
                </c:pt>
                <c:pt idx="1220">
                  <c:v>484</c:v>
                </c:pt>
                <c:pt idx="1221">
                  <c:v>0</c:v>
                </c:pt>
                <c:pt idx="1222">
                  <c:v>0</c:v>
                </c:pt>
                <c:pt idx="1223">
                  <c:v>4000</c:v>
                </c:pt>
                <c:pt idx="1224">
                  <c:v>284</c:v>
                </c:pt>
                <c:pt idx="1225">
                  <c:v>120</c:v>
                </c:pt>
                <c:pt idx="1226">
                  <c:v>0</c:v>
                </c:pt>
                <c:pt idx="1227">
                  <c:v>360</c:v>
                </c:pt>
                <c:pt idx="1228">
                  <c:v>0</c:v>
                </c:pt>
                <c:pt idx="1229">
                  <c:v>0</c:v>
                </c:pt>
                <c:pt idx="1230">
                  <c:v>272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15865.27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103.32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61.01</c:v>
                </c:pt>
                <c:pt idx="1250">
                  <c:v>0</c:v>
                </c:pt>
                <c:pt idx="1251">
                  <c:v>703.93999999999994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1000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12</c:v>
                </c:pt>
                <c:pt idx="1260">
                  <c:v>3200</c:v>
                </c:pt>
                <c:pt idx="1261">
                  <c:v>4560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112</c:v>
                </c:pt>
                <c:pt idx="1271">
                  <c:v>0</c:v>
                </c:pt>
                <c:pt idx="1272">
                  <c:v>0</c:v>
                </c:pt>
                <c:pt idx="1273">
                  <c:v>3200</c:v>
                </c:pt>
                <c:pt idx="1274">
                  <c:v>0</c:v>
                </c:pt>
                <c:pt idx="1275">
                  <c:v>0</c:v>
                </c:pt>
                <c:pt idx="1276">
                  <c:v>560</c:v>
                </c:pt>
                <c:pt idx="1277">
                  <c:v>800</c:v>
                </c:pt>
                <c:pt idx="1278">
                  <c:v>0</c:v>
                </c:pt>
                <c:pt idx="1279">
                  <c:v>0</c:v>
                </c:pt>
                <c:pt idx="1280">
                  <c:v>2400</c:v>
                </c:pt>
                <c:pt idx="1281">
                  <c:v>5600</c:v>
                </c:pt>
                <c:pt idx="1282">
                  <c:v>21.6</c:v>
                </c:pt>
                <c:pt idx="1283">
                  <c:v>124.16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2400</c:v>
                </c:pt>
                <c:pt idx="1288">
                  <c:v>120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240</c:v>
                </c:pt>
                <c:pt idx="1294">
                  <c:v>0</c:v>
                </c:pt>
                <c:pt idx="1295">
                  <c:v>0</c:v>
                </c:pt>
                <c:pt idx="1296">
                  <c:v>1600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200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99.2</c:v>
                </c:pt>
              </c:numCache>
            </c:numRef>
          </c:val>
        </c:ser>
        <c:ser>
          <c:idx val="5"/>
          <c:order val="5"/>
          <c:tx>
            <c:strRef>
              <c:f>Лист2!$G$8</c:f>
              <c:strCache>
                <c:ptCount val="1"/>
                <c:pt idx="0">
                  <c:v>от 181 дн. до 1 года</c:v>
                </c:pt>
              </c:strCache>
            </c:strRef>
          </c:tx>
          <c:cat>
            <c:numRef>
              <c:f>Лист2!$A$9:$A$1314</c:f>
              <c:numCache>
                <c:formatCode>dd/mm/yyyy</c:formatCode>
                <c:ptCount val="1306"/>
                <c:pt idx="0">
                  <c:v>42279</c:v>
                </c:pt>
                <c:pt idx="1">
                  <c:v>42278</c:v>
                </c:pt>
                <c:pt idx="2">
                  <c:v>42277</c:v>
                </c:pt>
                <c:pt idx="3">
                  <c:v>42276</c:v>
                </c:pt>
                <c:pt idx="4">
                  <c:v>42275</c:v>
                </c:pt>
                <c:pt idx="5">
                  <c:v>42272</c:v>
                </c:pt>
                <c:pt idx="6">
                  <c:v>42271</c:v>
                </c:pt>
                <c:pt idx="7">
                  <c:v>42270</c:v>
                </c:pt>
                <c:pt idx="8">
                  <c:v>42269</c:v>
                </c:pt>
                <c:pt idx="9">
                  <c:v>42268</c:v>
                </c:pt>
                <c:pt idx="10">
                  <c:v>42265</c:v>
                </c:pt>
                <c:pt idx="11">
                  <c:v>42264</c:v>
                </c:pt>
                <c:pt idx="12">
                  <c:v>42263</c:v>
                </c:pt>
                <c:pt idx="13">
                  <c:v>42262</c:v>
                </c:pt>
                <c:pt idx="14">
                  <c:v>42261</c:v>
                </c:pt>
                <c:pt idx="15">
                  <c:v>42258</c:v>
                </c:pt>
                <c:pt idx="16">
                  <c:v>42257</c:v>
                </c:pt>
                <c:pt idx="17">
                  <c:v>42256</c:v>
                </c:pt>
                <c:pt idx="18">
                  <c:v>42255</c:v>
                </c:pt>
                <c:pt idx="19">
                  <c:v>42254</c:v>
                </c:pt>
                <c:pt idx="20">
                  <c:v>42251</c:v>
                </c:pt>
                <c:pt idx="21">
                  <c:v>42250</c:v>
                </c:pt>
                <c:pt idx="22">
                  <c:v>42249</c:v>
                </c:pt>
                <c:pt idx="23">
                  <c:v>42248</c:v>
                </c:pt>
                <c:pt idx="24">
                  <c:v>42247</c:v>
                </c:pt>
                <c:pt idx="25">
                  <c:v>42244</c:v>
                </c:pt>
                <c:pt idx="26">
                  <c:v>42243</c:v>
                </c:pt>
                <c:pt idx="27">
                  <c:v>42242</c:v>
                </c:pt>
                <c:pt idx="28">
                  <c:v>42241</c:v>
                </c:pt>
                <c:pt idx="29">
                  <c:v>42240</c:v>
                </c:pt>
                <c:pt idx="30">
                  <c:v>42237</c:v>
                </c:pt>
                <c:pt idx="31">
                  <c:v>42236</c:v>
                </c:pt>
                <c:pt idx="32">
                  <c:v>42235</c:v>
                </c:pt>
                <c:pt idx="33">
                  <c:v>42234</c:v>
                </c:pt>
                <c:pt idx="34">
                  <c:v>42233</c:v>
                </c:pt>
                <c:pt idx="35">
                  <c:v>42230</c:v>
                </c:pt>
                <c:pt idx="36">
                  <c:v>42229</c:v>
                </c:pt>
                <c:pt idx="37">
                  <c:v>42228</c:v>
                </c:pt>
                <c:pt idx="38">
                  <c:v>42227</c:v>
                </c:pt>
                <c:pt idx="39">
                  <c:v>42226</c:v>
                </c:pt>
                <c:pt idx="40">
                  <c:v>42223</c:v>
                </c:pt>
                <c:pt idx="41">
                  <c:v>42222</c:v>
                </c:pt>
                <c:pt idx="42">
                  <c:v>42221</c:v>
                </c:pt>
                <c:pt idx="43">
                  <c:v>42220</c:v>
                </c:pt>
                <c:pt idx="44">
                  <c:v>42219</c:v>
                </c:pt>
                <c:pt idx="45">
                  <c:v>42216</c:v>
                </c:pt>
                <c:pt idx="46">
                  <c:v>42215</c:v>
                </c:pt>
                <c:pt idx="47">
                  <c:v>42214</c:v>
                </c:pt>
                <c:pt idx="48">
                  <c:v>42213</c:v>
                </c:pt>
                <c:pt idx="49">
                  <c:v>42212</c:v>
                </c:pt>
                <c:pt idx="50">
                  <c:v>42209</c:v>
                </c:pt>
                <c:pt idx="51">
                  <c:v>42208</c:v>
                </c:pt>
                <c:pt idx="52">
                  <c:v>42207</c:v>
                </c:pt>
                <c:pt idx="53">
                  <c:v>42206</c:v>
                </c:pt>
                <c:pt idx="54">
                  <c:v>42205</c:v>
                </c:pt>
                <c:pt idx="55">
                  <c:v>42202</c:v>
                </c:pt>
                <c:pt idx="56">
                  <c:v>42201</c:v>
                </c:pt>
                <c:pt idx="57">
                  <c:v>42200</c:v>
                </c:pt>
                <c:pt idx="58">
                  <c:v>42199</c:v>
                </c:pt>
                <c:pt idx="59">
                  <c:v>42198</c:v>
                </c:pt>
                <c:pt idx="60">
                  <c:v>42195</c:v>
                </c:pt>
                <c:pt idx="61">
                  <c:v>42194</c:v>
                </c:pt>
                <c:pt idx="62">
                  <c:v>42193</c:v>
                </c:pt>
                <c:pt idx="63">
                  <c:v>42192</c:v>
                </c:pt>
                <c:pt idx="64">
                  <c:v>42191</c:v>
                </c:pt>
                <c:pt idx="65">
                  <c:v>42188</c:v>
                </c:pt>
                <c:pt idx="66">
                  <c:v>42187</c:v>
                </c:pt>
                <c:pt idx="67">
                  <c:v>42186</c:v>
                </c:pt>
                <c:pt idx="68">
                  <c:v>42185</c:v>
                </c:pt>
                <c:pt idx="69">
                  <c:v>42184</c:v>
                </c:pt>
                <c:pt idx="70">
                  <c:v>42181</c:v>
                </c:pt>
                <c:pt idx="71">
                  <c:v>42180</c:v>
                </c:pt>
                <c:pt idx="72">
                  <c:v>42179</c:v>
                </c:pt>
                <c:pt idx="73">
                  <c:v>42178</c:v>
                </c:pt>
                <c:pt idx="74">
                  <c:v>42177</c:v>
                </c:pt>
                <c:pt idx="75">
                  <c:v>42174</c:v>
                </c:pt>
                <c:pt idx="76">
                  <c:v>42173</c:v>
                </c:pt>
                <c:pt idx="77">
                  <c:v>42172</c:v>
                </c:pt>
                <c:pt idx="78">
                  <c:v>42171</c:v>
                </c:pt>
                <c:pt idx="79">
                  <c:v>42170</c:v>
                </c:pt>
                <c:pt idx="80">
                  <c:v>42166</c:v>
                </c:pt>
                <c:pt idx="81">
                  <c:v>42165</c:v>
                </c:pt>
                <c:pt idx="82">
                  <c:v>42164</c:v>
                </c:pt>
                <c:pt idx="83">
                  <c:v>42163</c:v>
                </c:pt>
                <c:pt idx="84">
                  <c:v>42160</c:v>
                </c:pt>
                <c:pt idx="85">
                  <c:v>42159</c:v>
                </c:pt>
                <c:pt idx="86">
                  <c:v>42158</c:v>
                </c:pt>
                <c:pt idx="87">
                  <c:v>42157</c:v>
                </c:pt>
                <c:pt idx="88">
                  <c:v>42156</c:v>
                </c:pt>
                <c:pt idx="89">
                  <c:v>42153</c:v>
                </c:pt>
                <c:pt idx="90">
                  <c:v>42152</c:v>
                </c:pt>
                <c:pt idx="91">
                  <c:v>42151</c:v>
                </c:pt>
                <c:pt idx="92">
                  <c:v>42150</c:v>
                </c:pt>
                <c:pt idx="93">
                  <c:v>42149</c:v>
                </c:pt>
                <c:pt idx="94">
                  <c:v>42146</c:v>
                </c:pt>
                <c:pt idx="95">
                  <c:v>42145</c:v>
                </c:pt>
                <c:pt idx="96">
                  <c:v>42144</c:v>
                </c:pt>
                <c:pt idx="97">
                  <c:v>42143</c:v>
                </c:pt>
                <c:pt idx="98">
                  <c:v>42142</c:v>
                </c:pt>
                <c:pt idx="99">
                  <c:v>42139</c:v>
                </c:pt>
                <c:pt idx="100">
                  <c:v>42138</c:v>
                </c:pt>
                <c:pt idx="101">
                  <c:v>42137</c:v>
                </c:pt>
                <c:pt idx="102">
                  <c:v>42136</c:v>
                </c:pt>
                <c:pt idx="103">
                  <c:v>42132</c:v>
                </c:pt>
                <c:pt idx="104">
                  <c:v>42131</c:v>
                </c:pt>
                <c:pt idx="105">
                  <c:v>42130</c:v>
                </c:pt>
                <c:pt idx="106">
                  <c:v>42129</c:v>
                </c:pt>
                <c:pt idx="107">
                  <c:v>42124</c:v>
                </c:pt>
                <c:pt idx="108">
                  <c:v>42123</c:v>
                </c:pt>
                <c:pt idx="109">
                  <c:v>42122</c:v>
                </c:pt>
                <c:pt idx="110">
                  <c:v>42121</c:v>
                </c:pt>
                <c:pt idx="111">
                  <c:v>42118</c:v>
                </c:pt>
                <c:pt idx="112">
                  <c:v>42117</c:v>
                </c:pt>
                <c:pt idx="113">
                  <c:v>42116</c:v>
                </c:pt>
                <c:pt idx="114">
                  <c:v>42115</c:v>
                </c:pt>
                <c:pt idx="115">
                  <c:v>42114</c:v>
                </c:pt>
                <c:pt idx="116">
                  <c:v>42111</c:v>
                </c:pt>
                <c:pt idx="117">
                  <c:v>42110</c:v>
                </c:pt>
                <c:pt idx="118">
                  <c:v>42109</c:v>
                </c:pt>
                <c:pt idx="119">
                  <c:v>42108</c:v>
                </c:pt>
                <c:pt idx="120">
                  <c:v>42107</c:v>
                </c:pt>
                <c:pt idx="121">
                  <c:v>42104</c:v>
                </c:pt>
                <c:pt idx="122">
                  <c:v>42103</c:v>
                </c:pt>
                <c:pt idx="123">
                  <c:v>42102</c:v>
                </c:pt>
                <c:pt idx="124">
                  <c:v>42101</c:v>
                </c:pt>
                <c:pt idx="125">
                  <c:v>42100</c:v>
                </c:pt>
                <c:pt idx="126">
                  <c:v>42097</c:v>
                </c:pt>
                <c:pt idx="127">
                  <c:v>42096</c:v>
                </c:pt>
                <c:pt idx="128">
                  <c:v>42095</c:v>
                </c:pt>
                <c:pt idx="129">
                  <c:v>42094</c:v>
                </c:pt>
                <c:pt idx="130">
                  <c:v>42093</c:v>
                </c:pt>
                <c:pt idx="131">
                  <c:v>42090</c:v>
                </c:pt>
                <c:pt idx="132">
                  <c:v>42089</c:v>
                </c:pt>
                <c:pt idx="133">
                  <c:v>42088</c:v>
                </c:pt>
                <c:pt idx="134">
                  <c:v>42087</c:v>
                </c:pt>
                <c:pt idx="135">
                  <c:v>42086</c:v>
                </c:pt>
                <c:pt idx="136">
                  <c:v>42083</c:v>
                </c:pt>
                <c:pt idx="137">
                  <c:v>42082</c:v>
                </c:pt>
                <c:pt idx="138">
                  <c:v>42081</c:v>
                </c:pt>
                <c:pt idx="139">
                  <c:v>42080</c:v>
                </c:pt>
                <c:pt idx="140">
                  <c:v>42079</c:v>
                </c:pt>
                <c:pt idx="141">
                  <c:v>42076</c:v>
                </c:pt>
                <c:pt idx="142">
                  <c:v>42075</c:v>
                </c:pt>
                <c:pt idx="143">
                  <c:v>42074</c:v>
                </c:pt>
                <c:pt idx="144">
                  <c:v>42073</c:v>
                </c:pt>
                <c:pt idx="145">
                  <c:v>42069</c:v>
                </c:pt>
                <c:pt idx="146">
                  <c:v>42068</c:v>
                </c:pt>
                <c:pt idx="147">
                  <c:v>42067</c:v>
                </c:pt>
                <c:pt idx="148">
                  <c:v>42066</c:v>
                </c:pt>
                <c:pt idx="149">
                  <c:v>42065</c:v>
                </c:pt>
                <c:pt idx="150">
                  <c:v>42062</c:v>
                </c:pt>
                <c:pt idx="151">
                  <c:v>42061</c:v>
                </c:pt>
                <c:pt idx="152">
                  <c:v>42060</c:v>
                </c:pt>
                <c:pt idx="153">
                  <c:v>42059</c:v>
                </c:pt>
                <c:pt idx="154">
                  <c:v>42055</c:v>
                </c:pt>
                <c:pt idx="155">
                  <c:v>42054</c:v>
                </c:pt>
                <c:pt idx="156">
                  <c:v>42053</c:v>
                </c:pt>
                <c:pt idx="157">
                  <c:v>42052</c:v>
                </c:pt>
                <c:pt idx="158">
                  <c:v>42051</c:v>
                </c:pt>
                <c:pt idx="159">
                  <c:v>42048</c:v>
                </c:pt>
                <c:pt idx="160">
                  <c:v>42047</c:v>
                </c:pt>
                <c:pt idx="161">
                  <c:v>42046</c:v>
                </c:pt>
                <c:pt idx="162">
                  <c:v>42045</c:v>
                </c:pt>
                <c:pt idx="163">
                  <c:v>42044</c:v>
                </c:pt>
                <c:pt idx="164">
                  <c:v>42041</c:v>
                </c:pt>
                <c:pt idx="165">
                  <c:v>42040</c:v>
                </c:pt>
                <c:pt idx="166">
                  <c:v>42039</c:v>
                </c:pt>
                <c:pt idx="167">
                  <c:v>42038</c:v>
                </c:pt>
                <c:pt idx="168">
                  <c:v>42037</c:v>
                </c:pt>
                <c:pt idx="169">
                  <c:v>42034</c:v>
                </c:pt>
                <c:pt idx="170">
                  <c:v>42033</c:v>
                </c:pt>
                <c:pt idx="171">
                  <c:v>42032</c:v>
                </c:pt>
                <c:pt idx="172">
                  <c:v>42031</c:v>
                </c:pt>
                <c:pt idx="173">
                  <c:v>42030</c:v>
                </c:pt>
                <c:pt idx="174">
                  <c:v>42027</c:v>
                </c:pt>
                <c:pt idx="175">
                  <c:v>42026</c:v>
                </c:pt>
                <c:pt idx="176">
                  <c:v>42025</c:v>
                </c:pt>
                <c:pt idx="177">
                  <c:v>42024</c:v>
                </c:pt>
                <c:pt idx="178">
                  <c:v>42023</c:v>
                </c:pt>
                <c:pt idx="179">
                  <c:v>42020</c:v>
                </c:pt>
                <c:pt idx="180">
                  <c:v>42019</c:v>
                </c:pt>
                <c:pt idx="181">
                  <c:v>42018</c:v>
                </c:pt>
                <c:pt idx="182">
                  <c:v>42017</c:v>
                </c:pt>
                <c:pt idx="183">
                  <c:v>42016</c:v>
                </c:pt>
                <c:pt idx="184">
                  <c:v>42004</c:v>
                </c:pt>
                <c:pt idx="185">
                  <c:v>42003</c:v>
                </c:pt>
                <c:pt idx="186">
                  <c:v>42002</c:v>
                </c:pt>
                <c:pt idx="187">
                  <c:v>41999</c:v>
                </c:pt>
                <c:pt idx="188">
                  <c:v>41998</c:v>
                </c:pt>
                <c:pt idx="189">
                  <c:v>41997</c:v>
                </c:pt>
                <c:pt idx="190">
                  <c:v>41996</c:v>
                </c:pt>
                <c:pt idx="191">
                  <c:v>41995</c:v>
                </c:pt>
                <c:pt idx="192">
                  <c:v>41992</c:v>
                </c:pt>
                <c:pt idx="193">
                  <c:v>41991</c:v>
                </c:pt>
                <c:pt idx="194">
                  <c:v>41990</c:v>
                </c:pt>
                <c:pt idx="195">
                  <c:v>41989</c:v>
                </c:pt>
                <c:pt idx="196">
                  <c:v>41988</c:v>
                </c:pt>
                <c:pt idx="197">
                  <c:v>41985</c:v>
                </c:pt>
                <c:pt idx="198">
                  <c:v>41984</c:v>
                </c:pt>
                <c:pt idx="199">
                  <c:v>41983</c:v>
                </c:pt>
                <c:pt idx="200">
                  <c:v>41982</c:v>
                </c:pt>
                <c:pt idx="201">
                  <c:v>41981</c:v>
                </c:pt>
                <c:pt idx="202">
                  <c:v>41978</c:v>
                </c:pt>
                <c:pt idx="203">
                  <c:v>41977</c:v>
                </c:pt>
                <c:pt idx="204">
                  <c:v>41976</c:v>
                </c:pt>
                <c:pt idx="205">
                  <c:v>41975</c:v>
                </c:pt>
                <c:pt idx="206">
                  <c:v>41974</c:v>
                </c:pt>
                <c:pt idx="207">
                  <c:v>41971</c:v>
                </c:pt>
                <c:pt idx="208">
                  <c:v>41970</c:v>
                </c:pt>
                <c:pt idx="209">
                  <c:v>41969</c:v>
                </c:pt>
                <c:pt idx="210">
                  <c:v>41968</c:v>
                </c:pt>
                <c:pt idx="211">
                  <c:v>41967</c:v>
                </c:pt>
                <c:pt idx="212">
                  <c:v>41964</c:v>
                </c:pt>
                <c:pt idx="213">
                  <c:v>41963</c:v>
                </c:pt>
                <c:pt idx="214">
                  <c:v>41962</c:v>
                </c:pt>
                <c:pt idx="215">
                  <c:v>41961</c:v>
                </c:pt>
                <c:pt idx="216">
                  <c:v>41960</c:v>
                </c:pt>
                <c:pt idx="217">
                  <c:v>41957</c:v>
                </c:pt>
                <c:pt idx="218">
                  <c:v>41956</c:v>
                </c:pt>
                <c:pt idx="219">
                  <c:v>41955</c:v>
                </c:pt>
                <c:pt idx="220">
                  <c:v>41954</c:v>
                </c:pt>
                <c:pt idx="221">
                  <c:v>41953</c:v>
                </c:pt>
                <c:pt idx="222">
                  <c:v>41950</c:v>
                </c:pt>
                <c:pt idx="223">
                  <c:v>41949</c:v>
                </c:pt>
                <c:pt idx="224">
                  <c:v>41948</c:v>
                </c:pt>
                <c:pt idx="225">
                  <c:v>41943</c:v>
                </c:pt>
                <c:pt idx="226">
                  <c:v>41942</c:v>
                </c:pt>
                <c:pt idx="227">
                  <c:v>41941</c:v>
                </c:pt>
                <c:pt idx="228">
                  <c:v>41940</c:v>
                </c:pt>
                <c:pt idx="229">
                  <c:v>41939</c:v>
                </c:pt>
                <c:pt idx="230">
                  <c:v>41936</c:v>
                </c:pt>
                <c:pt idx="231">
                  <c:v>41935</c:v>
                </c:pt>
                <c:pt idx="232">
                  <c:v>41934</c:v>
                </c:pt>
                <c:pt idx="233">
                  <c:v>41933</c:v>
                </c:pt>
                <c:pt idx="234">
                  <c:v>41932</c:v>
                </c:pt>
                <c:pt idx="235">
                  <c:v>41929</c:v>
                </c:pt>
                <c:pt idx="236">
                  <c:v>41928</c:v>
                </c:pt>
                <c:pt idx="237">
                  <c:v>41927</c:v>
                </c:pt>
                <c:pt idx="238">
                  <c:v>41926</c:v>
                </c:pt>
                <c:pt idx="239">
                  <c:v>41925</c:v>
                </c:pt>
                <c:pt idx="240">
                  <c:v>41922</c:v>
                </c:pt>
                <c:pt idx="241">
                  <c:v>41921</c:v>
                </c:pt>
                <c:pt idx="242">
                  <c:v>41920</c:v>
                </c:pt>
                <c:pt idx="243">
                  <c:v>41919</c:v>
                </c:pt>
                <c:pt idx="244">
                  <c:v>41918</c:v>
                </c:pt>
                <c:pt idx="245">
                  <c:v>41915</c:v>
                </c:pt>
                <c:pt idx="246">
                  <c:v>41914</c:v>
                </c:pt>
                <c:pt idx="247">
                  <c:v>41913</c:v>
                </c:pt>
                <c:pt idx="248">
                  <c:v>41912</c:v>
                </c:pt>
                <c:pt idx="249">
                  <c:v>41911</c:v>
                </c:pt>
                <c:pt idx="250">
                  <c:v>41908</c:v>
                </c:pt>
                <c:pt idx="251">
                  <c:v>41907</c:v>
                </c:pt>
                <c:pt idx="252">
                  <c:v>41906</c:v>
                </c:pt>
                <c:pt idx="253">
                  <c:v>41905</c:v>
                </c:pt>
                <c:pt idx="254">
                  <c:v>41904</c:v>
                </c:pt>
                <c:pt idx="255">
                  <c:v>41901</c:v>
                </c:pt>
                <c:pt idx="256">
                  <c:v>41900</c:v>
                </c:pt>
                <c:pt idx="257">
                  <c:v>41899</c:v>
                </c:pt>
                <c:pt idx="258">
                  <c:v>41898</c:v>
                </c:pt>
                <c:pt idx="259">
                  <c:v>41897</c:v>
                </c:pt>
                <c:pt idx="260">
                  <c:v>41894</c:v>
                </c:pt>
                <c:pt idx="261">
                  <c:v>41893</c:v>
                </c:pt>
                <c:pt idx="262">
                  <c:v>41892</c:v>
                </c:pt>
                <c:pt idx="263">
                  <c:v>41891</c:v>
                </c:pt>
                <c:pt idx="264">
                  <c:v>41890</c:v>
                </c:pt>
                <c:pt idx="265">
                  <c:v>41887</c:v>
                </c:pt>
                <c:pt idx="266">
                  <c:v>41886</c:v>
                </c:pt>
                <c:pt idx="267">
                  <c:v>41885</c:v>
                </c:pt>
                <c:pt idx="268">
                  <c:v>41884</c:v>
                </c:pt>
                <c:pt idx="269">
                  <c:v>41883</c:v>
                </c:pt>
                <c:pt idx="270">
                  <c:v>41880</c:v>
                </c:pt>
                <c:pt idx="271">
                  <c:v>41879</c:v>
                </c:pt>
                <c:pt idx="272">
                  <c:v>41878</c:v>
                </c:pt>
                <c:pt idx="273">
                  <c:v>41877</c:v>
                </c:pt>
                <c:pt idx="274">
                  <c:v>41876</c:v>
                </c:pt>
                <c:pt idx="275">
                  <c:v>41873</c:v>
                </c:pt>
                <c:pt idx="276">
                  <c:v>41872</c:v>
                </c:pt>
                <c:pt idx="277">
                  <c:v>41871</c:v>
                </c:pt>
                <c:pt idx="278">
                  <c:v>41870</c:v>
                </c:pt>
                <c:pt idx="279">
                  <c:v>41869</c:v>
                </c:pt>
                <c:pt idx="280">
                  <c:v>41866</c:v>
                </c:pt>
                <c:pt idx="281">
                  <c:v>41865</c:v>
                </c:pt>
                <c:pt idx="282">
                  <c:v>41864</c:v>
                </c:pt>
                <c:pt idx="283">
                  <c:v>41863</c:v>
                </c:pt>
                <c:pt idx="284">
                  <c:v>41862</c:v>
                </c:pt>
                <c:pt idx="285">
                  <c:v>41859</c:v>
                </c:pt>
                <c:pt idx="286">
                  <c:v>41858</c:v>
                </c:pt>
                <c:pt idx="287">
                  <c:v>41857</c:v>
                </c:pt>
                <c:pt idx="288">
                  <c:v>41856</c:v>
                </c:pt>
                <c:pt idx="289">
                  <c:v>41855</c:v>
                </c:pt>
                <c:pt idx="290">
                  <c:v>41852</c:v>
                </c:pt>
                <c:pt idx="291">
                  <c:v>41851</c:v>
                </c:pt>
                <c:pt idx="292">
                  <c:v>41850</c:v>
                </c:pt>
                <c:pt idx="293">
                  <c:v>41849</c:v>
                </c:pt>
                <c:pt idx="294">
                  <c:v>41848</c:v>
                </c:pt>
                <c:pt idx="295">
                  <c:v>41845</c:v>
                </c:pt>
                <c:pt idx="296">
                  <c:v>41844</c:v>
                </c:pt>
                <c:pt idx="297">
                  <c:v>41843</c:v>
                </c:pt>
                <c:pt idx="298">
                  <c:v>41842</c:v>
                </c:pt>
                <c:pt idx="299">
                  <c:v>41841</c:v>
                </c:pt>
                <c:pt idx="300">
                  <c:v>41838</c:v>
                </c:pt>
                <c:pt idx="301">
                  <c:v>41837</c:v>
                </c:pt>
                <c:pt idx="302">
                  <c:v>41836</c:v>
                </c:pt>
                <c:pt idx="303">
                  <c:v>41835</c:v>
                </c:pt>
                <c:pt idx="304">
                  <c:v>41834</c:v>
                </c:pt>
                <c:pt idx="305">
                  <c:v>41831</c:v>
                </c:pt>
                <c:pt idx="306">
                  <c:v>41830</c:v>
                </c:pt>
                <c:pt idx="307">
                  <c:v>41829</c:v>
                </c:pt>
                <c:pt idx="308">
                  <c:v>41828</c:v>
                </c:pt>
                <c:pt idx="309">
                  <c:v>41827</c:v>
                </c:pt>
                <c:pt idx="310">
                  <c:v>41824</c:v>
                </c:pt>
                <c:pt idx="311">
                  <c:v>41823</c:v>
                </c:pt>
                <c:pt idx="312">
                  <c:v>41822</c:v>
                </c:pt>
                <c:pt idx="313">
                  <c:v>41821</c:v>
                </c:pt>
                <c:pt idx="314">
                  <c:v>41820</c:v>
                </c:pt>
                <c:pt idx="315">
                  <c:v>41817</c:v>
                </c:pt>
                <c:pt idx="316">
                  <c:v>41816</c:v>
                </c:pt>
                <c:pt idx="317">
                  <c:v>41815</c:v>
                </c:pt>
                <c:pt idx="318">
                  <c:v>41814</c:v>
                </c:pt>
                <c:pt idx="319">
                  <c:v>41813</c:v>
                </c:pt>
                <c:pt idx="320">
                  <c:v>41810</c:v>
                </c:pt>
                <c:pt idx="321">
                  <c:v>41809</c:v>
                </c:pt>
                <c:pt idx="322">
                  <c:v>41808</c:v>
                </c:pt>
                <c:pt idx="323">
                  <c:v>41807</c:v>
                </c:pt>
                <c:pt idx="324">
                  <c:v>41806</c:v>
                </c:pt>
                <c:pt idx="325">
                  <c:v>41801</c:v>
                </c:pt>
                <c:pt idx="326">
                  <c:v>41800</c:v>
                </c:pt>
                <c:pt idx="327">
                  <c:v>41799</c:v>
                </c:pt>
                <c:pt idx="328">
                  <c:v>41796</c:v>
                </c:pt>
                <c:pt idx="329">
                  <c:v>41795</c:v>
                </c:pt>
                <c:pt idx="330">
                  <c:v>41794</c:v>
                </c:pt>
                <c:pt idx="331">
                  <c:v>41793</c:v>
                </c:pt>
                <c:pt idx="332">
                  <c:v>41792</c:v>
                </c:pt>
                <c:pt idx="333">
                  <c:v>41789</c:v>
                </c:pt>
                <c:pt idx="334">
                  <c:v>41788</c:v>
                </c:pt>
                <c:pt idx="335">
                  <c:v>41787</c:v>
                </c:pt>
                <c:pt idx="336">
                  <c:v>41786</c:v>
                </c:pt>
                <c:pt idx="337">
                  <c:v>41785</c:v>
                </c:pt>
                <c:pt idx="338">
                  <c:v>41782</c:v>
                </c:pt>
                <c:pt idx="339">
                  <c:v>41781</c:v>
                </c:pt>
                <c:pt idx="340">
                  <c:v>41780</c:v>
                </c:pt>
                <c:pt idx="341">
                  <c:v>41779</c:v>
                </c:pt>
                <c:pt idx="342">
                  <c:v>41778</c:v>
                </c:pt>
                <c:pt idx="343">
                  <c:v>41775</c:v>
                </c:pt>
                <c:pt idx="344">
                  <c:v>41774</c:v>
                </c:pt>
                <c:pt idx="345">
                  <c:v>41773</c:v>
                </c:pt>
                <c:pt idx="346">
                  <c:v>41772</c:v>
                </c:pt>
                <c:pt idx="347">
                  <c:v>41771</c:v>
                </c:pt>
                <c:pt idx="348">
                  <c:v>41767</c:v>
                </c:pt>
                <c:pt idx="349">
                  <c:v>41766</c:v>
                </c:pt>
                <c:pt idx="350">
                  <c:v>41765</c:v>
                </c:pt>
                <c:pt idx="351">
                  <c:v>41764</c:v>
                </c:pt>
                <c:pt idx="352">
                  <c:v>41759</c:v>
                </c:pt>
                <c:pt idx="353">
                  <c:v>41758</c:v>
                </c:pt>
                <c:pt idx="354">
                  <c:v>41757</c:v>
                </c:pt>
                <c:pt idx="355">
                  <c:v>41754</c:v>
                </c:pt>
                <c:pt idx="356">
                  <c:v>41753</c:v>
                </c:pt>
                <c:pt idx="357">
                  <c:v>41752</c:v>
                </c:pt>
                <c:pt idx="358">
                  <c:v>41751</c:v>
                </c:pt>
                <c:pt idx="359">
                  <c:v>41750</c:v>
                </c:pt>
                <c:pt idx="360">
                  <c:v>41747</c:v>
                </c:pt>
                <c:pt idx="361">
                  <c:v>41746</c:v>
                </c:pt>
                <c:pt idx="362">
                  <c:v>41745</c:v>
                </c:pt>
                <c:pt idx="363">
                  <c:v>41744</c:v>
                </c:pt>
                <c:pt idx="364">
                  <c:v>41743</c:v>
                </c:pt>
                <c:pt idx="365">
                  <c:v>41740</c:v>
                </c:pt>
                <c:pt idx="366">
                  <c:v>41739</c:v>
                </c:pt>
                <c:pt idx="367">
                  <c:v>41738</c:v>
                </c:pt>
                <c:pt idx="368">
                  <c:v>41737</c:v>
                </c:pt>
                <c:pt idx="369">
                  <c:v>41736</c:v>
                </c:pt>
                <c:pt idx="370">
                  <c:v>41733</c:v>
                </c:pt>
                <c:pt idx="371">
                  <c:v>41732</c:v>
                </c:pt>
                <c:pt idx="372">
                  <c:v>41731</c:v>
                </c:pt>
                <c:pt idx="373">
                  <c:v>41730</c:v>
                </c:pt>
                <c:pt idx="374">
                  <c:v>41729</c:v>
                </c:pt>
                <c:pt idx="375">
                  <c:v>41726</c:v>
                </c:pt>
                <c:pt idx="376">
                  <c:v>41725</c:v>
                </c:pt>
                <c:pt idx="377">
                  <c:v>41724</c:v>
                </c:pt>
                <c:pt idx="378">
                  <c:v>41723</c:v>
                </c:pt>
                <c:pt idx="379">
                  <c:v>41722</c:v>
                </c:pt>
                <c:pt idx="380">
                  <c:v>41719</c:v>
                </c:pt>
                <c:pt idx="381">
                  <c:v>41718</c:v>
                </c:pt>
                <c:pt idx="382">
                  <c:v>41717</c:v>
                </c:pt>
                <c:pt idx="383">
                  <c:v>41716</c:v>
                </c:pt>
                <c:pt idx="384">
                  <c:v>41715</c:v>
                </c:pt>
                <c:pt idx="385">
                  <c:v>41712</c:v>
                </c:pt>
                <c:pt idx="386">
                  <c:v>41711</c:v>
                </c:pt>
                <c:pt idx="387">
                  <c:v>41710</c:v>
                </c:pt>
                <c:pt idx="388">
                  <c:v>41709</c:v>
                </c:pt>
                <c:pt idx="389">
                  <c:v>41705</c:v>
                </c:pt>
                <c:pt idx="390">
                  <c:v>41704</c:v>
                </c:pt>
                <c:pt idx="391">
                  <c:v>41703</c:v>
                </c:pt>
                <c:pt idx="392">
                  <c:v>41702</c:v>
                </c:pt>
                <c:pt idx="393">
                  <c:v>41701</c:v>
                </c:pt>
                <c:pt idx="394">
                  <c:v>41698</c:v>
                </c:pt>
                <c:pt idx="395">
                  <c:v>41697</c:v>
                </c:pt>
                <c:pt idx="396">
                  <c:v>41696</c:v>
                </c:pt>
                <c:pt idx="397">
                  <c:v>41695</c:v>
                </c:pt>
                <c:pt idx="398">
                  <c:v>41694</c:v>
                </c:pt>
                <c:pt idx="399">
                  <c:v>41691</c:v>
                </c:pt>
                <c:pt idx="400">
                  <c:v>41690</c:v>
                </c:pt>
                <c:pt idx="401">
                  <c:v>41689</c:v>
                </c:pt>
                <c:pt idx="402">
                  <c:v>41688</c:v>
                </c:pt>
                <c:pt idx="403">
                  <c:v>41687</c:v>
                </c:pt>
                <c:pt idx="404">
                  <c:v>41684</c:v>
                </c:pt>
                <c:pt idx="405">
                  <c:v>41683</c:v>
                </c:pt>
                <c:pt idx="406">
                  <c:v>41682</c:v>
                </c:pt>
                <c:pt idx="407">
                  <c:v>41681</c:v>
                </c:pt>
                <c:pt idx="408">
                  <c:v>41680</c:v>
                </c:pt>
                <c:pt idx="409">
                  <c:v>41677</c:v>
                </c:pt>
                <c:pt idx="410">
                  <c:v>41676</c:v>
                </c:pt>
                <c:pt idx="411">
                  <c:v>41675</c:v>
                </c:pt>
                <c:pt idx="412">
                  <c:v>41674</c:v>
                </c:pt>
                <c:pt idx="413">
                  <c:v>41673</c:v>
                </c:pt>
                <c:pt idx="414">
                  <c:v>41670</c:v>
                </c:pt>
                <c:pt idx="415">
                  <c:v>41669</c:v>
                </c:pt>
                <c:pt idx="416">
                  <c:v>41668</c:v>
                </c:pt>
                <c:pt idx="417">
                  <c:v>41667</c:v>
                </c:pt>
                <c:pt idx="418">
                  <c:v>41666</c:v>
                </c:pt>
                <c:pt idx="419">
                  <c:v>41663</c:v>
                </c:pt>
                <c:pt idx="420">
                  <c:v>41662</c:v>
                </c:pt>
                <c:pt idx="421">
                  <c:v>41661</c:v>
                </c:pt>
                <c:pt idx="422">
                  <c:v>41660</c:v>
                </c:pt>
                <c:pt idx="423">
                  <c:v>41659</c:v>
                </c:pt>
                <c:pt idx="424">
                  <c:v>41656</c:v>
                </c:pt>
                <c:pt idx="425">
                  <c:v>41655</c:v>
                </c:pt>
                <c:pt idx="426">
                  <c:v>41654</c:v>
                </c:pt>
                <c:pt idx="427">
                  <c:v>41653</c:v>
                </c:pt>
                <c:pt idx="428">
                  <c:v>41652</c:v>
                </c:pt>
                <c:pt idx="429">
                  <c:v>41649</c:v>
                </c:pt>
                <c:pt idx="430">
                  <c:v>41648</c:v>
                </c:pt>
                <c:pt idx="431">
                  <c:v>41639</c:v>
                </c:pt>
                <c:pt idx="432">
                  <c:v>41638</c:v>
                </c:pt>
                <c:pt idx="433">
                  <c:v>41635</c:v>
                </c:pt>
                <c:pt idx="434">
                  <c:v>41634</c:v>
                </c:pt>
                <c:pt idx="435">
                  <c:v>41633</c:v>
                </c:pt>
                <c:pt idx="436">
                  <c:v>41632</c:v>
                </c:pt>
                <c:pt idx="437">
                  <c:v>41631</c:v>
                </c:pt>
                <c:pt idx="438">
                  <c:v>41628</c:v>
                </c:pt>
                <c:pt idx="439">
                  <c:v>41627</c:v>
                </c:pt>
                <c:pt idx="440">
                  <c:v>41626</c:v>
                </c:pt>
                <c:pt idx="441">
                  <c:v>41625</c:v>
                </c:pt>
                <c:pt idx="442">
                  <c:v>41624</c:v>
                </c:pt>
                <c:pt idx="443">
                  <c:v>41621</c:v>
                </c:pt>
                <c:pt idx="444">
                  <c:v>41620</c:v>
                </c:pt>
                <c:pt idx="445">
                  <c:v>41619</c:v>
                </c:pt>
                <c:pt idx="446">
                  <c:v>41618</c:v>
                </c:pt>
                <c:pt idx="447">
                  <c:v>41617</c:v>
                </c:pt>
                <c:pt idx="448">
                  <c:v>41614</c:v>
                </c:pt>
                <c:pt idx="449">
                  <c:v>41613</c:v>
                </c:pt>
                <c:pt idx="450">
                  <c:v>41612</c:v>
                </c:pt>
                <c:pt idx="451">
                  <c:v>41611</c:v>
                </c:pt>
                <c:pt idx="452">
                  <c:v>41610</c:v>
                </c:pt>
                <c:pt idx="453">
                  <c:v>41607</c:v>
                </c:pt>
                <c:pt idx="454">
                  <c:v>41606</c:v>
                </c:pt>
                <c:pt idx="455">
                  <c:v>41605</c:v>
                </c:pt>
                <c:pt idx="456">
                  <c:v>41604</c:v>
                </c:pt>
                <c:pt idx="457">
                  <c:v>41603</c:v>
                </c:pt>
                <c:pt idx="458">
                  <c:v>41600</c:v>
                </c:pt>
                <c:pt idx="459">
                  <c:v>41599</c:v>
                </c:pt>
                <c:pt idx="460">
                  <c:v>41598</c:v>
                </c:pt>
                <c:pt idx="461">
                  <c:v>41597</c:v>
                </c:pt>
                <c:pt idx="462">
                  <c:v>41596</c:v>
                </c:pt>
                <c:pt idx="463">
                  <c:v>41593</c:v>
                </c:pt>
                <c:pt idx="464">
                  <c:v>41592</c:v>
                </c:pt>
                <c:pt idx="465">
                  <c:v>41591</c:v>
                </c:pt>
                <c:pt idx="466">
                  <c:v>41590</c:v>
                </c:pt>
                <c:pt idx="467">
                  <c:v>41589</c:v>
                </c:pt>
                <c:pt idx="468">
                  <c:v>41586</c:v>
                </c:pt>
                <c:pt idx="469">
                  <c:v>41585</c:v>
                </c:pt>
                <c:pt idx="470">
                  <c:v>41584</c:v>
                </c:pt>
                <c:pt idx="471">
                  <c:v>41583</c:v>
                </c:pt>
                <c:pt idx="472">
                  <c:v>41579</c:v>
                </c:pt>
                <c:pt idx="473">
                  <c:v>41578</c:v>
                </c:pt>
                <c:pt idx="474">
                  <c:v>41577</c:v>
                </c:pt>
                <c:pt idx="475">
                  <c:v>41576</c:v>
                </c:pt>
                <c:pt idx="476">
                  <c:v>41575</c:v>
                </c:pt>
                <c:pt idx="477">
                  <c:v>41572</c:v>
                </c:pt>
                <c:pt idx="478">
                  <c:v>41571</c:v>
                </c:pt>
                <c:pt idx="479">
                  <c:v>41570</c:v>
                </c:pt>
                <c:pt idx="480">
                  <c:v>41569</c:v>
                </c:pt>
                <c:pt idx="481">
                  <c:v>41568</c:v>
                </c:pt>
                <c:pt idx="482">
                  <c:v>41565</c:v>
                </c:pt>
                <c:pt idx="483">
                  <c:v>41564</c:v>
                </c:pt>
                <c:pt idx="484">
                  <c:v>41563</c:v>
                </c:pt>
                <c:pt idx="485">
                  <c:v>41562</c:v>
                </c:pt>
                <c:pt idx="486">
                  <c:v>41561</c:v>
                </c:pt>
                <c:pt idx="487">
                  <c:v>41558</c:v>
                </c:pt>
                <c:pt idx="488">
                  <c:v>41557</c:v>
                </c:pt>
                <c:pt idx="489">
                  <c:v>41556</c:v>
                </c:pt>
                <c:pt idx="490">
                  <c:v>41555</c:v>
                </c:pt>
                <c:pt idx="491">
                  <c:v>41554</c:v>
                </c:pt>
                <c:pt idx="492">
                  <c:v>41551</c:v>
                </c:pt>
                <c:pt idx="493">
                  <c:v>41550</c:v>
                </c:pt>
                <c:pt idx="494">
                  <c:v>41549</c:v>
                </c:pt>
                <c:pt idx="495">
                  <c:v>41548</c:v>
                </c:pt>
                <c:pt idx="496">
                  <c:v>41547</c:v>
                </c:pt>
                <c:pt idx="497">
                  <c:v>41544</c:v>
                </c:pt>
                <c:pt idx="498">
                  <c:v>41543</c:v>
                </c:pt>
                <c:pt idx="499">
                  <c:v>41542</c:v>
                </c:pt>
                <c:pt idx="500">
                  <c:v>41541</c:v>
                </c:pt>
                <c:pt idx="501">
                  <c:v>41540</c:v>
                </c:pt>
                <c:pt idx="502">
                  <c:v>41537</c:v>
                </c:pt>
                <c:pt idx="503">
                  <c:v>41536</c:v>
                </c:pt>
                <c:pt idx="504">
                  <c:v>41535</c:v>
                </c:pt>
                <c:pt idx="505">
                  <c:v>41534</c:v>
                </c:pt>
                <c:pt idx="506">
                  <c:v>41533</c:v>
                </c:pt>
                <c:pt idx="507">
                  <c:v>41530</c:v>
                </c:pt>
                <c:pt idx="508">
                  <c:v>41529</c:v>
                </c:pt>
                <c:pt idx="509">
                  <c:v>41528</c:v>
                </c:pt>
                <c:pt idx="510">
                  <c:v>41527</c:v>
                </c:pt>
                <c:pt idx="511">
                  <c:v>41526</c:v>
                </c:pt>
                <c:pt idx="512">
                  <c:v>41523</c:v>
                </c:pt>
                <c:pt idx="513">
                  <c:v>41522</c:v>
                </c:pt>
                <c:pt idx="514">
                  <c:v>41521</c:v>
                </c:pt>
                <c:pt idx="515">
                  <c:v>41520</c:v>
                </c:pt>
                <c:pt idx="516">
                  <c:v>41519</c:v>
                </c:pt>
                <c:pt idx="517">
                  <c:v>41516</c:v>
                </c:pt>
                <c:pt idx="518">
                  <c:v>41515</c:v>
                </c:pt>
                <c:pt idx="519">
                  <c:v>41514</c:v>
                </c:pt>
                <c:pt idx="520">
                  <c:v>41513</c:v>
                </c:pt>
                <c:pt idx="521">
                  <c:v>41512</c:v>
                </c:pt>
                <c:pt idx="522">
                  <c:v>41509</c:v>
                </c:pt>
                <c:pt idx="523">
                  <c:v>41508</c:v>
                </c:pt>
                <c:pt idx="524">
                  <c:v>41507</c:v>
                </c:pt>
                <c:pt idx="525">
                  <c:v>41506</c:v>
                </c:pt>
                <c:pt idx="526">
                  <c:v>41505</c:v>
                </c:pt>
                <c:pt idx="527">
                  <c:v>41502</c:v>
                </c:pt>
                <c:pt idx="528">
                  <c:v>41501</c:v>
                </c:pt>
                <c:pt idx="529">
                  <c:v>41500</c:v>
                </c:pt>
                <c:pt idx="530">
                  <c:v>41499</c:v>
                </c:pt>
                <c:pt idx="531">
                  <c:v>41498</c:v>
                </c:pt>
                <c:pt idx="532">
                  <c:v>41495</c:v>
                </c:pt>
                <c:pt idx="533">
                  <c:v>41494</c:v>
                </c:pt>
                <c:pt idx="534">
                  <c:v>41493</c:v>
                </c:pt>
                <c:pt idx="535">
                  <c:v>41492</c:v>
                </c:pt>
                <c:pt idx="536">
                  <c:v>41491</c:v>
                </c:pt>
                <c:pt idx="537">
                  <c:v>41488</c:v>
                </c:pt>
                <c:pt idx="538">
                  <c:v>41487</c:v>
                </c:pt>
                <c:pt idx="539">
                  <c:v>41486</c:v>
                </c:pt>
                <c:pt idx="540">
                  <c:v>41485</c:v>
                </c:pt>
                <c:pt idx="541">
                  <c:v>41484</c:v>
                </c:pt>
                <c:pt idx="542">
                  <c:v>41481</c:v>
                </c:pt>
                <c:pt idx="543">
                  <c:v>41480</c:v>
                </c:pt>
                <c:pt idx="544">
                  <c:v>41479</c:v>
                </c:pt>
                <c:pt idx="545">
                  <c:v>41478</c:v>
                </c:pt>
                <c:pt idx="546">
                  <c:v>41477</c:v>
                </c:pt>
                <c:pt idx="547">
                  <c:v>41474</c:v>
                </c:pt>
                <c:pt idx="548">
                  <c:v>41473</c:v>
                </c:pt>
                <c:pt idx="549">
                  <c:v>41472</c:v>
                </c:pt>
                <c:pt idx="550">
                  <c:v>41471</c:v>
                </c:pt>
                <c:pt idx="551">
                  <c:v>41470</c:v>
                </c:pt>
                <c:pt idx="552">
                  <c:v>41467</c:v>
                </c:pt>
                <c:pt idx="553">
                  <c:v>41466</c:v>
                </c:pt>
                <c:pt idx="554">
                  <c:v>41465</c:v>
                </c:pt>
                <c:pt idx="555">
                  <c:v>41464</c:v>
                </c:pt>
                <c:pt idx="556">
                  <c:v>41463</c:v>
                </c:pt>
                <c:pt idx="557">
                  <c:v>41460</c:v>
                </c:pt>
                <c:pt idx="558">
                  <c:v>41459</c:v>
                </c:pt>
                <c:pt idx="559">
                  <c:v>41458</c:v>
                </c:pt>
                <c:pt idx="560">
                  <c:v>41457</c:v>
                </c:pt>
                <c:pt idx="561">
                  <c:v>41456</c:v>
                </c:pt>
                <c:pt idx="562">
                  <c:v>41453</c:v>
                </c:pt>
                <c:pt idx="563">
                  <c:v>41452</c:v>
                </c:pt>
                <c:pt idx="564">
                  <c:v>41451</c:v>
                </c:pt>
                <c:pt idx="565">
                  <c:v>41450</c:v>
                </c:pt>
                <c:pt idx="566">
                  <c:v>41449</c:v>
                </c:pt>
                <c:pt idx="567">
                  <c:v>41446</c:v>
                </c:pt>
                <c:pt idx="568">
                  <c:v>41445</c:v>
                </c:pt>
                <c:pt idx="569">
                  <c:v>41444</c:v>
                </c:pt>
                <c:pt idx="570">
                  <c:v>41443</c:v>
                </c:pt>
                <c:pt idx="571">
                  <c:v>41442</c:v>
                </c:pt>
                <c:pt idx="572">
                  <c:v>41439</c:v>
                </c:pt>
                <c:pt idx="573">
                  <c:v>41438</c:v>
                </c:pt>
                <c:pt idx="574">
                  <c:v>41436</c:v>
                </c:pt>
                <c:pt idx="575">
                  <c:v>41435</c:v>
                </c:pt>
                <c:pt idx="576">
                  <c:v>41432</c:v>
                </c:pt>
                <c:pt idx="577">
                  <c:v>41431</c:v>
                </c:pt>
                <c:pt idx="578">
                  <c:v>41430</c:v>
                </c:pt>
                <c:pt idx="579">
                  <c:v>41429</c:v>
                </c:pt>
                <c:pt idx="580">
                  <c:v>41428</c:v>
                </c:pt>
                <c:pt idx="581">
                  <c:v>41425</c:v>
                </c:pt>
                <c:pt idx="582">
                  <c:v>41424</c:v>
                </c:pt>
                <c:pt idx="583">
                  <c:v>41423</c:v>
                </c:pt>
                <c:pt idx="584">
                  <c:v>41422</c:v>
                </c:pt>
                <c:pt idx="585">
                  <c:v>41421</c:v>
                </c:pt>
                <c:pt idx="586">
                  <c:v>41418</c:v>
                </c:pt>
                <c:pt idx="587">
                  <c:v>41417</c:v>
                </c:pt>
                <c:pt idx="588">
                  <c:v>41416</c:v>
                </c:pt>
                <c:pt idx="589">
                  <c:v>41415</c:v>
                </c:pt>
                <c:pt idx="590">
                  <c:v>41414</c:v>
                </c:pt>
                <c:pt idx="591">
                  <c:v>41411</c:v>
                </c:pt>
                <c:pt idx="592">
                  <c:v>41410</c:v>
                </c:pt>
                <c:pt idx="593">
                  <c:v>41409</c:v>
                </c:pt>
                <c:pt idx="594">
                  <c:v>41408</c:v>
                </c:pt>
                <c:pt idx="595">
                  <c:v>41407</c:v>
                </c:pt>
                <c:pt idx="596">
                  <c:v>41402</c:v>
                </c:pt>
                <c:pt idx="597">
                  <c:v>41401</c:v>
                </c:pt>
                <c:pt idx="598">
                  <c:v>41400</c:v>
                </c:pt>
                <c:pt idx="599">
                  <c:v>41394</c:v>
                </c:pt>
                <c:pt idx="600">
                  <c:v>41393</c:v>
                </c:pt>
                <c:pt idx="601">
                  <c:v>41390</c:v>
                </c:pt>
                <c:pt idx="602">
                  <c:v>41389</c:v>
                </c:pt>
                <c:pt idx="603">
                  <c:v>41388</c:v>
                </c:pt>
                <c:pt idx="604">
                  <c:v>41387</c:v>
                </c:pt>
                <c:pt idx="605">
                  <c:v>41386</c:v>
                </c:pt>
                <c:pt idx="606">
                  <c:v>41383</c:v>
                </c:pt>
                <c:pt idx="607">
                  <c:v>41382</c:v>
                </c:pt>
                <c:pt idx="608">
                  <c:v>41381</c:v>
                </c:pt>
                <c:pt idx="609">
                  <c:v>41380</c:v>
                </c:pt>
                <c:pt idx="610">
                  <c:v>41379</c:v>
                </c:pt>
                <c:pt idx="611">
                  <c:v>41376</c:v>
                </c:pt>
                <c:pt idx="612">
                  <c:v>41375</c:v>
                </c:pt>
                <c:pt idx="613">
                  <c:v>41374</c:v>
                </c:pt>
                <c:pt idx="614">
                  <c:v>41373</c:v>
                </c:pt>
                <c:pt idx="615">
                  <c:v>41372</c:v>
                </c:pt>
                <c:pt idx="616">
                  <c:v>41369</c:v>
                </c:pt>
                <c:pt idx="617">
                  <c:v>41368</c:v>
                </c:pt>
                <c:pt idx="618">
                  <c:v>41367</c:v>
                </c:pt>
                <c:pt idx="619">
                  <c:v>41366</c:v>
                </c:pt>
                <c:pt idx="620">
                  <c:v>41365</c:v>
                </c:pt>
                <c:pt idx="621">
                  <c:v>41362</c:v>
                </c:pt>
                <c:pt idx="622">
                  <c:v>41361</c:v>
                </c:pt>
                <c:pt idx="623">
                  <c:v>41360</c:v>
                </c:pt>
                <c:pt idx="624">
                  <c:v>41359</c:v>
                </c:pt>
                <c:pt idx="625">
                  <c:v>41358</c:v>
                </c:pt>
                <c:pt idx="626">
                  <c:v>41355</c:v>
                </c:pt>
                <c:pt idx="627">
                  <c:v>41354</c:v>
                </c:pt>
                <c:pt idx="628">
                  <c:v>41353</c:v>
                </c:pt>
                <c:pt idx="629">
                  <c:v>41352</c:v>
                </c:pt>
                <c:pt idx="630">
                  <c:v>41351</c:v>
                </c:pt>
                <c:pt idx="631">
                  <c:v>41348</c:v>
                </c:pt>
                <c:pt idx="632">
                  <c:v>41347</c:v>
                </c:pt>
                <c:pt idx="633">
                  <c:v>41346</c:v>
                </c:pt>
                <c:pt idx="634">
                  <c:v>41345</c:v>
                </c:pt>
                <c:pt idx="635">
                  <c:v>41344</c:v>
                </c:pt>
                <c:pt idx="636">
                  <c:v>41340</c:v>
                </c:pt>
                <c:pt idx="637">
                  <c:v>41339</c:v>
                </c:pt>
                <c:pt idx="638">
                  <c:v>41338</c:v>
                </c:pt>
                <c:pt idx="639">
                  <c:v>41337</c:v>
                </c:pt>
                <c:pt idx="640">
                  <c:v>41334</c:v>
                </c:pt>
                <c:pt idx="641">
                  <c:v>41333</c:v>
                </c:pt>
                <c:pt idx="642">
                  <c:v>41332</c:v>
                </c:pt>
                <c:pt idx="643">
                  <c:v>41331</c:v>
                </c:pt>
                <c:pt idx="644">
                  <c:v>41330</c:v>
                </c:pt>
                <c:pt idx="645">
                  <c:v>41327</c:v>
                </c:pt>
                <c:pt idx="646">
                  <c:v>41326</c:v>
                </c:pt>
                <c:pt idx="647">
                  <c:v>41325</c:v>
                </c:pt>
                <c:pt idx="648">
                  <c:v>41324</c:v>
                </c:pt>
                <c:pt idx="649">
                  <c:v>41323</c:v>
                </c:pt>
                <c:pt idx="650">
                  <c:v>41320</c:v>
                </c:pt>
                <c:pt idx="651">
                  <c:v>41319</c:v>
                </c:pt>
                <c:pt idx="652">
                  <c:v>41318</c:v>
                </c:pt>
                <c:pt idx="653">
                  <c:v>41317</c:v>
                </c:pt>
                <c:pt idx="654">
                  <c:v>41316</c:v>
                </c:pt>
                <c:pt idx="655">
                  <c:v>41313</c:v>
                </c:pt>
                <c:pt idx="656">
                  <c:v>41312</c:v>
                </c:pt>
                <c:pt idx="657">
                  <c:v>41311</c:v>
                </c:pt>
                <c:pt idx="658">
                  <c:v>41310</c:v>
                </c:pt>
                <c:pt idx="659">
                  <c:v>41309</c:v>
                </c:pt>
                <c:pt idx="660">
                  <c:v>41306</c:v>
                </c:pt>
                <c:pt idx="661">
                  <c:v>41305</c:v>
                </c:pt>
                <c:pt idx="662">
                  <c:v>41304</c:v>
                </c:pt>
                <c:pt idx="663">
                  <c:v>41303</c:v>
                </c:pt>
                <c:pt idx="664">
                  <c:v>41302</c:v>
                </c:pt>
                <c:pt idx="665">
                  <c:v>41299</c:v>
                </c:pt>
                <c:pt idx="666">
                  <c:v>41298</c:v>
                </c:pt>
                <c:pt idx="667">
                  <c:v>41297</c:v>
                </c:pt>
                <c:pt idx="668">
                  <c:v>41296</c:v>
                </c:pt>
                <c:pt idx="669">
                  <c:v>41295</c:v>
                </c:pt>
                <c:pt idx="670">
                  <c:v>41292</c:v>
                </c:pt>
                <c:pt idx="671">
                  <c:v>41291</c:v>
                </c:pt>
                <c:pt idx="672">
                  <c:v>41290</c:v>
                </c:pt>
                <c:pt idx="673">
                  <c:v>41289</c:v>
                </c:pt>
                <c:pt idx="674">
                  <c:v>41288</c:v>
                </c:pt>
                <c:pt idx="675">
                  <c:v>41285</c:v>
                </c:pt>
                <c:pt idx="676">
                  <c:v>41284</c:v>
                </c:pt>
                <c:pt idx="677">
                  <c:v>41283</c:v>
                </c:pt>
                <c:pt idx="678">
                  <c:v>41272</c:v>
                </c:pt>
                <c:pt idx="679">
                  <c:v>41271</c:v>
                </c:pt>
                <c:pt idx="680">
                  <c:v>41270</c:v>
                </c:pt>
                <c:pt idx="681">
                  <c:v>41269</c:v>
                </c:pt>
                <c:pt idx="682">
                  <c:v>41268</c:v>
                </c:pt>
                <c:pt idx="683">
                  <c:v>41267</c:v>
                </c:pt>
                <c:pt idx="684">
                  <c:v>41264</c:v>
                </c:pt>
                <c:pt idx="685">
                  <c:v>41263</c:v>
                </c:pt>
                <c:pt idx="686">
                  <c:v>41262</c:v>
                </c:pt>
                <c:pt idx="687">
                  <c:v>41261</c:v>
                </c:pt>
                <c:pt idx="688">
                  <c:v>41260</c:v>
                </c:pt>
                <c:pt idx="689">
                  <c:v>41257</c:v>
                </c:pt>
                <c:pt idx="690">
                  <c:v>41256</c:v>
                </c:pt>
                <c:pt idx="691">
                  <c:v>41255</c:v>
                </c:pt>
                <c:pt idx="692">
                  <c:v>41254</c:v>
                </c:pt>
                <c:pt idx="693">
                  <c:v>41253</c:v>
                </c:pt>
                <c:pt idx="694">
                  <c:v>41250</c:v>
                </c:pt>
                <c:pt idx="695">
                  <c:v>41249</c:v>
                </c:pt>
                <c:pt idx="696">
                  <c:v>41248</c:v>
                </c:pt>
                <c:pt idx="697">
                  <c:v>41247</c:v>
                </c:pt>
                <c:pt idx="698">
                  <c:v>41246</c:v>
                </c:pt>
                <c:pt idx="699">
                  <c:v>41243</c:v>
                </c:pt>
                <c:pt idx="700">
                  <c:v>41242</c:v>
                </c:pt>
                <c:pt idx="701">
                  <c:v>41241</c:v>
                </c:pt>
                <c:pt idx="702">
                  <c:v>41240</c:v>
                </c:pt>
                <c:pt idx="703">
                  <c:v>41239</c:v>
                </c:pt>
                <c:pt idx="704">
                  <c:v>41236</c:v>
                </c:pt>
                <c:pt idx="705">
                  <c:v>41235</c:v>
                </c:pt>
                <c:pt idx="706">
                  <c:v>41234</c:v>
                </c:pt>
                <c:pt idx="707">
                  <c:v>41233</c:v>
                </c:pt>
                <c:pt idx="708">
                  <c:v>41232</c:v>
                </c:pt>
                <c:pt idx="709">
                  <c:v>41229</c:v>
                </c:pt>
                <c:pt idx="710">
                  <c:v>41228</c:v>
                </c:pt>
                <c:pt idx="711">
                  <c:v>41227</c:v>
                </c:pt>
                <c:pt idx="712">
                  <c:v>41226</c:v>
                </c:pt>
                <c:pt idx="713">
                  <c:v>41225</c:v>
                </c:pt>
                <c:pt idx="714">
                  <c:v>41222</c:v>
                </c:pt>
                <c:pt idx="715">
                  <c:v>41221</c:v>
                </c:pt>
                <c:pt idx="716">
                  <c:v>41220</c:v>
                </c:pt>
                <c:pt idx="717">
                  <c:v>41219</c:v>
                </c:pt>
                <c:pt idx="718">
                  <c:v>41215</c:v>
                </c:pt>
                <c:pt idx="719">
                  <c:v>41214</c:v>
                </c:pt>
                <c:pt idx="720">
                  <c:v>41213</c:v>
                </c:pt>
                <c:pt idx="721">
                  <c:v>41212</c:v>
                </c:pt>
                <c:pt idx="722">
                  <c:v>41211</c:v>
                </c:pt>
                <c:pt idx="723">
                  <c:v>41208</c:v>
                </c:pt>
                <c:pt idx="724">
                  <c:v>41207</c:v>
                </c:pt>
                <c:pt idx="725">
                  <c:v>41206</c:v>
                </c:pt>
                <c:pt idx="726">
                  <c:v>41205</c:v>
                </c:pt>
                <c:pt idx="727">
                  <c:v>41204</c:v>
                </c:pt>
                <c:pt idx="728">
                  <c:v>41201</c:v>
                </c:pt>
                <c:pt idx="729">
                  <c:v>41200</c:v>
                </c:pt>
                <c:pt idx="730">
                  <c:v>41199</c:v>
                </c:pt>
                <c:pt idx="731">
                  <c:v>41198</c:v>
                </c:pt>
                <c:pt idx="732">
                  <c:v>41197</c:v>
                </c:pt>
                <c:pt idx="733">
                  <c:v>41194</c:v>
                </c:pt>
                <c:pt idx="734">
                  <c:v>41193</c:v>
                </c:pt>
                <c:pt idx="735">
                  <c:v>41192</c:v>
                </c:pt>
                <c:pt idx="736">
                  <c:v>41191</c:v>
                </c:pt>
                <c:pt idx="737">
                  <c:v>41190</c:v>
                </c:pt>
                <c:pt idx="738">
                  <c:v>41187</c:v>
                </c:pt>
                <c:pt idx="739">
                  <c:v>41186</c:v>
                </c:pt>
                <c:pt idx="740">
                  <c:v>41185</c:v>
                </c:pt>
                <c:pt idx="741">
                  <c:v>41184</c:v>
                </c:pt>
                <c:pt idx="742">
                  <c:v>41183</c:v>
                </c:pt>
                <c:pt idx="743">
                  <c:v>41180</c:v>
                </c:pt>
                <c:pt idx="744">
                  <c:v>41179</c:v>
                </c:pt>
                <c:pt idx="745">
                  <c:v>41178</c:v>
                </c:pt>
                <c:pt idx="746">
                  <c:v>41177</c:v>
                </c:pt>
                <c:pt idx="747">
                  <c:v>41176</c:v>
                </c:pt>
                <c:pt idx="748">
                  <c:v>41173</c:v>
                </c:pt>
                <c:pt idx="749">
                  <c:v>41172</c:v>
                </c:pt>
                <c:pt idx="750">
                  <c:v>41171</c:v>
                </c:pt>
                <c:pt idx="751">
                  <c:v>41170</c:v>
                </c:pt>
                <c:pt idx="752">
                  <c:v>41169</c:v>
                </c:pt>
                <c:pt idx="753">
                  <c:v>41166</c:v>
                </c:pt>
                <c:pt idx="754">
                  <c:v>41165</c:v>
                </c:pt>
                <c:pt idx="755">
                  <c:v>41164</c:v>
                </c:pt>
                <c:pt idx="756">
                  <c:v>41163</c:v>
                </c:pt>
                <c:pt idx="757">
                  <c:v>41162</c:v>
                </c:pt>
                <c:pt idx="758">
                  <c:v>41159</c:v>
                </c:pt>
                <c:pt idx="759">
                  <c:v>41158</c:v>
                </c:pt>
                <c:pt idx="760">
                  <c:v>41157</c:v>
                </c:pt>
                <c:pt idx="761">
                  <c:v>41156</c:v>
                </c:pt>
                <c:pt idx="762">
                  <c:v>41155</c:v>
                </c:pt>
                <c:pt idx="763">
                  <c:v>41152</c:v>
                </c:pt>
                <c:pt idx="764">
                  <c:v>41151</c:v>
                </c:pt>
                <c:pt idx="765">
                  <c:v>41150</c:v>
                </c:pt>
                <c:pt idx="766">
                  <c:v>41149</c:v>
                </c:pt>
                <c:pt idx="767">
                  <c:v>41148</c:v>
                </c:pt>
                <c:pt idx="768">
                  <c:v>41145</c:v>
                </c:pt>
                <c:pt idx="769">
                  <c:v>41144</c:v>
                </c:pt>
                <c:pt idx="770">
                  <c:v>41143</c:v>
                </c:pt>
                <c:pt idx="771">
                  <c:v>41142</c:v>
                </c:pt>
                <c:pt idx="772">
                  <c:v>41141</c:v>
                </c:pt>
                <c:pt idx="773">
                  <c:v>41138</c:v>
                </c:pt>
                <c:pt idx="774">
                  <c:v>41137</c:v>
                </c:pt>
                <c:pt idx="775">
                  <c:v>41136</c:v>
                </c:pt>
                <c:pt idx="776">
                  <c:v>41135</c:v>
                </c:pt>
                <c:pt idx="777">
                  <c:v>41134</c:v>
                </c:pt>
                <c:pt idx="778">
                  <c:v>41131</c:v>
                </c:pt>
                <c:pt idx="779">
                  <c:v>41130</c:v>
                </c:pt>
                <c:pt idx="780">
                  <c:v>41129</c:v>
                </c:pt>
                <c:pt idx="781">
                  <c:v>41128</c:v>
                </c:pt>
                <c:pt idx="782">
                  <c:v>41127</c:v>
                </c:pt>
                <c:pt idx="783">
                  <c:v>41124</c:v>
                </c:pt>
                <c:pt idx="784">
                  <c:v>41123</c:v>
                </c:pt>
                <c:pt idx="785">
                  <c:v>41122</c:v>
                </c:pt>
                <c:pt idx="786">
                  <c:v>41121</c:v>
                </c:pt>
                <c:pt idx="787">
                  <c:v>41120</c:v>
                </c:pt>
                <c:pt idx="788">
                  <c:v>41117</c:v>
                </c:pt>
                <c:pt idx="789">
                  <c:v>41116</c:v>
                </c:pt>
                <c:pt idx="790">
                  <c:v>41115</c:v>
                </c:pt>
                <c:pt idx="791">
                  <c:v>41114</c:v>
                </c:pt>
                <c:pt idx="792">
                  <c:v>41113</c:v>
                </c:pt>
                <c:pt idx="793">
                  <c:v>41110</c:v>
                </c:pt>
                <c:pt idx="794">
                  <c:v>41109</c:v>
                </c:pt>
                <c:pt idx="795">
                  <c:v>41108</c:v>
                </c:pt>
                <c:pt idx="796">
                  <c:v>41107</c:v>
                </c:pt>
                <c:pt idx="797">
                  <c:v>41106</c:v>
                </c:pt>
                <c:pt idx="798">
                  <c:v>41103</c:v>
                </c:pt>
                <c:pt idx="799">
                  <c:v>41102</c:v>
                </c:pt>
                <c:pt idx="800">
                  <c:v>41101</c:v>
                </c:pt>
                <c:pt idx="801">
                  <c:v>41100</c:v>
                </c:pt>
                <c:pt idx="802">
                  <c:v>41099</c:v>
                </c:pt>
                <c:pt idx="803">
                  <c:v>41096</c:v>
                </c:pt>
                <c:pt idx="804">
                  <c:v>41095</c:v>
                </c:pt>
                <c:pt idx="805">
                  <c:v>41094</c:v>
                </c:pt>
                <c:pt idx="806">
                  <c:v>41093</c:v>
                </c:pt>
                <c:pt idx="807">
                  <c:v>41092</c:v>
                </c:pt>
                <c:pt idx="808">
                  <c:v>41089</c:v>
                </c:pt>
                <c:pt idx="809">
                  <c:v>41088</c:v>
                </c:pt>
                <c:pt idx="810">
                  <c:v>41087</c:v>
                </c:pt>
                <c:pt idx="811">
                  <c:v>41086</c:v>
                </c:pt>
                <c:pt idx="812">
                  <c:v>41085</c:v>
                </c:pt>
                <c:pt idx="813">
                  <c:v>41082</c:v>
                </c:pt>
                <c:pt idx="814">
                  <c:v>41081</c:v>
                </c:pt>
                <c:pt idx="815">
                  <c:v>41080</c:v>
                </c:pt>
                <c:pt idx="816">
                  <c:v>41079</c:v>
                </c:pt>
                <c:pt idx="817">
                  <c:v>41078</c:v>
                </c:pt>
                <c:pt idx="818">
                  <c:v>41075</c:v>
                </c:pt>
                <c:pt idx="819">
                  <c:v>41074</c:v>
                </c:pt>
                <c:pt idx="820">
                  <c:v>41073</c:v>
                </c:pt>
                <c:pt idx="821">
                  <c:v>41069</c:v>
                </c:pt>
                <c:pt idx="822">
                  <c:v>41068</c:v>
                </c:pt>
                <c:pt idx="823">
                  <c:v>41067</c:v>
                </c:pt>
                <c:pt idx="824">
                  <c:v>41066</c:v>
                </c:pt>
                <c:pt idx="825">
                  <c:v>41065</c:v>
                </c:pt>
                <c:pt idx="826">
                  <c:v>41064</c:v>
                </c:pt>
                <c:pt idx="827">
                  <c:v>41061</c:v>
                </c:pt>
                <c:pt idx="828">
                  <c:v>41060</c:v>
                </c:pt>
                <c:pt idx="829">
                  <c:v>41059</c:v>
                </c:pt>
                <c:pt idx="830">
                  <c:v>41058</c:v>
                </c:pt>
                <c:pt idx="831">
                  <c:v>41057</c:v>
                </c:pt>
                <c:pt idx="832">
                  <c:v>41054</c:v>
                </c:pt>
                <c:pt idx="833">
                  <c:v>41053</c:v>
                </c:pt>
                <c:pt idx="834">
                  <c:v>41052</c:v>
                </c:pt>
                <c:pt idx="835">
                  <c:v>41051</c:v>
                </c:pt>
                <c:pt idx="836">
                  <c:v>41050</c:v>
                </c:pt>
                <c:pt idx="837">
                  <c:v>41047</c:v>
                </c:pt>
                <c:pt idx="838">
                  <c:v>41046</c:v>
                </c:pt>
                <c:pt idx="839">
                  <c:v>41045</c:v>
                </c:pt>
                <c:pt idx="840">
                  <c:v>41044</c:v>
                </c:pt>
                <c:pt idx="841">
                  <c:v>41043</c:v>
                </c:pt>
                <c:pt idx="842">
                  <c:v>41041</c:v>
                </c:pt>
                <c:pt idx="843">
                  <c:v>41040</c:v>
                </c:pt>
                <c:pt idx="844">
                  <c:v>41039</c:v>
                </c:pt>
                <c:pt idx="845">
                  <c:v>41034</c:v>
                </c:pt>
                <c:pt idx="846">
                  <c:v>41033</c:v>
                </c:pt>
                <c:pt idx="847">
                  <c:v>41032</c:v>
                </c:pt>
                <c:pt idx="848">
                  <c:v>41031</c:v>
                </c:pt>
                <c:pt idx="849">
                  <c:v>41027</c:v>
                </c:pt>
                <c:pt idx="850">
                  <c:v>41026</c:v>
                </c:pt>
                <c:pt idx="851">
                  <c:v>41025</c:v>
                </c:pt>
                <c:pt idx="852">
                  <c:v>41024</c:v>
                </c:pt>
                <c:pt idx="853">
                  <c:v>41023</c:v>
                </c:pt>
                <c:pt idx="854">
                  <c:v>41022</c:v>
                </c:pt>
                <c:pt idx="855">
                  <c:v>41019</c:v>
                </c:pt>
                <c:pt idx="856">
                  <c:v>41018</c:v>
                </c:pt>
                <c:pt idx="857">
                  <c:v>41017</c:v>
                </c:pt>
                <c:pt idx="858">
                  <c:v>41016</c:v>
                </c:pt>
                <c:pt idx="859">
                  <c:v>41015</c:v>
                </c:pt>
                <c:pt idx="860">
                  <c:v>41012</c:v>
                </c:pt>
                <c:pt idx="861">
                  <c:v>41011</c:v>
                </c:pt>
                <c:pt idx="862">
                  <c:v>41010</c:v>
                </c:pt>
                <c:pt idx="863">
                  <c:v>41009</c:v>
                </c:pt>
                <c:pt idx="864">
                  <c:v>41008</c:v>
                </c:pt>
                <c:pt idx="865">
                  <c:v>41005</c:v>
                </c:pt>
                <c:pt idx="866">
                  <c:v>41004</c:v>
                </c:pt>
                <c:pt idx="867">
                  <c:v>41003</c:v>
                </c:pt>
                <c:pt idx="868">
                  <c:v>41002</c:v>
                </c:pt>
                <c:pt idx="869">
                  <c:v>41001</c:v>
                </c:pt>
                <c:pt idx="870">
                  <c:v>40998</c:v>
                </c:pt>
                <c:pt idx="871">
                  <c:v>40997</c:v>
                </c:pt>
                <c:pt idx="872">
                  <c:v>40996</c:v>
                </c:pt>
                <c:pt idx="873">
                  <c:v>40995</c:v>
                </c:pt>
                <c:pt idx="874">
                  <c:v>40994</c:v>
                </c:pt>
                <c:pt idx="875">
                  <c:v>40991</c:v>
                </c:pt>
                <c:pt idx="876">
                  <c:v>40990</c:v>
                </c:pt>
                <c:pt idx="877">
                  <c:v>40989</c:v>
                </c:pt>
                <c:pt idx="878">
                  <c:v>40988</c:v>
                </c:pt>
                <c:pt idx="879">
                  <c:v>40987</c:v>
                </c:pt>
                <c:pt idx="880">
                  <c:v>40984</c:v>
                </c:pt>
                <c:pt idx="881">
                  <c:v>40983</c:v>
                </c:pt>
                <c:pt idx="882">
                  <c:v>40982</c:v>
                </c:pt>
                <c:pt idx="883">
                  <c:v>40981</c:v>
                </c:pt>
                <c:pt idx="884">
                  <c:v>40980</c:v>
                </c:pt>
                <c:pt idx="885">
                  <c:v>40979</c:v>
                </c:pt>
                <c:pt idx="886">
                  <c:v>40975</c:v>
                </c:pt>
                <c:pt idx="887">
                  <c:v>40974</c:v>
                </c:pt>
                <c:pt idx="888">
                  <c:v>40973</c:v>
                </c:pt>
                <c:pt idx="889">
                  <c:v>40970</c:v>
                </c:pt>
                <c:pt idx="890">
                  <c:v>40969</c:v>
                </c:pt>
                <c:pt idx="891">
                  <c:v>40968</c:v>
                </c:pt>
                <c:pt idx="892">
                  <c:v>40967</c:v>
                </c:pt>
                <c:pt idx="893">
                  <c:v>40966</c:v>
                </c:pt>
                <c:pt idx="894">
                  <c:v>40963</c:v>
                </c:pt>
                <c:pt idx="895">
                  <c:v>40961</c:v>
                </c:pt>
                <c:pt idx="896">
                  <c:v>40960</c:v>
                </c:pt>
                <c:pt idx="897">
                  <c:v>40959</c:v>
                </c:pt>
                <c:pt idx="898">
                  <c:v>40956</c:v>
                </c:pt>
                <c:pt idx="899">
                  <c:v>40955</c:v>
                </c:pt>
                <c:pt idx="900">
                  <c:v>40954</c:v>
                </c:pt>
                <c:pt idx="901">
                  <c:v>40953</c:v>
                </c:pt>
                <c:pt idx="902">
                  <c:v>40952</c:v>
                </c:pt>
                <c:pt idx="903">
                  <c:v>40949</c:v>
                </c:pt>
                <c:pt idx="904">
                  <c:v>40948</c:v>
                </c:pt>
                <c:pt idx="905">
                  <c:v>40947</c:v>
                </c:pt>
                <c:pt idx="906">
                  <c:v>40946</c:v>
                </c:pt>
                <c:pt idx="907">
                  <c:v>40945</c:v>
                </c:pt>
                <c:pt idx="908">
                  <c:v>40942</c:v>
                </c:pt>
                <c:pt idx="909">
                  <c:v>40941</c:v>
                </c:pt>
                <c:pt idx="910">
                  <c:v>40940</c:v>
                </c:pt>
                <c:pt idx="911">
                  <c:v>40939</c:v>
                </c:pt>
                <c:pt idx="912">
                  <c:v>40938</c:v>
                </c:pt>
                <c:pt idx="913">
                  <c:v>40935</c:v>
                </c:pt>
                <c:pt idx="914">
                  <c:v>40934</c:v>
                </c:pt>
                <c:pt idx="915">
                  <c:v>40933</c:v>
                </c:pt>
                <c:pt idx="916">
                  <c:v>40932</c:v>
                </c:pt>
                <c:pt idx="917">
                  <c:v>40931</c:v>
                </c:pt>
                <c:pt idx="918">
                  <c:v>40928</c:v>
                </c:pt>
                <c:pt idx="919">
                  <c:v>40927</c:v>
                </c:pt>
                <c:pt idx="920">
                  <c:v>40926</c:v>
                </c:pt>
                <c:pt idx="921">
                  <c:v>40925</c:v>
                </c:pt>
                <c:pt idx="922">
                  <c:v>40924</c:v>
                </c:pt>
                <c:pt idx="923">
                  <c:v>40921</c:v>
                </c:pt>
                <c:pt idx="924">
                  <c:v>40920</c:v>
                </c:pt>
                <c:pt idx="925">
                  <c:v>40919</c:v>
                </c:pt>
                <c:pt idx="926">
                  <c:v>40918</c:v>
                </c:pt>
                <c:pt idx="927">
                  <c:v>40907</c:v>
                </c:pt>
                <c:pt idx="928">
                  <c:v>40906</c:v>
                </c:pt>
                <c:pt idx="929">
                  <c:v>40905</c:v>
                </c:pt>
                <c:pt idx="930">
                  <c:v>40904</c:v>
                </c:pt>
                <c:pt idx="931">
                  <c:v>40903</c:v>
                </c:pt>
                <c:pt idx="932">
                  <c:v>40900</c:v>
                </c:pt>
                <c:pt idx="933">
                  <c:v>40899</c:v>
                </c:pt>
                <c:pt idx="934">
                  <c:v>40898</c:v>
                </c:pt>
                <c:pt idx="935">
                  <c:v>40897</c:v>
                </c:pt>
                <c:pt idx="936">
                  <c:v>40896</c:v>
                </c:pt>
                <c:pt idx="937">
                  <c:v>40893</c:v>
                </c:pt>
                <c:pt idx="938">
                  <c:v>40892</c:v>
                </c:pt>
                <c:pt idx="939">
                  <c:v>40891</c:v>
                </c:pt>
                <c:pt idx="940">
                  <c:v>40890</c:v>
                </c:pt>
                <c:pt idx="941">
                  <c:v>40889</c:v>
                </c:pt>
                <c:pt idx="942">
                  <c:v>40886</c:v>
                </c:pt>
                <c:pt idx="943">
                  <c:v>40885</c:v>
                </c:pt>
                <c:pt idx="944">
                  <c:v>40884</c:v>
                </c:pt>
                <c:pt idx="945">
                  <c:v>40883</c:v>
                </c:pt>
                <c:pt idx="946">
                  <c:v>40882</c:v>
                </c:pt>
                <c:pt idx="947">
                  <c:v>40879</c:v>
                </c:pt>
                <c:pt idx="948">
                  <c:v>40878</c:v>
                </c:pt>
                <c:pt idx="949">
                  <c:v>40877</c:v>
                </c:pt>
                <c:pt idx="950">
                  <c:v>40876</c:v>
                </c:pt>
                <c:pt idx="951">
                  <c:v>40875</c:v>
                </c:pt>
                <c:pt idx="952">
                  <c:v>40872</c:v>
                </c:pt>
                <c:pt idx="953">
                  <c:v>40871</c:v>
                </c:pt>
                <c:pt idx="954">
                  <c:v>40870</c:v>
                </c:pt>
                <c:pt idx="955">
                  <c:v>40869</c:v>
                </c:pt>
                <c:pt idx="956">
                  <c:v>40868</c:v>
                </c:pt>
                <c:pt idx="957">
                  <c:v>40865</c:v>
                </c:pt>
                <c:pt idx="958">
                  <c:v>40864</c:v>
                </c:pt>
                <c:pt idx="959">
                  <c:v>40863</c:v>
                </c:pt>
                <c:pt idx="960">
                  <c:v>40862</c:v>
                </c:pt>
                <c:pt idx="961">
                  <c:v>40861</c:v>
                </c:pt>
                <c:pt idx="962">
                  <c:v>40858</c:v>
                </c:pt>
                <c:pt idx="963">
                  <c:v>40857</c:v>
                </c:pt>
                <c:pt idx="964">
                  <c:v>40856</c:v>
                </c:pt>
                <c:pt idx="965">
                  <c:v>40855</c:v>
                </c:pt>
                <c:pt idx="966">
                  <c:v>40854</c:v>
                </c:pt>
                <c:pt idx="967">
                  <c:v>40850</c:v>
                </c:pt>
                <c:pt idx="968">
                  <c:v>40849</c:v>
                </c:pt>
                <c:pt idx="969">
                  <c:v>40848</c:v>
                </c:pt>
                <c:pt idx="970">
                  <c:v>40847</c:v>
                </c:pt>
                <c:pt idx="971">
                  <c:v>40844</c:v>
                </c:pt>
                <c:pt idx="972">
                  <c:v>40843</c:v>
                </c:pt>
                <c:pt idx="973">
                  <c:v>40842</c:v>
                </c:pt>
                <c:pt idx="974">
                  <c:v>40841</c:v>
                </c:pt>
                <c:pt idx="975">
                  <c:v>40840</c:v>
                </c:pt>
                <c:pt idx="976">
                  <c:v>40837</c:v>
                </c:pt>
                <c:pt idx="977">
                  <c:v>40836</c:v>
                </c:pt>
                <c:pt idx="978">
                  <c:v>40835</c:v>
                </c:pt>
                <c:pt idx="979">
                  <c:v>40834</c:v>
                </c:pt>
                <c:pt idx="980">
                  <c:v>40833</c:v>
                </c:pt>
                <c:pt idx="981">
                  <c:v>40830</c:v>
                </c:pt>
                <c:pt idx="982">
                  <c:v>40829</c:v>
                </c:pt>
                <c:pt idx="983">
                  <c:v>40828</c:v>
                </c:pt>
                <c:pt idx="984">
                  <c:v>40827</c:v>
                </c:pt>
                <c:pt idx="985">
                  <c:v>40826</c:v>
                </c:pt>
                <c:pt idx="986">
                  <c:v>40823</c:v>
                </c:pt>
                <c:pt idx="987">
                  <c:v>40822</c:v>
                </c:pt>
                <c:pt idx="988">
                  <c:v>40821</c:v>
                </c:pt>
                <c:pt idx="989">
                  <c:v>40820</c:v>
                </c:pt>
                <c:pt idx="990">
                  <c:v>40819</c:v>
                </c:pt>
                <c:pt idx="991">
                  <c:v>40816</c:v>
                </c:pt>
                <c:pt idx="992">
                  <c:v>40815</c:v>
                </c:pt>
                <c:pt idx="993">
                  <c:v>40814</c:v>
                </c:pt>
                <c:pt idx="994">
                  <c:v>40813</c:v>
                </c:pt>
                <c:pt idx="995">
                  <c:v>40812</c:v>
                </c:pt>
                <c:pt idx="996">
                  <c:v>40809</c:v>
                </c:pt>
                <c:pt idx="997">
                  <c:v>40808</c:v>
                </c:pt>
                <c:pt idx="998">
                  <c:v>40807</c:v>
                </c:pt>
                <c:pt idx="999">
                  <c:v>40806</c:v>
                </c:pt>
                <c:pt idx="1000">
                  <c:v>40805</c:v>
                </c:pt>
                <c:pt idx="1001">
                  <c:v>40802</c:v>
                </c:pt>
                <c:pt idx="1002">
                  <c:v>40801</c:v>
                </c:pt>
                <c:pt idx="1003">
                  <c:v>40800</c:v>
                </c:pt>
                <c:pt idx="1004">
                  <c:v>40799</c:v>
                </c:pt>
                <c:pt idx="1005">
                  <c:v>40798</c:v>
                </c:pt>
                <c:pt idx="1006">
                  <c:v>40795</c:v>
                </c:pt>
                <c:pt idx="1007">
                  <c:v>40794</c:v>
                </c:pt>
                <c:pt idx="1008">
                  <c:v>40793</c:v>
                </c:pt>
                <c:pt idx="1009">
                  <c:v>40792</c:v>
                </c:pt>
                <c:pt idx="1010">
                  <c:v>40791</c:v>
                </c:pt>
                <c:pt idx="1011">
                  <c:v>40788</c:v>
                </c:pt>
                <c:pt idx="1012">
                  <c:v>40787</c:v>
                </c:pt>
                <c:pt idx="1013">
                  <c:v>40786</c:v>
                </c:pt>
                <c:pt idx="1014">
                  <c:v>40785</c:v>
                </c:pt>
                <c:pt idx="1015">
                  <c:v>40784</c:v>
                </c:pt>
                <c:pt idx="1016">
                  <c:v>40781</c:v>
                </c:pt>
                <c:pt idx="1017">
                  <c:v>40780</c:v>
                </c:pt>
                <c:pt idx="1018">
                  <c:v>40779</c:v>
                </c:pt>
                <c:pt idx="1019">
                  <c:v>40778</c:v>
                </c:pt>
                <c:pt idx="1020">
                  <c:v>40777</c:v>
                </c:pt>
                <c:pt idx="1021">
                  <c:v>40774</c:v>
                </c:pt>
                <c:pt idx="1022">
                  <c:v>40773</c:v>
                </c:pt>
                <c:pt idx="1023">
                  <c:v>40772</c:v>
                </c:pt>
                <c:pt idx="1024">
                  <c:v>40771</c:v>
                </c:pt>
                <c:pt idx="1025">
                  <c:v>40770</c:v>
                </c:pt>
                <c:pt idx="1026">
                  <c:v>40767</c:v>
                </c:pt>
                <c:pt idx="1027">
                  <c:v>40766</c:v>
                </c:pt>
                <c:pt idx="1028">
                  <c:v>40765</c:v>
                </c:pt>
                <c:pt idx="1029">
                  <c:v>40764</c:v>
                </c:pt>
                <c:pt idx="1030">
                  <c:v>40763</c:v>
                </c:pt>
                <c:pt idx="1031">
                  <c:v>40760</c:v>
                </c:pt>
                <c:pt idx="1032">
                  <c:v>40759</c:v>
                </c:pt>
                <c:pt idx="1033">
                  <c:v>40758</c:v>
                </c:pt>
                <c:pt idx="1034">
                  <c:v>40757</c:v>
                </c:pt>
                <c:pt idx="1035">
                  <c:v>40756</c:v>
                </c:pt>
                <c:pt idx="1036">
                  <c:v>40753</c:v>
                </c:pt>
                <c:pt idx="1037">
                  <c:v>40752</c:v>
                </c:pt>
                <c:pt idx="1038">
                  <c:v>40751</c:v>
                </c:pt>
                <c:pt idx="1039">
                  <c:v>40750</c:v>
                </c:pt>
                <c:pt idx="1040">
                  <c:v>40749</c:v>
                </c:pt>
                <c:pt idx="1041">
                  <c:v>40746</c:v>
                </c:pt>
                <c:pt idx="1042">
                  <c:v>40745</c:v>
                </c:pt>
                <c:pt idx="1043">
                  <c:v>40744</c:v>
                </c:pt>
                <c:pt idx="1044">
                  <c:v>40743</c:v>
                </c:pt>
                <c:pt idx="1045">
                  <c:v>40742</c:v>
                </c:pt>
                <c:pt idx="1046">
                  <c:v>40739</c:v>
                </c:pt>
                <c:pt idx="1047">
                  <c:v>40738</c:v>
                </c:pt>
                <c:pt idx="1048">
                  <c:v>40737</c:v>
                </c:pt>
                <c:pt idx="1049">
                  <c:v>40736</c:v>
                </c:pt>
                <c:pt idx="1050">
                  <c:v>40735</c:v>
                </c:pt>
                <c:pt idx="1051">
                  <c:v>40732</c:v>
                </c:pt>
                <c:pt idx="1052">
                  <c:v>40731</c:v>
                </c:pt>
                <c:pt idx="1053">
                  <c:v>40730</c:v>
                </c:pt>
                <c:pt idx="1054">
                  <c:v>40729</c:v>
                </c:pt>
                <c:pt idx="1055">
                  <c:v>40728</c:v>
                </c:pt>
                <c:pt idx="1056">
                  <c:v>40725</c:v>
                </c:pt>
                <c:pt idx="1057">
                  <c:v>40724</c:v>
                </c:pt>
                <c:pt idx="1058">
                  <c:v>40723</c:v>
                </c:pt>
                <c:pt idx="1059">
                  <c:v>40722</c:v>
                </c:pt>
                <c:pt idx="1060">
                  <c:v>40721</c:v>
                </c:pt>
                <c:pt idx="1061">
                  <c:v>40718</c:v>
                </c:pt>
                <c:pt idx="1062">
                  <c:v>40717</c:v>
                </c:pt>
                <c:pt idx="1063">
                  <c:v>40716</c:v>
                </c:pt>
                <c:pt idx="1064">
                  <c:v>40715</c:v>
                </c:pt>
                <c:pt idx="1065">
                  <c:v>40714</c:v>
                </c:pt>
                <c:pt idx="1066">
                  <c:v>40711</c:v>
                </c:pt>
                <c:pt idx="1067">
                  <c:v>40710</c:v>
                </c:pt>
                <c:pt idx="1068">
                  <c:v>40709</c:v>
                </c:pt>
                <c:pt idx="1069">
                  <c:v>40708</c:v>
                </c:pt>
                <c:pt idx="1070">
                  <c:v>40704</c:v>
                </c:pt>
                <c:pt idx="1071">
                  <c:v>40703</c:v>
                </c:pt>
                <c:pt idx="1072">
                  <c:v>40702</c:v>
                </c:pt>
                <c:pt idx="1073">
                  <c:v>40701</c:v>
                </c:pt>
                <c:pt idx="1074">
                  <c:v>40700</c:v>
                </c:pt>
                <c:pt idx="1075">
                  <c:v>40697</c:v>
                </c:pt>
                <c:pt idx="1076">
                  <c:v>40696</c:v>
                </c:pt>
                <c:pt idx="1077">
                  <c:v>40695</c:v>
                </c:pt>
                <c:pt idx="1078">
                  <c:v>40694</c:v>
                </c:pt>
                <c:pt idx="1079">
                  <c:v>40693</c:v>
                </c:pt>
                <c:pt idx="1080">
                  <c:v>40690</c:v>
                </c:pt>
                <c:pt idx="1081">
                  <c:v>40689</c:v>
                </c:pt>
                <c:pt idx="1082">
                  <c:v>40688</c:v>
                </c:pt>
                <c:pt idx="1083">
                  <c:v>40687</c:v>
                </c:pt>
                <c:pt idx="1084">
                  <c:v>40686</c:v>
                </c:pt>
                <c:pt idx="1085">
                  <c:v>40683</c:v>
                </c:pt>
                <c:pt idx="1086">
                  <c:v>40682</c:v>
                </c:pt>
                <c:pt idx="1087">
                  <c:v>40681</c:v>
                </c:pt>
                <c:pt idx="1088">
                  <c:v>40680</c:v>
                </c:pt>
                <c:pt idx="1089">
                  <c:v>40679</c:v>
                </c:pt>
                <c:pt idx="1090">
                  <c:v>40676</c:v>
                </c:pt>
                <c:pt idx="1091">
                  <c:v>40675</c:v>
                </c:pt>
                <c:pt idx="1092">
                  <c:v>40674</c:v>
                </c:pt>
                <c:pt idx="1093">
                  <c:v>40673</c:v>
                </c:pt>
                <c:pt idx="1094">
                  <c:v>40669</c:v>
                </c:pt>
                <c:pt idx="1095">
                  <c:v>40668</c:v>
                </c:pt>
                <c:pt idx="1096">
                  <c:v>40667</c:v>
                </c:pt>
                <c:pt idx="1097">
                  <c:v>40666</c:v>
                </c:pt>
                <c:pt idx="1098">
                  <c:v>40662</c:v>
                </c:pt>
                <c:pt idx="1099">
                  <c:v>40661</c:v>
                </c:pt>
                <c:pt idx="1100">
                  <c:v>40660</c:v>
                </c:pt>
                <c:pt idx="1101">
                  <c:v>40659</c:v>
                </c:pt>
                <c:pt idx="1102">
                  <c:v>40658</c:v>
                </c:pt>
                <c:pt idx="1103">
                  <c:v>40655</c:v>
                </c:pt>
                <c:pt idx="1104">
                  <c:v>40654</c:v>
                </c:pt>
                <c:pt idx="1105">
                  <c:v>40653</c:v>
                </c:pt>
                <c:pt idx="1106">
                  <c:v>40652</c:v>
                </c:pt>
                <c:pt idx="1107">
                  <c:v>40651</c:v>
                </c:pt>
                <c:pt idx="1108">
                  <c:v>40648</c:v>
                </c:pt>
                <c:pt idx="1109">
                  <c:v>40647</c:v>
                </c:pt>
                <c:pt idx="1110">
                  <c:v>40646</c:v>
                </c:pt>
                <c:pt idx="1111">
                  <c:v>40645</c:v>
                </c:pt>
                <c:pt idx="1112">
                  <c:v>40644</c:v>
                </c:pt>
                <c:pt idx="1113">
                  <c:v>40641</c:v>
                </c:pt>
                <c:pt idx="1114">
                  <c:v>40640</c:v>
                </c:pt>
                <c:pt idx="1115">
                  <c:v>40639</c:v>
                </c:pt>
                <c:pt idx="1116">
                  <c:v>40638</c:v>
                </c:pt>
                <c:pt idx="1117">
                  <c:v>40637</c:v>
                </c:pt>
                <c:pt idx="1118">
                  <c:v>40634</c:v>
                </c:pt>
                <c:pt idx="1119">
                  <c:v>40633</c:v>
                </c:pt>
                <c:pt idx="1120">
                  <c:v>40632</c:v>
                </c:pt>
                <c:pt idx="1121">
                  <c:v>40631</c:v>
                </c:pt>
                <c:pt idx="1122">
                  <c:v>40630</c:v>
                </c:pt>
                <c:pt idx="1123">
                  <c:v>40627</c:v>
                </c:pt>
                <c:pt idx="1124">
                  <c:v>40626</c:v>
                </c:pt>
                <c:pt idx="1125">
                  <c:v>40625</c:v>
                </c:pt>
                <c:pt idx="1126">
                  <c:v>40624</c:v>
                </c:pt>
                <c:pt idx="1127">
                  <c:v>40623</c:v>
                </c:pt>
                <c:pt idx="1128">
                  <c:v>40620</c:v>
                </c:pt>
                <c:pt idx="1129">
                  <c:v>40619</c:v>
                </c:pt>
                <c:pt idx="1130">
                  <c:v>40618</c:v>
                </c:pt>
                <c:pt idx="1131">
                  <c:v>40617</c:v>
                </c:pt>
                <c:pt idx="1132">
                  <c:v>40616</c:v>
                </c:pt>
                <c:pt idx="1133">
                  <c:v>40613</c:v>
                </c:pt>
                <c:pt idx="1134">
                  <c:v>40612</c:v>
                </c:pt>
                <c:pt idx="1135">
                  <c:v>40611</c:v>
                </c:pt>
                <c:pt idx="1136">
                  <c:v>40607</c:v>
                </c:pt>
                <c:pt idx="1137">
                  <c:v>40606</c:v>
                </c:pt>
                <c:pt idx="1138">
                  <c:v>40605</c:v>
                </c:pt>
                <c:pt idx="1139">
                  <c:v>40604</c:v>
                </c:pt>
                <c:pt idx="1140">
                  <c:v>40603</c:v>
                </c:pt>
                <c:pt idx="1141">
                  <c:v>40602</c:v>
                </c:pt>
                <c:pt idx="1142">
                  <c:v>40599</c:v>
                </c:pt>
                <c:pt idx="1143">
                  <c:v>40598</c:v>
                </c:pt>
                <c:pt idx="1144">
                  <c:v>40596</c:v>
                </c:pt>
                <c:pt idx="1145">
                  <c:v>40595</c:v>
                </c:pt>
                <c:pt idx="1146">
                  <c:v>40592</c:v>
                </c:pt>
                <c:pt idx="1147">
                  <c:v>40591</c:v>
                </c:pt>
                <c:pt idx="1148">
                  <c:v>40590</c:v>
                </c:pt>
                <c:pt idx="1149">
                  <c:v>40589</c:v>
                </c:pt>
                <c:pt idx="1150">
                  <c:v>40588</c:v>
                </c:pt>
                <c:pt idx="1151">
                  <c:v>40585</c:v>
                </c:pt>
                <c:pt idx="1152">
                  <c:v>40584</c:v>
                </c:pt>
                <c:pt idx="1153">
                  <c:v>40583</c:v>
                </c:pt>
                <c:pt idx="1154">
                  <c:v>40582</c:v>
                </c:pt>
                <c:pt idx="1155">
                  <c:v>40581</c:v>
                </c:pt>
                <c:pt idx="1156">
                  <c:v>40578</c:v>
                </c:pt>
                <c:pt idx="1157">
                  <c:v>40577</c:v>
                </c:pt>
                <c:pt idx="1158">
                  <c:v>40576</c:v>
                </c:pt>
                <c:pt idx="1159">
                  <c:v>40575</c:v>
                </c:pt>
                <c:pt idx="1160">
                  <c:v>40574</c:v>
                </c:pt>
                <c:pt idx="1161">
                  <c:v>40571</c:v>
                </c:pt>
                <c:pt idx="1162">
                  <c:v>40570</c:v>
                </c:pt>
                <c:pt idx="1163">
                  <c:v>40569</c:v>
                </c:pt>
                <c:pt idx="1164">
                  <c:v>40568</c:v>
                </c:pt>
                <c:pt idx="1165">
                  <c:v>40567</c:v>
                </c:pt>
                <c:pt idx="1166">
                  <c:v>40564</c:v>
                </c:pt>
                <c:pt idx="1167">
                  <c:v>40563</c:v>
                </c:pt>
                <c:pt idx="1168">
                  <c:v>40562</c:v>
                </c:pt>
                <c:pt idx="1169">
                  <c:v>40561</c:v>
                </c:pt>
                <c:pt idx="1170">
                  <c:v>40560</c:v>
                </c:pt>
                <c:pt idx="1171">
                  <c:v>40557</c:v>
                </c:pt>
                <c:pt idx="1172">
                  <c:v>40556</c:v>
                </c:pt>
                <c:pt idx="1173">
                  <c:v>40555</c:v>
                </c:pt>
                <c:pt idx="1174">
                  <c:v>40554</c:v>
                </c:pt>
                <c:pt idx="1175">
                  <c:v>40543</c:v>
                </c:pt>
                <c:pt idx="1176">
                  <c:v>40542</c:v>
                </c:pt>
                <c:pt idx="1177">
                  <c:v>40541</c:v>
                </c:pt>
                <c:pt idx="1178">
                  <c:v>40540</c:v>
                </c:pt>
                <c:pt idx="1179">
                  <c:v>40539</c:v>
                </c:pt>
                <c:pt idx="1180">
                  <c:v>40536</c:v>
                </c:pt>
                <c:pt idx="1181">
                  <c:v>40535</c:v>
                </c:pt>
                <c:pt idx="1182">
                  <c:v>40534</c:v>
                </c:pt>
                <c:pt idx="1183">
                  <c:v>40533</c:v>
                </c:pt>
                <c:pt idx="1184">
                  <c:v>40532</c:v>
                </c:pt>
                <c:pt idx="1185">
                  <c:v>40529</c:v>
                </c:pt>
                <c:pt idx="1186">
                  <c:v>40528</c:v>
                </c:pt>
                <c:pt idx="1187">
                  <c:v>40527</c:v>
                </c:pt>
                <c:pt idx="1188">
                  <c:v>40526</c:v>
                </c:pt>
                <c:pt idx="1189">
                  <c:v>40525</c:v>
                </c:pt>
                <c:pt idx="1190">
                  <c:v>40522</c:v>
                </c:pt>
                <c:pt idx="1191">
                  <c:v>40521</c:v>
                </c:pt>
                <c:pt idx="1192">
                  <c:v>40520</c:v>
                </c:pt>
                <c:pt idx="1193">
                  <c:v>40519</c:v>
                </c:pt>
                <c:pt idx="1194">
                  <c:v>40518</c:v>
                </c:pt>
                <c:pt idx="1195">
                  <c:v>40515</c:v>
                </c:pt>
                <c:pt idx="1196">
                  <c:v>40514</c:v>
                </c:pt>
                <c:pt idx="1197">
                  <c:v>40513</c:v>
                </c:pt>
                <c:pt idx="1198">
                  <c:v>40512</c:v>
                </c:pt>
                <c:pt idx="1199">
                  <c:v>40511</c:v>
                </c:pt>
                <c:pt idx="1200">
                  <c:v>40508</c:v>
                </c:pt>
                <c:pt idx="1201">
                  <c:v>40507</c:v>
                </c:pt>
                <c:pt idx="1202">
                  <c:v>40506</c:v>
                </c:pt>
                <c:pt idx="1203">
                  <c:v>40505</c:v>
                </c:pt>
                <c:pt idx="1204">
                  <c:v>40504</c:v>
                </c:pt>
                <c:pt idx="1205">
                  <c:v>40501</c:v>
                </c:pt>
                <c:pt idx="1206">
                  <c:v>40500</c:v>
                </c:pt>
                <c:pt idx="1207">
                  <c:v>40499</c:v>
                </c:pt>
                <c:pt idx="1208">
                  <c:v>40498</c:v>
                </c:pt>
                <c:pt idx="1209">
                  <c:v>40497</c:v>
                </c:pt>
                <c:pt idx="1210">
                  <c:v>40495</c:v>
                </c:pt>
                <c:pt idx="1211">
                  <c:v>40494</c:v>
                </c:pt>
                <c:pt idx="1212">
                  <c:v>40493</c:v>
                </c:pt>
                <c:pt idx="1213">
                  <c:v>40492</c:v>
                </c:pt>
                <c:pt idx="1214">
                  <c:v>40491</c:v>
                </c:pt>
                <c:pt idx="1215">
                  <c:v>40490</c:v>
                </c:pt>
                <c:pt idx="1216">
                  <c:v>40485</c:v>
                </c:pt>
                <c:pt idx="1217">
                  <c:v>40484</c:v>
                </c:pt>
                <c:pt idx="1218">
                  <c:v>40483</c:v>
                </c:pt>
                <c:pt idx="1219">
                  <c:v>40480</c:v>
                </c:pt>
                <c:pt idx="1220">
                  <c:v>40479</c:v>
                </c:pt>
                <c:pt idx="1221">
                  <c:v>40478</c:v>
                </c:pt>
                <c:pt idx="1222">
                  <c:v>40477</c:v>
                </c:pt>
                <c:pt idx="1223">
                  <c:v>40476</c:v>
                </c:pt>
                <c:pt idx="1224">
                  <c:v>40473</c:v>
                </c:pt>
                <c:pt idx="1225">
                  <c:v>40472</c:v>
                </c:pt>
                <c:pt idx="1226">
                  <c:v>40471</c:v>
                </c:pt>
                <c:pt idx="1227">
                  <c:v>40470</c:v>
                </c:pt>
                <c:pt idx="1228">
                  <c:v>40469</c:v>
                </c:pt>
                <c:pt idx="1229">
                  <c:v>40466</c:v>
                </c:pt>
                <c:pt idx="1230">
                  <c:v>40465</c:v>
                </c:pt>
                <c:pt idx="1231">
                  <c:v>40464</c:v>
                </c:pt>
                <c:pt idx="1232">
                  <c:v>40463</c:v>
                </c:pt>
                <c:pt idx="1233">
                  <c:v>40462</c:v>
                </c:pt>
                <c:pt idx="1234">
                  <c:v>40459</c:v>
                </c:pt>
                <c:pt idx="1235">
                  <c:v>40458</c:v>
                </c:pt>
                <c:pt idx="1236">
                  <c:v>40457</c:v>
                </c:pt>
                <c:pt idx="1237">
                  <c:v>40456</c:v>
                </c:pt>
                <c:pt idx="1238">
                  <c:v>40455</c:v>
                </c:pt>
                <c:pt idx="1239">
                  <c:v>40452</c:v>
                </c:pt>
                <c:pt idx="1240">
                  <c:v>40451</c:v>
                </c:pt>
                <c:pt idx="1241">
                  <c:v>40450</c:v>
                </c:pt>
                <c:pt idx="1242">
                  <c:v>40449</c:v>
                </c:pt>
                <c:pt idx="1243">
                  <c:v>40448</c:v>
                </c:pt>
                <c:pt idx="1244">
                  <c:v>40445</c:v>
                </c:pt>
                <c:pt idx="1245">
                  <c:v>40444</c:v>
                </c:pt>
                <c:pt idx="1246">
                  <c:v>40443</c:v>
                </c:pt>
                <c:pt idx="1247">
                  <c:v>40442</c:v>
                </c:pt>
                <c:pt idx="1248">
                  <c:v>40441</c:v>
                </c:pt>
                <c:pt idx="1249">
                  <c:v>40438</c:v>
                </c:pt>
                <c:pt idx="1250">
                  <c:v>40437</c:v>
                </c:pt>
                <c:pt idx="1251">
                  <c:v>40436</c:v>
                </c:pt>
                <c:pt idx="1252">
                  <c:v>40435</c:v>
                </c:pt>
                <c:pt idx="1253">
                  <c:v>40434</c:v>
                </c:pt>
                <c:pt idx="1254">
                  <c:v>40431</c:v>
                </c:pt>
                <c:pt idx="1255">
                  <c:v>40430</c:v>
                </c:pt>
                <c:pt idx="1256">
                  <c:v>40429</c:v>
                </c:pt>
                <c:pt idx="1257">
                  <c:v>40428</c:v>
                </c:pt>
                <c:pt idx="1258">
                  <c:v>40427</c:v>
                </c:pt>
                <c:pt idx="1259">
                  <c:v>40424</c:v>
                </c:pt>
                <c:pt idx="1260">
                  <c:v>40423</c:v>
                </c:pt>
                <c:pt idx="1261">
                  <c:v>40422</c:v>
                </c:pt>
                <c:pt idx="1262">
                  <c:v>40421</c:v>
                </c:pt>
                <c:pt idx="1263">
                  <c:v>40420</c:v>
                </c:pt>
                <c:pt idx="1264">
                  <c:v>40417</c:v>
                </c:pt>
                <c:pt idx="1265">
                  <c:v>40416</c:v>
                </c:pt>
                <c:pt idx="1266">
                  <c:v>40415</c:v>
                </c:pt>
                <c:pt idx="1267">
                  <c:v>40414</c:v>
                </c:pt>
                <c:pt idx="1268">
                  <c:v>40413</c:v>
                </c:pt>
                <c:pt idx="1269">
                  <c:v>40410</c:v>
                </c:pt>
                <c:pt idx="1270">
                  <c:v>40409</c:v>
                </c:pt>
                <c:pt idx="1271">
                  <c:v>40408</c:v>
                </c:pt>
                <c:pt idx="1272">
                  <c:v>40407</c:v>
                </c:pt>
                <c:pt idx="1273">
                  <c:v>40406</c:v>
                </c:pt>
                <c:pt idx="1274">
                  <c:v>40403</c:v>
                </c:pt>
                <c:pt idx="1275">
                  <c:v>40402</c:v>
                </c:pt>
                <c:pt idx="1276">
                  <c:v>40401</c:v>
                </c:pt>
                <c:pt idx="1277">
                  <c:v>40400</c:v>
                </c:pt>
                <c:pt idx="1278">
                  <c:v>40399</c:v>
                </c:pt>
                <c:pt idx="1279">
                  <c:v>40396</c:v>
                </c:pt>
                <c:pt idx="1280">
                  <c:v>40395</c:v>
                </c:pt>
                <c:pt idx="1281">
                  <c:v>40394</c:v>
                </c:pt>
                <c:pt idx="1282">
                  <c:v>40393</c:v>
                </c:pt>
                <c:pt idx="1283">
                  <c:v>40392</c:v>
                </c:pt>
                <c:pt idx="1284">
                  <c:v>40389</c:v>
                </c:pt>
                <c:pt idx="1285">
                  <c:v>40388</c:v>
                </c:pt>
                <c:pt idx="1286">
                  <c:v>40387</c:v>
                </c:pt>
                <c:pt idx="1287">
                  <c:v>40386</c:v>
                </c:pt>
                <c:pt idx="1288">
                  <c:v>40385</c:v>
                </c:pt>
                <c:pt idx="1289">
                  <c:v>40382</c:v>
                </c:pt>
                <c:pt idx="1290">
                  <c:v>40381</c:v>
                </c:pt>
                <c:pt idx="1291">
                  <c:v>40380</c:v>
                </c:pt>
                <c:pt idx="1292">
                  <c:v>40379</c:v>
                </c:pt>
                <c:pt idx="1293">
                  <c:v>40378</c:v>
                </c:pt>
                <c:pt idx="1294">
                  <c:v>40375</c:v>
                </c:pt>
                <c:pt idx="1295">
                  <c:v>40374</c:v>
                </c:pt>
                <c:pt idx="1296">
                  <c:v>40373</c:v>
                </c:pt>
                <c:pt idx="1297">
                  <c:v>40372</c:v>
                </c:pt>
                <c:pt idx="1298">
                  <c:v>40371</c:v>
                </c:pt>
                <c:pt idx="1299">
                  <c:v>40368</c:v>
                </c:pt>
                <c:pt idx="1300">
                  <c:v>40367</c:v>
                </c:pt>
                <c:pt idx="1301">
                  <c:v>40366</c:v>
                </c:pt>
                <c:pt idx="1302">
                  <c:v>40365</c:v>
                </c:pt>
                <c:pt idx="1303">
                  <c:v>40364</c:v>
                </c:pt>
                <c:pt idx="1304">
                  <c:v>40361</c:v>
                </c:pt>
                <c:pt idx="1305">
                  <c:v>40360</c:v>
                </c:pt>
              </c:numCache>
            </c:numRef>
          </c:cat>
          <c:val>
            <c:numRef>
              <c:f>Лист2!$G$9:$G$1314</c:f>
              <c:numCache>
                <c:formatCode>_-* #,##0_р_._-;\-* #,##0_р_._-;_-* "-"??_р_._-;_-@_-</c:formatCode>
                <c:ptCount val="130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48000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2400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370.35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39992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1120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29600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0.85000000000000009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2800</c:v>
                </c:pt>
                <c:pt idx="208">
                  <c:v>0</c:v>
                </c:pt>
                <c:pt idx="209">
                  <c:v>0</c:v>
                </c:pt>
                <c:pt idx="210">
                  <c:v>11.04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1.9000000000000001</c:v>
                </c:pt>
                <c:pt idx="219">
                  <c:v>0</c:v>
                </c:pt>
                <c:pt idx="220">
                  <c:v>0</c:v>
                </c:pt>
                <c:pt idx="221">
                  <c:v>240</c:v>
                </c:pt>
                <c:pt idx="222">
                  <c:v>160</c:v>
                </c:pt>
                <c:pt idx="223">
                  <c:v>568.80999999999983</c:v>
                </c:pt>
                <c:pt idx="224">
                  <c:v>0</c:v>
                </c:pt>
                <c:pt idx="225">
                  <c:v>1600</c:v>
                </c:pt>
                <c:pt idx="226">
                  <c:v>2.9499999999999997</c:v>
                </c:pt>
                <c:pt idx="227">
                  <c:v>2.2400000000000002</c:v>
                </c:pt>
                <c:pt idx="228">
                  <c:v>4.76</c:v>
                </c:pt>
                <c:pt idx="229">
                  <c:v>0</c:v>
                </c:pt>
                <c:pt idx="230">
                  <c:v>5.4700000000000006</c:v>
                </c:pt>
                <c:pt idx="231">
                  <c:v>0</c:v>
                </c:pt>
                <c:pt idx="232">
                  <c:v>92.13</c:v>
                </c:pt>
                <c:pt idx="233">
                  <c:v>0</c:v>
                </c:pt>
                <c:pt idx="234">
                  <c:v>0</c:v>
                </c:pt>
                <c:pt idx="235">
                  <c:v>40</c:v>
                </c:pt>
                <c:pt idx="236">
                  <c:v>0</c:v>
                </c:pt>
                <c:pt idx="237">
                  <c:v>0</c:v>
                </c:pt>
                <c:pt idx="238">
                  <c:v>320</c:v>
                </c:pt>
                <c:pt idx="239">
                  <c:v>251.26</c:v>
                </c:pt>
                <c:pt idx="240">
                  <c:v>0</c:v>
                </c:pt>
                <c:pt idx="241">
                  <c:v>18.16</c:v>
                </c:pt>
                <c:pt idx="242">
                  <c:v>0</c:v>
                </c:pt>
                <c:pt idx="243">
                  <c:v>400</c:v>
                </c:pt>
                <c:pt idx="244">
                  <c:v>640</c:v>
                </c:pt>
                <c:pt idx="245">
                  <c:v>320</c:v>
                </c:pt>
                <c:pt idx="246">
                  <c:v>0</c:v>
                </c:pt>
                <c:pt idx="247">
                  <c:v>0</c:v>
                </c:pt>
                <c:pt idx="248">
                  <c:v>120.84</c:v>
                </c:pt>
                <c:pt idx="249">
                  <c:v>0</c:v>
                </c:pt>
                <c:pt idx="250">
                  <c:v>0</c:v>
                </c:pt>
                <c:pt idx="251">
                  <c:v>1619.62</c:v>
                </c:pt>
                <c:pt idx="252">
                  <c:v>0</c:v>
                </c:pt>
                <c:pt idx="253">
                  <c:v>0</c:v>
                </c:pt>
                <c:pt idx="254">
                  <c:v>400</c:v>
                </c:pt>
                <c:pt idx="255">
                  <c:v>8.4500000000000011</c:v>
                </c:pt>
                <c:pt idx="256">
                  <c:v>160</c:v>
                </c:pt>
                <c:pt idx="257">
                  <c:v>0</c:v>
                </c:pt>
                <c:pt idx="258">
                  <c:v>9.7000000000000011</c:v>
                </c:pt>
                <c:pt idx="259">
                  <c:v>560</c:v>
                </c:pt>
                <c:pt idx="260">
                  <c:v>0</c:v>
                </c:pt>
                <c:pt idx="261">
                  <c:v>27.01</c:v>
                </c:pt>
                <c:pt idx="262">
                  <c:v>320</c:v>
                </c:pt>
                <c:pt idx="263">
                  <c:v>200</c:v>
                </c:pt>
                <c:pt idx="264">
                  <c:v>0</c:v>
                </c:pt>
                <c:pt idx="265">
                  <c:v>9.49</c:v>
                </c:pt>
                <c:pt idx="266">
                  <c:v>0</c:v>
                </c:pt>
                <c:pt idx="267">
                  <c:v>240</c:v>
                </c:pt>
                <c:pt idx="268">
                  <c:v>320</c:v>
                </c:pt>
                <c:pt idx="269">
                  <c:v>20.71</c:v>
                </c:pt>
                <c:pt idx="270">
                  <c:v>0</c:v>
                </c:pt>
                <c:pt idx="271">
                  <c:v>160</c:v>
                </c:pt>
                <c:pt idx="272">
                  <c:v>800</c:v>
                </c:pt>
                <c:pt idx="273">
                  <c:v>12.06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160</c:v>
                </c:pt>
                <c:pt idx="279">
                  <c:v>0</c:v>
                </c:pt>
                <c:pt idx="280">
                  <c:v>0</c:v>
                </c:pt>
                <c:pt idx="281">
                  <c:v>400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440</c:v>
                </c:pt>
                <c:pt idx="286">
                  <c:v>0</c:v>
                </c:pt>
                <c:pt idx="287">
                  <c:v>120</c:v>
                </c:pt>
                <c:pt idx="288">
                  <c:v>0</c:v>
                </c:pt>
                <c:pt idx="289">
                  <c:v>360</c:v>
                </c:pt>
                <c:pt idx="290">
                  <c:v>480</c:v>
                </c:pt>
                <c:pt idx="291">
                  <c:v>2400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240</c:v>
                </c:pt>
                <c:pt idx="303">
                  <c:v>0</c:v>
                </c:pt>
                <c:pt idx="304">
                  <c:v>680</c:v>
                </c:pt>
                <c:pt idx="305">
                  <c:v>0</c:v>
                </c:pt>
                <c:pt idx="306">
                  <c:v>0</c:v>
                </c:pt>
                <c:pt idx="307">
                  <c:v>240</c:v>
                </c:pt>
                <c:pt idx="308">
                  <c:v>0</c:v>
                </c:pt>
                <c:pt idx="309">
                  <c:v>480</c:v>
                </c:pt>
                <c:pt idx="310">
                  <c:v>0</c:v>
                </c:pt>
                <c:pt idx="311">
                  <c:v>20080</c:v>
                </c:pt>
                <c:pt idx="312">
                  <c:v>0</c:v>
                </c:pt>
                <c:pt idx="313">
                  <c:v>0</c:v>
                </c:pt>
                <c:pt idx="314">
                  <c:v>1.6</c:v>
                </c:pt>
                <c:pt idx="315">
                  <c:v>0</c:v>
                </c:pt>
                <c:pt idx="316">
                  <c:v>1.2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30.8</c:v>
                </c:pt>
                <c:pt idx="324">
                  <c:v>0</c:v>
                </c:pt>
                <c:pt idx="325">
                  <c:v>0</c:v>
                </c:pt>
                <c:pt idx="326">
                  <c:v>5.6</c:v>
                </c:pt>
                <c:pt idx="327">
                  <c:v>0</c:v>
                </c:pt>
                <c:pt idx="328">
                  <c:v>165.6</c:v>
                </c:pt>
                <c:pt idx="329">
                  <c:v>0</c:v>
                </c:pt>
                <c:pt idx="330">
                  <c:v>0.96000000000000008</c:v>
                </c:pt>
                <c:pt idx="331">
                  <c:v>1.36</c:v>
                </c:pt>
                <c:pt idx="332">
                  <c:v>0</c:v>
                </c:pt>
                <c:pt idx="333">
                  <c:v>4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8</c:v>
                </c:pt>
                <c:pt idx="339">
                  <c:v>72085.600000000006</c:v>
                </c:pt>
                <c:pt idx="340">
                  <c:v>0</c:v>
                </c:pt>
                <c:pt idx="341">
                  <c:v>80</c:v>
                </c:pt>
                <c:pt idx="342">
                  <c:v>240</c:v>
                </c:pt>
                <c:pt idx="343">
                  <c:v>80</c:v>
                </c:pt>
                <c:pt idx="344">
                  <c:v>0</c:v>
                </c:pt>
                <c:pt idx="345">
                  <c:v>0</c:v>
                </c:pt>
                <c:pt idx="346">
                  <c:v>320</c:v>
                </c:pt>
                <c:pt idx="347">
                  <c:v>480</c:v>
                </c:pt>
                <c:pt idx="348">
                  <c:v>400</c:v>
                </c:pt>
                <c:pt idx="349">
                  <c:v>1312.6899999999998</c:v>
                </c:pt>
                <c:pt idx="350">
                  <c:v>0</c:v>
                </c:pt>
                <c:pt idx="351">
                  <c:v>240</c:v>
                </c:pt>
                <c:pt idx="352">
                  <c:v>68</c:v>
                </c:pt>
                <c:pt idx="353">
                  <c:v>2400</c:v>
                </c:pt>
                <c:pt idx="354">
                  <c:v>0</c:v>
                </c:pt>
                <c:pt idx="355">
                  <c:v>160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320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1000</c:v>
                </c:pt>
                <c:pt idx="368">
                  <c:v>240</c:v>
                </c:pt>
                <c:pt idx="369">
                  <c:v>0</c:v>
                </c:pt>
                <c:pt idx="370">
                  <c:v>320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400</c:v>
                </c:pt>
                <c:pt idx="375">
                  <c:v>483.04</c:v>
                </c:pt>
                <c:pt idx="376">
                  <c:v>0</c:v>
                </c:pt>
                <c:pt idx="377">
                  <c:v>0</c:v>
                </c:pt>
                <c:pt idx="378">
                  <c:v>800</c:v>
                </c:pt>
                <c:pt idx="379">
                  <c:v>0</c:v>
                </c:pt>
                <c:pt idx="380">
                  <c:v>320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160</c:v>
                </c:pt>
                <c:pt idx="390">
                  <c:v>0</c:v>
                </c:pt>
                <c:pt idx="391">
                  <c:v>240</c:v>
                </c:pt>
                <c:pt idx="392">
                  <c:v>0</c:v>
                </c:pt>
                <c:pt idx="393">
                  <c:v>8000</c:v>
                </c:pt>
                <c:pt idx="394">
                  <c:v>1400</c:v>
                </c:pt>
                <c:pt idx="395">
                  <c:v>78808.63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200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240</c:v>
                </c:pt>
                <c:pt idx="408">
                  <c:v>0</c:v>
                </c:pt>
                <c:pt idx="409">
                  <c:v>36</c:v>
                </c:pt>
                <c:pt idx="410">
                  <c:v>0</c:v>
                </c:pt>
                <c:pt idx="411">
                  <c:v>0</c:v>
                </c:pt>
                <c:pt idx="412">
                  <c:v>40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1952</c:v>
                </c:pt>
                <c:pt idx="419">
                  <c:v>0</c:v>
                </c:pt>
                <c:pt idx="420">
                  <c:v>1296</c:v>
                </c:pt>
                <c:pt idx="421">
                  <c:v>19.2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116.8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320</c:v>
                </c:pt>
                <c:pt idx="439">
                  <c:v>0</c:v>
                </c:pt>
                <c:pt idx="440">
                  <c:v>70</c:v>
                </c:pt>
                <c:pt idx="441">
                  <c:v>1320</c:v>
                </c:pt>
                <c:pt idx="442">
                  <c:v>0</c:v>
                </c:pt>
                <c:pt idx="443">
                  <c:v>16</c:v>
                </c:pt>
                <c:pt idx="444">
                  <c:v>636</c:v>
                </c:pt>
                <c:pt idx="445">
                  <c:v>28</c:v>
                </c:pt>
                <c:pt idx="446">
                  <c:v>0</c:v>
                </c:pt>
                <c:pt idx="447">
                  <c:v>60</c:v>
                </c:pt>
                <c:pt idx="448">
                  <c:v>0</c:v>
                </c:pt>
                <c:pt idx="449">
                  <c:v>1280</c:v>
                </c:pt>
                <c:pt idx="450">
                  <c:v>160</c:v>
                </c:pt>
                <c:pt idx="451">
                  <c:v>0</c:v>
                </c:pt>
                <c:pt idx="452">
                  <c:v>0</c:v>
                </c:pt>
                <c:pt idx="453">
                  <c:v>208.8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40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240</c:v>
                </c:pt>
                <c:pt idx="467">
                  <c:v>320</c:v>
                </c:pt>
                <c:pt idx="468">
                  <c:v>0</c:v>
                </c:pt>
                <c:pt idx="469">
                  <c:v>0</c:v>
                </c:pt>
                <c:pt idx="470">
                  <c:v>400</c:v>
                </c:pt>
                <c:pt idx="471">
                  <c:v>120</c:v>
                </c:pt>
                <c:pt idx="472">
                  <c:v>400</c:v>
                </c:pt>
                <c:pt idx="473">
                  <c:v>6400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160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240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336</c:v>
                </c:pt>
                <c:pt idx="486">
                  <c:v>160</c:v>
                </c:pt>
                <c:pt idx="487">
                  <c:v>16</c:v>
                </c:pt>
                <c:pt idx="488">
                  <c:v>16</c:v>
                </c:pt>
                <c:pt idx="489">
                  <c:v>0</c:v>
                </c:pt>
                <c:pt idx="490">
                  <c:v>56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190</c:v>
                </c:pt>
                <c:pt idx="498">
                  <c:v>0</c:v>
                </c:pt>
                <c:pt idx="499">
                  <c:v>30.8</c:v>
                </c:pt>
                <c:pt idx="500">
                  <c:v>1600</c:v>
                </c:pt>
                <c:pt idx="501">
                  <c:v>240</c:v>
                </c:pt>
                <c:pt idx="502">
                  <c:v>0</c:v>
                </c:pt>
                <c:pt idx="503">
                  <c:v>0</c:v>
                </c:pt>
                <c:pt idx="504">
                  <c:v>288.8</c:v>
                </c:pt>
                <c:pt idx="505">
                  <c:v>0</c:v>
                </c:pt>
                <c:pt idx="506">
                  <c:v>0</c:v>
                </c:pt>
                <c:pt idx="507">
                  <c:v>400</c:v>
                </c:pt>
                <c:pt idx="508">
                  <c:v>400</c:v>
                </c:pt>
                <c:pt idx="509">
                  <c:v>52.8</c:v>
                </c:pt>
                <c:pt idx="510">
                  <c:v>0</c:v>
                </c:pt>
                <c:pt idx="511">
                  <c:v>160</c:v>
                </c:pt>
                <c:pt idx="512">
                  <c:v>0</c:v>
                </c:pt>
                <c:pt idx="513">
                  <c:v>12</c:v>
                </c:pt>
                <c:pt idx="514">
                  <c:v>87.6</c:v>
                </c:pt>
                <c:pt idx="515">
                  <c:v>0</c:v>
                </c:pt>
                <c:pt idx="516">
                  <c:v>0</c:v>
                </c:pt>
                <c:pt idx="517">
                  <c:v>24</c:v>
                </c:pt>
                <c:pt idx="518">
                  <c:v>1600</c:v>
                </c:pt>
                <c:pt idx="519">
                  <c:v>636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70.400000000000006</c:v>
                </c:pt>
                <c:pt idx="524">
                  <c:v>123.6</c:v>
                </c:pt>
                <c:pt idx="525">
                  <c:v>40</c:v>
                </c:pt>
                <c:pt idx="526">
                  <c:v>0</c:v>
                </c:pt>
                <c:pt idx="527">
                  <c:v>12</c:v>
                </c:pt>
                <c:pt idx="528">
                  <c:v>140</c:v>
                </c:pt>
                <c:pt idx="529">
                  <c:v>0</c:v>
                </c:pt>
                <c:pt idx="530">
                  <c:v>160</c:v>
                </c:pt>
                <c:pt idx="531">
                  <c:v>120</c:v>
                </c:pt>
                <c:pt idx="532">
                  <c:v>0</c:v>
                </c:pt>
                <c:pt idx="533">
                  <c:v>0</c:v>
                </c:pt>
                <c:pt idx="534">
                  <c:v>160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5600</c:v>
                </c:pt>
                <c:pt idx="540">
                  <c:v>3200</c:v>
                </c:pt>
                <c:pt idx="541">
                  <c:v>1760</c:v>
                </c:pt>
                <c:pt idx="542">
                  <c:v>160</c:v>
                </c:pt>
                <c:pt idx="543">
                  <c:v>9920</c:v>
                </c:pt>
                <c:pt idx="544">
                  <c:v>400</c:v>
                </c:pt>
                <c:pt idx="545">
                  <c:v>3920</c:v>
                </c:pt>
                <c:pt idx="546">
                  <c:v>0</c:v>
                </c:pt>
                <c:pt idx="547">
                  <c:v>0</c:v>
                </c:pt>
                <c:pt idx="548">
                  <c:v>240</c:v>
                </c:pt>
                <c:pt idx="549">
                  <c:v>4192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2800</c:v>
                </c:pt>
                <c:pt idx="557">
                  <c:v>4480</c:v>
                </c:pt>
                <c:pt idx="558">
                  <c:v>0</c:v>
                </c:pt>
                <c:pt idx="559">
                  <c:v>1400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20080</c:v>
                </c:pt>
                <c:pt idx="564">
                  <c:v>320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160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320</c:v>
                </c:pt>
                <c:pt idx="576">
                  <c:v>0</c:v>
                </c:pt>
                <c:pt idx="577">
                  <c:v>22076</c:v>
                </c:pt>
                <c:pt idx="578">
                  <c:v>0</c:v>
                </c:pt>
                <c:pt idx="579">
                  <c:v>0</c:v>
                </c:pt>
                <c:pt idx="580">
                  <c:v>26.4</c:v>
                </c:pt>
                <c:pt idx="581">
                  <c:v>0</c:v>
                </c:pt>
                <c:pt idx="582">
                  <c:v>0</c:v>
                </c:pt>
                <c:pt idx="583">
                  <c:v>80</c:v>
                </c:pt>
                <c:pt idx="584">
                  <c:v>79.599999999999994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72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320</c:v>
                </c:pt>
                <c:pt idx="598">
                  <c:v>80</c:v>
                </c:pt>
                <c:pt idx="599">
                  <c:v>0</c:v>
                </c:pt>
                <c:pt idx="600">
                  <c:v>344</c:v>
                </c:pt>
                <c:pt idx="601">
                  <c:v>400</c:v>
                </c:pt>
                <c:pt idx="602">
                  <c:v>40</c:v>
                </c:pt>
                <c:pt idx="603">
                  <c:v>1200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40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120</c:v>
                </c:pt>
                <c:pt idx="633">
                  <c:v>0</c:v>
                </c:pt>
                <c:pt idx="634">
                  <c:v>25000</c:v>
                </c:pt>
                <c:pt idx="635">
                  <c:v>30994.5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200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96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1600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29348</c:v>
                </c:pt>
                <c:pt idx="657">
                  <c:v>2000</c:v>
                </c:pt>
                <c:pt idx="658">
                  <c:v>94.89</c:v>
                </c:pt>
                <c:pt idx="659">
                  <c:v>0</c:v>
                </c:pt>
                <c:pt idx="660">
                  <c:v>0</c:v>
                </c:pt>
                <c:pt idx="661">
                  <c:v>24</c:v>
                </c:pt>
                <c:pt idx="662">
                  <c:v>13920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200</c:v>
                </c:pt>
                <c:pt idx="674">
                  <c:v>0</c:v>
                </c:pt>
                <c:pt idx="675">
                  <c:v>0</c:v>
                </c:pt>
                <c:pt idx="676">
                  <c:v>120</c:v>
                </c:pt>
                <c:pt idx="677">
                  <c:v>0</c:v>
                </c:pt>
                <c:pt idx="678">
                  <c:v>0</c:v>
                </c:pt>
                <c:pt idx="679">
                  <c:v>544</c:v>
                </c:pt>
                <c:pt idx="680">
                  <c:v>140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7132</c:v>
                </c:pt>
                <c:pt idx="686">
                  <c:v>0</c:v>
                </c:pt>
                <c:pt idx="687">
                  <c:v>400</c:v>
                </c:pt>
                <c:pt idx="688">
                  <c:v>192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200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240</c:v>
                </c:pt>
                <c:pt idx="697">
                  <c:v>20</c:v>
                </c:pt>
                <c:pt idx="698">
                  <c:v>90.72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480</c:v>
                </c:pt>
                <c:pt idx="703">
                  <c:v>0</c:v>
                </c:pt>
                <c:pt idx="704">
                  <c:v>160</c:v>
                </c:pt>
                <c:pt idx="705">
                  <c:v>240</c:v>
                </c:pt>
                <c:pt idx="706">
                  <c:v>240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300.58</c:v>
                </c:pt>
                <c:pt idx="713">
                  <c:v>600</c:v>
                </c:pt>
                <c:pt idx="714">
                  <c:v>0</c:v>
                </c:pt>
                <c:pt idx="715">
                  <c:v>0</c:v>
                </c:pt>
                <c:pt idx="716">
                  <c:v>600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2000</c:v>
                </c:pt>
                <c:pt idx="724">
                  <c:v>396</c:v>
                </c:pt>
                <c:pt idx="725">
                  <c:v>0</c:v>
                </c:pt>
                <c:pt idx="726">
                  <c:v>0</c:v>
                </c:pt>
                <c:pt idx="727">
                  <c:v>1200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120</c:v>
                </c:pt>
                <c:pt idx="733">
                  <c:v>12.4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160</c:v>
                </c:pt>
                <c:pt idx="738">
                  <c:v>0</c:v>
                </c:pt>
                <c:pt idx="739">
                  <c:v>2120</c:v>
                </c:pt>
                <c:pt idx="740">
                  <c:v>360</c:v>
                </c:pt>
                <c:pt idx="741">
                  <c:v>0</c:v>
                </c:pt>
                <c:pt idx="742">
                  <c:v>48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3.3499999999999996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400</c:v>
                </c:pt>
                <c:pt idx="754">
                  <c:v>480</c:v>
                </c:pt>
                <c:pt idx="755">
                  <c:v>2080</c:v>
                </c:pt>
                <c:pt idx="756">
                  <c:v>0</c:v>
                </c:pt>
                <c:pt idx="757">
                  <c:v>0</c:v>
                </c:pt>
                <c:pt idx="758">
                  <c:v>400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400</c:v>
                </c:pt>
                <c:pt idx="764">
                  <c:v>12552</c:v>
                </c:pt>
                <c:pt idx="765">
                  <c:v>240</c:v>
                </c:pt>
                <c:pt idx="766">
                  <c:v>0</c:v>
                </c:pt>
                <c:pt idx="767">
                  <c:v>0</c:v>
                </c:pt>
                <c:pt idx="768">
                  <c:v>240</c:v>
                </c:pt>
                <c:pt idx="769">
                  <c:v>400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400</c:v>
                </c:pt>
                <c:pt idx="775">
                  <c:v>0</c:v>
                </c:pt>
                <c:pt idx="776">
                  <c:v>0</c:v>
                </c:pt>
                <c:pt idx="777">
                  <c:v>320</c:v>
                </c:pt>
                <c:pt idx="778">
                  <c:v>0</c:v>
                </c:pt>
                <c:pt idx="779">
                  <c:v>160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400</c:v>
                </c:pt>
                <c:pt idx="789">
                  <c:v>32</c:v>
                </c:pt>
                <c:pt idx="790">
                  <c:v>0</c:v>
                </c:pt>
                <c:pt idx="791">
                  <c:v>1200</c:v>
                </c:pt>
                <c:pt idx="792">
                  <c:v>0</c:v>
                </c:pt>
                <c:pt idx="793">
                  <c:v>0</c:v>
                </c:pt>
                <c:pt idx="794">
                  <c:v>3848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9800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480</c:v>
                </c:pt>
                <c:pt idx="808">
                  <c:v>2520</c:v>
                </c:pt>
                <c:pt idx="809">
                  <c:v>800</c:v>
                </c:pt>
                <c:pt idx="810">
                  <c:v>120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650.31999999999994</c:v>
                </c:pt>
                <c:pt idx="815">
                  <c:v>312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1040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116</c:v>
                </c:pt>
                <c:pt idx="825">
                  <c:v>160</c:v>
                </c:pt>
                <c:pt idx="826">
                  <c:v>0</c:v>
                </c:pt>
                <c:pt idx="827">
                  <c:v>0</c:v>
                </c:pt>
                <c:pt idx="828">
                  <c:v>5988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800</c:v>
                </c:pt>
                <c:pt idx="833">
                  <c:v>2000</c:v>
                </c:pt>
                <c:pt idx="834">
                  <c:v>0</c:v>
                </c:pt>
                <c:pt idx="835">
                  <c:v>0</c:v>
                </c:pt>
                <c:pt idx="836">
                  <c:v>31.2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160</c:v>
                </c:pt>
                <c:pt idx="841">
                  <c:v>0</c:v>
                </c:pt>
                <c:pt idx="842">
                  <c:v>0</c:v>
                </c:pt>
                <c:pt idx="843">
                  <c:v>400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288</c:v>
                </c:pt>
                <c:pt idx="849">
                  <c:v>3900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5600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1040</c:v>
                </c:pt>
                <c:pt idx="858">
                  <c:v>0</c:v>
                </c:pt>
                <c:pt idx="859">
                  <c:v>0</c:v>
                </c:pt>
                <c:pt idx="860">
                  <c:v>240</c:v>
                </c:pt>
                <c:pt idx="861">
                  <c:v>0</c:v>
                </c:pt>
                <c:pt idx="862">
                  <c:v>12000</c:v>
                </c:pt>
                <c:pt idx="863">
                  <c:v>0</c:v>
                </c:pt>
                <c:pt idx="864">
                  <c:v>0</c:v>
                </c:pt>
                <c:pt idx="865">
                  <c:v>400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7424</c:v>
                </c:pt>
                <c:pt idx="872">
                  <c:v>0</c:v>
                </c:pt>
                <c:pt idx="873">
                  <c:v>6</c:v>
                </c:pt>
                <c:pt idx="874">
                  <c:v>0</c:v>
                </c:pt>
                <c:pt idx="875">
                  <c:v>4000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160</c:v>
                </c:pt>
                <c:pt idx="882">
                  <c:v>400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240</c:v>
                </c:pt>
                <c:pt idx="887">
                  <c:v>160</c:v>
                </c:pt>
                <c:pt idx="888">
                  <c:v>0</c:v>
                </c:pt>
                <c:pt idx="889">
                  <c:v>0</c:v>
                </c:pt>
                <c:pt idx="890">
                  <c:v>39.89</c:v>
                </c:pt>
                <c:pt idx="891">
                  <c:v>0</c:v>
                </c:pt>
                <c:pt idx="892">
                  <c:v>4000</c:v>
                </c:pt>
                <c:pt idx="893">
                  <c:v>0</c:v>
                </c:pt>
                <c:pt idx="894">
                  <c:v>0</c:v>
                </c:pt>
                <c:pt idx="895">
                  <c:v>676</c:v>
                </c:pt>
                <c:pt idx="896">
                  <c:v>320</c:v>
                </c:pt>
                <c:pt idx="897">
                  <c:v>0</c:v>
                </c:pt>
                <c:pt idx="898">
                  <c:v>0</c:v>
                </c:pt>
                <c:pt idx="899">
                  <c:v>240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560</c:v>
                </c:pt>
                <c:pt idx="905">
                  <c:v>0</c:v>
                </c:pt>
                <c:pt idx="906">
                  <c:v>720</c:v>
                </c:pt>
                <c:pt idx="907">
                  <c:v>28</c:v>
                </c:pt>
                <c:pt idx="908">
                  <c:v>0</c:v>
                </c:pt>
                <c:pt idx="909">
                  <c:v>0</c:v>
                </c:pt>
                <c:pt idx="910">
                  <c:v>38.720000000000006</c:v>
                </c:pt>
                <c:pt idx="911">
                  <c:v>0</c:v>
                </c:pt>
                <c:pt idx="912">
                  <c:v>0</c:v>
                </c:pt>
                <c:pt idx="913">
                  <c:v>916</c:v>
                </c:pt>
                <c:pt idx="914">
                  <c:v>32</c:v>
                </c:pt>
                <c:pt idx="915">
                  <c:v>0</c:v>
                </c:pt>
                <c:pt idx="916">
                  <c:v>344</c:v>
                </c:pt>
                <c:pt idx="917">
                  <c:v>0</c:v>
                </c:pt>
                <c:pt idx="918">
                  <c:v>0</c:v>
                </c:pt>
                <c:pt idx="919">
                  <c:v>9080</c:v>
                </c:pt>
                <c:pt idx="920">
                  <c:v>0</c:v>
                </c:pt>
                <c:pt idx="921">
                  <c:v>80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3.66</c:v>
                </c:pt>
                <c:pt idx="927">
                  <c:v>0</c:v>
                </c:pt>
                <c:pt idx="928">
                  <c:v>480</c:v>
                </c:pt>
                <c:pt idx="929">
                  <c:v>2112</c:v>
                </c:pt>
                <c:pt idx="930">
                  <c:v>664.53</c:v>
                </c:pt>
                <c:pt idx="931">
                  <c:v>24</c:v>
                </c:pt>
                <c:pt idx="932">
                  <c:v>220</c:v>
                </c:pt>
                <c:pt idx="933">
                  <c:v>200</c:v>
                </c:pt>
                <c:pt idx="934">
                  <c:v>80</c:v>
                </c:pt>
                <c:pt idx="935">
                  <c:v>3.04</c:v>
                </c:pt>
                <c:pt idx="936">
                  <c:v>40</c:v>
                </c:pt>
                <c:pt idx="937">
                  <c:v>0</c:v>
                </c:pt>
                <c:pt idx="938">
                  <c:v>1440</c:v>
                </c:pt>
                <c:pt idx="939">
                  <c:v>8000</c:v>
                </c:pt>
                <c:pt idx="940">
                  <c:v>40</c:v>
                </c:pt>
                <c:pt idx="941">
                  <c:v>0</c:v>
                </c:pt>
                <c:pt idx="942">
                  <c:v>0</c:v>
                </c:pt>
                <c:pt idx="943">
                  <c:v>2460</c:v>
                </c:pt>
                <c:pt idx="944">
                  <c:v>0</c:v>
                </c:pt>
                <c:pt idx="945">
                  <c:v>0</c:v>
                </c:pt>
                <c:pt idx="946">
                  <c:v>112</c:v>
                </c:pt>
                <c:pt idx="947">
                  <c:v>0</c:v>
                </c:pt>
                <c:pt idx="948">
                  <c:v>160</c:v>
                </c:pt>
                <c:pt idx="949">
                  <c:v>400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80</c:v>
                </c:pt>
                <c:pt idx="954">
                  <c:v>200</c:v>
                </c:pt>
                <c:pt idx="955">
                  <c:v>1600</c:v>
                </c:pt>
                <c:pt idx="956">
                  <c:v>40</c:v>
                </c:pt>
                <c:pt idx="957">
                  <c:v>0</c:v>
                </c:pt>
                <c:pt idx="958">
                  <c:v>800</c:v>
                </c:pt>
                <c:pt idx="959">
                  <c:v>0</c:v>
                </c:pt>
                <c:pt idx="960">
                  <c:v>0</c:v>
                </c:pt>
                <c:pt idx="961">
                  <c:v>48</c:v>
                </c:pt>
                <c:pt idx="962">
                  <c:v>0</c:v>
                </c:pt>
                <c:pt idx="963">
                  <c:v>80</c:v>
                </c:pt>
                <c:pt idx="964">
                  <c:v>0</c:v>
                </c:pt>
                <c:pt idx="965">
                  <c:v>960</c:v>
                </c:pt>
                <c:pt idx="966">
                  <c:v>0</c:v>
                </c:pt>
                <c:pt idx="967">
                  <c:v>400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1600</c:v>
                </c:pt>
                <c:pt idx="973">
                  <c:v>0</c:v>
                </c:pt>
                <c:pt idx="974">
                  <c:v>1359.92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982.6</c:v>
                </c:pt>
                <c:pt idx="982">
                  <c:v>80</c:v>
                </c:pt>
                <c:pt idx="983">
                  <c:v>0</c:v>
                </c:pt>
                <c:pt idx="984">
                  <c:v>80.11999999999999</c:v>
                </c:pt>
                <c:pt idx="985">
                  <c:v>111.45</c:v>
                </c:pt>
                <c:pt idx="986">
                  <c:v>664</c:v>
                </c:pt>
                <c:pt idx="987">
                  <c:v>80</c:v>
                </c:pt>
                <c:pt idx="988">
                  <c:v>1304</c:v>
                </c:pt>
                <c:pt idx="989">
                  <c:v>160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96</c:v>
                </c:pt>
                <c:pt idx="994">
                  <c:v>0</c:v>
                </c:pt>
                <c:pt idx="995">
                  <c:v>800</c:v>
                </c:pt>
                <c:pt idx="996">
                  <c:v>6.56</c:v>
                </c:pt>
                <c:pt idx="997">
                  <c:v>36</c:v>
                </c:pt>
                <c:pt idx="998">
                  <c:v>168</c:v>
                </c:pt>
                <c:pt idx="999">
                  <c:v>192</c:v>
                </c:pt>
                <c:pt idx="1000">
                  <c:v>2371.1999999999998</c:v>
                </c:pt>
                <c:pt idx="1001">
                  <c:v>400</c:v>
                </c:pt>
                <c:pt idx="1002">
                  <c:v>0</c:v>
                </c:pt>
                <c:pt idx="1003">
                  <c:v>1228.8</c:v>
                </c:pt>
                <c:pt idx="1004">
                  <c:v>1600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48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160</c:v>
                </c:pt>
                <c:pt idx="1013">
                  <c:v>0</c:v>
                </c:pt>
                <c:pt idx="1014">
                  <c:v>8000</c:v>
                </c:pt>
                <c:pt idx="1015">
                  <c:v>0</c:v>
                </c:pt>
                <c:pt idx="1016">
                  <c:v>99.8</c:v>
                </c:pt>
                <c:pt idx="1017">
                  <c:v>7480</c:v>
                </c:pt>
                <c:pt idx="1018">
                  <c:v>0</c:v>
                </c:pt>
                <c:pt idx="1019">
                  <c:v>24</c:v>
                </c:pt>
                <c:pt idx="1020">
                  <c:v>0</c:v>
                </c:pt>
                <c:pt idx="1021">
                  <c:v>0</c:v>
                </c:pt>
                <c:pt idx="1022">
                  <c:v>40</c:v>
                </c:pt>
                <c:pt idx="1023">
                  <c:v>920</c:v>
                </c:pt>
                <c:pt idx="1024">
                  <c:v>160</c:v>
                </c:pt>
                <c:pt idx="1025">
                  <c:v>2204</c:v>
                </c:pt>
                <c:pt idx="1026">
                  <c:v>124.75</c:v>
                </c:pt>
                <c:pt idx="1027">
                  <c:v>160</c:v>
                </c:pt>
                <c:pt idx="1028">
                  <c:v>0</c:v>
                </c:pt>
                <c:pt idx="1029">
                  <c:v>0</c:v>
                </c:pt>
                <c:pt idx="1030">
                  <c:v>240</c:v>
                </c:pt>
                <c:pt idx="1031">
                  <c:v>0</c:v>
                </c:pt>
                <c:pt idx="1032">
                  <c:v>17.920000000000002</c:v>
                </c:pt>
                <c:pt idx="1033">
                  <c:v>0</c:v>
                </c:pt>
                <c:pt idx="1034">
                  <c:v>400</c:v>
                </c:pt>
                <c:pt idx="1035">
                  <c:v>0</c:v>
                </c:pt>
                <c:pt idx="1036">
                  <c:v>0</c:v>
                </c:pt>
                <c:pt idx="1037">
                  <c:v>440</c:v>
                </c:pt>
                <c:pt idx="1038">
                  <c:v>2200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800</c:v>
                </c:pt>
                <c:pt idx="1048">
                  <c:v>0</c:v>
                </c:pt>
                <c:pt idx="1049">
                  <c:v>240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12000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1512</c:v>
                </c:pt>
                <c:pt idx="1059">
                  <c:v>0</c:v>
                </c:pt>
                <c:pt idx="1060">
                  <c:v>0</c:v>
                </c:pt>
                <c:pt idx="1061">
                  <c:v>10.4</c:v>
                </c:pt>
                <c:pt idx="1062">
                  <c:v>32</c:v>
                </c:pt>
                <c:pt idx="1063">
                  <c:v>0</c:v>
                </c:pt>
                <c:pt idx="1064">
                  <c:v>0</c:v>
                </c:pt>
                <c:pt idx="1065">
                  <c:v>200</c:v>
                </c:pt>
                <c:pt idx="1066">
                  <c:v>16</c:v>
                </c:pt>
                <c:pt idx="1067">
                  <c:v>1600</c:v>
                </c:pt>
                <c:pt idx="1068">
                  <c:v>1072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2400</c:v>
                </c:pt>
                <c:pt idx="1075">
                  <c:v>0</c:v>
                </c:pt>
                <c:pt idx="1076">
                  <c:v>240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56</c:v>
                </c:pt>
                <c:pt idx="1086">
                  <c:v>200</c:v>
                </c:pt>
                <c:pt idx="1087">
                  <c:v>0</c:v>
                </c:pt>
                <c:pt idx="1088">
                  <c:v>20</c:v>
                </c:pt>
                <c:pt idx="1089">
                  <c:v>0</c:v>
                </c:pt>
                <c:pt idx="1090">
                  <c:v>5200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80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24</c:v>
                </c:pt>
                <c:pt idx="1099">
                  <c:v>0</c:v>
                </c:pt>
                <c:pt idx="1100">
                  <c:v>72</c:v>
                </c:pt>
                <c:pt idx="1101">
                  <c:v>0</c:v>
                </c:pt>
                <c:pt idx="1102">
                  <c:v>0</c:v>
                </c:pt>
                <c:pt idx="1103">
                  <c:v>20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2280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360</c:v>
                </c:pt>
                <c:pt idx="1114">
                  <c:v>0</c:v>
                </c:pt>
                <c:pt idx="1115">
                  <c:v>160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0.8</c:v>
                </c:pt>
                <c:pt idx="1120">
                  <c:v>7840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7600</c:v>
                </c:pt>
                <c:pt idx="1129">
                  <c:v>0</c:v>
                </c:pt>
                <c:pt idx="1130">
                  <c:v>112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160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40</c:v>
                </c:pt>
                <c:pt idx="1144">
                  <c:v>242.10999999999999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256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120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40</c:v>
                </c:pt>
                <c:pt idx="1172">
                  <c:v>0</c:v>
                </c:pt>
                <c:pt idx="1173">
                  <c:v>53.33</c:v>
                </c:pt>
                <c:pt idx="1174">
                  <c:v>0</c:v>
                </c:pt>
                <c:pt idx="1175">
                  <c:v>800</c:v>
                </c:pt>
                <c:pt idx="1176">
                  <c:v>120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800</c:v>
                </c:pt>
                <c:pt idx="1186">
                  <c:v>0</c:v>
                </c:pt>
                <c:pt idx="1187">
                  <c:v>540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64</c:v>
                </c:pt>
                <c:pt idx="1192">
                  <c:v>1332.95</c:v>
                </c:pt>
                <c:pt idx="1193">
                  <c:v>0</c:v>
                </c:pt>
                <c:pt idx="1194">
                  <c:v>120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880</c:v>
                </c:pt>
                <c:pt idx="1201">
                  <c:v>0</c:v>
                </c:pt>
                <c:pt idx="1202">
                  <c:v>564.79999999999995</c:v>
                </c:pt>
                <c:pt idx="1203">
                  <c:v>1600</c:v>
                </c:pt>
                <c:pt idx="1204">
                  <c:v>160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240</c:v>
                </c:pt>
                <c:pt idx="1214">
                  <c:v>0</c:v>
                </c:pt>
                <c:pt idx="1215">
                  <c:v>160</c:v>
                </c:pt>
                <c:pt idx="1216">
                  <c:v>80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160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12</c:v>
                </c:pt>
                <c:pt idx="1225">
                  <c:v>36</c:v>
                </c:pt>
                <c:pt idx="1226">
                  <c:v>0</c:v>
                </c:pt>
                <c:pt idx="1227">
                  <c:v>160</c:v>
                </c:pt>
                <c:pt idx="1228">
                  <c:v>480</c:v>
                </c:pt>
                <c:pt idx="1229">
                  <c:v>0</c:v>
                </c:pt>
                <c:pt idx="1230">
                  <c:v>184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160</c:v>
                </c:pt>
                <c:pt idx="1237">
                  <c:v>160</c:v>
                </c:pt>
                <c:pt idx="1238">
                  <c:v>0</c:v>
                </c:pt>
                <c:pt idx="1239">
                  <c:v>0</c:v>
                </c:pt>
                <c:pt idx="1240">
                  <c:v>10.4</c:v>
                </c:pt>
                <c:pt idx="1241">
                  <c:v>5241.6500000000005</c:v>
                </c:pt>
                <c:pt idx="1242">
                  <c:v>0</c:v>
                </c:pt>
                <c:pt idx="1243">
                  <c:v>240</c:v>
                </c:pt>
                <c:pt idx="1244">
                  <c:v>8.4</c:v>
                </c:pt>
                <c:pt idx="1245">
                  <c:v>0</c:v>
                </c:pt>
                <c:pt idx="1246">
                  <c:v>240</c:v>
                </c:pt>
                <c:pt idx="1247">
                  <c:v>160</c:v>
                </c:pt>
                <c:pt idx="1248">
                  <c:v>0</c:v>
                </c:pt>
                <c:pt idx="1249">
                  <c:v>2560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800</c:v>
                </c:pt>
                <c:pt idx="1269">
                  <c:v>0</c:v>
                </c:pt>
                <c:pt idx="1270">
                  <c:v>208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80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</c:numCache>
            </c:numRef>
          </c:val>
        </c:ser>
        <c:axId val="106759296"/>
        <c:axId val="106760832"/>
      </c:areaChart>
      <c:dateAx>
        <c:axId val="106759296"/>
        <c:scaling>
          <c:orientation val="minMax"/>
        </c:scaling>
        <c:axPos val="b"/>
        <c:majorGridlines/>
        <c:numFmt formatCode="dd/mm/yyyy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6760832"/>
        <c:crosses val="autoZero"/>
        <c:auto val="1"/>
        <c:lblOffset val="100"/>
        <c:majorUnit val="6"/>
        <c:majorTimeUnit val="months"/>
      </c:dateAx>
      <c:valAx>
        <c:axId val="106760832"/>
        <c:scaling>
          <c:orientation val="minMax"/>
        </c:scaling>
        <c:axPos val="l"/>
        <c:majorGridlines/>
        <c:numFmt formatCode="_-* #,##0_р_._-;\-* #,##0_р_._-;_-* &quot;-&quot;??_р_._-;_-@_-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6759296"/>
        <c:crosses val="autoZero"/>
        <c:crossBetween val="midCat"/>
      </c:valAx>
      <c:spPr>
        <a:solidFill>
          <a:schemeClr val="accent5">
            <a:lumMod val="20000"/>
            <a:lumOff val="80000"/>
          </a:schemeClr>
        </a:solidFill>
      </c:spPr>
    </c:plotArea>
    <c:legend>
      <c:legendPos val="r"/>
      <c:layout/>
      <c:txPr>
        <a:bodyPr/>
        <a:lstStyle/>
        <a:p>
          <a:pPr>
            <a:defRPr sz="1200" b="1"/>
          </a:pPr>
          <a:endParaRPr lang="ru-RU"/>
        </a:p>
      </c:txPr>
    </c:legend>
    <c:plotVisOnly val="1"/>
  </c:chart>
  <c:spPr>
    <a:ln>
      <a:noFill/>
    </a:ln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areaChart>
        <c:grouping val="stacked"/>
        <c:ser>
          <c:idx val="0"/>
          <c:order val="0"/>
          <c:tx>
            <c:strRef>
              <c:f>Лист2!$B$8</c:f>
              <c:strCache>
                <c:ptCount val="1"/>
                <c:pt idx="0">
                  <c:v>1 день</c:v>
                </c:pt>
              </c:strCache>
            </c:strRef>
          </c:tx>
          <c:cat>
            <c:numRef>
              <c:f>Лист2!$A$9:$A$1314</c:f>
              <c:numCache>
                <c:formatCode>dd/mm/yyyy</c:formatCode>
                <c:ptCount val="1306"/>
                <c:pt idx="0">
                  <c:v>42279</c:v>
                </c:pt>
                <c:pt idx="1">
                  <c:v>42278</c:v>
                </c:pt>
                <c:pt idx="2">
                  <c:v>42277</c:v>
                </c:pt>
                <c:pt idx="3">
                  <c:v>42276</c:v>
                </c:pt>
                <c:pt idx="4">
                  <c:v>42275</c:v>
                </c:pt>
                <c:pt idx="5">
                  <c:v>42272</c:v>
                </c:pt>
                <c:pt idx="6">
                  <c:v>42271</c:v>
                </c:pt>
                <c:pt idx="7">
                  <c:v>42270</c:v>
                </c:pt>
                <c:pt idx="8">
                  <c:v>42269</c:v>
                </c:pt>
                <c:pt idx="9">
                  <c:v>42268</c:v>
                </c:pt>
                <c:pt idx="10">
                  <c:v>42265</c:v>
                </c:pt>
                <c:pt idx="11">
                  <c:v>42264</c:v>
                </c:pt>
                <c:pt idx="12">
                  <c:v>42263</c:v>
                </c:pt>
                <c:pt idx="13">
                  <c:v>42262</c:v>
                </c:pt>
                <c:pt idx="14">
                  <c:v>42261</c:v>
                </c:pt>
                <c:pt idx="15">
                  <c:v>42258</c:v>
                </c:pt>
                <c:pt idx="16">
                  <c:v>42257</c:v>
                </c:pt>
                <c:pt idx="17">
                  <c:v>42256</c:v>
                </c:pt>
                <c:pt idx="18">
                  <c:v>42255</c:v>
                </c:pt>
                <c:pt idx="19">
                  <c:v>42254</c:v>
                </c:pt>
                <c:pt idx="20">
                  <c:v>42251</c:v>
                </c:pt>
                <c:pt idx="21">
                  <c:v>42250</c:v>
                </c:pt>
                <c:pt idx="22">
                  <c:v>42249</c:v>
                </c:pt>
                <c:pt idx="23">
                  <c:v>42248</c:v>
                </c:pt>
                <c:pt idx="24">
                  <c:v>42247</c:v>
                </c:pt>
                <c:pt idx="25">
                  <c:v>42244</c:v>
                </c:pt>
                <c:pt idx="26">
                  <c:v>42243</c:v>
                </c:pt>
                <c:pt idx="27">
                  <c:v>42242</c:v>
                </c:pt>
                <c:pt idx="28">
                  <c:v>42241</c:v>
                </c:pt>
                <c:pt idx="29">
                  <c:v>42240</c:v>
                </c:pt>
                <c:pt idx="30">
                  <c:v>42237</c:v>
                </c:pt>
                <c:pt idx="31">
                  <c:v>42236</c:v>
                </c:pt>
                <c:pt idx="32">
                  <c:v>42235</c:v>
                </c:pt>
                <c:pt idx="33">
                  <c:v>42234</c:v>
                </c:pt>
                <c:pt idx="34">
                  <c:v>42233</c:v>
                </c:pt>
                <c:pt idx="35">
                  <c:v>42230</c:v>
                </c:pt>
                <c:pt idx="36">
                  <c:v>42229</c:v>
                </c:pt>
                <c:pt idx="37">
                  <c:v>42228</c:v>
                </c:pt>
                <c:pt idx="38">
                  <c:v>42227</c:v>
                </c:pt>
                <c:pt idx="39">
                  <c:v>42226</c:v>
                </c:pt>
                <c:pt idx="40">
                  <c:v>42223</c:v>
                </c:pt>
                <c:pt idx="41">
                  <c:v>42222</c:v>
                </c:pt>
                <c:pt idx="42">
                  <c:v>42221</c:v>
                </c:pt>
                <c:pt idx="43">
                  <c:v>42220</c:v>
                </c:pt>
                <c:pt idx="44">
                  <c:v>42219</c:v>
                </c:pt>
                <c:pt idx="45">
                  <c:v>42216</c:v>
                </c:pt>
                <c:pt idx="46">
                  <c:v>42215</c:v>
                </c:pt>
                <c:pt idx="47">
                  <c:v>42214</c:v>
                </c:pt>
                <c:pt idx="48">
                  <c:v>42213</c:v>
                </c:pt>
                <c:pt idx="49">
                  <c:v>42212</c:v>
                </c:pt>
                <c:pt idx="50">
                  <c:v>42209</c:v>
                </c:pt>
                <c:pt idx="51">
                  <c:v>42208</c:v>
                </c:pt>
                <c:pt idx="52">
                  <c:v>42207</c:v>
                </c:pt>
                <c:pt idx="53">
                  <c:v>42206</c:v>
                </c:pt>
                <c:pt idx="54">
                  <c:v>42205</c:v>
                </c:pt>
                <c:pt idx="55">
                  <c:v>42202</c:v>
                </c:pt>
                <c:pt idx="56">
                  <c:v>42201</c:v>
                </c:pt>
                <c:pt idx="57">
                  <c:v>42200</c:v>
                </c:pt>
                <c:pt idx="58">
                  <c:v>42199</c:v>
                </c:pt>
                <c:pt idx="59">
                  <c:v>42198</c:v>
                </c:pt>
                <c:pt idx="60">
                  <c:v>42195</c:v>
                </c:pt>
                <c:pt idx="61">
                  <c:v>42194</c:v>
                </c:pt>
                <c:pt idx="62">
                  <c:v>42193</c:v>
                </c:pt>
                <c:pt idx="63">
                  <c:v>42192</c:v>
                </c:pt>
                <c:pt idx="64">
                  <c:v>42191</c:v>
                </c:pt>
                <c:pt idx="65">
                  <c:v>42188</c:v>
                </c:pt>
                <c:pt idx="66">
                  <c:v>42187</c:v>
                </c:pt>
                <c:pt idx="67">
                  <c:v>42186</c:v>
                </c:pt>
                <c:pt idx="68">
                  <c:v>42185</c:v>
                </c:pt>
                <c:pt idx="69">
                  <c:v>42184</c:v>
                </c:pt>
                <c:pt idx="70">
                  <c:v>42181</c:v>
                </c:pt>
                <c:pt idx="71">
                  <c:v>42180</c:v>
                </c:pt>
                <c:pt idx="72">
                  <c:v>42179</c:v>
                </c:pt>
                <c:pt idx="73">
                  <c:v>42178</c:v>
                </c:pt>
                <c:pt idx="74">
                  <c:v>42177</c:v>
                </c:pt>
                <c:pt idx="75">
                  <c:v>42174</c:v>
                </c:pt>
                <c:pt idx="76">
                  <c:v>42173</c:v>
                </c:pt>
                <c:pt idx="77">
                  <c:v>42172</c:v>
                </c:pt>
                <c:pt idx="78">
                  <c:v>42171</c:v>
                </c:pt>
                <c:pt idx="79">
                  <c:v>42170</c:v>
                </c:pt>
                <c:pt idx="80">
                  <c:v>42166</c:v>
                </c:pt>
                <c:pt idx="81">
                  <c:v>42165</c:v>
                </c:pt>
                <c:pt idx="82">
                  <c:v>42164</c:v>
                </c:pt>
                <c:pt idx="83">
                  <c:v>42163</c:v>
                </c:pt>
                <c:pt idx="84">
                  <c:v>42160</c:v>
                </c:pt>
                <c:pt idx="85">
                  <c:v>42159</c:v>
                </c:pt>
                <c:pt idx="86">
                  <c:v>42158</c:v>
                </c:pt>
                <c:pt idx="87">
                  <c:v>42157</c:v>
                </c:pt>
                <c:pt idx="88">
                  <c:v>42156</c:v>
                </c:pt>
                <c:pt idx="89">
                  <c:v>42153</c:v>
                </c:pt>
                <c:pt idx="90">
                  <c:v>42152</c:v>
                </c:pt>
                <c:pt idx="91">
                  <c:v>42151</c:v>
                </c:pt>
                <c:pt idx="92">
                  <c:v>42150</c:v>
                </c:pt>
                <c:pt idx="93">
                  <c:v>42149</c:v>
                </c:pt>
                <c:pt idx="94">
                  <c:v>42146</c:v>
                </c:pt>
                <c:pt idx="95">
                  <c:v>42145</c:v>
                </c:pt>
                <c:pt idx="96">
                  <c:v>42144</c:v>
                </c:pt>
                <c:pt idx="97">
                  <c:v>42143</c:v>
                </c:pt>
                <c:pt idx="98">
                  <c:v>42142</c:v>
                </c:pt>
                <c:pt idx="99">
                  <c:v>42139</c:v>
                </c:pt>
                <c:pt idx="100">
                  <c:v>42138</c:v>
                </c:pt>
                <c:pt idx="101">
                  <c:v>42137</c:v>
                </c:pt>
                <c:pt idx="102">
                  <c:v>42136</c:v>
                </c:pt>
                <c:pt idx="103">
                  <c:v>42132</c:v>
                </c:pt>
                <c:pt idx="104">
                  <c:v>42131</c:v>
                </c:pt>
                <c:pt idx="105">
                  <c:v>42130</c:v>
                </c:pt>
                <c:pt idx="106">
                  <c:v>42129</c:v>
                </c:pt>
                <c:pt idx="107">
                  <c:v>42124</c:v>
                </c:pt>
                <c:pt idx="108">
                  <c:v>42123</c:v>
                </c:pt>
                <c:pt idx="109">
                  <c:v>42122</c:v>
                </c:pt>
                <c:pt idx="110">
                  <c:v>42121</c:v>
                </c:pt>
                <c:pt idx="111">
                  <c:v>42118</c:v>
                </c:pt>
                <c:pt idx="112">
                  <c:v>42117</c:v>
                </c:pt>
                <c:pt idx="113">
                  <c:v>42116</c:v>
                </c:pt>
                <c:pt idx="114">
                  <c:v>42115</c:v>
                </c:pt>
                <c:pt idx="115">
                  <c:v>42114</c:v>
                </c:pt>
                <c:pt idx="116">
                  <c:v>42111</c:v>
                </c:pt>
                <c:pt idx="117">
                  <c:v>42110</c:v>
                </c:pt>
                <c:pt idx="118">
                  <c:v>42109</c:v>
                </c:pt>
                <c:pt idx="119">
                  <c:v>42108</c:v>
                </c:pt>
                <c:pt idx="120">
                  <c:v>42107</c:v>
                </c:pt>
                <c:pt idx="121">
                  <c:v>42104</c:v>
                </c:pt>
                <c:pt idx="122">
                  <c:v>42103</c:v>
                </c:pt>
                <c:pt idx="123">
                  <c:v>42102</c:v>
                </c:pt>
                <c:pt idx="124">
                  <c:v>42101</c:v>
                </c:pt>
                <c:pt idx="125">
                  <c:v>42100</c:v>
                </c:pt>
                <c:pt idx="126">
                  <c:v>42097</c:v>
                </c:pt>
                <c:pt idx="127">
                  <c:v>42096</c:v>
                </c:pt>
                <c:pt idx="128">
                  <c:v>42095</c:v>
                </c:pt>
                <c:pt idx="129">
                  <c:v>42094</c:v>
                </c:pt>
                <c:pt idx="130">
                  <c:v>42093</c:v>
                </c:pt>
                <c:pt idx="131">
                  <c:v>42090</c:v>
                </c:pt>
                <c:pt idx="132">
                  <c:v>42089</c:v>
                </c:pt>
                <c:pt idx="133">
                  <c:v>42088</c:v>
                </c:pt>
                <c:pt idx="134">
                  <c:v>42087</c:v>
                </c:pt>
                <c:pt idx="135">
                  <c:v>42086</c:v>
                </c:pt>
                <c:pt idx="136">
                  <c:v>42083</c:v>
                </c:pt>
                <c:pt idx="137">
                  <c:v>42082</c:v>
                </c:pt>
                <c:pt idx="138">
                  <c:v>42081</c:v>
                </c:pt>
                <c:pt idx="139">
                  <c:v>42080</c:v>
                </c:pt>
                <c:pt idx="140">
                  <c:v>42079</c:v>
                </c:pt>
                <c:pt idx="141">
                  <c:v>42076</c:v>
                </c:pt>
                <c:pt idx="142">
                  <c:v>42075</c:v>
                </c:pt>
                <c:pt idx="143">
                  <c:v>42074</c:v>
                </c:pt>
                <c:pt idx="144">
                  <c:v>42073</c:v>
                </c:pt>
                <c:pt idx="145">
                  <c:v>42069</c:v>
                </c:pt>
                <c:pt idx="146">
                  <c:v>42068</c:v>
                </c:pt>
                <c:pt idx="147">
                  <c:v>42067</c:v>
                </c:pt>
                <c:pt idx="148">
                  <c:v>42066</c:v>
                </c:pt>
                <c:pt idx="149">
                  <c:v>42065</c:v>
                </c:pt>
                <c:pt idx="150">
                  <c:v>42062</c:v>
                </c:pt>
                <c:pt idx="151">
                  <c:v>42061</c:v>
                </c:pt>
                <c:pt idx="152">
                  <c:v>42060</c:v>
                </c:pt>
                <c:pt idx="153">
                  <c:v>42059</c:v>
                </c:pt>
                <c:pt idx="154">
                  <c:v>42055</c:v>
                </c:pt>
                <c:pt idx="155">
                  <c:v>42054</c:v>
                </c:pt>
                <c:pt idx="156">
                  <c:v>42053</c:v>
                </c:pt>
                <c:pt idx="157">
                  <c:v>42052</c:v>
                </c:pt>
                <c:pt idx="158">
                  <c:v>42051</c:v>
                </c:pt>
                <c:pt idx="159">
                  <c:v>42048</c:v>
                </c:pt>
                <c:pt idx="160">
                  <c:v>42047</c:v>
                </c:pt>
                <c:pt idx="161">
                  <c:v>42046</c:v>
                </c:pt>
                <c:pt idx="162">
                  <c:v>42045</c:v>
                </c:pt>
                <c:pt idx="163">
                  <c:v>42044</c:v>
                </c:pt>
                <c:pt idx="164">
                  <c:v>42041</c:v>
                </c:pt>
                <c:pt idx="165">
                  <c:v>42040</c:v>
                </c:pt>
                <c:pt idx="166">
                  <c:v>42039</c:v>
                </c:pt>
                <c:pt idx="167">
                  <c:v>42038</c:v>
                </c:pt>
                <c:pt idx="168">
                  <c:v>42037</c:v>
                </c:pt>
                <c:pt idx="169">
                  <c:v>42034</c:v>
                </c:pt>
                <c:pt idx="170">
                  <c:v>42033</c:v>
                </c:pt>
                <c:pt idx="171">
                  <c:v>42032</c:v>
                </c:pt>
                <c:pt idx="172">
                  <c:v>42031</c:v>
                </c:pt>
                <c:pt idx="173">
                  <c:v>42030</c:v>
                </c:pt>
                <c:pt idx="174">
                  <c:v>42027</c:v>
                </c:pt>
                <c:pt idx="175">
                  <c:v>42026</c:v>
                </c:pt>
                <c:pt idx="176">
                  <c:v>42025</c:v>
                </c:pt>
                <c:pt idx="177">
                  <c:v>42024</c:v>
                </c:pt>
                <c:pt idx="178">
                  <c:v>42023</c:v>
                </c:pt>
                <c:pt idx="179">
                  <c:v>42020</c:v>
                </c:pt>
                <c:pt idx="180">
                  <c:v>42019</c:v>
                </c:pt>
                <c:pt idx="181">
                  <c:v>42018</c:v>
                </c:pt>
                <c:pt idx="182">
                  <c:v>42017</c:v>
                </c:pt>
                <c:pt idx="183">
                  <c:v>42016</c:v>
                </c:pt>
                <c:pt idx="184">
                  <c:v>42004</c:v>
                </c:pt>
                <c:pt idx="185">
                  <c:v>42003</c:v>
                </c:pt>
                <c:pt idx="186">
                  <c:v>42002</c:v>
                </c:pt>
                <c:pt idx="187">
                  <c:v>41999</c:v>
                </c:pt>
                <c:pt idx="188">
                  <c:v>41998</c:v>
                </c:pt>
                <c:pt idx="189">
                  <c:v>41997</c:v>
                </c:pt>
                <c:pt idx="190">
                  <c:v>41996</c:v>
                </c:pt>
                <c:pt idx="191">
                  <c:v>41995</c:v>
                </c:pt>
                <c:pt idx="192">
                  <c:v>41992</c:v>
                </c:pt>
                <c:pt idx="193">
                  <c:v>41991</c:v>
                </c:pt>
                <c:pt idx="194">
                  <c:v>41990</c:v>
                </c:pt>
                <c:pt idx="195">
                  <c:v>41989</c:v>
                </c:pt>
                <c:pt idx="196">
                  <c:v>41988</c:v>
                </c:pt>
                <c:pt idx="197">
                  <c:v>41985</c:v>
                </c:pt>
                <c:pt idx="198">
                  <c:v>41984</c:v>
                </c:pt>
                <c:pt idx="199">
                  <c:v>41983</c:v>
                </c:pt>
                <c:pt idx="200">
                  <c:v>41982</c:v>
                </c:pt>
                <c:pt idx="201">
                  <c:v>41981</c:v>
                </c:pt>
                <c:pt idx="202">
                  <c:v>41978</c:v>
                </c:pt>
                <c:pt idx="203">
                  <c:v>41977</c:v>
                </c:pt>
                <c:pt idx="204">
                  <c:v>41976</c:v>
                </c:pt>
                <c:pt idx="205">
                  <c:v>41975</c:v>
                </c:pt>
                <c:pt idx="206">
                  <c:v>41974</c:v>
                </c:pt>
                <c:pt idx="207">
                  <c:v>41971</c:v>
                </c:pt>
                <c:pt idx="208">
                  <c:v>41970</c:v>
                </c:pt>
                <c:pt idx="209">
                  <c:v>41969</c:v>
                </c:pt>
                <c:pt idx="210">
                  <c:v>41968</c:v>
                </c:pt>
                <c:pt idx="211">
                  <c:v>41967</c:v>
                </c:pt>
                <c:pt idx="212">
                  <c:v>41964</c:v>
                </c:pt>
                <c:pt idx="213">
                  <c:v>41963</c:v>
                </c:pt>
                <c:pt idx="214">
                  <c:v>41962</c:v>
                </c:pt>
                <c:pt idx="215">
                  <c:v>41961</c:v>
                </c:pt>
                <c:pt idx="216">
                  <c:v>41960</c:v>
                </c:pt>
                <c:pt idx="217">
                  <c:v>41957</c:v>
                </c:pt>
                <c:pt idx="218">
                  <c:v>41956</c:v>
                </c:pt>
                <c:pt idx="219">
                  <c:v>41955</c:v>
                </c:pt>
                <c:pt idx="220">
                  <c:v>41954</c:v>
                </c:pt>
                <c:pt idx="221">
                  <c:v>41953</c:v>
                </c:pt>
                <c:pt idx="222">
                  <c:v>41950</c:v>
                </c:pt>
                <c:pt idx="223">
                  <c:v>41949</c:v>
                </c:pt>
                <c:pt idx="224">
                  <c:v>41948</c:v>
                </c:pt>
                <c:pt idx="225">
                  <c:v>41943</c:v>
                </c:pt>
                <c:pt idx="226">
                  <c:v>41942</c:v>
                </c:pt>
                <c:pt idx="227">
                  <c:v>41941</c:v>
                </c:pt>
                <c:pt idx="228">
                  <c:v>41940</c:v>
                </c:pt>
                <c:pt idx="229">
                  <c:v>41939</c:v>
                </c:pt>
                <c:pt idx="230">
                  <c:v>41936</c:v>
                </c:pt>
                <c:pt idx="231">
                  <c:v>41935</c:v>
                </c:pt>
                <c:pt idx="232">
                  <c:v>41934</c:v>
                </c:pt>
                <c:pt idx="233">
                  <c:v>41933</c:v>
                </c:pt>
                <c:pt idx="234">
                  <c:v>41932</c:v>
                </c:pt>
                <c:pt idx="235">
                  <c:v>41929</c:v>
                </c:pt>
                <c:pt idx="236">
                  <c:v>41928</c:v>
                </c:pt>
                <c:pt idx="237">
                  <c:v>41927</c:v>
                </c:pt>
                <c:pt idx="238">
                  <c:v>41926</c:v>
                </c:pt>
                <c:pt idx="239">
                  <c:v>41925</c:v>
                </c:pt>
                <c:pt idx="240">
                  <c:v>41922</c:v>
                </c:pt>
                <c:pt idx="241">
                  <c:v>41921</c:v>
                </c:pt>
                <c:pt idx="242">
                  <c:v>41920</c:v>
                </c:pt>
                <c:pt idx="243">
                  <c:v>41919</c:v>
                </c:pt>
                <c:pt idx="244">
                  <c:v>41918</c:v>
                </c:pt>
                <c:pt idx="245">
                  <c:v>41915</c:v>
                </c:pt>
                <c:pt idx="246">
                  <c:v>41914</c:v>
                </c:pt>
                <c:pt idx="247">
                  <c:v>41913</c:v>
                </c:pt>
                <c:pt idx="248">
                  <c:v>41912</c:v>
                </c:pt>
                <c:pt idx="249">
                  <c:v>41911</c:v>
                </c:pt>
                <c:pt idx="250">
                  <c:v>41908</c:v>
                </c:pt>
                <c:pt idx="251">
                  <c:v>41907</c:v>
                </c:pt>
                <c:pt idx="252">
                  <c:v>41906</c:v>
                </c:pt>
                <c:pt idx="253">
                  <c:v>41905</c:v>
                </c:pt>
                <c:pt idx="254">
                  <c:v>41904</c:v>
                </c:pt>
                <c:pt idx="255">
                  <c:v>41901</c:v>
                </c:pt>
                <c:pt idx="256">
                  <c:v>41900</c:v>
                </c:pt>
                <c:pt idx="257">
                  <c:v>41899</c:v>
                </c:pt>
                <c:pt idx="258">
                  <c:v>41898</c:v>
                </c:pt>
                <c:pt idx="259">
                  <c:v>41897</c:v>
                </c:pt>
                <c:pt idx="260">
                  <c:v>41894</c:v>
                </c:pt>
                <c:pt idx="261">
                  <c:v>41893</c:v>
                </c:pt>
                <c:pt idx="262">
                  <c:v>41892</c:v>
                </c:pt>
                <c:pt idx="263">
                  <c:v>41891</c:v>
                </c:pt>
                <c:pt idx="264">
                  <c:v>41890</c:v>
                </c:pt>
                <c:pt idx="265">
                  <c:v>41887</c:v>
                </c:pt>
                <c:pt idx="266">
                  <c:v>41886</c:v>
                </c:pt>
                <c:pt idx="267">
                  <c:v>41885</c:v>
                </c:pt>
                <c:pt idx="268">
                  <c:v>41884</c:v>
                </c:pt>
                <c:pt idx="269">
                  <c:v>41883</c:v>
                </c:pt>
                <c:pt idx="270">
                  <c:v>41880</c:v>
                </c:pt>
                <c:pt idx="271">
                  <c:v>41879</c:v>
                </c:pt>
                <c:pt idx="272">
                  <c:v>41878</c:v>
                </c:pt>
                <c:pt idx="273">
                  <c:v>41877</c:v>
                </c:pt>
                <c:pt idx="274">
                  <c:v>41876</c:v>
                </c:pt>
                <c:pt idx="275">
                  <c:v>41873</c:v>
                </c:pt>
                <c:pt idx="276">
                  <c:v>41872</c:v>
                </c:pt>
                <c:pt idx="277">
                  <c:v>41871</c:v>
                </c:pt>
                <c:pt idx="278">
                  <c:v>41870</c:v>
                </c:pt>
                <c:pt idx="279">
                  <c:v>41869</c:v>
                </c:pt>
                <c:pt idx="280">
                  <c:v>41866</c:v>
                </c:pt>
                <c:pt idx="281">
                  <c:v>41865</c:v>
                </c:pt>
                <c:pt idx="282">
                  <c:v>41864</c:v>
                </c:pt>
                <c:pt idx="283">
                  <c:v>41863</c:v>
                </c:pt>
                <c:pt idx="284">
                  <c:v>41862</c:v>
                </c:pt>
                <c:pt idx="285">
                  <c:v>41859</c:v>
                </c:pt>
                <c:pt idx="286">
                  <c:v>41858</c:v>
                </c:pt>
                <c:pt idx="287">
                  <c:v>41857</c:v>
                </c:pt>
                <c:pt idx="288">
                  <c:v>41856</c:v>
                </c:pt>
                <c:pt idx="289">
                  <c:v>41855</c:v>
                </c:pt>
                <c:pt idx="290">
                  <c:v>41852</c:v>
                </c:pt>
                <c:pt idx="291">
                  <c:v>41851</c:v>
                </c:pt>
                <c:pt idx="292">
                  <c:v>41850</c:v>
                </c:pt>
                <c:pt idx="293">
                  <c:v>41849</c:v>
                </c:pt>
                <c:pt idx="294">
                  <c:v>41848</c:v>
                </c:pt>
                <c:pt idx="295">
                  <c:v>41845</c:v>
                </c:pt>
                <c:pt idx="296">
                  <c:v>41844</c:v>
                </c:pt>
                <c:pt idx="297">
                  <c:v>41843</c:v>
                </c:pt>
                <c:pt idx="298">
                  <c:v>41842</c:v>
                </c:pt>
                <c:pt idx="299">
                  <c:v>41841</c:v>
                </c:pt>
                <c:pt idx="300">
                  <c:v>41838</c:v>
                </c:pt>
                <c:pt idx="301">
                  <c:v>41837</c:v>
                </c:pt>
                <c:pt idx="302">
                  <c:v>41836</c:v>
                </c:pt>
                <c:pt idx="303">
                  <c:v>41835</c:v>
                </c:pt>
                <c:pt idx="304">
                  <c:v>41834</c:v>
                </c:pt>
                <c:pt idx="305">
                  <c:v>41831</c:v>
                </c:pt>
                <c:pt idx="306">
                  <c:v>41830</c:v>
                </c:pt>
                <c:pt idx="307">
                  <c:v>41829</c:v>
                </c:pt>
                <c:pt idx="308">
                  <c:v>41828</c:v>
                </c:pt>
                <c:pt idx="309">
                  <c:v>41827</c:v>
                </c:pt>
                <c:pt idx="310">
                  <c:v>41824</c:v>
                </c:pt>
                <c:pt idx="311">
                  <c:v>41823</c:v>
                </c:pt>
                <c:pt idx="312">
                  <c:v>41822</c:v>
                </c:pt>
                <c:pt idx="313">
                  <c:v>41821</c:v>
                </c:pt>
                <c:pt idx="314">
                  <c:v>41820</c:v>
                </c:pt>
                <c:pt idx="315">
                  <c:v>41817</c:v>
                </c:pt>
                <c:pt idx="316">
                  <c:v>41816</c:v>
                </c:pt>
                <c:pt idx="317">
                  <c:v>41815</c:v>
                </c:pt>
                <c:pt idx="318">
                  <c:v>41814</c:v>
                </c:pt>
                <c:pt idx="319">
                  <c:v>41813</c:v>
                </c:pt>
                <c:pt idx="320">
                  <c:v>41810</c:v>
                </c:pt>
                <c:pt idx="321">
                  <c:v>41809</c:v>
                </c:pt>
                <c:pt idx="322">
                  <c:v>41808</c:v>
                </c:pt>
                <c:pt idx="323">
                  <c:v>41807</c:v>
                </c:pt>
                <c:pt idx="324">
                  <c:v>41806</c:v>
                </c:pt>
                <c:pt idx="325">
                  <c:v>41801</c:v>
                </c:pt>
                <c:pt idx="326">
                  <c:v>41800</c:v>
                </c:pt>
                <c:pt idx="327">
                  <c:v>41799</c:v>
                </c:pt>
                <c:pt idx="328">
                  <c:v>41796</c:v>
                </c:pt>
                <c:pt idx="329">
                  <c:v>41795</c:v>
                </c:pt>
                <c:pt idx="330">
                  <c:v>41794</c:v>
                </c:pt>
                <c:pt idx="331">
                  <c:v>41793</c:v>
                </c:pt>
                <c:pt idx="332">
                  <c:v>41792</c:v>
                </c:pt>
                <c:pt idx="333">
                  <c:v>41789</c:v>
                </c:pt>
                <c:pt idx="334">
                  <c:v>41788</c:v>
                </c:pt>
                <c:pt idx="335">
                  <c:v>41787</c:v>
                </c:pt>
                <c:pt idx="336">
                  <c:v>41786</c:v>
                </c:pt>
                <c:pt idx="337">
                  <c:v>41785</c:v>
                </c:pt>
                <c:pt idx="338">
                  <c:v>41782</c:v>
                </c:pt>
                <c:pt idx="339">
                  <c:v>41781</c:v>
                </c:pt>
                <c:pt idx="340">
                  <c:v>41780</c:v>
                </c:pt>
                <c:pt idx="341">
                  <c:v>41779</c:v>
                </c:pt>
                <c:pt idx="342">
                  <c:v>41778</c:v>
                </c:pt>
                <c:pt idx="343">
                  <c:v>41775</c:v>
                </c:pt>
                <c:pt idx="344">
                  <c:v>41774</c:v>
                </c:pt>
                <c:pt idx="345">
                  <c:v>41773</c:v>
                </c:pt>
                <c:pt idx="346">
                  <c:v>41772</c:v>
                </c:pt>
                <c:pt idx="347">
                  <c:v>41771</c:v>
                </c:pt>
                <c:pt idx="348">
                  <c:v>41767</c:v>
                </c:pt>
                <c:pt idx="349">
                  <c:v>41766</c:v>
                </c:pt>
                <c:pt idx="350">
                  <c:v>41765</c:v>
                </c:pt>
                <c:pt idx="351">
                  <c:v>41764</c:v>
                </c:pt>
                <c:pt idx="352">
                  <c:v>41759</c:v>
                </c:pt>
                <c:pt idx="353">
                  <c:v>41758</c:v>
                </c:pt>
                <c:pt idx="354">
                  <c:v>41757</c:v>
                </c:pt>
                <c:pt idx="355">
                  <c:v>41754</c:v>
                </c:pt>
                <c:pt idx="356">
                  <c:v>41753</c:v>
                </c:pt>
                <c:pt idx="357">
                  <c:v>41752</c:v>
                </c:pt>
                <c:pt idx="358">
                  <c:v>41751</c:v>
                </c:pt>
                <c:pt idx="359">
                  <c:v>41750</c:v>
                </c:pt>
                <c:pt idx="360">
                  <c:v>41747</c:v>
                </c:pt>
                <c:pt idx="361">
                  <c:v>41746</c:v>
                </c:pt>
                <c:pt idx="362">
                  <c:v>41745</c:v>
                </c:pt>
                <c:pt idx="363">
                  <c:v>41744</c:v>
                </c:pt>
                <c:pt idx="364">
                  <c:v>41743</c:v>
                </c:pt>
                <c:pt idx="365">
                  <c:v>41740</c:v>
                </c:pt>
                <c:pt idx="366">
                  <c:v>41739</c:v>
                </c:pt>
                <c:pt idx="367">
                  <c:v>41738</c:v>
                </c:pt>
                <c:pt idx="368">
                  <c:v>41737</c:v>
                </c:pt>
                <c:pt idx="369">
                  <c:v>41736</c:v>
                </c:pt>
                <c:pt idx="370">
                  <c:v>41733</c:v>
                </c:pt>
                <c:pt idx="371">
                  <c:v>41732</c:v>
                </c:pt>
                <c:pt idx="372">
                  <c:v>41731</c:v>
                </c:pt>
                <c:pt idx="373">
                  <c:v>41730</c:v>
                </c:pt>
                <c:pt idx="374">
                  <c:v>41729</c:v>
                </c:pt>
                <c:pt idx="375">
                  <c:v>41726</c:v>
                </c:pt>
                <c:pt idx="376">
                  <c:v>41725</c:v>
                </c:pt>
                <c:pt idx="377">
                  <c:v>41724</c:v>
                </c:pt>
                <c:pt idx="378">
                  <c:v>41723</c:v>
                </c:pt>
                <c:pt idx="379">
                  <c:v>41722</c:v>
                </c:pt>
                <c:pt idx="380">
                  <c:v>41719</c:v>
                </c:pt>
                <c:pt idx="381">
                  <c:v>41718</c:v>
                </c:pt>
                <c:pt idx="382">
                  <c:v>41717</c:v>
                </c:pt>
                <c:pt idx="383">
                  <c:v>41716</c:v>
                </c:pt>
                <c:pt idx="384">
                  <c:v>41715</c:v>
                </c:pt>
                <c:pt idx="385">
                  <c:v>41712</c:v>
                </c:pt>
                <c:pt idx="386">
                  <c:v>41711</c:v>
                </c:pt>
                <c:pt idx="387">
                  <c:v>41710</c:v>
                </c:pt>
                <c:pt idx="388">
                  <c:v>41709</c:v>
                </c:pt>
                <c:pt idx="389">
                  <c:v>41705</c:v>
                </c:pt>
                <c:pt idx="390">
                  <c:v>41704</c:v>
                </c:pt>
                <c:pt idx="391">
                  <c:v>41703</c:v>
                </c:pt>
                <c:pt idx="392">
                  <c:v>41702</c:v>
                </c:pt>
                <c:pt idx="393">
                  <c:v>41701</c:v>
                </c:pt>
                <c:pt idx="394">
                  <c:v>41698</c:v>
                </c:pt>
                <c:pt idx="395">
                  <c:v>41697</c:v>
                </c:pt>
                <c:pt idx="396">
                  <c:v>41696</c:v>
                </c:pt>
                <c:pt idx="397">
                  <c:v>41695</c:v>
                </c:pt>
                <c:pt idx="398">
                  <c:v>41694</c:v>
                </c:pt>
                <c:pt idx="399">
                  <c:v>41691</c:v>
                </c:pt>
                <c:pt idx="400">
                  <c:v>41690</c:v>
                </c:pt>
                <c:pt idx="401">
                  <c:v>41689</c:v>
                </c:pt>
                <c:pt idx="402">
                  <c:v>41688</c:v>
                </c:pt>
                <c:pt idx="403">
                  <c:v>41687</c:v>
                </c:pt>
                <c:pt idx="404">
                  <c:v>41684</c:v>
                </c:pt>
                <c:pt idx="405">
                  <c:v>41683</c:v>
                </c:pt>
                <c:pt idx="406">
                  <c:v>41682</c:v>
                </c:pt>
                <c:pt idx="407">
                  <c:v>41681</c:v>
                </c:pt>
                <c:pt idx="408">
                  <c:v>41680</c:v>
                </c:pt>
                <c:pt idx="409">
                  <c:v>41677</c:v>
                </c:pt>
                <c:pt idx="410">
                  <c:v>41676</c:v>
                </c:pt>
                <c:pt idx="411">
                  <c:v>41675</c:v>
                </c:pt>
                <c:pt idx="412">
                  <c:v>41674</c:v>
                </c:pt>
                <c:pt idx="413">
                  <c:v>41673</c:v>
                </c:pt>
                <c:pt idx="414">
                  <c:v>41670</c:v>
                </c:pt>
                <c:pt idx="415">
                  <c:v>41669</c:v>
                </c:pt>
                <c:pt idx="416">
                  <c:v>41668</c:v>
                </c:pt>
                <c:pt idx="417">
                  <c:v>41667</c:v>
                </c:pt>
                <c:pt idx="418">
                  <c:v>41666</c:v>
                </c:pt>
                <c:pt idx="419">
                  <c:v>41663</c:v>
                </c:pt>
                <c:pt idx="420">
                  <c:v>41662</c:v>
                </c:pt>
                <c:pt idx="421">
                  <c:v>41661</c:v>
                </c:pt>
                <c:pt idx="422">
                  <c:v>41660</c:v>
                </c:pt>
                <c:pt idx="423">
                  <c:v>41659</c:v>
                </c:pt>
                <c:pt idx="424">
                  <c:v>41656</c:v>
                </c:pt>
                <c:pt idx="425">
                  <c:v>41655</c:v>
                </c:pt>
                <c:pt idx="426">
                  <c:v>41654</c:v>
                </c:pt>
                <c:pt idx="427">
                  <c:v>41653</c:v>
                </c:pt>
                <c:pt idx="428">
                  <c:v>41652</c:v>
                </c:pt>
                <c:pt idx="429">
                  <c:v>41649</c:v>
                </c:pt>
                <c:pt idx="430">
                  <c:v>41648</c:v>
                </c:pt>
                <c:pt idx="431">
                  <c:v>41639</c:v>
                </c:pt>
                <c:pt idx="432">
                  <c:v>41638</c:v>
                </c:pt>
                <c:pt idx="433">
                  <c:v>41635</c:v>
                </c:pt>
                <c:pt idx="434">
                  <c:v>41634</c:v>
                </c:pt>
                <c:pt idx="435">
                  <c:v>41633</c:v>
                </c:pt>
                <c:pt idx="436">
                  <c:v>41632</c:v>
                </c:pt>
                <c:pt idx="437">
                  <c:v>41631</c:v>
                </c:pt>
                <c:pt idx="438">
                  <c:v>41628</c:v>
                </c:pt>
                <c:pt idx="439">
                  <c:v>41627</c:v>
                </c:pt>
                <c:pt idx="440">
                  <c:v>41626</c:v>
                </c:pt>
                <c:pt idx="441">
                  <c:v>41625</c:v>
                </c:pt>
                <c:pt idx="442">
                  <c:v>41624</c:v>
                </c:pt>
                <c:pt idx="443">
                  <c:v>41621</c:v>
                </c:pt>
                <c:pt idx="444">
                  <c:v>41620</c:v>
                </c:pt>
                <c:pt idx="445">
                  <c:v>41619</c:v>
                </c:pt>
                <c:pt idx="446">
                  <c:v>41618</c:v>
                </c:pt>
                <c:pt idx="447">
                  <c:v>41617</c:v>
                </c:pt>
                <c:pt idx="448">
                  <c:v>41614</c:v>
                </c:pt>
                <c:pt idx="449">
                  <c:v>41613</c:v>
                </c:pt>
                <c:pt idx="450">
                  <c:v>41612</c:v>
                </c:pt>
                <c:pt idx="451">
                  <c:v>41611</c:v>
                </c:pt>
                <c:pt idx="452">
                  <c:v>41610</c:v>
                </c:pt>
                <c:pt idx="453">
                  <c:v>41607</c:v>
                </c:pt>
                <c:pt idx="454">
                  <c:v>41606</c:v>
                </c:pt>
                <c:pt idx="455">
                  <c:v>41605</c:v>
                </c:pt>
                <c:pt idx="456">
                  <c:v>41604</c:v>
                </c:pt>
                <c:pt idx="457">
                  <c:v>41603</c:v>
                </c:pt>
                <c:pt idx="458">
                  <c:v>41600</c:v>
                </c:pt>
                <c:pt idx="459">
                  <c:v>41599</c:v>
                </c:pt>
                <c:pt idx="460">
                  <c:v>41598</c:v>
                </c:pt>
                <c:pt idx="461">
                  <c:v>41597</c:v>
                </c:pt>
                <c:pt idx="462">
                  <c:v>41596</c:v>
                </c:pt>
                <c:pt idx="463">
                  <c:v>41593</c:v>
                </c:pt>
                <c:pt idx="464">
                  <c:v>41592</c:v>
                </c:pt>
                <c:pt idx="465">
                  <c:v>41591</c:v>
                </c:pt>
                <c:pt idx="466">
                  <c:v>41590</c:v>
                </c:pt>
                <c:pt idx="467">
                  <c:v>41589</c:v>
                </c:pt>
                <c:pt idx="468">
                  <c:v>41586</c:v>
                </c:pt>
                <c:pt idx="469">
                  <c:v>41585</c:v>
                </c:pt>
                <c:pt idx="470">
                  <c:v>41584</c:v>
                </c:pt>
                <c:pt idx="471">
                  <c:v>41583</c:v>
                </c:pt>
                <c:pt idx="472">
                  <c:v>41579</c:v>
                </c:pt>
                <c:pt idx="473">
                  <c:v>41578</c:v>
                </c:pt>
                <c:pt idx="474">
                  <c:v>41577</c:v>
                </c:pt>
                <c:pt idx="475">
                  <c:v>41576</c:v>
                </c:pt>
                <c:pt idx="476">
                  <c:v>41575</c:v>
                </c:pt>
                <c:pt idx="477">
                  <c:v>41572</c:v>
                </c:pt>
                <c:pt idx="478">
                  <c:v>41571</c:v>
                </c:pt>
                <c:pt idx="479">
                  <c:v>41570</c:v>
                </c:pt>
                <c:pt idx="480">
                  <c:v>41569</c:v>
                </c:pt>
                <c:pt idx="481">
                  <c:v>41568</c:v>
                </c:pt>
                <c:pt idx="482">
                  <c:v>41565</c:v>
                </c:pt>
                <c:pt idx="483">
                  <c:v>41564</c:v>
                </c:pt>
                <c:pt idx="484">
                  <c:v>41563</c:v>
                </c:pt>
                <c:pt idx="485">
                  <c:v>41562</c:v>
                </c:pt>
                <c:pt idx="486">
                  <c:v>41561</c:v>
                </c:pt>
                <c:pt idx="487">
                  <c:v>41558</c:v>
                </c:pt>
                <c:pt idx="488">
                  <c:v>41557</c:v>
                </c:pt>
                <c:pt idx="489">
                  <c:v>41556</c:v>
                </c:pt>
                <c:pt idx="490">
                  <c:v>41555</c:v>
                </c:pt>
                <c:pt idx="491">
                  <c:v>41554</c:v>
                </c:pt>
                <c:pt idx="492">
                  <c:v>41551</c:v>
                </c:pt>
                <c:pt idx="493">
                  <c:v>41550</c:v>
                </c:pt>
                <c:pt idx="494">
                  <c:v>41549</c:v>
                </c:pt>
                <c:pt idx="495">
                  <c:v>41548</c:v>
                </c:pt>
                <c:pt idx="496">
                  <c:v>41547</c:v>
                </c:pt>
                <c:pt idx="497">
                  <c:v>41544</c:v>
                </c:pt>
                <c:pt idx="498">
                  <c:v>41543</c:v>
                </c:pt>
                <c:pt idx="499">
                  <c:v>41542</c:v>
                </c:pt>
                <c:pt idx="500">
                  <c:v>41541</c:v>
                </c:pt>
                <c:pt idx="501">
                  <c:v>41540</c:v>
                </c:pt>
                <c:pt idx="502">
                  <c:v>41537</c:v>
                </c:pt>
                <c:pt idx="503">
                  <c:v>41536</c:v>
                </c:pt>
                <c:pt idx="504">
                  <c:v>41535</c:v>
                </c:pt>
                <c:pt idx="505">
                  <c:v>41534</c:v>
                </c:pt>
                <c:pt idx="506">
                  <c:v>41533</c:v>
                </c:pt>
                <c:pt idx="507">
                  <c:v>41530</c:v>
                </c:pt>
                <c:pt idx="508">
                  <c:v>41529</c:v>
                </c:pt>
                <c:pt idx="509">
                  <c:v>41528</c:v>
                </c:pt>
                <c:pt idx="510">
                  <c:v>41527</c:v>
                </c:pt>
                <c:pt idx="511">
                  <c:v>41526</c:v>
                </c:pt>
                <c:pt idx="512">
                  <c:v>41523</c:v>
                </c:pt>
                <c:pt idx="513">
                  <c:v>41522</c:v>
                </c:pt>
                <c:pt idx="514">
                  <c:v>41521</c:v>
                </c:pt>
                <c:pt idx="515">
                  <c:v>41520</c:v>
                </c:pt>
                <c:pt idx="516">
                  <c:v>41519</c:v>
                </c:pt>
                <c:pt idx="517">
                  <c:v>41516</c:v>
                </c:pt>
                <c:pt idx="518">
                  <c:v>41515</c:v>
                </c:pt>
                <c:pt idx="519">
                  <c:v>41514</c:v>
                </c:pt>
                <c:pt idx="520">
                  <c:v>41513</c:v>
                </c:pt>
                <c:pt idx="521">
                  <c:v>41512</c:v>
                </c:pt>
                <c:pt idx="522">
                  <c:v>41509</c:v>
                </c:pt>
                <c:pt idx="523">
                  <c:v>41508</c:v>
                </c:pt>
                <c:pt idx="524">
                  <c:v>41507</c:v>
                </c:pt>
                <c:pt idx="525">
                  <c:v>41506</c:v>
                </c:pt>
                <c:pt idx="526">
                  <c:v>41505</c:v>
                </c:pt>
                <c:pt idx="527">
                  <c:v>41502</c:v>
                </c:pt>
                <c:pt idx="528">
                  <c:v>41501</c:v>
                </c:pt>
                <c:pt idx="529">
                  <c:v>41500</c:v>
                </c:pt>
                <c:pt idx="530">
                  <c:v>41499</c:v>
                </c:pt>
                <c:pt idx="531">
                  <c:v>41498</c:v>
                </c:pt>
                <c:pt idx="532">
                  <c:v>41495</c:v>
                </c:pt>
                <c:pt idx="533">
                  <c:v>41494</c:v>
                </c:pt>
                <c:pt idx="534">
                  <c:v>41493</c:v>
                </c:pt>
                <c:pt idx="535">
                  <c:v>41492</c:v>
                </c:pt>
                <c:pt idx="536">
                  <c:v>41491</c:v>
                </c:pt>
                <c:pt idx="537">
                  <c:v>41488</c:v>
                </c:pt>
                <c:pt idx="538">
                  <c:v>41487</c:v>
                </c:pt>
                <c:pt idx="539">
                  <c:v>41486</c:v>
                </c:pt>
                <c:pt idx="540">
                  <c:v>41485</c:v>
                </c:pt>
                <c:pt idx="541">
                  <c:v>41484</c:v>
                </c:pt>
                <c:pt idx="542">
                  <c:v>41481</c:v>
                </c:pt>
                <c:pt idx="543">
                  <c:v>41480</c:v>
                </c:pt>
                <c:pt idx="544">
                  <c:v>41479</c:v>
                </c:pt>
                <c:pt idx="545">
                  <c:v>41478</c:v>
                </c:pt>
                <c:pt idx="546">
                  <c:v>41477</c:v>
                </c:pt>
                <c:pt idx="547">
                  <c:v>41474</c:v>
                </c:pt>
                <c:pt idx="548">
                  <c:v>41473</c:v>
                </c:pt>
                <c:pt idx="549">
                  <c:v>41472</c:v>
                </c:pt>
                <c:pt idx="550">
                  <c:v>41471</c:v>
                </c:pt>
                <c:pt idx="551">
                  <c:v>41470</c:v>
                </c:pt>
                <c:pt idx="552">
                  <c:v>41467</c:v>
                </c:pt>
                <c:pt idx="553">
                  <c:v>41466</c:v>
                </c:pt>
                <c:pt idx="554">
                  <c:v>41465</c:v>
                </c:pt>
                <c:pt idx="555">
                  <c:v>41464</c:v>
                </c:pt>
                <c:pt idx="556">
                  <c:v>41463</c:v>
                </c:pt>
                <c:pt idx="557">
                  <c:v>41460</c:v>
                </c:pt>
                <c:pt idx="558">
                  <c:v>41459</c:v>
                </c:pt>
                <c:pt idx="559">
                  <c:v>41458</c:v>
                </c:pt>
                <c:pt idx="560">
                  <c:v>41457</c:v>
                </c:pt>
                <c:pt idx="561">
                  <c:v>41456</c:v>
                </c:pt>
                <c:pt idx="562">
                  <c:v>41453</c:v>
                </c:pt>
                <c:pt idx="563">
                  <c:v>41452</c:v>
                </c:pt>
                <c:pt idx="564">
                  <c:v>41451</c:v>
                </c:pt>
                <c:pt idx="565">
                  <c:v>41450</c:v>
                </c:pt>
                <c:pt idx="566">
                  <c:v>41449</c:v>
                </c:pt>
                <c:pt idx="567">
                  <c:v>41446</c:v>
                </c:pt>
                <c:pt idx="568">
                  <c:v>41445</c:v>
                </c:pt>
                <c:pt idx="569">
                  <c:v>41444</c:v>
                </c:pt>
                <c:pt idx="570">
                  <c:v>41443</c:v>
                </c:pt>
                <c:pt idx="571">
                  <c:v>41442</c:v>
                </c:pt>
                <c:pt idx="572">
                  <c:v>41439</c:v>
                </c:pt>
                <c:pt idx="573">
                  <c:v>41438</c:v>
                </c:pt>
                <c:pt idx="574">
                  <c:v>41436</c:v>
                </c:pt>
                <c:pt idx="575">
                  <c:v>41435</c:v>
                </c:pt>
                <c:pt idx="576">
                  <c:v>41432</c:v>
                </c:pt>
                <c:pt idx="577">
                  <c:v>41431</c:v>
                </c:pt>
                <c:pt idx="578">
                  <c:v>41430</c:v>
                </c:pt>
                <c:pt idx="579">
                  <c:v>41429</c:v>
                </c:pt>
                <c:pt idx="580">
                  <c:v>41428</c:v>
                </c:pt>
                <c:pt idx="581">
                  <c:v>41425</c:v>
                </c:pt>
                <c:pt idx="582">
                  <c:v>41424</c:v>
                </c:pt>
                <c:pt idx="583">
                  <c:v>41423</c:v>
                </c:pt>
                <c:pt idx="584">
                  <c:v>41422</c:v>
                </c:pt>
                <c:pt idx="585">
                  <c:v>41421</c:v>
                </c:pt>
                <c:pt idx="586">
                  <c:v>41418</c:v>
                </c:pt>
                <c:pt idx="587">
                  <c:v>41417</c:v>
                </c:pt>
                <c:pt idx="588">
                  <c:v>41416</c:v>
                </c:pt>
                <c:pt idx="589">
                  <c:v>41415</c:v>
                </c:pt>
                <c:pt idx="590">
                  <c:v>41414</c:v>
                </c:pt>
                <c:pt idx="591">
                  <c:v>41411</c:v>
                </c:pt>
                <c:pt idx="592">
                  <c:v>41410</c:v>
                </c:pt>
                <c:pt idx="593">
                  <c:v>41409</c:v>
                </c:pt>
                <c:pt idx="594">
                  <c:v>41408</c:v>
                </c:pt>
                <c:pt idx="595">
                  <c:v>41407</c:v>
                </c:pt>
                <c:pt idx="596">
                  <c:v>41402</c:v>
                </c:pt>
                <c:pt idx="597">
                  <c:v>41401</c:v>
                </c:pt>
                <c:pt idx="598">
                  <c:v>41400</c:v>
                </c:pt>
                <c:pt idx="599">
                  <c:v>41394</c:v>
                </c:pt>
                <c:pt idx="600">
                  <c:v>41393</c:v>
                </c:pt>
                <c:pt idx="601">
                  <c:v>41390</c:v>
                </c:pt>
                <c:pt idx="602">
                  <c:v>41389</c:v>
                </c:pt>
                <c:pt idx="603">
                  <c:v>41388</c:v>
                </c:pt>
                <c:pt idx="604">
                  <c:v>41387</c:v>
                </c:pt>
                <c:pt idx="605">
                  <c:v>41386</c:v>
                </c:pt>
                <c:pt idx="606">
                  <c:v>41383</c:v>
                </c:pt>
                <c:pt idx="607">
                  <c:v>41382</c:v>
                </c:pt>
                <c:pt idx="608">
                  <c:v>41381</c:v>
                </c:pt>
                <c:pt idx="609">
                  <c:v>41380</c:v>
                </c:pt>
                <c:pt idx="610">
                  <c:v>41379</c:v>
                </c:pt>
                <c:pt idx="611">
                  <c:v>41376</c:v>
                </c:pt>
                <c:pt idx="612">
                  <c:v>41375</c:v>
                </c:pt>
                <c:pt idx="613">
                  <c:v>41374</c:v>
                </c:pt>
                <c:pt idx="614">
                  <c:v>41373</c:v>
                </c:pt>
                <c:pt idx="615">
                  <c:v>41372</c:v>
                </c:pt>
                <c:pt idx="616">
                  <c:v>41369</c:v>
                </c:pt>
                <c:pt idx="617">
                  <c:v>41368</c:v>
                </c:pt>
                <c:pt idx="618">
                  <c:v>41367</c:v>
                </c:pt>
                <c:pt idx="619">
                  <c:v>41366</c:v>
                </c:pt>
                <c:pt idx="620">
                  <c:v>41365</c:v>
                </c:pt>
                <c:pt idx="621">
                  <c:v>41362</c:v>
                </c:pt>
                <c:pt idx="622">
                  <c:v>41361</c:v>
                </c:pt>
                <c:pt idx="623">
                  <c:v>41360</c:v>
                </c:pt>
                <c:pt idx="624">
                  <c:v>41359</c:v>
                </c:pt>
                <c:pt idx="625">
                  <c:v>41358</c:v>
                </c:pt>
                <c:pt idx="626">
                  <c:v>41355</c:v>
                </c:pt>
                <c:pt idx="627">
                  <c:v>41354</c:v>
                </c:pt>
                <c:pt idx="628">
                  <c:v>41353</c:v>
                </c:pt>
                <c:pt idx="629">
                  <c:v>41352</c:v>
                </c:pt>
                <c:pt idx="630">
                  <c:v>41351</c:v>
                </c:pt>
                <c:pt idx="631">
                  <c:v>41348</c:v>
                </c:pt>
                <c:pt idx="632">
                  <c:v>41347</c:v>
                </c:pt>
                <c:pt idx="633">
                  <c:v>41346</c:v>
                </c:pt>
                <c:pt idx="634">
                  <c:v>41345</c:v>
                </c:pt>
                <c:pt idx="635">
                  <c:v>41344</c:v>
                </c:pt>
                <c:pt idx="636">
                  <c:v>41340</c:v>
                </c:pt>
                <c:pt idx="637">
                  <c:v>41339</c:v>
                </c:pt>
                <c:pt idx="638">
                  <c:v>41338</c:v>
                </c:pt>
                <c:pt idx="639">
                  <c:v>41337</c:v>
                </c:pt>
                <c:pt idx="640">
                  <c:v>41334</c:v>
                </c:pt>
                <c:pt idx="641">
                  <c:v>41333</c:v>
                </c:pt>
                <c:pt idx="642">
                  <c:v>41332</c:v>
                </c:pt>
                <c:pt idx="643">
                  <c:v>41331</c:v>
                </c:pt>
                <c:pt idx="644">
                  <c:v>41330</c:v>
                </c:pt>
                <c:pt idx="645">
                  <c:v>41327</c:v>
                </c:pt>
                <c:pt idx="646">
                  <c:v>41326</c:v>
                </c:pt>
                <c:pt idx="647">
                  <c:v>41325</c:v>
                </c:pt>
                <c:pt idx="648">
                  <c:v>41324</c:v>
                </c:pt>
                <c:pt idx="649">
                  <c:v>41323</c:v>
                </c:pt>
                <c:pt idx="650">
                  <c:v>41320</c:v>
                </c:pt>
                <c:pt idx="651">
                  <c:v>41319</c:v>
                </c:pt>
                <c:pt idx="652">
                  <c:v>41318</c:v>
                </c:pt>
                <c:pt idx="653">
                  <c:v>41317</c:v>
                </c:pt>
                <c:pt idx="654">
                  <c:v>41316</c:v>
                </c:pt>
                <c:pt idx="655">
                  <c:v>41313</c:v>
                </c:pt>
                <c:pt idx="656">
                  <c:v>41312</c:v>
                </c:pt>
                <c:pt idx="657">
                  <c:v>41311</c:v>
                </c:pt>
                <c:pt idx="658">
                  <c:v>41310</c:v>
                </c:pt>
                <c:pt idx="659">
                  <c:v>41309</c:v>
                </c:pt>
                <c:pt idx="660">
                  <c:v>41306</c:v>
                </c:pt>
                <c:pt idx="661">
                  <c:v>41305</c:v>
                </c:pt>
                <c:pt idx="662">
                  <c:v>41304</c:v>
                </c:pt>
                <c:pt idx="663">
                  <c:v>41303</c:v>
                </c:pt>
                <c:pt idx="664">
                  <c:v>41302</c:v>
                </c:pt>
                <c:pt idx="665">
                  <c:v>41299</c:v>
                </c:pt>
                <c:pt idx="666">
                  <c:v>41298</c:v>
                </c:pt>
                <c:pt idx="667">
                  <c:v>41297</c:v>
                </c:pt>
                <c:pt idx="668">
                  <c:v>41296</c:v>
                </c:pt>
                <c:pt idx="669">
                  <c:v>41295</c:v>
                </c:pt>
                <c:pt idx="670">
                  <c:v>41292</c:v>
                </c:pt>
                <c:pt idx="671">
                  <c:v>41291</c:v>
                </c:pt>
                <c:pt idx="672">
                  <c:v>41290</c:v>
                </c:pt>
                <c:pt idx="673">
                  <c:v>41289</c:v>
                </c:pt>
                <c:pt idx="674">
                  <c:v>41288</c:v>
                </c:pt>
                <c:pt idx="675">
                  <c:v>41285</c:v>
                </c:pt>
                <c:pt idx="676">
                  <c:v>41284</c:v>
                </c:pt>
                <c:pt idx="677">
                  <c:v>41283</c:v>
                </c:pt>
                <c:pt idx="678">
                  <c:v>41272</c:v>
                </c:pt>
                <c:pt idx="679">
                  <c:v>41271</c:v>
                </c:pt>
                <c:pt idx="680">
                  <c:v>41270</c:v>
                </c:pt>
                <c:pt idx="681">
                  <c:v>41269</c:v>
                </c:pt>
                <c:pt idx="682">
                  <c:v>41268</c:v>
                </c:pt>
                <c:pt idx="683">
                  <c:v>41267</c:v>
                </c:pt>
                <c:pt idx="684">
                  <c:v>41264</c:v>
                </c:pt>
                <c:pt idx="685">
                  <c:v>41263</c:v>
                </c:pt>
                <c:pt idx="686">
                  <c:v>41262</c:v>
                </c:pt>
                <c:pt idx="687">
                  <c:v>41261</c:v>
                </c:pt>
                <c:pt idx="688">
                  <c:v>41260</c:v>
                </c:pt>
                <c:pt idx="689">
                  <c:v>41257</c:v>
                </c:pt>
                <c:pt idx="690">
                  <c:v>41256</c:v>
                </c:pt>
                <c:pt idx="691">
                  <c:v>41255</c:v>
                </c:pt>
                <c:pt idx="692">
                  <c:v>41254</c:v>
                </c:pt>
                <c:pt idx="693">
                  <c:v>41253</c:v>
                </c:pt>
                <c:pt idx="694">
                  <c:v>41250</c:v>
                </c:pt>
                <c:pt idx="695">
                  <c:v>41249</c:v>
                </c:pt>
                <c:pt idx="696">
                  <c:v>41248</c:v>
                </c:pt>
                <c:pt idx="697">
                  <c:v>41247</c:v>
                </c:pt>
                <c:pt idx="698">
                  <c:v>41246</c:v>
                </c:pt>
                <c:pt idx="699">
                  <c:v>41243</c:v>
                </c:pt>
                <c:pt idx="700">
                  <c:v>41242</c:v>
                </c:pt>
                <c:pt idx="701">
                  <c:v>41241</c:v>
                </c:pt>
                <c:pt idx="702">
                  <c:v>41240</c:v>
                </c:pt>
                <c:pt idx="703">
                  <c:v>41239</c:v>
                </c:pt>
                <c:pt idx="704">
                  <c:v>41236</c:v>
                </c:pt>
                <c:pt idx="705">
                  <c:v>41235</c:v>
                </c:pt>
                <c:pt idx="706">
                  <c:v>41234</c:v>
                </c:pt>
                <c:pt idx="707">
                  <c:v>41233</c:v>
                </c:pt>
                <c:pt idx="708">
                  <c:v>41232</c:v>
                </c:pt>
                <c:pt idx="709">
                  <c:v>41229</c:v>
                </c:pt>
                <c:pt idx="710">
                  <c:v>41228</c:v>
                </c:pt>
                <c:pt idx="711">
                  <c:v>41227</c:v>
                </c:pt>
                <c:pt idx="712">
                  <c:v>41226</c:v>
                </c:pt>
                <c:pt idx="713">
                  <c:v>41225</c:v>
                </c:pt>
                <c:pt idx="714">
                  <c:v>41222</c:v>
                </c:pt>
                <c:pt idx="715">
                  <c:v>41221</c:v>
                </c:pt>
                <c:pt idx="716">
                  <c:v>41220</c:v>
                </c:pt>
                <c:pt idx="717">
                  <c:v>41219</c:v>
                </c:pt>
                <c:pt idx="718">
                  <c:v>41215</c:v>
                </c:pt>
                <c:pt idx="719">
                  <c:v>41214</c:v>
                </c:pt>
                <c:pt idx="720">
                  <c:v>41213</c:v>
                </c:pt>
                <c:pt idx="721">
                  <c:v>41212</c:v>
                </c:pt>
                <c:pt idx="722">
                  <c:v>41211</c:v>
                </c:pt>
                <c:pt idx="723">
                  <c:v>41208</c:v>
                </c:pt>
                <c:pt idx="724">
                  <c:v>41207</c:v>
                </c:pt>
                <c:pt idx="725">
                  <c:v>41206</c:v>
                </c:pt>
                <c:pt idx="726">
                  <c:v>41205</c:v>
                </c:pt>
                <c:pt idx="727">
                  <c:v>41204</c:v>
                </c:pt>
                <c:pt idx="728">
                  <c:v>41201</c:v>
                </c:pt>
                <c:pt idx="729">
                  <c:v>41200</c:v>
                </c:pt>
                <c:pt idx="730">
                  <c:v>41199</c:v>
                </c:pt>
                <c:pt idx="731">
                  <c:v>41198</c:v>
                </c:pt>
                <c:pt idx="732">
                  <c:v>41197</c:v>
                </c:pt>
                <c:pt idx="733">
                  <c:v>41194</c:v>
                </c:pt>
                <c:pt idx="734">
                  <c:v>41193</c:v>
                </c:pt>
                <c:pt idx="735">
                  <c:v>41192</c:v>
                </c:pt>
                <c:pt idx="736">
                  <c:v>41191</c:v>
                </c:pt>
                <c:pt idx="737">
                  <c:v>41190</c:v>
                </c:pt>
                <c:pt idx="738">
                  <c:v>41187</c:v>
                </c:pt>
                <c:pt idx="739">
                  <c:v>41186</c:v>
                </c:pt>
                <c:pt idx="740">
                  <c:v>41185</c:v>
                </c:pt>
                <c:pt idx="741">
                  <c:v>41184</c:v>
                </c:pt>
                <c:pt idx="742">
                  <c:v>41183</c:v>
                </c:pt>
                <c:pt idx="743">
                  <c:v>41180</c:v>
                </c:pt>
                <c:pt idx="744">
                  <c:v>41179</c:v>
                </c:pt>
                <c:pt idx="745">
                  <c:v>41178</c:v>
                </c:pt>
                <c:pt idx="746">
                  <c:v>41177</c:v>
                </c:pt>
                <c:pt idx="747">
                  <c:v>41176</c:v>
                </c:pt>
                <c:pt idx="748">
                  <c:v>41173</c:v>
                </c:pt>
                <c:pt idx="749">
                  <c:v>41172</c:v>
                </c:pt>
                <c:pt idx="750">
                  <c:v>41171</c:v>
                </c:pt>
                <c:pt idx="751">
                  <c:v>41170</c:v>
                </c:pt>
                <c:pt idx="752">
                  <c:v>41169</c:v>
                </c:pt>
                <c:pt idx="753">
                  <c:v>41166</c:v>
                </c:pt>
                <c:pt idx="754">
                  <c:v>41165</c:v>
                </c:pt>
                <c:pt idx="755">
                  <c:v>41164</c:v>
                </c:pt>
                <c:pt idx="756">
                  <c:v>41163</c:v>
                </c:pt>
                <c:pt idx="757">
                  <c:v>41162</c:v>
                </c:pt>
                <c:pt idx="758">
                  <c:v>41159</c:v>
                </c:pt>
                <c:pt idx="759">
                  <c:v>41158</c:v>
                </c:pt>
                <c:pt idx="760">
                  <c:v>41157</c:v>
                </c:pt>
                <c:pt idx="761">
                  <c:v>41156</c:v>
                </c:pt>
                <c:pt idx="762">
                  <c:v>41155</c:v>
                </c:pt>
                <c:pt idx="763">
                  <c:v>41152</c:v>
                </c:pt>
                <c:pt idx="764">
                  <c:v>41151</c:v>
                </c:pt>
                <c:pt idx="765">
                  <c:v>41150</c:v>
                </c:pt>
                <c:pt idx="766">
                  <c:v>41149</c:v>
                </c:pt>
                <c:pt idx="767">
                  <c:v>41148</c:v>
                </c:pt>
                <c:pt idx="768">
                  <c:v>41145</c:v>
                </c:pt>
                <c:pt idx="769">
                  <c:v>41144</c:v>
                </c:pt>
                <c:pt idx="770">
                  <c:v>41143</c:v>
                </c:pt>
                <c:pt idx="771">
                  <c:v>41142</c:v>
                </c:pt>
                <c:pt idx="772">
                  <c:v>41141</c:v>
                </c:pt>
                <c:pt idx="773">
                  <c:v>41138</c:v>
                </c:pt>
                <c:pt idx="774">
                  <c:v>41137</c:v>
                </c:pt>
                <c:pt idx="775">
                  <c:v>41136</c:v>
                </c:pt>
                <c:pt idx="776">
                  <c:v>41135</c:v>
                </c:pt>
                <c:pt idx="777">
                  <c:v>41134</c:v>
                </c:pt>
                <c:pt idx="778">
                  <c:v>41131</c:v>
                </c:pt>
                <c:pt idx="779">
                  <c:v>41130</c:v>
                </c:pt>
                <c:pt idx="780">
                  <c:v>41129</c:v>
                </c:pt>
                <c:pt idx="781">
                  <c:v>41128</c:v>
                </c:pt>
                <c:pt idx="782">
                  <c:v>41127</c:v>
                </c:pt>
                <c:pt idx="783">
                  <c:v>41124</c:v>
                </c:pt>
                <c:pt idx="784">
                  <c:v>41123</c:v>
                </c:pt>
                <c:pt idx="785">
                  <c:v>41122</c:v>
                </c:pt>
                <c:pt idx="786">
                  <c:v>41121</c:v>
                </c:pt>
                <c:pt idx="787">
                  <c:v>41120</c:v>
                </c:pt>
                <c:pt idx="788">
                  <c:v>41117</c:v>
                </c:pt>
                <c:pt idx="789">
                  <c:v>41116</c:v>
                </c:pt>
                <c:pt idx="790">
                  <c:v>41115</c:v>
                </c:pt>
                <c:pt idx="791">
                  <c:v>41114</c:v>
                </c:pt>
                <c:pt idx="792">
                  <c:v>41113</c:v>
                </c:pt>
                <c:pt idx="793">
                  <c:v>41110</c:v>
                </c:pt>
                <c:pt idx="794">
                  <c:v>41109</c:v>
                </c:pt>
                <c:pt idx="795">
                  <c:v>41108</c:v>
                </c:pt>
                <c:pt idx="796">
                  <c:v>41107</c:v>
                </c:pt>
                <c:pt idx="797">
                  <c:v>41106</c:v>
                </c:pt>
                <c:pt idx="798">
                  <c:v>41103</c:v>
                </c:pt>
                <c:pt idx="799">
                  <c:v>41102</c:v>
                </c:pt>
                <c:pt idx="800">
                  <c:v>41101</c:v>
                </c:pt>
                <c:pt idx="801">
                  <c:v>41100</c:v>
                </c:pt>
                <c:pt idx="802">
                  <c:v>41099</c:v>
                </c:pt>
                <c:pt idx="803">
                  <c:v>41096</c:v>
                </c:pt>
                <c:pt idx="804">
                  <c:v>41095</c:v>
                </c:pt>
                <c:pt idx="805">
                  <c:v>41094</c:v>
                </c:pt>
                <c:pt idx="806">
                  <c:v>41093</c:v>
                </c:pt>
                <c:pt idx="807">
                  <c:v>41092</c:v>
                </c:pt>
                <c:pt idx="808">
                  <c:v>41089</c:v>
                </c:pt>
                <c:pt idx="809">
                  <c:v>41088</c:v>
                </c:pt>
                <c:pt idx="810">
                  <c:v>41087</c:v>
                </c:pt>
                <c:pt idx="811">
                  <c:v>41086</c:v>
                </c:pt>
                <c:pt idx="812">
                  <c:v>41085</c:v>
                </c:pt>
                <c:pt idx="813">
                  <c:v>41082</c:v>
                </c:pt>
                <c:pt idx="814">
                  <c:v>41081</c:v>
                </c:pt>
                <c:pt idx="815">
                  <c:v>41080</c:v>
                </c:pt>
                <c:pt idx="816">
                  <c:v>41079</c:v>
                </c:pt>
                <c:pt idx="817">
                  <c:v>41078</c:v>
                </c:pt>
                <c:pt idx="818">
                  <c:v>41075</c:v>
                </c:pt>
                <c:pt idx="819">
                  <c:v>41074</c:v>
                </c:pt>
                <c:pt idx="820">
                  <c:v>41073</c:v>
                </c:pt>
                <c:pt idx="821">
                  <c:v>41069</c:v>
                </c:pt>
                <c:pt idx="822">
                  <c:v>41068</c:v>
                </c:pt>
                <c:pt idx="823">
                  <c:v>41067</c:v>
                </c:pt>
                <c:pt idx="824">
                  <c:v>41066</c:v>
                </c:pt>
                <c:pt idx="825">
                  <c:v>41065</c:v>
                </c:pt>
                <c:pt idx="826">
                  <c:v>41064</c:v>
                </c:pt>
                <c:pt idx="827">
                  <c:v>41061</c:v>
                </c:pt>
                <c:pt idx="828">
                  <c:v>41060</c:v>
                </c:pt>
                <c:pt idx="829">
                  <c:v>41059</c:v>
                </c:pt>
                <c:pt idx="830">
                  <c:v>41058</c:v>
                </c:pt>
                <c:pt idx="831">
                  <c:v>41057</c:v>
                </c:pt>
                <c:pt idx="832">
                  <c:v>41054</c:v>
                </c:pt>
                <c:pt idx="833">
                  <c:v>41053</c:v>
                </c:pt>
                <c:pt idx="834">
                  <c:v>41052</c:v>
                </c:pt>
                <c:pt idx="835">
                  <c:v>41051</c:v>
                </c:pt>
                <c:pt idx="836">
                  <c:v>41050</c:v>
                </c:pt>
                <c:pt idx="837">
                  <c:v>41047</c:v>
                </c:pt>
                <c:pt idx="838">
                  <c:v>41046</c:v>
                </c:pt>
                <c:pt idx="839">
                  <c:v>41045</c:v>
                </c:pt>
                <c:pt idx="840">
                  <c:v>41044</c:v>
                </c:pt>
                <c:pt idx="841">
                  <c:v>41043</c:v>
                </c:pt>
                <c:pt idx="842">
                  <c:v>41041</c:v>
                </c:pt>
                <c:pt idx="843">
                  <c:v>41040</c:v>
                </c:pt>
                <c:pt idx="844">
                  <c:v>41039</c:v>
                </c:pt>
                <c:pt idx="845">
                  <c:v>41034</c:v>
                </c:pt>
                <c:pt idx="846">
                  <c:v>41033</c:v>
                </c:pt>
                <c:pt idx="847">
                  <c:v>41032</c:v>
                </c:pt>
                <c:pt idx="848">
                  <c:v>41031</c:v>
                </c:pt>
                <c:pt idx="849">
                  <c:v>41027</c:v>
                </c:pt>
                <c:pt idx="850">
                  <c:v>41026</c:v>
                </c:pt>
                <c:pt idx="851">
                  <c:v>41025</c:v>
                </c:pt>
                <c:pt idx="852">
                  <c:v>41024</c:v>
                </c:pt>
                <c:pt idx="853">
                  <c:v>41023</c:v>
                </c:pt>
                <c:pt idx="854">
                  <c:v>41022</c:v>
                </c:pt>
                <c:pt idx="855">
                  <c:v>41019</c:v>
                </c:pt>
                <c:pt idx="856">
                  <c:v>41018</c:v>
                </c:pt>
                <c:pt idx="857">
                  <c:v>41017</c:v>
                </c:pt>
                <c:pt idx="858">
                  <c:v>41016</c:v>
                </c:pt>
                <c:pt idx="859">
                  <c:v>41015</c:v>
                </c:pt>
                <c:pt idx="860">
                  <c:v>41012</c:v>
                </c:pt>
                <c:pt idx="861">
                  <c:v>41011</c:v>
                </c:pt>
                <c:pt idx="862">
                  <c:v>41010</c:v>
                </c:pt>
                <c:pt idx="863">
                  <c:v>41009</c:v>
                </c:pt>
                <c:pt idx="864">
                  <c:v>41008</c:v>
                </c:pt>
                <c:pt idx="865">
                  <c:v>41005</c:v>
                </c:pt>
                <c:pt idx="866">
                  <c:v>41004</c:v>
                </c:pt>
                <c:pt idx="867">
                  <c:v>41003</c:v>
                </c:pt>
                <c:pt idx="868">
                  <c:v>41002</c:v>
                </c:pt>
                <c:pt idx="869">
                  <c:v>41001</c:v>
                </c:pt>
                <c:pt idx="870">
                  <c:v>40998</c:v>
                </c:pt>
                <c:pt idx="871">
                  <c:v>40997</c:v>
                </c:pt>
                <c:pt idx="872">
                  <c:v>40996</c:v>
                </c:pt>
                <c:pt idx="873">
                  <c:v>40995</c:v>
                </c:pt>
                <c:pt idx="874">
                  <c:v>40994</c:v>
                </c:pt>
                <c:pt idx="875">
                  <c:v>40991</c:v>
                </c:pt>
                <c:pt idx="876">
                  <c:v>40990</c:v>
                </c:pt>
                <c:pt idx="877">
                  <c:v>40989</c:v>
                </c:pt>
                <c:pt idx="878">
                  <c:v>40988</c:v>
                </c:pt>
                <c:pt idx="879">
                  <c:v>40987</c:v>
                </c:pt>
                <c:pt idx="880">
                  <c:v>40984</c:v>
                </c:pt>
                <c:pt idx="881">
                  <c:v>40983</c:v>
                </c:pt>
                <c:pt idx="882">
                  <c:v>40982</c:v>
                </c:pt>
                <c:pt idx="883">
                  <c:v>40981</c:v>
                </c:pt>
                <c:pt idx="884">
                  <c:v>40980</c:v>
                </c:pt>
                <c:pt idx="885">
                  <c:v>40979</c:v>
                </c:pt>
                <c:pt idx="886">
                  <c:v>40975</c:v>
                </c:pt>
                <c:pt idx="887">
                  <c:v>40974</c:v>
                </c:pt>
                <c:pt idx="888">
                  <c:v>40973</c:v>
                </c:pt>
                <c:pt idx="889">
                  <c:v>40970</c:v>
                </c:pt>
                <c:pt idx="890">
                  <c:v>40969</c:v>
                </c:pt>
                <c:pt idx="891">
                  <c:v>40968</c:v>
                </c:pt>
                <c:pt idx="892">
                  <c:v>40967</c:v>
                </c:pt>
                <c:pt idx="893">
                  <c:v>40966</c:v>
                </c:pt>
                <c:pt idx="894">
                  <c:v>40963</c:v>
                </c:pt>
                <c:pt idx="895">
                  <c:v>40961</c:v>
                </c:pt>
                <c:pt idx="896">
                  <c:v>40960</c:v>
                </c:pt>
                <c:pt idx="897">
                  <c:v>40959</c:v>
                </c:pt>
                <c:pt idx="898">
                  <c:v>40956</c:v>
                </c:pt>
                <c:pt idx="899">
                  <c:v>40955</c:v>
                </c:pt>
                <c:pt idx="900">
                  <c:v>40954</c:v>
                </c:pt>
                <c:pt idx="901">
                  <c:v>40953</c:v>
                </c:pt>
                <c:pt idx="902">
                  <c:v>40952</c:v>
                </c:pt>
                <c:pt idx="903">
                  <c:v>40949</c:v>
                </c:pt>
                <c:pt idx="904">
                  <c:v>40948</c:v>
                </c:pt>
                <c:pt idx="905">
                  <c:v>40947</c:v>
                </c:pt>
                <c:pt idx="906">
                  <c:v>40946</c:v>
                </c:pt>
                <c:pt idx="907">
                  <c:v>40945</c:v>
                </c:pt>
                <c:pt idx="908">
                  <c:v>40942</c:v>
                </c:pt>
                <c:pt idx="909">
                  <c:v>40941</c:v>
                </c:pt>
                <c:pt idx="910">
                  <c:v>40940</c:v>
                </c:pt>
                <c:pt idx="911">
                  <c:v>40939</c:v>
                </c:pt>
                <c:pt idx="912">
                  <c:v>40938</c:v>
                </c:pt>
                <c:pt idx="913">
                  <c:v>40935</c:v>
                </c:pt>
                <c:pt idx="914">
                  <c:v>40934</c:v>
                </c:pt>
                <c:pt idx="915">
                  <c:v>40933</c:v>
                </c:pt>
                <c:pt idx="916">
                  <c:v>40932</c:v>
                </c:pt>
                <c:pt idx="917">
                  <c:v>40931</c:v>
                </c:pt>
                <c:pt idx="918">
                  <c:v>40928</c:v>
                </c:pt>
                <c:pt idx="919">
                  <c:v>40927</c:v>
                </c:pt>
                <c:pt idx="920">
                  <c:v>40926</c:v>
                </c:pt>
                <c:pt idx="921">
                  <c:v>40925</c:v>
                </c:pt>
                <c:pt idx="922">
                  <c:v>40924</c:v>
                </c:pt>
                <c:pt idx="923">
                  <c:v>40921</c:v>
                </c:pt>
                <c:pt idx="924">
                  <c:v>40920</c:v>
                </c:pt>
                <c:pt idx="925">
                  <c:v>40919</c:v>
                </c:pt>
                <c:pt idx="926">
                  <c:v>40918</c:v>
                </c:pt>
                <c:pt idx="927">
                  <c:v>40907</c:v>
                </c:pt>
                <c:pt idx="928">
                  <c:v>40906</c:v>
                </c:pt>
                <c:pt idx="929">
                  <c:v>40905</c:v>
                </c:pt>
                <c:pt idx="930">
                  <c:v>40904</c:v>
                </c:pt>
                <c:pt idx="931">
                  <c:v>40903</c:v>
                </c:pt>
                <c:pt idx="932">
                  <c:v>40900</c:v>
                </c:pt>
                <c:pt idx="933">
                  <c:v>40899</c:v>
                </c:pt>
                <c:pt idx="934">
                  <c:v>40898</c:v>
                </c:pt>
                <c:pt idx="935">
                  <c:v>40897</c:v>
                </c:pt>
                <c:pt idx="936">
                  <c:v>40896</c:v>
                </c:pt>
                <c:pt idx="937">
                  <c:v>40893</c:v>
                </c:pt>
                <c:pt idx="938">
                  <c:v>40892</c:v>
                </c:pt>
                <c:pt idx="939">
                  <c:v>40891</c:v>
                </c:pt>
                <c:pt idx="940">
                  <c:v>40890</c:v>
                </c:pt>
                <c:pt idx="941">
                  <c:v>40889</c:v>
                </c:pt>
                <c:pt idx="942">
                  <c:v>40886</c:v>
                </c:pt>
                <c:pt idx="943">
                  <c:v>40885</c:v>
                </c:pt>
                <c:pt idx="944">
                  <c:v>40884</c:v>
                </c:pt>
                <c:pt idx="945">
                  <c:v>40883</c:v>
                </c:pt>
                <c:pt idx="946">
                  <c:v>40882</c:v>
                </c:pt>
                <c:pt idx="947">
                  <c:v>40879</c:v>
                </c:pt>
                <c:pt idx="948">
                  <c:v>40878</c:v>
                </c:pt>
                <c:pt idx="949">
                  <c:v>40877</c:v>
                </c:pt>
                <c:pt idx="950">
                  <c:v>40876</c:v>
                </c:pt>
                <c:pt idx="951">
                  <c:v>40875</c:v>
                </c:pt>
                <c:pt idx="952">
                  <c:v>40872</c:v>
                </c:pt>
                <c:pt idx="953">
                  <c:v>40871</c:v>
                </c:pt>
                <c:pt idx="954">
                  <c:v>40870</c:v>
                </c:pt>
                <c:pt idx="955">
                  <c:v>40869</c:v>
                </c:pt>
                <c:pt idx="956">
                  <c:v>40868</c:v>
                </c:pt>
                <c:pt idx="957">
                  <c:v>40865</c:v>
                </c:pt>
                <c:pt idx="958">
                  <c:v>40864</c:v>
                </c:pt>
                <c:pt idx="959">
                  <c:v>40863</c:v>
                </c:pt>
                <c:pt idx="960">
                  <c:v>40862</c:v>
                </c:pt>
                <c:pt idx="961">
                  <c:v>40861</c:v>
                </c:pt>
                <c:pt idx="962">
                  <c:v>40858</c:v>
                </c:pt>
                <c:pt idx="963">
                  <c:v>40857</c:v>
                </c:pt>
                <c:pt idx="964">
                  <c:v>40856</c:v>
                </c:pt>
                <c:pt idx="965">
                  <c:v>40855</c:v>
                </c:pt>
                <c:pt idx="966">
                  <c:v>40854</c:v>
                </c:pt>
                <c:pt idx="967">
                  <c:v>40850</c:v>
                </c:pt>
                <c:pt idx="968">
                  <c:v>40849</c:v>
                </c:pt>
                <c:pt idx="969">
                  <c:v>40848</c:v>
                </c:pt>
                <c:pt idx="970">
                  <c:v>40847</c:v>
                </c:pt>
                <c:pt idx="971">
                  <c:v>40844</c:v>
                </c:pt>
                <c:pt idx="972">
                  <c:v>40843</c:v>
                </c:pt>
                <c:pt idx="973">
                  <c:v>40842</c:v>
                </c:pt>
                <c:pt idx="974">
                  <c:v>40841</c:v>
                </c:pt>
                <c:pt idx="975">
                  <c:v>40840</c:v>
                </c:pt>
                <c:pt idx="976">
                  <c:v>40837</c:v>
                </c:pt>
                <c:pt idx="977">
                  <c:v>40836</c:v>
                </c:pt>
                <c:pt idx="978">
                  <c:v>40835</c:v>
                </c:pt>
                <c:pt idx="979">
                  <c:v>40834</c:v>
                </c:pt>
                <c:pt idx="980">
                  <c:v>40833</c:v>
                </c:pt>
                <c:pt idx="981">
                  <c:v>40830</c:v>
                </c:pt>
                <c:pt idx="982">
                  <c:v>40829</c:v>
                </c:pt>
                <c:pt idx="983">
                  <c:v>40828</c:v>
                </c:pt>
                <c:pt idx="984">
                  <c:v>40827</c:v>
                </c:pt>
                <c:pt idx="985">
                  <c:v>40826</c:v>
                </c:pt>
                <c:pt idx="986">
                  <c:v>40823</c:v>
                </c:pt>
                <c:pt idx="987">
                  <c:v>40822</c:v>
                </c:pt>
                <c:pt idx="988">
                  <c:v>40821</c:v>
                </c:pt>
                <c:pt idx="989">
                  <c:v>40820</c:v>
                </c:pt>
                <c:pt idx="990">
                  <c:v>40819</c:v>
                </c:pt>
                <c:pt idx="991">
                  <c:v>40816</c:v>
                </c:pt>
                <c:pt idx="992">
                  <c:v>40815</c:v>
                </c:pt>
                <c:pt idx="993">
                  <c:v>40814</c:v>
                </c:pt>
                <c:pt idx="994">
                  <c:v>40813</c:v>
                </c:pt>
                <c:pt idx="995">
                  <c:v>40812</c:v>
                </c:pt>
                <c:pt idx="996">
                  <c:v>40809</c:v>
                </c:pt>
                <c:pt idx="997">
                  <c:v>40808</c:v>
                </c:pt>
                <c:pt idx="998">
                  <c:v>40807</c:v>
                </c:pt>
                <c:pt idx="999">
                  <c:v>40806</c:v>
                </c:pt>
                <c:pt idx="1000">
                  <c:v>40805</c:v>
                </c:pt>
                <c:pt idx="1001">
                  <c:v>40802</c:v>
                </c:pt>
                <c:pt idx="1002">
                  <c:v>40801</c:v>
                </c:pt>
                <c:pt idx="1003">
                  <c:v>40800</c:v>
                </c:pt>
                <c:pt idx="1004">
                  <c:v>40799</c:v>
                </c:pt>
                <c:pt idx="1005">
                  <c:v>40798</c:v>
                </c:pt>
                <c:pt idx="1006">
                  <c:v>40795</c:v>
                </c:pt>
                <c:pt idx="1007">
                  <c:v>40794</c:v>
                </c:pt>
                <c:pt idx="1008">
                  <c:v>40793</c:v>
                </c:pt>
                <c:pt idx="1009">
                  <c:v>40792</c:v>
                </c:pt>
                <c:pt idx="1010">
                  <c:v>40791</c:v>
                </c:pt>
                <c:pt idx="1011">
                  <c:v>40788</c:v>
                </c:pt>
                <c:pt idx="1012">
                  <c:v>40787</c:v>
                </c:pt>
                <c:pt idx="1013">
                  <c:v>40786</c:v>
                </c:pt>
                <c:pt idx="1014">
                  <c:v>40785</c:v>
                </c:pt>
                <c:pt idx="1015">
                  <c:v>40784</c:v>
                </c:pt>
                <c:pt idx="1016">
                  <c:v>40781</c:v>
                </c:pt>
                <c:pt idx="1017">
                  <c:v>40780</c:v>
                </c:pt>
                <c:pt idx="1018">
                  <c:v>40779</c:v>
                </c:pt>
                <c:pt idx="1019">
                  <c:v>40778</c:v>
                </c:pt>
                <c:pt idx="1020">
                  <c:v>40777</c:v>
                </c:pt>
                <c:pt idx="1021">
                  <c:v>40774</c:v>
                </c:pt>
                <c:pt idx="1022">
                  <c:v>40773</c:v>
                </c:pt>
                <c:pt idx="1023">
                  <c:v>40772</c:v>
                </c:pt>
                <c:pt idx="1024">
                  <c:v>40771</c:v>
                </c:pt>
                <c:pt idx="1025">
                  <c:v>40770</c:v>
                </c:pt>
                <c:pt idx="1026">
                  <c:v>40767</c:v>
                </c:pt>
                <c:pt idx="1027">
                  <c:v>40766</c:v>
                </c:pt>
                <c:pt idx="1028">
                  <c:v>40765</c:v>
                </c:pt>
                <c:pt idx="1029">
                  <c:v>40764</c:v>
                </c:pt>
                <c:pt idx="1030">
                  <c:v>40763</c:v>
                </c:pt>
                <c:pt idx="1031">
                  <c:v>40760</c:v>
                </c:pt>
                <c:pt idx="1032">
                  <c:v>40759</c:v>
                </c:pt>
                <c:pt idx="1033">
                  <c:v>40758</c:v>
                </c:pt>
                <c:pt idx="1034">
                  <c:v>40757</c:v>
                </c:pt>
                <c:pt idx="1035">
                  <c:v>40756</c:v>
                </c:pt>
                <c:pt idx="1036">
                  <c:v>40753</c:v>
                </c:pt>
                <c:pt idx="1037">
                  <c:v>40752</c:v>
                </c:pt>
                <c:pt idx="1038">
                  <c:v>40751</c:v>
                </c:pt>
                <c:pt idx="1039">
                  <c:v>40750</c:v>
                </c:pt>
                <c:pt idx="1040">
                  <c:v>40749</c:v>
                </c:pt>
                <c:pt idx="1041">
                  <c:v>40746</c:v>
                </c:pt>
                <c:pt idx="1042">
                  <c:v>40745</c:v>
                </c:pt>
                <c:pt idx="1043">
                  <c:v>40744</c:v>
                </c:pt>
                <c:pt idx="1044">
                  <c:v>40743</c:v>
                </c:pt>
                <c:pt idx="1045">
                  <c:v>40742</c:v>
                </c:pt>
                <c:pt idx="1046">
                  <c:v>40739</c:v>
                </c:pt>
                <c:pt idx="1047">
                  <c:v>40738</c:v>
                </c:pt>
                <c:pt idx="1048">
                  <c:v>40737</c:v>
                </c:pt>
                <c:pt idx="1049">
                  <c:v>40736</c:v>
                </c:pt>
                <c:pt idx="1050">
                  <c:v>40735</c:v>
                </c:pt>
                <c:pt idx="1051">
                  <c:v>40732</c:v>
                </c:pt>
                <c:pt idx="1052">
                  <c:v>40731</c:v>
                </c:pt>
                <c:pt idx="1053">
                  <c:v>40730</c:v>
                </c:pt>
                <c:pt idx="1054">
                  <c:v>40729</c:v>
                </c:pt>
                <c:pt idx="1055">
                  <c:v>40728</c:v>
                </c:pt>
                <c:pt idx="1056">
                  <c:v>40725</c:v>
                </c:pt>
                <c:pt idx="1057">
                  <c:v>40724</c:v>
                </c:pt>
                <c:pt idx="1058">
                  <c:v>40723</c:v>
                </c:pt>
                <c:pt idx="1059">
                  <c:v>40722</c:v>
                </c:pt>
                <c:pt idx="1060">
                  <c:v>40721</c:v>
                </c:pt>
                <c:pt idx="1061">
                  <c:v>40718</c:v>
                </c:pt>
                <c:pt idx="1062">
                  <c:v>40717</c:v>
                </c:pt>
                <c:pt idx="1063">
                  <c:v>40716</c:v>
                </c:pt>
                <c:pt idx="1064">
                  <c:v>40715</c:v>
                </c:pt>
                <c:pt idx="1065">
                  <c:v>40714</c:v>
                </c:pt>
                <c:pt idx="1066">
                  <c:v>40711</c:v>
                </c:pt>
                <c:pt idx="1067">
                  <c:v>40710</c:v>
                </c:pt>
                <c:pt idx="1068">
                  <c:v>40709</c:v>
                </c:pt>
                <c:pt idx="1069">
                  <c:v>40708</c:v>
                </c:pt>
                <c:pt idx="1070">
                  <c:v>40704</c:v>
                </c:pt>
                <c:pt idx="1071">
                  <c:v>40703</c:v>
                </c:pt>
                <c:pt idx="1072">
                  <c:v>40702</c:v>
                </c:pt>
                <c:pt idx="1073">
                  <c:v>40701</c:v>
                </c:pt>
                <c:pt idx="1074">
                  <c:v>40700</c:v>
                </c:pt>
                <c:pt idx="1075">
                  <c:v>40697</c:v>
                </c:pt>
                <c:pt idx="1076">
                  <c:v>40696</c:v>
                </c:pt>
                <c:pt idx="1077">
                  <c:v>40695</c:v>
                </c:pt>
                <c:pt idx="1078">
                  <c:v>40694</c:v>
                </c:pt>
                <c:pt idx="1079">
                  <c:v>40693</c:v>
                </c:pt>
                <c:pt idx="1080">
                  <c:v>40690</c:v>
                </c:pt>
                <c:pt idx="1081">
                  <c:v>40689</c:v>
                </c:pt>
                <c:pt idx="1082">
                  <c:v>40688</c:v>
                </c:pt>
                <c:pt idx="1083">
                  <c:v>40687</c:v>
                </c:pt>
                <c:pt idx="1084">
                  <c:v>40686</c:v>
                </c:pt>
                <c:pt idx="1085">
                  <c:v>40683</c:v>
                </c:pt>
                <c:pt idx="1086">
                  <c:v>40682</c:v>
                </c:pt>
                <c:pt idx="1087">
                  <c:v>40681</c:v>
                </c:pt>
                <c:pt idx="1088">
                  <c:v>40680</c:v>
                </c:pt>
                <c:pt idx="1089">
                  <c:v>40679</c:v>
                </c:pt>
                <c:pt idx="1090">
                  <c:v>40676</c:v>
                </c:pt>
                <c:pt idx="1091">
                  <c:v>40675</c:v>
                </c:pt>
                <c:pt idx="1092">
                  <c:v>40674</c:v>
                </c:pt>
                <c:pt idx="1093">
                  <c:v>40673</c:v>
                </c:pt>
                <c:pt idx="1094">
                  <c:v>40669</c:v>
                </c:pt>
                <c:pt idx="1095">
                  <c:v>40668</c:v>
                </c:pt>
                <c:pt idx="1096">
                  <c:v>40667</c:v>
                </c:pt>
                <c:pt idx="1097">
                  <c:v>40666</c:v>
                </c:pt>
                <c:pt idx="1098">
                  <c:v>40662</c:v>
                </c:pt>
                <c:pt idx="1099">
                  <c:v>40661</c:v>
                </c:pt>
                <c:pt idx="1100">
                  <c:v>40660</c:v>
                </c:pt>
                <c:pt idx="1101">
                  <c:v>40659</c:v>
                </c:pt>
                <c:pt idx="1102">
                  <c:v>40658</c:v>
                </c:pt>
                <c:pt idx="1103">
                  <c:v>40655</c:v>
                </c:pt>
                <c:pt idx="1104">
                  <c:v>40654</c:v>
                </c:pt>
                <c:pt idx="1105">
                  <c:v>40653</c:v>
                </c:pt>
                <c:pt idx="1106">
                  <c:v>40652</c:v>
                </c:pt>
                <c:pt idx="1107">
                  <c:v>40651</c:v>
                </c:pt>
                <c:pt idx="1108">
                  <c:v>40648</c:v>
                </c:pt>
                <c:pt idx="1109">
                  <c:v>40647</c:v>
                </c:pt>
                <c:pt idx="1110">
                  <c:v>40646</c:v>
                </c:pt>
                <c:pt idx="1111">
                  <c:v>40645</c:v>
                </c:pt>
                <c:pt idx="1112">
                  <c:v>40644</c:v>
                </c:pt>
                <c:pt idx="1113">
                  <c:v>40641</c:v>
                </c:pt>
                <c:pt idx="1114">
                  <c:v>40640</c:v>
                </c:pt>
                <c:pt idx="1115">
                  <c:v>40639</c:v>
                </c:pt>
                <c:pt idx="1116">
                  <c:v>40638</c:v>
                </c:pt>
                <c:pt idx="1117">
                  <c:v>40637</c:v>
                </c:pt>
                <c:pt idx="1118">
                  <c:v>40634</c:v>
                </c:pt>
                <c:pt idx="1119">
                  <c:v>40633</c:v>
                </c:pt>
                <c:pt idx="1120">
                  <c:v>40632</c:v>
                </c:pt>
                <c:pt idx="1121">
                  <c:v>40631</c:v>
                </c:pt>
                <c:pt idx="1122">
                  <c:v>40630</c:v>
                </c:pt>
                <c:pt idx="1123">
                  <c:v>40627</c:v>
                </c:pt>
                <c:pt idx="1124">
                  <c:v>40626</c:v>
                </c:pt>
                <c:pt idx="1125">
                  <c:v>40625</c:v>
                </c:pt>
                <c:pt idx="1126">
                  <c:v>40624</c:v>
                </c:pt>
                <c:pt idx="1127">
                  <c:v>40623</c:v>
                </c:pt>
                <c:pt idx="1128">
                  <c:v>40620</c:v>
                </c:pt>
                <c:pt idx="1129">
                  <c:v>40619</c:v>
                </c:pt>
                <c:pt idx="1130">
                  <c:v>40618</c:v>
                </c:pt>
                <c:pt idx="1131">
                  <c:v>40617</c:v>
                </c:pt>
                <c:pt idx="1132">
                  <c:v>40616</c:v>
                </c:pt>
                <c:pt idx="1133">
                  <c:v>40613</c:v>
                </c:pt>
                <c:pt idx="1134">
                  <c:v>40612</c:v>
                </c:pt>
                <c:pt idx="1135">
                  <c:v>40611</c:v>
                </c:pt>
                <c:pt idx="1136">
                  <c:v>40607</c:v>
                </c:pt>
                <c:pt idx="1137">
                  <c:v>40606</c:v>
                </c:pt>
                <c:pt idx="1138">
                  <c:v>40605</c:v>
                </c:pt>
                <c:pt idx="1139">
                  <c:v>40604</c:v>
                </c:pt>
                <c:pt idx="1140">
                  <c:v>40603</c:v>
                </c:pt>
                <c:pt idx="1141">
                  <c:v>40602</c:v>
                </c:pt>
                <c:pt idx="1142">
                  <c:v>40599</c:v>
                </c:pt>
                <c:pt idx="1143">
                  <c:v>40598</c:v>
                </c:pt>
                <c:pt idx="1144">
                  <c:v>40596</c:v>
                </c:pt>
                <c:pt idx="1145">
                  <c:v>40595</c:v>
                </c:pt>
                <c:pt idx="1146">
                  <c:v>40592</c:v>
                </c:pt>
                <c:pt idx="1147">
                  <c:v>40591</c:v>
                </c:pt>
                <c:pt idx="1148">
                  <c:v>40590</c:v>
                </c:pt>
                <c:pt idx="1149">
                  <c:v>40589</c:v>
                </c:pt>
                <c:pt idx="1150">
                  <c:v>40588</c:v>
                </c:pt>
                <c:pt idx="1151">
                  <c:v>40585</c:v>
                </c:pt>
                <c:pt idx="1152">
                  <c:v>40584</c:v>
                </c:pt>
                <c:pt idx="1153">
                  <c:v>40583</c:v>
                </c:pt>
                <c:pt idx="1154">
                  <c:v>40582</c:v>
                </c:pt>
                <c:pt idx="1155">
                  <c:v>40581</c:v>
                </c:pt>
                <c:pt idx="1156">
                  <c:v>40578</c:v>
                </c:pt>
                <c:pt idx="1157">
                  <c:v>40577</c:v>
                </c:pt>
                <c:pt idx="1158">
                  <c:v>40576</c:v>
                </c:pt>
                <c:pt idx="1159">
                  <c:v>40575</c:v>
                </c:pt>
                <c:pt idx="1160">
                  <c:v>40574</c:v>
                </c:pt>
                <c:pt idx="1161">
                  <c:v>40571</c:v>
                </c:pt>
                <c:pt idx="1162">
                  <c:v>40570</c:v>
                </c:pt>
                <c:pt idx="1163">
                  <c:v>40569</c:v>
                </c:pt>
                <c:pt idx="1164">
                  <c:v>40568</c:v>
                </c:pt>
                <c:pt idx="1165">
                  <c:v>40567</c:v>
                </c:pt>
                <c:pt idx="1166">
                  <c:v>40564</c:v>
                </c:pt>
                <c:pt idx="1167">
                  <c:v>40563</c:v>
                </c:pt>
                <c:pt idx="1168">
                  <c:v>40562</c:v>
                </c:pt>
                <c:pt idx="1169">
                  <c:v>40561</c:v>
                </c:pt>
                <c:pt idx="1170">
                  <c:v>40560</c:v>
                </c:pt>
                <c:pt idx="1171">
                  <c:v>40557</c:v>
                </c:pt>
                <c:pt idx="1172">
                  <c:v>40556</c:v>
                </c:pt>
                <c:pt idx="1173">
                  <c:v>40555</c:v>
                </c:pt>
                <c:pt idx="1174">
                  <c:v>40554</c:v>
                </c:pt>
                <c:pt idx="1175">
                  <c:v>40543</c:v>
                </c:pt>
                <c:pt idx="1176">
                  <c:v>40542</c:v>
                </c:pt>
                <c:pt idx="1177">
                  <c:v>40541</c:v>
                </c:pt>
                <c:pt idx="1178">
                  <c:v>40540</c:v>
                </c:pt>
                <c:pt idx="1179">
                  <c:v>40539</c:v>
                </c:pt>
                <c:pt idx="1180">
                  <c:v>40536</c:v>
                </c:pt>
                <c:pt idx="1181">
                  <c:v>40535</c:v>
                </c:pt>
                <c:pt idx="1182">
                  <c:v>40534</c:v>
                </c:pt>
                <c:pt idx="1183">
                  <c:v>40533</c:v>
                </c:pt>
                <c:pt idx="1184">
                  <c:v>40532</c:v>
                </c:pt>
                <c:pt idx="1185">
                  <c:v>40529</c:v>
                </c:pt>
                <c:pt idx="1186">
                  <c:v>40528</c:v>
                </c:pt>
                <c:pt idx="1187">
                  <c:v>40527</c:v>
                </c:pt>
                <c:pt idx="1188">
                  <c:v>40526</c:v>
                </c:pt>
                <c:pt idx="1189">
                  <c:v>40525</c:v>
                </c:pt>
                <c:pt idx="1190">
                  <c:v>40522</c:v>
                </c:pt>
                <c:pt idx="1191">
                  <c:v>40521</c:v>
                </c:pt>
                <c:pt idx="1192">
                  <c:v>40520</c:v>
                </c:pt>
                <c:pt idx="1193">
                  <c:v>40519</c:v>
                </c:pt>
                <c:pt idx="1194">
                  <c:v>40518</c:v>
                </c:pt>
                <c:pt idx="1195">
                  <c:v>40515</c:v>
                </c:pt>
                <c:pt idx="1196">
                  <c:v>40514</c:v>
                </c:pt>
                <c:pt idx="1197">
                  <c:v>40513</c:v>
                </c:pt>
                <c:pt idx="1198">
                  <c:v>40512</c:v>
                </c:pt>
                <c:pt idx="1199">
                  <c:v>40511</c:v>
                </c:pt>
                <c:pt idx="1200">
                  <c:v>40508</c:v>
                </c:pt>
                <c:pt idx="1201">
                  <c:v>40507</c:v>
                </c:pt>
                <c:pt idx="1202">
                  <c:v>40506</c:v>
                </c:pt>
                <c:pt idx="1203">
                  <c:v>40505</c:v>
                </c:pt>
                <c:pt idx="1204">
                  <c:v>40504</c:v>
                </c:pt>
                <c:pt idx="1205">
                  <c:v>40501</c:v>
                </c:pt>
                <c:pt idx="1206">
                  <c:v>40500</c:v>
                </c:pt>
                <c:pt idx="1207">
                  <c:v>40499</c:v>
                </c:pt>
                <c:pt idx="1208">
                  <c:v>40498</c:v>
                </c:pt>
                <c:pt idx="1209">
                  <c:v>40497</c:v>
                </c:pt>
                <c:pt idx="1210">
                  <c:v>40495</c:v>
                </c:pt>
                <c:pt idx="1211">
                  <c:v>40494</c:v>
                </c:pt>
                <c:pt idx="1212">
                  <c:v>40493</c:v>
                </c:pt>
                <c:pt idx="1213">
                  <c:v>40492</c:v>
                </c:pt>
                <c:pt idx="1214">
                  <c:v>40491</c:v>
                </c:pt>
                <c:pt idx="1215">
                  <c:v>40490</c:v>
                </c:pt>
                <c:pt idx="1216">
                  <c:v>40485</c:v>
                </c:pt>
                <c:pt idx="1217">
                  <c:v>40484</c:v>
                </c:pt>
                <c:pt idx="1218">
                  <c:v>40483</c:v>
                </c:pt>
                <c:pt idx="1219">
                  <c:v>40480</c:v>
                </c:pt>
                <c:pt idx="1220">
                  <c:v>40479</c:v>
                </c:pt>
                <c:pt idx="1221">
                  <c:v>40478</c:v>
                </c:pt>
                <c:pt idx="1222">
                  <c:v>40477</c:v>
                </c:pt>
                <c:pt idx="1223">
                  <c:v>40476</c:v>
                </c:pt>
                <c:pt idx="1224">
                  <c:v>40473</c:v>
                </c:pt>
                <c:pt idx="1225">
                  <c:v>40472</c:v>
                </c:pt>
                <c:pt idx="1226">
                  <c:v>40471</c:v>
                </c:pt>
                <c:pt idx="1227">
                  <c:v>40470</c:v>
                </c:pt>
                <c:pt idx="1228">
                  <c:v>40469</c:v>
                </c:pt>
                <c:pt idx="1229">
                  <c:v>40466</c:v>
                </c:pt>
                <c:pt idx="1230">
                  <c:v>40465</c:v>
                </c:pt>
                <c:pt idx="1231">
                  <c:v>40464</c:v>
                </c:pt>
                <c:pt idx="1232">
                  <c:v>40463</c:v>
                </c:pt>
                <c:pt idx="1233">
                  <c:v>40462</c:v>
                </c:pt>
                <c:pt idx="1234">
                  <c:v>40459</c:v>
                </c:pt>
                <c:pt idx="1235">
                  <c:v>40458</c:v>
                </c:pt>
                <c:pt idx="1236">
                  <c:v>40457</c:v>
                </c:pt>
                <c:pt idx="1237">
                  <c:v>40456</c:v>
                </c:pt>
                <c:pt idx="1238">
                  <c:v>40455</c:v>
                </c:pt>
                <c:pt idx="1239">
                  <c:v>40452</c:v>
                </c:pt>
                <c:pt idx="1240">
                  <c:v>40451</c:v>
                </c:pt>
                <c:pt idx="1241">
                  <c:v>40450</c:v>
                </c:pt>
                <c:pt idx="1242">
                  <c:v>40449</c:v>
                </c:pt>
                <c:pt idx="1243">
                  <c:v>40448</c:v>
                </c:pt>
                <c:pt idx="1244">
                  <c:v>40445</c:v>
                </c:pt>
                <c:pt idx="1245">
                  <c:v>40444</c:v>
                </c:pt>
                <c:pt idx="1246">
                  <c:v>40443</c:v>
                </c:pt>
                <c:pt idx="1247">
                  <c:v>40442</c:v>
                </c:pt>
                <c:pt idx="1248">
                  <c:v>40441</c:v>
                </c:pt>
                <c:pt idx="1249">
                  <c:v>40438</c:v>
                </c:pt>
                <c:pt idx="1250">
                  <c:v>40437</c:v>
                </c:pt>
                <c:pt idx="1251">
                  <c:v>40436</c:v>
                </c:pt>
                <c:pt idx="1252">
                  <c:v>40435</c:v>
                </c:pt>
                <c:pt idx="1253">
                  <c:v>40434</c:v>
                </c:pt>
                <c:pt idx="1254">
                  <c:v>40431</c:v>
                </c:pt>
                <c:pt idx="1255">
                  <c:v>40430</c:v>
                </c:pt>
                <c:pt idx="1256">
                  <c:v>40429</c:v>
                </c:pt>
                <c:pt idx="1257">
                  <c:v>40428</c:v>
                </c:pt>
                <c:pt idx="1258">
                  <c:v>40427</c:v>
                </c:pt>
                <c:pt idx="1259">
                  <c:v>40424</c:v>
                </c:pt>
                <c:pt idx="1260">
                  <c:v>40423</c:v>
                </c:pt>
                <c:pt idx="1261">
                  <c:v>40422</c:v>
                </c:pt>
                <c:pt idx="1262">
                  <c:v>40421</c:v>
                </c:pt>
                <c:pt idx="1263">
                  <c:v>40420</c:v>
                </c:pt>
                <c:pt idx="1264">
                  <c:v>40417</c:v>
                </c:pt>
                <c:pt idx="1265">
                  <c:v>40416</c:v>
                </c:pt>
                <c:pt idx="1266">
                  <c:v>40415</c:v>
                </c:pt>
                <c:pt idx="1267">
                  <c:v>40414</c:v>
                </c:pt>
                <c:pt idx="1268">
                  <c:v>40413</c:v>
                </c:pt>
                <c:pt idx="1269">
                  <c:v>40410</c:v>
                </c:pt>
                <c:pt idx="1270">
                  <c:v>40409</c:v>
                </c:pt>
                <c:pt idx="1271">
                  <c:v>40408</c:v>
                </c:pt>
                <c:pt idx="1272">
                  <c:v>40407</c:v>
                </c:pt>
                <c:pt idx="1273">
                  <c:v>40406</c:v>
                </c:pt>
                <c:pt idx="1274">
                  <c:v>40403</c:v>
                </c:pt>
                <c:pt idx="1275">
                  <c:v>40402</c:v>
                </c:pt>
                <c:pt idx="1276">
                  <c:v>40401</c:v>
                </c:pt>
                <c:pt idx="1277">
                  <c:v>40400</c:v>
                </c:pt>
                <c:pt idx="1278">
                  <c:v>40399</c:v>
                </c:pt>
                <c:pt idx="1279">
                  <c:v>40396</c:v>
                </c:pt>
                <c:pt idx="1280">
                  <c:v>40395</c:v>
                </c:pt>
                <c:pt idx="1281">
                  <c:v>40394</c:v>
                </c:pt>
                <c:pt idx="1282">
                  <c:v>40393</c:v>
                </c:pt>
                <c:pt idx="1283">
                  <c:v>40392</c:v>
                </c:pt>
                <c:pt idx="1284">
                  <c:v>40389</c:v>
                </c:pt>
                <c:pt idx="1285">
                  <c:v>40388</c:v>
                </c:pt>
                <c:pt idx="1286">
                  <c:v>40387</c:v>
                </c:pt>
                <c:pt idx="1287">
                  <c:v>40386</c:v>
                </c:pt>
                <c:pt idx="1288">
                  <c:v>40385</c:v>
                </c:pt>
                <c:pt idx="1289">
                  <c:v>40382</c:v>
                </c:pt>
                <c:pt idx="1290">
                  <c:v>40381</c:v>
                </c:pt>
                <c:pt idx="1291">
                  <c:v>40380</c:v>
                </c:pt>
                <c:pt idx="1292">
                  <c:v>40379</c:v>
                </c:pt>
                <c:pt idx="1293">
                  <c:v>40378</c:v>
                </c:pt>
                <c:pt idx="1294">
                  <c:v>40375</c:v>
                </c:pt>
                <c:pt idx="1295">
                  <c:v>40374</c:v>
                </c:pt>
                <c:pt idx="1296">
                  <c:v>40373</c:v>
                </c:pt>
                <c:pt idx="1297">
                  <c:v>40372</c:v>
                </c:pt>
                <c:pt idx="1298">
                  <c:v>40371</c:v>
                </c:pt>
                <c:pt idx="1299">
                  <c:v>40368</c:v>
                </c:pt>
                <c:pt idx="1300">
                  <c:v>40367</c:v>
                </c:pt>
                <c:pt idx="1301">
                  <c:v>40366</c:v>
                </c:pt>
                <c:pt idx="1302">
                  <c:v>40365</c:v>
                </c:pt>
                <c:pt idx="1303">
                  <c:v>40364</c:v>
                </c:pt>
                <c:pt idx="1304">
                  <c:v>40361</c:v>
                </c:pt>
                <c:pt idx="1305">
                  <c:v>40360</c:v>
                </c:pt>
              </c:numCache>
            </c:numRef>
          </c:cat>
          <c:val>
            <c:numRef>
              <c:f>Лист2!$B$9:$B$1314</c:f>
              <c:numCache>
                <c:formatCode>_-* #,##0_р_._-;\-* #,##0_р_._-;_-* "-"??_р_._-;_-@_-</c:formatCode>
                <c:ptCount val="1306"/>
                <c:pt idx="0">
                  <c:v>379704.13999999996</c:v>
                </c:pt>
                <c:pt idx="1">
                  <c:v>291761.40999999997</c:v>
                </c:pt>
                <c:pt idx="2">
                  <c:v>322217.09999999998</c:v>
                </c:pt>
                <c:pt idx="3">
                  <c:v>233521.79</c:v>
                </c:pt>
                <c:pt idx="4">
                  <c:v>172352.76</c:v>
                </c:pt>
                <c:pt idx="5">
                  <c:v>258890.5</c:v>
                </c:pt>
                <c:pt idx="6">
                  <c:v>212040.4</c:v>
                </c:pt>
                <c:pt idx="7">
                  <c:v>246484.44999999998</c:v>
                </c:pt>
                <c:pt idx="8">
                  <c:v>265279.71000000002</c:v>
                </c:pt>
                <c:pt idx="9">
                  <c:v>235625.31999999998</c:v>
                </c:pt>
                <c:pt idx="10">
                  <c:v>242069.91999999998</c:v>
                </c:pt>
                <c:pt idx="11">
                  <c:v>248592.28</c:v>
                </c:pt>
                <c:pt idx="12">
                  <c:v>391531.93000000005</c:v>
                </c:pt>
                <c:pt idx="13">
                  <c:v>349815.6</c:v>
                </c:pt>
                <c:pt idx="14">
                  <c:v>340246.08</c:v>
                </c:pt>
                <c:pt idx="15">
                  <c:v>359841.66</c:v>
                </c:pt>
                <c:pt idx="16">
                  <c:v>429839.17</c:v>
                </c:pt>
                <c:pt idx="17">
                  <c:v>201663.13</c:v>
                </c:pt>
                <c:pt idx="18">
                  <c:v>282165.31</c:v>
                </c:pt>
                <c:pt idx="19">
                  <c:v>316629.18</c:v>
                </c:pt>
                <c:pt idx="20">
                  <c:v>277807.56</c:v>
                </c:pt>
                <c:pt idx="21">
                  <c:v>273667.01</c:v>
                </c:pt>
                <c:pt idx="22">
                  <c:v>345681.23000000004</c:v>
                </c:pt>
                <c:pt idx="23">
                  <c:v>384776.14999999997</c:v>
                </c:pt>
                <c:pt idx="24">
                  <c:v>317225.84999999992</c:v>
                </c:pt>
                <c:pt idx="25">
                  <c:v>283344.8</c:v>
                </c:pt>
                <c:pt idx="26">
                  <c:v>242477.96</c:v>
                </c:pt>
                <c:pt idx="27">
                  <c:v>213246.71000000002</c:v>
                </c:pt>
                <c:pt idx="28">
                  <c:v>202517.94999999998</c:v>
                </c:pt>
                <c:pt idx="29">
                  <c:v>248685.67</c:v>
                </c:pt>
                <c:pt idx="30">
                  <c:v>224489.5</c:v>
                </c:pt>
                <c:pt idx="31">
                  <c:v>249720.77000000002</c:v>
                </c:pt>
                <c:pt idx="32">
                  <c:v>253674.91</c:v>
                </c:pt>
                <c:pt idx="33">
                  <c:v>269966.18</c:v>
                </c:pt>
                <c:pt idx="34">
                  <c:v>253416.66</c:v>
                </c:pt>
                <c:pt idx="35">
                  <c:v>239440.38999999998</c:v>
                </c:pt>
                <c:pt idx="36">
                  <c:v>249818.52</c:v>
                </c:pt>
                <c:pt idx="37">
                  <c:v>243692.15</c:v>
                </c:pt>
                <c:pt idx="38">
                  <c:v>239125.25</c:v>
                </c:pt>
                <c:pt idx="39">
                  <c:v>226474.63</c:v>
                </c:pt>
                <c:pt idx="40">
                  <c:v>172712.94</c:v>
                </c:pt>
                <c:pt idx="41">
                  <c:v>282606.62</c:v>
                </c:pt>
                <c:pt idx="42">
                  <c:v>281279.98000000004</c:v>
                </c:pt>
                <c:pt idx="43">
                  <c:v>240824.46</c:v>
                </c:pt>
                <c:pt idx="44">
                  <c:v>251498.65</c:v>
                </c:pt>
                <c:pt idx="45">
                  <c:v>353118.58</c:v>
                </c:pt>
                <c:pt idx="46">
                  <c:v>322084.46000000002</c:v>
                </c:pt>
                <c:pt idx="47">
                  <c:v>360299.55</c:v>
                </c:pt>
                <c:pt idx="48">
                  <c:v>264204.13</c:v>
                </c:pt>
                <c:pt idx="49">
                  <c:v>248869.36</c:v>
                </c:pt>
                <c:pt idx="50">
                  <c:v>257210.94999999998</c:v>
                </c:pt>
                <c:pt idx="51">
                  <c:v>255395.63</c:v>
                </c:pt>
                <c:pt idx="52">
                  <c:v>265356.69</c:v>
                </c:pt>
                <c:pt idx="53">
                  <c:v>268077.94</c:v>
                </c:pt>
                <c:pt idx="54">
                  <c:v>242142.76</c:v>
                </c:pt>
                <c:pt idx="55">
                  <c:v>257955.13</c:v>
                </c:pt>
                <c:pt idx="56">
                  <c:v>227176.15</c:v>
                </c:pt>
                <c:pt idx="57">
                  <c:v>214742.5</c:v>
                </c:pt>
                <c:pt idx="58">
                  <c:v>239314.34999999998</c:v>
                </c:pt>
                <c:pt idx="59">
                  <c:v>221530.29</c:v>
                </c:pt>
                <c:pt idx="60">
                  <c:v>174714.44</c:v>
                </c:pt>
                <c:pt idx="61">
                  <c:v>138252.76999999999</c:v>
                </c:pt>
                <c:pt idx="62">
                  <c:v>157128.59</c:v>
                </c:pt>
                <c:pt idx="63">
                  <c:v>162422.57</c:v>
                </c:pt>
                <c:pt idx="64">
                  <c:v>229729.34</c:v>
                </c:pt>
                <c:pt idx="65">
                  <c:v>221885.64</c:v>
                </c:pt>
                <c:pt idx="66">
                  <c:v>244391.41999999998</c:v>
                </c:pt>
                <c:pt idx="67">
                  <c:v>251874.34</c:v>
                </c:pt>
                <c:pt idx="68">
                  <c:v>251173.05</c:v>
                </c:pt>
                <c:pt idx="69">
                  <c:v>217325.78</c:v>
                </c:pt>
                <c:pt idx="70">
                  <c:v>203706.29</c:v>
                </c:pt>
                <c:pt idx="71">
                  <c:v>229404.21000000002</c:v>
                </c:pt>
                <c:pt idx="72">
                  <c:v>223274.58</c:v>
                </c:pt>
                <c:pt idx="73">
                  <c:v>177285.49</c:v>
                </c:pt>
                <c:pt idx="74">
                  <c:v>165632.38999999998</c:v>
                </c:pt>
                <c:pt idx="75">
                  <c:v>158849.41</c:v>
                </c:pt>
                <c:pt idx="76">
                  <c:v>176529.6</c:v>
                </c:pt>
                <c:pt idx="77">
                  <c:v>193271.8</c:v>
                </c:pt>
                <c:pt idx="78">
                  <c:v>204281.13</c:v>
                </c:pt>
                <c:pt idx="79">
                  <c:v>236263.59</c:v>
                </c:pt>
                <c:pt idx="80">
                  <c:v>276953.2</c:v>
                </c:pt>
                <c:pt idx="81">
                  <c:v>225135.83</c:v>
                </c:pt>
                <c:pt idx="82">
                  <c:v>139856.14000000001</c:v>
                </c:pt>
                <c:pt idx="83">
                  <c:v>161880.97999999998</c:v>
                </c:pt>
                <c:pt idx="84">
                  <c:v>186419.47</c:v>
                </c:pt>
                <c:pt idx="85">
                  <c:v>192569.47999999998</c:v>
                </c:pt>
                <c:pt idx="86">
                  <c:v>250249.05</c:v>
                </c:pt>
                <c:pt idx="87">
                  <c:v>263076.11</c:v>
                </c:pt>
                <c:pt idx="88">
                  <c:v>220011.49</c:v>
                </c:pt>
                <c:pt idx="89">
                  <c:v>244156.06</c:v>
                </c:pt>
                <c:pt idx="90">
                  <c:v>218765.47999999998</c:v>
                </c:pt>
                <c:pt idx="91">
                  <c:v>167025.84</c:v>
                </c:pt>
                <c:pt idx="92">
                  <c:v>129765.95999999999</c:v>
                </c:pt>
                <c:pt idx="93">
                  <c:v>128312.16</c:v>
                </c:pt>
                <c:pt idx="94">
                  <c:v>160941.79999999999</c:v>
                </c:pt>
                <c:pt idx="95">
                  <c:v>124438.77</c:v>
                </c:pt>
                <c:pt idx="96">
                  <c:v>118099.23</c:v>
                </c:pt>
                <c:pt idx="97">
                  <c:v>104480.73999999999</c:v>
                </c:pt>
                <c:pt idx="98">
                  <c:v>106142.53</c:v>
                </c:pt>
                <c:pt idx="99">
                  <c:v>127343.75</c:v>
                </c:pt>
                <c:pt idx="100">
                  <c:v>155438.41</c:v>
                </c:pt>
                <c:pt idx="101">
                  <c:v>126400.58</c:v>
                </c:pt>
                <c:pt idx="102">
                  <c:v>125483.25</c:v>
                </c:pt>
                <c:pt idx="103">
                  <c:v>131151.16</c:v>
                </c:pt>
                <c:pt idx="104">
                  <c:v>150030.51999999999</c:v>
                </c:pt>
                <c:pt idx="105">
                  <c:v>214871.79</c:v>
                </c:pt>
                <c:pt idx="106">
                  <c:v>265483.39</c:v>
                </c:pt>
                <c:pt idx="107">
                  <c:v>187305.96</c:v>
                </c:pt>
                <c:pt idx="108">
                  <c:v>180452</c:v>
                </c:pt>
                <c:pt idx="109">
                  <c:v>196851.20000000001</c:v>
                </c:pt>
                <c:pt idx="110">
                  <c:v>189946.38999999998</c:v>
                </c:pt>
                <c:pt idx="111">
                  <c:v>244486.57</c:v>
                </c:pt>
                <c:pt idx="112">
                  <c:v>137622.12</c:v>
                </c:pt>
                <c:pt idx="113">
                  <c:v>175899.47999999998</c:v>
                </c:pt>
                <c:pt idx="114">
                  <c:v>209452</c:v>
                </c:pt>
                <c:pt idx="115">
                  <c:v>213202.81</c:v>
                </c:pt>
                <c:pt idx="116">
                  <c:v>192078.91</c:v>
                </c:pt>
                <c:pt idx="117">
                  <c:v>201959.6</c:v>
                </c:pt>
                <c:pt idx="118">
                  <c:v>188174.24000000002</c:v>
                </c:pt>
                <c:pt idx="119">
                  <c:v>211378.51</c:v>
                </c:pt>
                <c:pt idx="120">
                  <c:v>184105.65</c:v>
                </c:pt>
                <c:pt idx="121">
                  <c:v>196745.67</c:v>
                </c:pt>
                <c:pt idx="122">
                  <c:v>191832.4</c:v>
                </c:pt>
                <c:pt idx="123">
                  <c:v>258364.81</c:v>
                </c:pt>
                <c:pt idx="124">
                  <c:v>240182.97</c:v>
                </c:pt>
                <c:pt idx="125">
                  <c:v>220156.38999999998</c:v>
                </c:pt>
                <c:pt idx="126">
                  <c:v>229535.17</c:v>
                </c:pt>
                <c:pt idx="127">
                  <c:v>187069.8</c:v>
                </c:pt>
                <c:pt idx="128">
                  <c:v>198823.37999999998</c:v>
                </c:pt>
                <c:pt idx="129">
                  <c:v>171022.26</c:v>
                </c:pt>
                <c:pt idx="130">
                  <c:v>179781.83</c:v>
                </c:pt>
                <c:pt idx="131">
                  <c:v>291932.96999999997</c:v>
                </c:pt>
                <c:pt idx="132">
                  <c:v>190279.12</c:v>
                </c:pt>
                <c:pt idx="133">
                  <c:v>238600.88999999998</c:v>
                </c:pt>
                <c:pt idx="134">
                  <c:v>202483.01</c:v>
                </c:pt>
                <c:pt idx="135">
                  <c:v>201550.16</c:v>
                </c:pt>
                <c:pt idx="136">
                  <c:v>244243.38999999998</c:v>
                </c:pt>
                <c:pt idx="137">
                  <c:v>226958.43</c:v>
                </c:pt>
                <c:pt idx="138">
                  <c:v>231073.67</c:v>
                </c:pt>
                <c:pt idx="139">
                  <c:v>220788.75</c:v>
                </c:pt>
                <c:pt idx="140">
                  <c:v>236432.15</c:v>
                </c:pt>
                <c:pt idx="141">
                  <c:v>170353.54</c:v>
                </c:pt>
                <c:pt idx="142">
                  <c:v>172630.19</c:v>
                </c:pt>
                <c:pt idx="143">
                  <c:v>189248.17</c:v>
                </c:pt>
                <c:pt idx="144">
                  <c:v>224146.84</c:v>
                </c:pt>
                <c:pt idx="145">
                  <c:v>227097.07</c:v>
                </c:pt>
                <c:pt idx="146">
                  <c:v>196825.83</c:v>
                </c:pt>
                <c:pt idx="147">
                  <c:v>228286.03</c:v>
                </c:pt>
                <c:pt idx="148">
                  <c:v>192725.29</c:v>
                </c:pt>
                <c:pt idx="149">
                  <c:v>203772.83</c:v>
                </c:pt>
                <c:pt idx="150">
                  <c:v>232545.66</c:v>
                </c:pt>
                <c:pt idx="151">
                  <c:v>210710.46</c:v>
                </c:pt>
                <c:pt idx="152">
                  <c:v>230412.55</c:v>
                </c:pt>
                <c:pt idx="153">
                  <c:v>230390.44999999998</c:v>
                </c:pt>
                <c:pt idx="154">
                  <c:v>228653.11000000002</c:v>
                </c:pt>
                <c:pt idx="155">
                  <c:v>226393.87999999998</c:v>
                </c:pt>
                <c:pt idx="156">
                  <c:v>258156.61000000002</c:v>
                </c:pt>
                <c:pt idx="157">
                  <c:v>275685.58</c:v>
                </c:pt>
                <c:pt idx="158">
                  <c:v>235297.9</c:v>
                </c:pt>
                <c:pt idx="159">
                  <c:v>337326.88</c:v>
                </c:pt>
                <c:pt idx="160">
                  <c:v>368267.93000000005</c:v>
                </c:pt>
                <c:pt idx="161">
                  <c:v>309106.98000000004</c:v>
                </c:pt>
                <c:pt idx="162">
                  <c:v>220045.18</c:v>
                </c:pt>
                <c:pt idx="163">
                  <c:v>262420.09999999998</c:v>
                </c:pt>
                <c:pt idx="164">
                  <c:v>285983.64999999997</c:v>
                </c:pt>
                <c:pt idx="165">
                  <c:v>289855</c:v>
                </c:pt>
                <c:pt idx="166">
                  <c:v>395597.36</c:v>
                </c:pt>
                <c:pt idx="167">
                  <c:v>325935.62</c:v>
                </c:pt>
                <c:pt idx="168">
                  <c:v>235871.01</c:v>
                </c:pt>
                <c:pt idx="169">
                  <c:v>248783.15</c:v>
                </c:pt>
                <c:pt idx="170">
                  <c:v>296584.48000000004</c:v>
                </c:pt>
                <c:pt idx="171">
                  <c:v>243645.78</c:v>
                </c:pt>
                <c:pt idx="172">
                  <c:v>317751.05</c:v>
                </c:pt>
                <c:pt idx="173">
                  <c:v>297183.84999999992</c:v>
                </c:pt>
                <c:pt idx="174">
                  <c:v>258869.76000000001</c:v>
                </c:pt>
                <c:pt idx="175">
                  <c:v>280315.76</c:v>
                </c:pt>
                <c:pt idx="176">
                  <c:v>264638.71000000002</c:v>
                </c:pt>
                <c:pt idx="177">
                  <c:v>353068.35</c:v>
                </c:pt>
                <c:pt idx="178">
                  <c:v>366670.32</c:v>
                </c:pt>
                <c:pt idx="179">
                  <c:v>390771.96</c:v>
                </c:pt>
                <c:pt idx="180">
                  <c:v>364920.51</c:v>
                </c:pt>
                <c:pt idx="181">
                  <c:v>378656.63</c:v>
                </c:pt>
                <c:pt idx="182">
                  <c:v>376832.99000000005</c:v>
                </c:pt>
                <c:pt idx="183">
                  <c:v>421066.88</c:v>
                </c:pt>
                <c:pt idx="184">
                  <c:v>174861.97</c:v>
                </c:pt>
                <c:pt idx="185">
                  <c:v>176437.76000000001</c:v>
                </c:pt>
                <c:pt idx="186">
                  <c:v>332858.43000000005</c:v>
                </c:pt>
                <c:pt idx="187">
                  <c:v>316757.98000000004</c:v>
                </c:pt>
                <c:pt idx="188">
                  <c:v>164782.24000000002</c:v>
                </c:pt>
                <c:pt idx="189">
                  <c:v>221540.6</c:v>
                </c:pt>
                <c:pt idx="190">
                  <c:v>377667</c:v>
                </c:pt>
                <c:pt idx="191">
                  <c:v>286603.65999999992</c:v>
                </c:pt>
                <c:pt idx="192">
                  <c:v>324237.57</c:v>
                </c:pt>
                <c:pt idx="193">
                  <c:v>226494.06</c:v>
                </c:pt>
                <c:pt idx="194">
                  <c:v>341247.05</c:v>
                </c:pt>
                <c:pt idx="195">
                  <c:v>317211.5</c:v>
                </c:pt>
                <c:pt idx="196">
                  <c:v>485216.85</c:v>
                </c:pt>
                <c:pt idx="197">
                  <c:v>501610.81</c:v>
                </c:pt>
                <c:pt idx="198">
                  <c:v>446960.51</c:v>
                </c:pt>
                <c:pt idx="199">
                  <c:v>378270.61</c:v>
                </c:pt>
                <c:pt idx="200">
                  <c:v>356066.94</c:v>
                </c:pt>
                <c:pt idx="201">
                  <c:v>333687.26</c:v>
                </c:pt>
                <c:pt idx="202">
                  <c:v>337659.73000000004</c:v>
                </c:pt>
                <c:pt idx="203">
                  <c:v>310180.78000000009</c:v>
                </c:pt>
                <c:pt idx="204">
                  <c:v>339511.75</c:v>
                </c:pt>
                <c:pt idx="205">
                  <c:v>347040.13</c:v>
                </c:pt>
                <c:pt idx="206">
                  <c:v>369853.73000000004</c:v>
                </c:pt>
                <c:pt idx="207">
                  <c:v>307237.55</c:v>
                </c:pt>
                <c:pt idx="208">
                  <c:v>245100.05</c:v>
                </c:pt>
                <c:pt idx="209">
                  <c:v>242146.67</c:v>
                </c:pt>
                <c:pt idx="210">
                  <c:v>270488.44</c:v>
                </c:pt>
                <c:pt idx="211">
                  <c:v>284124.89</c:v>
                </c:pt>
                <c:pt idx="212">
                  <c:v>257986.47</c:v>
                </c:pt>
                <c:pt idx="213">
                  <c:v>203643.28</c:v>
                </c:pt>
                <c:pt idx="214">
                  <c:v>234059.13</c:v>
                </c:pt>
                <c:pt idx="215">
                  <c:v>244932.06</c:v>
                </c:pt>
                <c:pt idx="216">
                  <c:v>282806.27</c:v>
                </c:pt>
                <c:pt idx="217">
                  <c:v>272069.34000000003</c:v>
                </c:pt>
                <c:pt idx="218">
                  <c:v>276171.61</c:v>
                </c:pt>
                <c:pt idx="219">
                  <c:v>303777.21999999997</c:v>
                </c:pt>
                <c:pt idx="220">
                  <c:v>256262.72</c:v>
                </c:pt>
                <c:pt idx="221">
                  <c:v>282136.21999999997</c:v>
                </c:pt>
                <c:pt idx="222">
                  <c:v>277528.26</c:v>
                </c:pt>
                <c:pt idx="223">
                  <c:v>300280.46000000002</c:v>
                </c:pt>
                <c:pt idx="224">
                  <c:v>274794.87</c:v>
                </c:pt>
                <c:pt idx="225">
                  <c:v>249848.14</c:v>
                </c:pt>
                <c:pt idx="226">
                  <c:v>194620.22</c:v>
                </c:pt>
                <c:pt idx="227">
                  <c:v>262336.43000000005</c:v>
                </c:pt>
                <c:pt idx="228">
                  <c:v>264170.84000000003</c:v>
                </c:pt>
                <c:pt idx="229">
                  <c:v>295223.67</c:v>
                </c:pt>
                <c:pt idx="230">
                  <c:v>347840.06</c:v>
                </c:pt>
                <c:pt idx="231">
                  <c:v>244696.22</c:v>
                </c:pt>
                <c:pt idx="232">
                  <c:v>221760.58</c:v>
                </c:pt>
                <c:pt idx="233">
                  <c:v>330904.63</c:v>
                </c:pt>
                <c:pt idx="234">
                  <c:v>311745.06</c:v>
                </c:pt>
                <c:pt idx="235">
                  <c:v>265993.3</c:v>
                </c:pt>
                <c:pt idx="236">
                  <c:v>290192.64999999997</c:v>
                </c:pt>
                <c:pt idx="237">
                  <c:v>284398.13</c:v>
                </c:pt>
                <c:pt idx="238">
                  <c:v>277597.34999999992</c:v>
                </c:pt>
                <c:pt idx="239">
                  <c:v>258842.29</c:v>
                </c:pt>
                <c:pt idx="240">
                  <c:v>285415.01</c:v>
                </c:pt>
                <c:pt idx="241">
                  <c:v>252123.6</c:v>
                </c:pt>
                <c:pt idx="242">
                  <c:v>234958.9</c:v>
                </c:pt>
                <c:pt idx="243">
                  <c:v>210762.8</c:v>
                </c:pt>
                <c:pt idx="244">
                  <c:v>178284.6</c:v>
                </c:pt>
                <c:pt idx="245">
                  <c:v>202916.14</c:v>
                </c:pt>
                <c:pt idx="246">
                  <c:v>271650.13999999996</c:v>
                </c:pt>
                <c:pt idx="247">
                  <c:v>265721.63</c:v>
                </c:pt>
                <c:pt idx="248">
                  <c:v>242062.43</c:v>
                </c:pt>
                <c:pt idx="249">
                  <c:v>306026.46999999997</c:v>
                </c:pt>
                <c:pt idx="250">
                  <c:v>244704.38999999998</c:v>
                </c:pt>
                <c:pt idx="251">
                  <c:v>242109.41</c:v>
                </c:pt>
                <c:pt idx="252">
                  <c:v>296385.42000000004</c:v>
                </c:pt>
                <c:pt idx="253">
                  <c:v>285531.48000000004</c:v>
                </c:pt>
                <c:pt idx="254">
                  <c:v>245871.37</c:v>
                </c:pt>
                <c:pt idx="255">
                  <c:v>284174.64999999997</c:v>
                </c:pt>
                <c:pt idx="256">
                  <c:v>243922.24000000002</c:v>
                </c:pt>
                <c:pt idx="257">
                  <c:v>318275.3</c:v>
                </c:pt>
                <c:pt idx="258">
                  <c:v>305583.94</c:v>
                </c:pt>
                <c:pt idx="259">
                  <c:v>256874.81999999998</c:v>
                </c:pt>
                <c:pt idx="260">
                  <c:v>259356.97</c:v>
                </c:pt>
                <c:pt idx="261">
                  <c:v>253124.7</c:v>
                </c:pt>
                <c:pt idx="262">
                  <c:v>225475.64</c:v>
                </c:pt>
                <c:pt idx="263">
                  <c:v>198162.81999999998</c:v>
                </c:pt>
                <c:pt idx="264">
                  <c:v>223675.41999999998</c:v>
                </c:pt>
                <c:pt idx="265">
                  <c:v>233588.05</c:v>
                </c:pt>
                <c:pt idx="266">
                  <c:v>302759.31</c:v>
                </c:pt>
                <c:pt idx="267">
                  <c:v>347480.81</c:v>
                </c:pt>
                <c:pt idx="268">
                  <c:v>316615.11</c:v>
                </c:pt>
                <c:pt idx="269">
                  <c:v>307223.06</c:v>
                </c:pt>
                <c:pt idx="270">
                  <c:v>247350.33</c:v>
                </c:pt>
                <c:pt idx="271">
                  <c:v>304903.7</c:v>
                </c:pt>
                <c:pt idx="272">
                  <c:v>316543.95</c:v>
                </c:pt>
                <c:pt idx="273">
                  <c:v>267369.63999999996</c:v>
                </c:pt>
                <c:pt idx="274">
                  <c:v>256997.02</c:v>
                </c:pt>
                <c:pt idx="275">
                  <c:v>218799.78</c:v>
                </c:pt>
                <c:pt idx="276">
                  <c:v>260381.64</c:v>
                </c:pt>
                <c:pt idx="277">
                  <c:v>220662.34</c:v>
                </c:pt>
                <c:pt idx="278">
                  <c:v>196357.56</c:v>
                </c:pt>
                <c:pt idx="279">
                  <c:v>196546.37999999998</c:v>
                </c:pt>
                <c:pt idx="280">
                  <c:v>219646.91</c:v>
                </c:pt>
                <c:pt idx="281">
                  <c:v>186093.79</c:v>
                </c:pt>
                <c:pt idx="282">
                  <c:v>219997.87999999998</c:v>
                </c:pt>
                <c:pt idx="283">
                  <c:v>228283.86</c:v>
                </c:pt>
                <c:pt idx="284">
                  <c:v>166493.21000000002</c:v>
                </c:pt>
                <c:pt idx="285">
                  <c:v>152059.78</c:v>
                </c:pt>
                <c:pt idx="286">
                  <c:v>122821.6</c:v>
                </c:pt>
                <c:pt idx="287">
                  <c:v>146656.94</c:v>
                </c:pt>
                <c:pt idx="288">
                  <c:v>103895</c:v>
                </c:pt>
                <c:pt idx="289">
                  <c:v>128398.7</c:v>
                </c:pt>
                <c:pt idx="290">
                  <c:v>154249.54</c:v>
                </c:pt>
                <c:pt idx="291">
                  <c:v>179282.7</c:v>
                </c:pt>
                <c:pt idx="292">
                  <c:v>170681.44999999998</c:v>
                </c:pt>
                <c:pt idx="293">
                  <c:v>101174.45999999999</c:v>
                </c:pt>
                <c:pt idx="294">
                  <c:v>133914.4</c:v>
                </c:pt>
                <c:pt idx="295">
                  <c:v>123270.29</c:v>
                </c:pt>
                <c:pt idx="296">
                  <c:v>149903.44999999998</c:v>
                </c:pt>
                <c:pt idx="297">
                  <c:v>120620.98</c:v>
                </c:pt>
                <c:pt idx="298">
                  <c:v>130992.53</c:v>
                </c:pt>
                <c:pt idx="299">
                  <c:v>150906.04999999999</c:v>
                </c:pt>
                <c:pt idx="300">
                  <c:v>129904.1</c:v>
                </c:pt>
                <c:pt idx="301">
                  <c:v>139181.79</c:v>
                </c:pt>
                <c:pt idx="302">
                  <c:v>133386.4</c:v>
                </c:pt>
                <c:pt idx="303">
                  <c:v>152566.09</c:v>
                </c:pt>
                <c:pt idx="304">
                  <c:v>151009.60000000001</c:v>
                </c:pt>
                <c:pt idx="305">
                  <c:v>143878.87</c:v>
                </c:pt>
                <c:pt idx="306">
                  <c:v>185123.02</c:v>
                </c:pt>
                <c:pt idx="307">
                  <c:v>179833.99</c:v>
                </c:pt>
                <c:pt idx="308">
                  <c:v>164501.9</c:v>
                </c:pt>
                <c:pt idx="309">
                  <c:v>180659.38999999998</c:v>
                </c:pt>
                <c:pt idx="310">
                  <c:v>207426.18</c:v>
                </c:pt>
                <c:pt idx="311">
                  <c:v>171625.2</c:v>
                </c:pt>
                <c:pt idx="312">
                  <c:v>196370.91999999998</c:v>
                </c:pt>
                <c:pt idx="313">
                  <c:v>227460.47</c:v>
                </c:pt>
                <c:pt idx="314">
                  <c:v>157799.12</c:v>
                </c:pt>
                <c:pt idx="315">
                  <c:v>150886.81999999998</c:v>
                </c:pt>
                <c:pt idx="316">
                  <c:v>113011.72</c:v>
                </c:pt>
                <c:pt idx="317">
                  <c:v>123262</c:v>
                </c:pt>
                <c:pt idx="318">
                  <c:v>138547.54999999999</c:v>
                </c:pt>
                <c:pt idx="319">
                  <c:v>123726.64</c:v>
                </c:pt>
                <c:pt idx="320">
                  <c:v>130149.8</c:v>
                </c:pt>
                <c:pt idx="321">
                  <c:v>108766.04</c:v>
                </c:pt>
                <c:pt idx="322">
                  <c:v>110624.81</c:v>
                </c:pt>
                <c:pt idx="323">
                  <c:v>118235.07</c:v>
                </c:pt>
                <c:pt idx="324">
                  <c:v>143471.47</c:v>
                </c:pt>
                <c:pt idx="325">
                  <c:v>119482.53</c:v>
                </c:pt>
                <c:pt idx="326">
                  <c:v>120764.95</c:v>
                </c:pt>
                <c:pt idx="327">
                  <c:v>108128.38</c:v>
                </c:pt>
                <c:pt idx="328">
                  <c:v>121165.45999999999</c:v>
                </c:pt>
                <c:pt idx="329">
                  <c:v>107768.81</c:v>
                </c:pt>
                <c:pt idx="330">
                  <c:v>172556.76</c:v>
                </c:pt>
                <c:pt idx="331">
                  <c:v>187841.07</c:v>
                </c:pt>
                <c:pt idx="332">
                  <c:v>220917.64</c:v>
                </c:pt>
                <c:pt idx="333">
                  <c:v>210260.26</c:v>
                </c:pt>
                <c:pt idx="334">
                  <c:v>160362.29</c:v>
                </c:pt>
                <c:pt idx="335">
                  <c:v>207150.47</c:v>
                </c:pt>
                <c:pt idx="336">
                  <c:v>206301.81999999998</c:v>
                </c:pt>
                <c:pt idx="337">
                  <c:v>187383.3</c:v>
                </c:pt>
                <c:pt idx="338">
                  <c:v>207834.7</c:v>
                </c:pt>
                <c:pt idx="339">
                  <c:v>112219.54</c:v>
                </c:pt>
                <c:pt idx="340">
                  <c:v>99969.47</c:v>
                </c:pt>
                <c:pt idx="341">
                  <c:v>124761.95</c:v>
                </c:pt>
                <c:pt idx="342">
                  <c:v>116095.84</c:v>
                </c:pt>
                <c:pt idx="343">
                  <c:v>124752.70999999999</c:v>
                </c:pt>
                <c:pt idx="344">
                  <c:v>110129.66</c:v>
                </c:pt>
                <c:pt idx="345">
                  <c:v>131475.26999999999</c:v>
                </c:pt>
                <c:pt idx="346">
                  <c:v>144328.57</c:v>
                </c:pt>
                <c:pt idx="347">
                  <c:v>174310.38999999998</c:v>
                </c:pt>
                <c:pt idx="348">
                  <c:v>146955.84999999998</c:v>
                </c:pt>
                <c:pt idx="349">
                  <c:v>150638.51999999999</c:v>
                </c:pt>
                <c:pt idx="350">
                  <c:v>170459.34999999998</c:v>
                </c:pt>
                <c:pt idx="351">
                  <c:v>162525.25</c:v>
                </c:pt>
                <c:pt idx="352">
                  <c:v>179620.49</c:v>
                </c:pt>
                <c:pt idx="353">
                  <c:v>154091.57999999999</c:v>
                </c:pt>
                <c:pt idx="354">
                  <c:v>178116.8</c:v>
                </c:pt>
                <c:pt idx="355">
                  <c:v>151197.01999999999</c:v>
                </c:pt>
                <c:pt idx="356">
                  <c:v>194000.93</c:v>
                </c:pt>
                <c:pt idx="357">
                  <c:v>150745.01999999999</c:v>
                </c:pt>
                <c:pt idx="358">
                  <c:v>157155.91999999998</c:v>
                </c:pt>
                <c:pt idx="359">
                  <c:v>138140.06</c:v>
                </c:pt>
                <c:pt idx="360">
                  <c:v>149932.1</c:v>
                </c:pt>
                <c:pt idx="361">
                  <c:v>154814.29999999999</c:v>
                </c:pt>
                <c:pt idx="362">
                  <c:v>138559.97999999998</c:v>
                </c:pt>
                <c:pt idx="363">
                  <c:v>134039.59</c:v>
                </c:pt>
                <c:pt idx="364">
                  <c:v>138988.46</c:v>
                </c:pt>
                <c:pt idx="365">
                  <c:v>177999.3</c:v>
                </c:pt>
                <c:pt idx="366">
                  <c:v>163886.41999999998</c:v>
                </c:pt>
                <c:pt idx="367">
                  <c:v>160993.29</c:v>
                </c:pt>
                <c:pt idx="368">
                  <c:v>220900.3</c:v>
                </c:pt>
                <c:pt idx="369">
                  <c:v>235626.41999999998</c:v>
                </c:pt>
                <c:pt idx="370">
                  <c:v>227367.47</c:v>
                </c:pt>
                <c:pt idx="371">
                  <c:v>163380.34</c:v>
                </c:pt>
                <c:pt idx="372">
                  <c:v>144090.75</c:v>
                </c:pt>
                <c:pt idx="373">
                  <c:v>146597.97</c:v>
                </c:pt>
                <c:pt idx="374">
                  <c:v>135012.81999999998</c:v>
                </c:pt>
                <c:pt idx="375">
                  <c:v>84419.02</c:v>
                </c:pt>
                <c:pt idx="376">
                  <c:v>111423.6</c:v>
                </c:pt>
                <c:pt idx="377">
                  <c:v>182308.84999999998</c:v>
                </c:pt>
                <c:pt idx="378">
                  <c:v>98289.38</c:v>
                </c:pt>
                <c:pt idx="379">
                  <c:v>186101.23</c:v>
                </c:pt>
                <c:pt idx="380">
                  <c:v>140188.47</c:v>
                </c:pt>
                <c:pt idx="381">
                  <c:v>119276</c:v>
                </c:pt>
                <c:pt idx="382">
                  <c:v>128564.56</c:v>
                </c:pt>
                <c:pt idx="383">
                  <c:v>149520.94</c:v>
                </c:pt>
                <c:pt idx="384">
                  <c:v>152690.70000000001</c:v>
                </c:pt>
                <c:pt idx="385">
                  <c:v>186632.88999999998</c:v>
                </c:pt>
                <c:pt idx="386">
                  <c:v>108452.89</c:v>
                </c:pt>
                <c:pt idx="387">
                  <c:v>99713.84</c:v>
                </c:pt>
                <c:pt idx="388">
                  <c:v>99561.55</c:v>
                </c:pt>
                <c:pt idx="389">
                  <c:v>111582.39999999999</c:v>
                </c:pt>
                <c:pt idx="390">
                  <c:v>104218.17000000001</c:v>
                </c:pt>
                <c:pt idx="391">
                  <c:v>111195.16</c:v>
                </c:pt>
                <c:pt idx="392">
                  <c:v>164242.29999999999</c:v>
                </c:pt>
                <c:pt idx="393">
                  <c:v>111016.65000000001</c:v>
                </c:pt>
                <c:pt idx="394">
                  <c:v>143061.71000000002</c:v>
                </c:pt>
                <c:pt idx="395">
                  <c:v>127077.54</c:v>
                </c:pt>
                <c:pt idx="396">
                  <c:v>129967.52</c:v>
                </c:pt>
                <c:pt idx="397">
                  <c:v>115736.67000000001</c:v>
                </c:pt>
                <c:pt idx="398">
                  <c:v>120114.77</c:v>
                </c:pt>
                <c:pt idx="399">
                  <c:v>102068.98</c:v>
                </c:pt>
                <c:pt idx="400">
                  <c:v>105535.6</c:v>
                </c:pt>
                <c:pt idx="401">
                  <c:v>123674.22</c:v>
                </c:pt>
                <c:pt idx="402">
                  <c:v>98193.03</c:v>
                </c:pt>
                <c:pt idx="403">
                  <c:v>120468.85</c:v>
                </c:pt>
                <c:pt idx="404">
                  <c:v>100997.90999999999</c:v>
                </c:pt>
                <c:pt idx="405">
                  <c:v>96243.72</c:v>
                </c:pt>
                <c:pt idx="406">
                  <c:v>125786.77</c:v>
                </c:pt>
                <c:pt idx="407">
                  <c:v>123110.45</c:v>
                </c:pt>
                <c:pt idx="408">
                  <c:v>152576.70000000001</c:v>
                </c:pt>
                <c:pt idx="409">
                  <c:v>214871.93</c:v>
                </c:pt>
                <c:pt idx="410">
                  <c:v>177530.2</c:v>
                </c:pt>
                <c:pt idx="411">
                  <c:v>133146.9</c:v>
                </c:pt>
                <c:pt idx="412">
                  <c:v>135801.14000000001</c:v>
                </c:pt>
                <c:pt idx="413">
                  <c:v>155401.26</c:v>
                </c:pt>
                <c:pt idx="414">
                  <c:v>162911.20000000001</c:v>
                </c:pt>
                <c:pt idx="415">
                  <c:v>150035.04999999999</c:v>
                </c:pt>
                <c:pt idx="416">
                  <c:v>185304.25</c:v>
                </c:pt>
                <c:pt idx="417">
                  <c:v>179583.86</c:v>
                </c:pt>
                <c:pt idx="418">
                  <c:v>164520.64000000001</c:v>
                </c:pt>
                <c:pt idx="419">
                  <c:v>173617.54</c:v>
                </c:pt>
                <c:pt idx="420">
                  <c:v>128058.98999999999</c:v>
                </c:pt>
                <c:pt idx="421">
                  <c:v>110632.67000000001</c:v>
                </c:pt>
                <c:pt idx="422">
                  <c:v>126494.12000000001</c:v>
                </c:pt>
                <c:pt idx="423">
                  <c:v>145335.41</c:v>
                </c:pt>
                <c:pt idx="424">
                  <c:v>117535.28</c:v>
                </c:pt>
                <c:pt idx="425">
                  <c:v>115801.11</c:v>
                </c:pt>
                <c:pt idx="426">
                  <c:v>136465.18</c:v>
                </c:pt>
                <c:pt idx="427">
                  <c:v>240799.04</c:v>
                </c:pt>
                <c:pt idx="428">
                  <c:v>234181.16</c:v>
                </c:pt>
                <c:pt idx="429">
                  <c:v>245497.91</c:v>
                </c:pt>
                <c:pt idx="430">
                  <c:v>284175.76</c:v>
                </c:pt>
                <c:pt idx="431">
                  <c:v>61853.48</c:v>
                </c:pt>
                <c:pt idx="432">
                  <c:v>98443.77</c:v>
                </c:pt>
                <c:pt idx="433">
                  <c:v>378498.77</c:v>
                </c:pt>
                <c:pt idx="434">
                  <c:v>349197.55</c:v>
                </c:pt>
                <c:pt idx="435">
                  <c:v>364551.37</c:v>
                </c:pt>
                <c:pt idx="436">
                  <c:v>281802.59999999998</c:v>
                </c:pt>
                <c:pt idx="437">
                  <c:v>235814.71000000002</c:v>
                </c:pt>
                <c:pt idx="438">
                  <c:v>269701.2</c:v>
                </c:pt>
                <c:pt idx="439">
                  <c:v>244357.56</c:v>
                </c:pt>
                <c:pt idx="440">
                  <c:v>279628.88</c:v>
                </c:pt>
                <c:pt idx="441">
                  <c:v>277059.13999999996</c:v>
                </c:pt>
                <c:pt idx="442">
                  <c:v>242333.4</c:v>
                </c:pt>
                <c:pt idx="443">
                  <c:v>287658.61</c:v>
                </c:pt>
                <c:pt idx="444">
                  <c:v>247225.67</c:v>
                </c:pt>
                <c:pt idx="445">
                  <c:v>224076.9</c:v>
                </c:pt>
                <c:pt idx="446">
                  <c:v>234264.93</c:v>
                </c:pt>
                <c:pt idx="447">
                  <c:v>232252.56</c:v>
                </c:pt>
                <c:pt idx="448">
                  <c:v>346208.57</c:v>
                </c:pt>
                <c:pt idx="449">
                  <c:v>253955.3</c:v>
                </c:pt>
                <c:pt idx="450">
                  <c:v>264097.62</c:v>
                </c:pt>
                <c:pt idx="451">
                  <c:v>304565.99000000005</c:v>
                </c:pt>
                <c:pt idx="452">
                  <c:v>256530.07</c:v>
                </c:pt>
                <c:pt idx="453">
                  <c:v>309170.03999999998</c:v>
                </c:pt>
                <c:pt idx="454">
                  <c:v>309004.94</c:v>
                </c:pt>
                <c:pt idx="455">
                  <c:v>251712.75</c:v>
                </c:pt>
                <c:pt idx="456">
                  <c:v>242090</c:v>
                </c:pt>
                <c:pt idx="457">
                  <c:v>224626.57</c:v>
                </c:pt>
                <c:pt idx="458">
                  <c:v>241914.93</c:v>
                </c:pt>
                <c:pt idx="459">
                  <c:v>218636.06</c:v>
                </c:pt>
                <c:pt idx="460">
                  <c:v>204089.49</c:v>
                </c:pt>
                <c:pt idx="461">
                  <c:v>232754.6</c:v>
                </c:pt>
                <c:pt idx="462">
                  <c:v>214981.8</c:v>
                </c:pt>
                <c:pt idx="463">
                  <c:v>221686.38999999998</c:v>
                </c:pt>
                <c:pt idx="464">
                  <c:v>226985.88999999998</c:v>
                </c:pt>
                <c:pt idx="465">
                  <c:v>224716.77000000002</c:v>
                </c:pt>
                <c:pt idx="466">
                  <c:v>228205.36</c:v>
                </c:pt>
                <c:pt idx="467">
                  <c:v>201060.11000000002</c:v>
                </c:pt>
                <c:pt idx="468">
                  <c:v>204326.39999999997</c:v>
                </c:pt>
                <c:pt idx="469">
                  <c:v>249524.84999999998</c:v>
                </c:pt>
                <c:pt idx="470">
                  <c:v>252104.34999999998</c:v>
                </c:pt>
                <c:pt idx="471">
                  <c:v>257117.43</c:v>
                </c:pt>
                <c:pt idx="472">
                  <c:v>251852.69</c:v>
                </c:pt>
                <c:pt idx="473">
                  <c:v>251046.01</c:v>
                </c:pt>
                <c:pt idx="474">
                  <c:v>281928.74</c:v>
                </c:pt>
                <c:pt idx="475">
                  <c:v>253445.55</c:v>
                </c:pt>
                <c:pt idx="476">
                  <c:v>270417.42000000004</c:v>
                </c:pt>
                <c:pt idx="477">
                  <c:v>247057.27000000002</c:v>
                </c:pt>
                <c:pt idx="478">
                  <c:v>181940.01</c:v>
                </c:pt>
                <c:pt idx="479">
                  <c:v>164416.51999999999</c:v>
                </c:pt>
                <c:pt idx="480">
                  <c:v>187843.99</c:v>
                </c:pt>
                <c:pt idx="481">
                  <c:v>201220.41</c:v>
                </c:pt>
                <c:pt idx="482">
                  <c:v>198514.02</c:v>
                </c:pt>
                <c:pt idx="483">
                  <c:v>213293.78</c:v>
                </c:pt>
                <c:pt idx="484">
                  <c:v>206376.56</c:v>
                </c:pt>
                <c:pt idx="485">
                  <c:v>191246.51</c:v>
                </c:pt>
                <c:pt idx="486">
                  <c:v>204870.11000000002</c:v>
                </c:pt>
                <c:pt idx="487">
                  <c:v>184794.84999999998</c:v>
                </c:pt>
                <c:pt idx="488">
                  <c:v>213640.14</c:v>
                </c:pt>
                <c:pt idx="489">
                  <c:v>207911.03</c:v>
                </c:pt>
                <c:pt idx="490">
                  <c:v>201217.37999999998</c:v>
                </c:pt>
                <c:pt idx="491">
                  <c:v>180655.55</c:v>
                </c:pt>
                <c:pt idx="492">
                  <c:v>203354.27000000002</c:v>
                </c:pt>
                <c:pt idx="493">
                  <c:v>189510.55</c:v>
                </c:pt>
                <c:pt idx="494">
                  <c:v>213795.87</c:v>
                </c:pt>
                <c:pt idx="495">
                  <c:v>191176.05</c:v>
                </c:pt>
                <c:pt idx="496">
                  <c:v>219997.33</c:v>
                </c:pt>
                <c:pt idx="497">
                  <c:v>245611.31999999998</c:v>
                </c:pt>
                <c:pt idx="498">
                  <c:v>264855.78999999998</c:v>
                </c:pt>
                <c:pt idx="499">
                  <c:v>238634.23999999999</c:v>
                </c:pt>
                <c:pt idx="500">
                  <c:v>271353.13999999996</c:v>
                </c:pt>
                <c:pt idx="501">
                  <c:v>239157.51</c:v>
                </c:pt>
                <c:pt idx="502">
                  <c:v>218826.68</c:v>
                </c:pt>
                <c:pt idx="503">
                  <c:v>252785.31</c:v>
                </c:pt>
                <c:pt idx="504">
                  <c:v>211560.97</c:v>
                </c:pt>
                <c:pt idx="505">
                  <c:v>200130.47</c:v>
                </c:pt>
                <c:pt idx="506">
                  <c:v>204452.31999999998</c:v>
                </c:pt>
                <c:pt idx="507">
                  <c:v>182700.47999999998</c:v>
                </c:pt>
                <c:pt idx="508">
                  <c:v>190202.63</c:v>
                </c:pt>
                <c:pt idx="509">
                  <c:v>232254.09</c:v>
                </c:pt>
                <c:pt idx="510">
                  <c:v>206368.2</c:v>
                </c:pt>
                <c:pt idx="511">
                  <c:v>255004.56</c:v>
                </c:pt>
                <c:pt idx="512">
                  <c:v>218475.26</c:v>
                </c:pt>
                <c:pt idx="513">
                  <c:v>203089.04</c:v>
                </c:pt>
                <c:pt idx="514">
                  <c:v>198005.62</c:v>
                </c:pt>
                <c:pt idx="515">
                  <c:v>213771.51</c:v>
                </c:pt>
                <c:pt idx="516">
                  <c:v>226071.15</c:v>
                </c:pt>
                <c:pt idx="517">
                  <c:v>208048.4</c:v>
                </c:pt>
                <c:pt idx="518">
                  <c:v>208366.52</c:v>
                </c:pt>
                <c:pt idx="519">
                  <c:v>222139.83</c:v>
                </c:pt>
                <c:pt idx="520">
                  <c:v>223878.68</c:v>
                </c:pt>
                <c:pt idx="521">
                  <c:v>227337.37999999998</c:v>
                </c:pt>
                <c:pt idx="522">
                  <c:v>215407.56</c:v>
                </c:pt>
                <c:pt idx="523">
                  <c:v>227737.23</c:v>
                </c:pt>
                <c:pt idx="524">
                  <c:v>192984.73</c:v>
                </c:pt>
                <c:pt idx="525">
                  <c:v>221082</c:v>
                </c:pt>
                <c:pt idx="526">
                  <c:v>224158.26</c:v>
                </c:pt>
                <c:pt idx="527">
                  <c:v>200446.84</c:v>
                </c:pt>
                <c:pt idx="528">
                  <c:v>176433.63</c:v>
                </c:pt>
                <c:pt idx="529">
                  <c:v>168630.07</c:v>
                </c:pt>
                <c:pt idx="530">
                  <c:v>181803.97</c:v>
                </c:pt>
                <c:pt idx="531">
                  <c:v>170657.24000000002</c:v>
                </c:pt>
                <c:pt idx="532">
                  <c:v>163323.26999999999</c:v>
                </c:pt>
                <c:pt idx="533">
                  <c:v>199482.41</c:v>
                </c:pt>
                <c:pt idx="534">
                  <c:v>208729.16</c:v>
                </c:pt>
                <c:pt idx="535">
                  <c:v>196419.02</c:v>
                </c:pt>
                <c:pt idx="536">
                  <c:v>194022.06</c:v>
                </c:pt>
                <c:pt idx="537">
                  <c:v>231133.96</c:v>
                </c:pt>
                <c:pt idx="538">
                  <c:v>223387.13</c:v>
                </c:pt>
                <c:pt idx="539">
                  <c:v>227783.09</c:v>
                </c:pt>
                <c:pt idx="540">
                  <c:v>250060.56</c:v>
                </c:pt>
                <c:pt idx="541">
                  <c:v>230024.87999999998</c:v>
                </c:pt>
                <c:pt idx="542">
                  <c:v>220306.81</c:v>
                </c:pt>
                <c:pt idx="543">
                  <c:v>211122.13</c:v>
                </c:pt>
                <c:pt idx="544">
                  <c:v>200238.67</c:v>
                </c:pt>
                <c:pt idx="545">
                  <c:v>217433.16</c:v>
                </c:pt>
                <c:pt idx="546">
                  <c:v>209136.37</c:v>
                </c:pt>
                <c:pt idx="547">
                  <c:v>197635.24000000002</c:v>
                </c:pt>
                <c:pt idx="548">
                  <c:v>187089.9</c:v>
                </c:pt>
                <c:pt idx="549">
                  <c:v>178097.69</c:v>
                </c:pt>
                <c:pt idx="550">
                  <c:v>168377.52</c:v>
                </c:pt>
                <c:pt idx="551">
                  <c:v>167116.19</c:v>
                </c:pt>
                <c:pt idx="552">
                  <c:v>173665.3</c:v>
                </c:pt>
                <c:pt idx="553">
                  <c:v>155110.76</c:v>
                </c:pt>
                <c:pt idx="554">
                  <c:v>152831.32999999996</c:v>
                </c:pt>
                <c:pt idx="555">
                  <c:v>173608.68</c:v>
                </c:pt>
                <c:pt idx="556">
                  <c:v>194519.38999999998</c:v>
                </c:pt>
                <c:pt idx="557">
                  <c:v>191853.3</c:v>
                </c:pt>
                <c:pt idx="558">
                  <c:v>206063.53</c:v>
                </c:pt>
                <c:pt idx="559">
                  <c:v>216506.8</c:v>
                </c:pt>
                <c:pt idx="560">
                  <c:v>237552.22</c:v>
                </c:pt>
                <c:pt idx="561">
                  <c:v>221239.37999999998</c:v>
                </c:pt>
                <c:pt idx="562">
                  <c:v>228850.16</c:v>
                </c:pt>
                <c:pt idx="563">
                  <c:v>234305.34999999998</c:v>
                </c:pt>
                <c:pt idx="564">
                  <c:v>222854.47999999998</c:v>
                </c:pt>
                <c:pt idx="565">
                  <c:v>218611.04</c:v>
                </c:pt>
                <c:pt idx="566">
                  <c:v>185956.36</c:v>
                </c:pt>
                <c:pt idx="567">
                  <c:v>205930.65</c:v>
                </c:pt>
                <c:pt idx="568">
                  <c:v>193352.17</c:v>
                </c:pt>
                <c:pt idx="569">
                  <c:v>153284.34999999998</c:v>
                </c:pt>
                <c:pt idx="570">
                  <c:v>170163.07</c:v>
                </c:pt>
                <c:pt idx="571">
                  <c:v>180517.07</c:v>
                </c:pt>
                <c:pt idx="572">
                  <c:v>159017.1</c:v>
                </c:pt>
                <c:pt idx="573">
                  <c:v>175194.31</c:v>
                </c:pt>
                <c:pt idx="574">
                  <c:v>202362.01</c:v>
                </c:pt>
                <c:pt idx="575">
                  <c:v>183858.59</c:v>
                </c:pt>
                <c:pt idx="576">
                  <c:v>225536.55</c:v>
                </c:pt>
                <c:pt idx="577">
                  <c:v>199585.96</c:v>
                </c:pt>
                <c:pt idx="578">
                  <c:v>202029.47</c:v>
                </c:pt>
                <c:pt idx="579">
                  <c:v>193732.61000000002</c:v>
                </c:pt>
                <c:pt idx="580">
                  <c:v>214706.55</c:v>
                </c:pt>
                <c:pt idx="581">
                  <c:v>223173.99</c:v>
                </c:pt>
                <c:pt idx="582">
                  <c:v>257532.38999999998</c:v>
                </c:pt>
                <c:pt idx="583">
                  <c:v>237004.44</c:v>
                </c:pt>
                <c:pt idx="584">
                  <c:v>242076.34</c:v>
                </c:pt>
                <c:pt idx="585">
                  <c:v>214050.72</c:v>
                </c:pt>
                <c:pt idx="586">
                  <c:v>185376.4</c:v>
                </c:pt>
                <c:pt idx="587">
                  <c:v>211587.02</c:v>
                </c:pt>
                <c:pt idx="588">
                  <c:v>214176.22</c:v>
                </c:pt>
                <c:pt idx="589">
                  <c:v>200066.96</c:v>
                </c:pt>
                <c:pt idx="590">
                  <c:v>200891.74000000002</c:v>
                </c:pt>
                <c:pt idx="591">
                  <c:v>226502.22</c:v>
                </c:pt>
                <c:pt idx="592">
                  <c:v>222958.41</c:v>
                </c:pt>
                <c:pt idx="593">
                  <c:v>231783.7</c:v>
                </c:pt>
                <c:pt idx="594">
                  <c:v>235412.66</c:v>
                </c:pt>
                <c:pt idx="595">
                  <c:v>228268.54</c:v>
                </c:pt>
                <c:pt idx="596">
                  <c:v>204926.71000000002</c:v>
                </c:pt>
                <c:pt idx="597">
                  <c:v>220168.84</c:v>
                </c:pt>
                <c:pt idx="598">
                  <c:v>215270.44999999998</c:v>
                </c:pt>
                <c:pt idx="599">
                  <c:v>188658.87999999998</c:v>
                </c:pt>
                <c:pt idx="600">
                  <c:v>205175.54</c:v>
                </c:pt>
                <c:pt idx="601">
                  <c:v>215364.64</c:v>
                </c:pt>
                <c:pt idx="602">
                  <c:v>240892.73</c:v>
                </c:pt>
                <c:pt idx="603">
                  <c:v>275355.39</c:v>
                </c:pt>
                <c:pt idx="604">
                  <c:v>295873.98000000004</c:v>
                </c:pt>
                <c:pt idx="605">
                  <c:v>305973.67</c:v>
                </c:pt>
                <c:pt idx="606">
                  <c:v>264410.86</c:v>
                </c:pt>
                <c:pt idx="607">
                  <c:v>254760.66</c:v>
                </c:pt>
                <c:pt idx="608">
                  <c:v>215484.96</c:v>
                </c:pt>
                <c:pt idx="609">
                  <c:v>244952.02</c:v>
                </c:pt>
                <c:pt idx="610">
                  <c:v>210099.23</c:v>
                </c:pt>
                <c:pt idx="611">
                  <c:v>228243.54</c:v>
                </c:pt>
                <c:pt idx="612">
                  <c:v>236362.83</c:v>
                </c:pt>
                <c:pt idx="613">
                  <c:v>241393.64</c:v>
                </c:pt>
                <c:pt idx="614">
                  <c:v>221456.31</c:v>
                </c:pt>
                <c:pt idx="615">
                  <c:v>269631.78000000009</c:v>
                </c:pt>
                <c:pt idx="616">
                  <c:v>236084.84</c:v>
                </c:pt>
                <c:pt idx="617">
                  <c:v>267962.59000000008</c:v>
                </c:pt>
                <c:pt idx="618">
                  <c:v>231187.61000000002</c:v>
                </c:pt>
                <c:pt idx="619">
                  <c:v>237392.78</c:v>
                </c:pt>
                <c:pt idx="620">
                  <c:v>250249.41999999998</c:v>
                </c:pt>
                <c:pt idx="621">
                  <c:v>251058.06</c:v>
                </c:pt>
                <c:pt idx="622">
                  <c:v>244092.16</c:v>
                </c:pt>
                <c:pt idx="623">
                  <c:v>216160.87</c:v>
                </c:pt>
                <c:pt idx="624">
                  <c:v>222705.64</c:v>
                </c:pt>
                <c:pt idx="625">
                  <c:v>258122.68</c:v>
                </c:pt>
                <c:pt idx="626">
                  <c:v>243308.64</c:v>
                </c:pt>
                <c:pt idx="627">
                  <c:v>168135.36</c:v>
                </c:pt>
                <c:pt idx="628">
                  <c:v>179975.64</c:v>
                </c:pt>
                <c:pt idx="629">
                  <c:v>209769.14</c:v>
                </c:pt>
                <c:pt idx="630">
                  <c:v>191855.79</c:v>
                </c:pt>
                <c:pt idx="631">
                  <c:v>179390.99</c:v>
                </c:pt>
                <c:pt idx="632">
                  <c:v>187845.97</c:v>
                </c:pt>
                <c:pt idx="633">
                  <c:v>181994.61000000002</c:v>
                </c:pt>
                <c:pt idx="634">
                  <c:v>189379.63</c:v>
                </c:pt>
                <c:pt idx="635">
                  <c:v>193248.99</c:v>
                </c:pt>
                <c:pt idx="636">
                  <c:v>171856.15</c:v>
                </c:pt>
                <c:pt idx="637">
                  <c:v>158666.31999999998</c:v>
                </c:pt>
                <c:pt idx="638">
                  <c:v>181951.14</c:v>
                </c:pt>
                <c:pt idx="639">
                  <c:v>197834.86</c:v>
                </c:pt>
                <c:pt idx="640">
                  <c:v>189388.26</c:v>
                </c:pt>
                <c:pt idx="641">
                  <c:v>223188.66</c:v>
                </c:pt>
                <c:pt idx="642">
                  <c:v>207494.27000000002</c:v>
                </c:pt>
                <c:pt idx="643">
                  <c:v>225111.41999999998</c:v>
                </c:pt>
                <c:pt idx="644">
                  <c:v>230920.67</c:v>
                </c:pt>
                <c:pt idx="645">
                  <c:v>198480.73</c:v>
                </c:pt>
                <c:pt idx="646">
                  <c:v>186735.03</c:v>
                </c:pt>
                <c:pt idx="647">
                  <c:v>157264.32999999996</c:v>
                </c:pt>
                <c:pt idx="648">
                  <c:v>154730.72</c:v>
                </c:pt>
                <c:pt idx="649">
                  <c:v>149568.56</c:v>
                </c:pt>
                <c:pt idx="650">
                  <c:v>151383.23000000001</c:v>
                </c:pt>
                <c:pt idx="651">
                  <c:v>186171.36</c:v>
                </c:pt>
                <c:pt idx="652">
                  <c:v>188140.97</c:v>
                </c:pt>
                <c:pt idx="653">
                  <c:v>181198.56</c:v>
                </c:pt>
                <c:pt idx="654">
                  <c:v>186178.31</c:v>
                </c:pt>
                <c:pt idx="655">
                  <c:v>131300.23000000001</c:v>
                </c:pt>
                <c:pt idx="656">
                  <c:v>168802.16</c:v>
                </c:pt>
                <c:pt idx="657">
                  <c:v>190635.27000000002</c:v>
                </c:pt>
                <c:pt idx="658">
                  <c:v>165269.41</c:v>
                </c:pt>
                <c:pt idx="659">
                  <c:v>177439.02</c:v>
                </c:pt>
                <c:pt idx="660">
                  <c:v>177397.7</c:v>
                </c:pt>
                <c:pt idx="661">
                  <c:v>178755.01</c:v>
                </c:pt>
                <c:pt idx="662">
                  <c:v>213094.78</c:v>
                </c:pt>
                <c:pt idx="663">
                  <c:v>265205.13999999996</c:v>
                </c:pt>
                <c:pt idx="664">
                  <c:v>216513.47</c:v>
                </c:pt>
                <c:pt idx="665">
                  <c:v>222449.78</c:v>
                </c:pt>
                <c:pt idx="666">
                  <c:v>200840.62</c:v>
                </c:pt>
                <c:pt idx="667">
                  <c:v>179159.01</c:v>
                </c:pt>
                <c:pt idx="668">
                  <c:v>206252.44</c:v>
                </c:pt>
                <c:pt idx="669">
                  <c:v>148368.43</c:v>
                </c:pt>
                <c:pt idx="670">
                  <c:v>126203.72</c:v>
                </c:pt>
                <c:pt idx="671">
                  <c:v>206247.31</c:v>
                </c:pt>
                <c:pt idx="672">
                  <c:v>180167.41</c:v>
                </c:pt>
                <c:pt idx="673">
                  <c:v>221992.23</c:v>
                </c:pt>
                <c:pt idx="674">
                  <c:v>228249.61000000002</c:v>
                </c:pt>
                <c:pt idx="675">
                  <c:v>241109.19</c:v>
                </c:pt>
                <c:pt idx="676">
                  <c:v>228535.24000000002</c:v>
                </c:pt>
                <c:pt idx="677">
                  <c:v>200840.06</c:v>
                </c:pt>
                <c:pt idx="678">
                  <c:v>125250.8</c:v>
                </c:pt>
                <c:pt idx="679">
                  <c:v>82149.600000000006</c:v>
                </c:pt>
                <c:pt idx="680">
                  <c:v>260672.11000000002</c:v>
                </c:pt>
                <c:pt idx="681">
                  <c:v>274043.96999999997</c:v>
                </c:pt>
                <c:pt idx="682">
                  <c:v>221329.23</c:v>
                </c:pt>
                <c:pt idx="683">
                  <c:v>234283.36</c:v>
                </c:pt>
                <c:pt idx="684">
                  <c:v>190069.99</c:v>
                </c:pt>
                <c:pt idx="685">
                  <c:v>194835.44</c:v>
                </c:pt>
                <c:pt idx="686">
                  <c:v>176483.99</c:v>
                </c:pt>
                <c:pt idx="687">
                  <c:v>205531.41</c:v>
                </c:pt>
                <c:pt idx="688">
                  <c:v>134147.87999999998</c:v>
                </c:pt>
                <c:pt idx="689">
                  <c:v>194489.34</c:v>
                </c:pt>
                <c:pt idx="690">
                  <c:v>211955.18</c:v>
                </c:pt>
                <c:pt idx="691">
                  <c:v>177138.63</c:v>
                </c:pt>
                <c:pt idx="692">
                  <c:v>178117.61000000002</c:v>
                </c:pt>
                <c:pt idx="693">
                  <c:v>203549.91999999998</c:v>
                </c:pt>
                <c:pt idx="694">
                  <c:v>214068.01</c:v>
                </c:pt>
                <c:pt idx="695">
                  <c:v>208698.37999999998</c:v>
                </c:pt>
                <c:pt idx="696">
                  <c:v>189501.22</c:v>
                </c:pt>
                <c:pt idx="697">
                  <c:v>194610.7</c:v>
                </c:pt>
                <c:pt idx="698">
                  <c:v>186465.31</c:v>
                </c:pt>
                <c:pt idx="699">
                  <c:v>200097.38999999998</c:v>
                </c:pt>
                <c:pt idx="700">
                  <c:v>202742.7</c:v>
                </c:pt>
                <c:pt idx="701">
                  <c:v>226886</c:v>
                </c:pt>
                <c:pt idx="702">
                  <c:v>165825.03</c:v>
                </c:pt>
                <c:pt idx="703">
                  <c:v>170221.86</c:v>
                </c:pt>
                <c:pt idx="704">
                  <c:v>141443.12</c:v>
                </c:pt>
                <c:pt idx="705">
                  <c:v>125973.73999999999</c:v>
                </c:pt>
                <c:pt idx="706">
                  <c:v>149544.87999999998</c:v>
                </c:pt>
                <c:pt idx="707">
                  <c:v>169414.87</c:v>
                </c:pt>
                <c:pt idx="708">
                  <c:v>177477.86</c:v>
                </c:pt>
                <c:pt idx="709">
                  <c:v>198114.38999999998</c:v>
                </c:pt>
                <c:pt idx="710">
                  <c:v>196317.77000000002</c:v>
                </c:pt>
                <c:pt idx="711">
                  <c:v>189771.41999999998</c:v>
                </c:pt>
                <c:pt idx="712">
                  <c:v>193814.15</c:v>
                </c:pt>
                <c:pt idx="713">
                  <c:v>184379.81</c:v>
                </c:pt>
                <c:pt idx="714">
                  <c:v>195033.36</c:v>
                </c:pt>
                <c:pt idx="715">
                  <c:v>167625.13</c:v>
                </c:pt>
                <c:pt idx="716">
                  <c:v>177612.6</c:v>
                </c:pt>
                <c:pt idx="717">
                  <c:v>188562.9</c:v>
                </c:pt>
                <c:pt idx="718">
                  <c:v>163550.93</c:v>
                </c:pt>
                <c:pt idx="719">
                  <c:v>183218.61000000002</c:v>
                </c:pt>
                <c:pt idx="720">
                  <c:v>198370.02</c:v>
                </c:pt>
                <c:pt idx="721">
                  <c:v>187705.23</c:v>
                </c:pt>
                <c:pt idx="722">
                  <c:v>213224.47</c:v>
                </c:pt>
                <c:pt idx="723">
                  <c:v>194362.02</c:v>
                </c:pt>
                <c:pt idx="724">
                  <c:v>194018.08</c:v>
                </c:pt>
                <c:pt idx="725">
                  <c:v>192168.43</c:v>
                </c:pt>
                <c:pt idx="726">
                  <c:v>185329.49</c:v>
                </c:pt>
                <c:pt idx="727">
                  <c:v>158131.16</c:v>
                </c:pt>
                <c:pt idx="728">
                  <c:v>138944.12</c:v>
                </c:pt>
                <c:pt idx="729">
                  <c:v>155688.49</c:v>
                </c:pt>
                <c:pt idx="730">
                  <c:v>159976</c:v>
                </c:pt>
                <c:pt idx="731">
                  <c:v>149103.91</c:v>
                </c:pt>
                <c:pt idx="732">
                  <c:v>144534.70000000001</c:v>
                </c:pt>
                <c:pt idx="733">
                  <c:v>153161.15</c:v>
                </c:pt>
                <c:pt idx="734">
                  <c:v>156091.47999999998</c:v>
                </c:pt>
                <c:pt idx="735">
                  <c:v>178418.5</c:v>
                </c:pt>
                <c:pt idx="736">
                  <c:v>132041.97999999998</c:v>
                </c:pt>
                <c:pt idx="737">
                  <c:v>134587.97999999998</c:v>
                </c:pt>
                <c:pt idx="738">
                  <c:v>144269.49</c:v>
                </c:pt>
                <c:pt idx="739">
                  <c:v>111115.15000000001</c:v>
                </c:pt>
                <c:pt idx="740">
                  <c:v>130755.48999999999</c:v>
                </c:pt>
                <c:pt idx="741">
                  <c:v>160625.17000000001</c:v>
                </c:pt>
                <c:pt idx="742">
                  <c:v>169849.55</c:v>
                </c:pt>
                <c:pt idx="743">
                  <c:v>196201.17</c:v>
                </c:pt>
                <c:pt idx="744">
                  <c:v>166343.96</c:v>
                </c:pt>
                <c:pt idx="745">
                  <c:v>158290.94999999998</c:v>
                </c:pt>
                <c:pt idx="746">
                  <c:v>166406.93</c:v>
                </c:pt>
                <c:pt idx="747">
                  <c:v>136514.47</c:v>
                </c:pt>
                <c:pt idx="748">
                  <c:v>163609.66</c:v>
                </c:pt>
                <c:pt idx="749">
                  <c:v>157186.13</c:v>
                </c:pt>
                <c:pt idx="750">
                  <c:v>164860.82999999996</c:v>
                </c:pt>
                <c:pt idx="751">
                  <c:v>160065.85999999996</c:v>
                </c:pt>
                <c:pt idx="752">
                  <c:v>149514.81</c:v>
                </c:pt>
                <c:pt idx="753">
                  <c:v>117140.92</c:v>
                </c:pt>
                <c:pt idx="754">
                  <c:v>114537.73</c:v>
                </c:pt>
                <c:pt idx="755">
                  <c:v>104226.53</c:v>
                </c:pt>
                <c:pt idx="756">
                  <c:v>121696.43999999999</c:v>
                </c:pt>
                <c:pt idx="757">
                  <c:v>164088.62</c:v>
                </c:pt>
                <c:pt idx="758">
                  <c:v>157786.97999999998</c:v>
                </c:pt>
                <c:pt idx="759">
                  <c:v>132837.12</c:v>
                </c:pt>
                <c:pt idx="760">
                  <c:v>173186.74000000002</c:v>
                </c:pt>
                <c:pt idx="761">
                  <c:v>152812.94</c:v>
                </c:pt>
                <c:pt idx="762">
                  <c:v>150008.72</c:v>
                </c:pt>
                <c:pt idx="763">
                  <c:v>144815.64000000001</c:v>
                </c:pt>
                <c:pt idx="764">
                  <c:v>133389.81999999998</c:v>
                </c:pt>
                <c:pt idx="765">
                  <c:v>174416.58</c:v>
                </c:pt>
                <c:pt idx="766">
                  <c:v>200143.13</c:v>
                </c:pt>
                <c:pt idx="767">
                  <c:v>187703.99</c:v>
                </c:pt>
                <c:pt idx="768">
                  <c:v>185072.93</c:v>
                </c:pt>
                <c:pt idx="769">
                  <c:v>158968.70000000001</c:v>
                </c:pt>
                <c:pt idx="770">
                  <c:v>175005.5</c:v>
                </c:pt>
                <c:pt idx="771">
                  <c:v>165313.66</c:v>
                </c:pt>
                <c:pt idx="772">
                  <c:v>160191.51</c:v>
                </c:pt>
                <c:pt idx="773">
                  <c:v>173148.25</c:v>
                </c:pt>
                <c:pt idx="774">
                  <c:v>182388.88999999998</c:v>
                </c:pt>
                <c:pt idx="775">
                  <c:v>165740.84</c:v>
                </c:pt>
                <c:pt idx="776">
                  <c:v>135861.37999999998</c:v>
                </c:pt>
                <c:pt idx="777">
                  <c:v>119914.92</c:v>
                </c:pt>
                <c:pt idx="778">
                  <c:v>144975.56</c:v>
                </c:pt>
                <c:pt idx="779">
                  <c:v>139743.79</c:v>
                </c:pt>
                <c:pt idx="780">
                  <c:v>163617.28</c:v>
                </c:pt>
                <c:pt idx="781">
                  <c:v>227905.84</c:v>
                </c:pt>
                <c:pt idx="782">
                  <c:v>215066.56</c:v>
                </c:pt>
                <c:pt idx="783">
                  <c:v>226010.66</c:v>
                </c:pt>
                <c:pt idx="784">
                  <c:v>143691.09</c:v>
                </c:pt>
                <c:pt idx="785">
                  <c:v>191935.91</c:v>
                </c:pt>
                <c:pt idx="786">
                  <c:v>249918.68</c:v>
                </c:pt>
                <c:pt idx="787">
                  <c:v>236572.56</c:v>
                </c:pt>
                <c:pt idx="788">
                  <c:v>247140.05</c:v>
                </c:pt>
                <c:pt idx="789">
                  <c:v>242019.19</c:v>
                </c:pt>
                <c:pt idx="790">
                  <c:v>205379.21000000002</c:v>
                </c:pt>
                <c:pt idx="791">
                  <c:v>233688.56</c:v>
                </c:pt>
                <c:pt idx="792">
                  <c:v>150742.47999999998</c:v>
                </c:pt>
                <c:pt idx="793">
                  <c:v>133414.87999999998</c:v>
                </c:pt>
                <c:pt idx="794">
                  <c:v>164647.37</c:v>
                </c:pt>
                <c:pt idx="795">
                  <c:v>146218.72</c:v>
                </c:pt>
                <c:pt idx="796">
                  <c:v>149966.87999999998</c:v>
                </c:pt>
                <c:pt idx="797">
                  <c:v>121953.43999999999</c:v>
                </c:pt>
                <c:pt idx="798">
                  <c:v>125674.09</c:v>
                </c:pt>
                <c:pt idx="799">
                  <c:v>119411.53</c:v>
                </c:pt>
                <c:pt idx="800">
                  <c:v>166486.37</c:v>
                </c:pt>
                <c:pt idx="801">
                  <c:v>177245.4</c:v>
                </c:pt>
                <c:pt idx="802">
                  <c:v>137198.17000000001</c:v>
                </c:pt>
                <c:pt idx="803">
                  <c:v>157754.03</c:v>
                </c:pt>
                <c:pt idx="804">
                  <c:v>166999.78</c:v>
                </c:pt>
                <c:pt idx="805">
                  <c:v>221885.02</c:v>
                </c:pt>
                <c:pt idx="806">
                  <c:v>244803.74000000002</c:v>
                </c:pt>
                <c:pt idx="807">
                  <c:v>271874.73000000004</c:v>
                </c:pt>
                <c:pt idx="808">
                  <c:v>208543.97999999998</c:v>
                </c:pt>
                <c:pt idx="809">
                  <c:v>176887.69</c:v>
                </c:pt>
                <c:pt idx="810">
                  <c:v>151691.54999999999</c:v>
                </c:pt>
                <c:pt idx="811">
                  <c:v>157483.32999999996</c:v>
                </c:pt>
                <c:pt idx="812">
                  <c:v>167461.37</c:v>
                </c:pt>
                <c:pt idx="813">
                  <c:v>142431.94999999998</c:v>
                </c:pt>
                <c:pt idx="814">
                  <c:v>217271.76</c:v>
                </c:pt>
                <c:pt idx="815">
                  <c:v>163049.91</c:v>
                </c:pt>
                <c:pt idx="816">
                  <c:v>198470.79</c:v>
                </c:pt>
                <c:pt idx="817">
                  <c:v>193826.87999999998</c:v>
                </c:pt>
                <c:pt idx="818">
                  <c:v>190364.52</c:v>
                </c:pt>
                <c:pt idx="819">
                  <c:v>219378.43</c:v>
                </c:pt>
                <c:pt idx="820">
                  <c:v>215692.37</c:v>
                </c:pt>
                <c:pt idx="821">
                  <c:v>128422.16</c:v>
                </c:pt>
                <c:pt idx="822">
                  <c:v>121632</c:v>
                </c:pt>
                <c:pt idx="823">
                  <c:v>201240.75</c:v>
                </c:pt>
                <c:pt idx="824">
                  <c:v>159732.76</c:v>
                </c:pt>
                <c:pt idx="825">
                  <c:v>140136.88999999998</c:v>
                </c:pt>
                <c:pt idx="826">
                  <c:v>160762.01999999999</c:v>
                </c:pt>
                <c:pt idx="827">
                  <c:v>198226.55</c:v>
                </c:pt>
                <c:pt idx="828">
                  <c:v>179547.09</c:v>
                </c:pt>
                <c:pt idx="829">
                  <c:v>181132.78</c:v>
                </c:pt>
                <c:pt idx="830">
                  <c:v>159799.60999999999</c:v>
                </c:pt>
                <c:pt idx="831">
                  <c:v>175073.04</c:v>
                </c:pt>
                <c:pt idx="832">
                  <c:v>159676.79</c:v>
                </c:pt>
                <c:pt idx="833">
                  <c:v>142749.6</c:v>
                </c:pt>
                <c:pt idx="834">
                  <c:v>156127.96</c:v>
                </c:pt>
                <c:pt idx="835">
                  <c:v>178210.5</c:v>
                </c:pt>
                <c:pt idx="836">
                  <c:v>131118.62</c:v>
                </c:pt>
                <c:pt idx="837">
                  <c:v>134906.60999999999</c:v>
                </c:pt>
                <c:pt idx="838">
                  <c:v>165797.46</c:v>
                </c:pt>
                <c:pt idx="839">
                  <c:v>160127.88999999998</c:v>
                </c:pt>
                <c:pt idx="840">
                  <c:v>174914.46</c:v>
                </c:pt>
                <c:pt idx="841">
                  <c:v>171620.8</c:v>
                </c:pt>
                <c:pt idx="842">
                  <c:v>104305.78</c:v>
                </c:pt>
                <c:pt idx="843">
                  <c:v>85328.8</c:v>
                </c:pt>
                <c:pt idx="844">
                  <c:v>176918.63</c:v>
                </c:pt>
                <c:pt idx="845">
                  <c:v>140465.60000000001</c:v>
                </c:pt>
                <c:pt idx="846">
                  <c:v>94148.4</c:v>
                </c:pt>
                <c:pt idx="847">
                  <c:v>179906.5</c:v>
                </c:pt>
                <c:pt idx="848">
                  <c:v>154995.82999999996</c:v>
                </c:pt>
                <c:pt idx="849">
                  <c:v>153262.87999999998</c:v>
                </c:pt>
                <c:pt idx="850">
                  <c:v>126337.60000000002</c:v>
                </c:pt>
                <c:pt idx="851">
                  <c:v>152101.44</c:v>
                </c:pt>
                <c:pt idx="852">
                  <c:v>143400.09</c:v>
                </c:pt>
                <c:pt idx="853">
                  <c:v>153200.26</c:v>
                </c:pt>
                <c:pt idx="854">
                  <c:v>140405.66</c:v>
                </c:pt>
                <c:pt idx="855">
                  <c:v>139906.15</c:v>
                </c:pt>
                <c:pt idx="856">
                  <c:v>137104.56</c:v>
                </c:pt>
                <c:pt idx="857">
                  <c:v>189447.79</c:v>
                </c:pt>
                <c:pt idx="858">
                  <c:v>158351.17000000001</c:v>
                </c:pt>
                <c:pt idx="859">
                  <c:v>206859.67</c:v>
                </c:pt>
                <c:pt idx="860">
                  <c:v>175871.91</c:v>
                </c:pt>
                <c:pt idx="861">
                  <c:v>160054.16</c:v>
                </c:pt>
                <c:pt idx="862">
                  <c:v>194937.84</c:v>
                </c:pt>
                <c:pt idx="863">
                  <c:v>156539.57999999999</c:v>
                </c:pt>
                <c:pt idx="864">
                  <c:v>138529.66</c:v>
                </c:pt>
                <c:pt idx="865">
                  <c:v>132448.68</c:v>
                </c:pt>
                <c:pt idx="866">
                  <c:v>183016.95999999996</c:v>
                </c:pt>
                <c:pt idx="867">
                  <c:v>174838.93</c:v>
                </c:pt>
                <c:pt idx="868">
                  <c:v>181190.83</c:v>
                </c:pt>
                <c:pt idx="869">
                  <c:v>159370.07999999999</c:v>
                </c:pt>
                <c:pt idx="870">
                  <c:v>168176.8</c:v>
                </c:pt>
                <c:pt idx="871">
                  <c:v>160665.60000000001</c:v>
                </c:pt>
                <c:pt idx="872">
                  <c:v>171582.64</c:v>
                </c:pt>
                <c:pt idx="873">
                  <c:v>176991.74000000002</c:v>
                </c:pt>
                <c:pt idx="874">
                  <c:v>192217.37</c:v>
                </c:pt>
                <c:pt idx="875">
                  <c:v>159336.24000000002</c:v>
                </c:pt>
                <c:pt idx="876">
                  <c:v>170235.62</c:v>
                </c:pt>
                <c:pt idx="877">
                  <c:v>175173.66</c:v>
                </c:pt>
                <c:pt idx="878">
                  <c:v>147461.29999999999</c:v>
                </c:pt>
                <c:pt idx="879">
                  <c:v>171267.84999999998</c:v>
                </c:pt>
                <c:pt idx="880">
                  <c:v>154360.60999999999</c:v>
                </c:pt>
                <c:pt idx="881">
                  <c:v>180460.87999999998</c:v>
                </c:pt>
                <c:pt idx="882">
                  <c:v>191873.44999999998</c:v>
                </c:pt>
                <c:pt idx="883">
                  <c:v>198613.51</c:v>
                </c:pt>
                <c:pt idx="884">
                  <c:v>178110.4</c:v>
                </c:pt>
                <c:pt idx="885">
                  <c:v>110520</c:v>
                </c:pt>
                <c:pt idx="886">
                  <c:v>98220</c:v>
                </c:pt>
                <c:pt idx="887">
                  <c:v>160266.64000000001</c:v>
                </c:pt>
                <c:pt idx="888">
                  <c:v>162262.07</c:v>
                </c:pt>
                <c:pt idx="889">
                  <c:v>171922.24000000002</c:v>
                </c:pt>
                <c:pt idx="890">
                  <c:v>184686.78</c:v>
                </c:pt>
                <c:pt idx="891">
                  <c:v>159849.56</c:v>
                </c:pt>
                <c:pt idx="892">
                  <c:v>181746.06</c:v>
                </c:pt>
                <c:pt idx="893">
                  <c:v>209651.28</c:v>
                </c:pt>
                <c:pt idx="894">
                  <c:v>115233</c:v>
                </c:pt>
                <c:pt idx="895">
                  <c:v>133745.59</c:v>
                </c:pt>
                <c:pt idx="896">
                  <c:v>113924.27</c:v>
                </c:pt>
                <c:pt idx="897">
                  <c:v>179399.28</c:v>
                </c:pt>
                <c:pt idx="898">
                  <c:v>172427.86</c:v>
                </c:pt>
                <c:pt idx="899">
                  <c:v>158246.31999999998</c:v>
                </c:pt>
                <c:pt idx="900">
                  <c:v>158771.76</c:v>
                </c:pt>
                <c:pt idx="901">
                  <c:v>158547.20000000001</c:v>
                </c:pt>
                <c:pt idx="902">
                  <c:v>177892.2</c:v>
                </c:pt>
                <c:pt idx="903">
                  <c:v>166861.26</c:v>
                </c:pt>
                <c:pt idx="904">
                  <c:v>106198.29</c:v>
                </c:pt>
                <c:pt idx="905">
                  <c:v>100852.98999999999</c:v>
                </c:pt>
                <c:pt idx="906">
                  <c:v>107607.86</c:v>
                </c:pt>
                <c:pt idx="907">
                  <c:v>125427.83</c:v>
                </c:pt>
                <c:pt idx="908">
                  <c:v>152822.29999999999</c:v>
                </c:pt>
                <c:pt idx="909">
                  <c:v>190779.27000000002</c:v>
                </c:pt>
                <c:pt idx="910">
                  <c:v>249416.8</c:v>
                </c:pt>
                <c:pt idx="911">
                  <c:v>217823.21000000002</c:v>
                </c:pt>
                <c:pt idx="912">
                  <c:v>270782.40000000002</c:v>
                </c:pt>
                <c:pt idx="913">
                  <c:v>227225.68</c:v>
                </c:pt>
                <c:pt idx="914">
                  <c:v>270125.71999999997</c:v>
                </c:pt>
                <c:pt idx="915">
                  <c:v>231242.56</c:v>
                </c:pt>
                <c:pt idx="916">
                  <c:v>220631.83</c:v>
                </c:pt>
                <c:pt idx="917">
                  <c:v>231986.72</c:v>
                </c:pt>
                <c:pt idx="918">
                  <c:v>216149.78</c:v>
                </c:pt>
                <c:pt idx="919">
                  <c:v>282654.24</c:v>
                </c:pt>
                <c:pt idx="920">
                  <c:v>278985.68</c:v>
                </c:pt>
                <c:pt idx="921">
                  <c:v>196935.43</c:v>
                </c:pt>
                <c:pt idx="922">
                  <c:v>255456.24000000002</c:v>
                </c:pt>
                <c:pt idx="923">
                  <c:v>284075.11</c:v>
                </c:pt>
                <c:pt idx="924">
                  <c:v>292610.61</c:v>
                </c:pt>
                <c:pt idx="925">
                  <c:v>281812.58</c:v>
                </c:pt>
                <c:pt idx="926">
                  <c:v>259477.4</c:v>
                </c:pt>
                <c:pt idx="927">
                  <c:v>125783.2</c:v>
                </c:pt>
                <c:pt idx="928">
                  <c:v>258491.3</c:v>
                </c:pt>
                <c:pt idx="929">
                  <c:v>275287.53000000009</c:v>
                </c:pt>
                <c:pt idx="930">
                  <c:v>213466.41999999998</c:v>
                </c:pt>
                <c:pt idx="931">
                  <c:v>340128.68</c:v>
                </c:pt>
                <c:pt idx="932">
                  <c:v>200883.47999999998</c:v>
                </c:pt>
                <c:pt idx="933">
                  <c:v>287251.83</c:v>
                </c:pt>
                <c:pt idx="934">
                  <c:v>225683.68</c:v>
                </c:pt>
                <c:pt idx="935">
                  <c:v>196164.84999999998</c:v>
                </c:pt>
                <c:pt idx="936">
                  <c:v>236379.51999999999</c:v>
                </c:pt>
                <c:pt idx="937">
                  <c:v>252998.17</c:v>
                </c:pt>
                <c:pt idx="938">
                  <c:v>227886.13</c:v>
                </c:pt>
                <c:pt idx="939">
                  <c:v>209927.65</c:v>
                </c:pt>
                <c:pt idx="940">
                  <c:v>231323.84</c:v>
                </c:pt>
                <c:pt idx="941">
                  <c:v>191208.44</c:v>
                </c:pt>
                <c:pt idx="942">
                  <c:v>169010.97999999998</c:v>
                </c:pt>
                <c:pt idx="943">
                  <c:v>185713.54</c:v>
                </c:pt>
                <c:pt idx="944">
                  <c:v>197699.02</c:v>
                </c:pt>
                <c:pt idx="945">
                  <c:v>179558.47999999998</c:v>
                </c:pt>
                <c:pt idx="946">
                  <c:v>209699.08</c:v>
                </c:pt>
                <c:pt idx="947">
                  <c:v>217953.96</c:v>
                </c:pt>
                <c:pt idx="948">
                  <c:v>196108.31999999998</c:v>
                </c:pt>
                <c:pt idx="949">
                  <c:v>207492.91999999998</c:v>
                </c:pt>
                <c:pt idx="950">
                  <c:v>194789.21000000002</c:v>
                </c:pt>
                <c:pt idx="951">
                  <c:v>211751.79</c:v>
                </c:pt>
                <c:pt idx="952">
                  <c:v>200865.86</c:v>
                </c:pt>
                <c:pt idx="953">
                  <c:v>220154.8</c:v>
                </c:pt>
                <c:pt idx="954">
                  <c:v>183085.76</c:v>
                </c:pt>
                <c:pt idx="955">
                  <c:v>178157.62</c:v>
                </c:pt>
                <c:pt idx="956">
                  <c:v>210220.99</c:v>
                </c:pt>
                <c:pt idx="957">
                  <c:v>231848.69</c:v>
                </c:pt>
                <c:pt idx="958">
                  <c:v>196838.75</c:v>
                </c:pt>
                <c:pt idx="959">
                  <c:v>208640.15</c:v>
                </c:pt>
                <c:pt idx="960">
                  <c:v>201430.84</c:v>
                </c:pt>
                <c:pt idx="961">
                  <c:v>227504.5</c:v>
                </c:pt>
                <c:pt idx="962">
                  <c:v>152880.74000000002</c:v>
                </c:pt>
                <c:pt idx="963">
                  <c:v>175650.5</c:v>
                </c:pt>
                <c:pt idx="964">
                  <c:v>232358.16</c:v>
                </c:pt>
                <c:pt idx="965">
                  <c:v>190829.81999999998</c:v>
                </c:pt>
                <c:pt idx="966">
                  <c:v>239536.18</c:v>
                </c:pt>
                <c:pt idx="967">
                  <c:v>265823.83</c:v>
                </c:pt>
                <c:pt idx="968">
                  <c:v>234832.84999999998</c:v>
                </c:pt>
                <c:pt idx="969">
                  <c:v>225308.79</c:v>
                </c:pt>
                <c:pt idx="970">
                  <c:v>177667.87</c:v>
                </c:pt>
                <c:pt idx="971">
                  <c:v>228677.87</c:v>
                </c:pt>
                <c:pt idx="972">
                  <c:v>224183.29</c:v>
                </c:pt>
                <c:pt idx="973">
                  <c:v>228447.84</c:v>
                </c:pt>
                <c:pt idx="974">
                  <c:v>200346.08</c:v>
                </c:pt>
                <c:pt idx="975">
                  <c:v>163628.96</c:v>
                </c:pt>
                <c:pt idx="976">
                  <c:v>151012.37</c:v>
                </c:pt>
                <c:pt idx="977">
                  <c:v>178941.18</c:v>
                </c:pt>
                <c:pt idx="978">
                  <c:v>165195.91</c:v>
                </c:pt>
                <c:pt idx="979">
                  <c:v>248779.38999999998</c:v>
                </c:pt>
                <c:pt idx="980">
                  <c:v>219803.46</c:v>
                </c:pt>
                <c:pt idx="981">
                  <c:v>242843.68</c:v>
                </c:pt>
                <c:pt idx="982">
                  <c:v>253691.94</c:v>
                </c:pt>
                <c:pt idx="983">
                  <c:v>230194.1</c:v>
                </c:pt>
                <c:pt idx="984">
                  <c:v>252813.76</c:v>
                </c:pt>
                <c:pt idx="985">
                  <c:v>277824</c:v>
                </c:pt>
                <c:pt idx="986">
                  <c:v>167742.10999999999</c:v>
                </c:pt>
                <c:pt idx="987">
                  <c:v>231820.64</c:v>
                </c:pt>
                <c:pt idx="988">
                  <c:v>187985.84</c:v>
                </c:pt>
                <c:pt idx="989">
                  <c:v>223642.4</c:v>
                </c:pt>
                <c:pt idx="990">
                  <c:v>204927.76</c:v>
                </c:pt>
                <c:pt idx="991">
                  <c:v>188682.96</c:v>
                </c:pt>
                <c:pt idx="992">
                  <c:v>279393.05</c:v>
                </c:pt>
                <c:pt idx="993">
                  <c:v>194541.91</c:v>
                </c:pt>
                <c:pt idx="994">
                  <c:v>233526.52</c:v>
                </c:pt>
                <c:pt idx="995">
                  <c:v>239982.68</c:v>
                </c:pt>
                <c:pt idx="996">
                  <c:v>218557.44</c:v>
                </c:pt>
                <c:pt idx="997">
                  <c:v>227029.88999999998</c:v>
                </c:pt>
                <c:pt idx="998">
                  <c:v>233283.79</c:v>
                </c:pt>
                <c:pt idx="999">
                  <c:v>210706.8</c:v>
                </c:pt>
                <c:pt idx="1000">
                  <c:v>153628.4</c:v>
                </c:pt>
                <c:pt idx="1001">
                  <c:v>149819.53</c:v>
                </c:pt>
                <c:pt idx="1002">
                  <c:v>186431.54</c:v>
                </c:pt>
                <c:pt idx="1003">
                  <c:v>196846.43</c:v>
                </c:pt>
                <c:pt idx="1004">
                  <c:v>154892.46</c:v>
                </c:pt>
                <c:pt idx="1005">
                  <c:v>204706.31999999998</c:v>
                </c:pt>
                <c:pt idx="1006">
                  <c:v>145326.22</c:v>
                </c:pt>
                <c:pt idx="1007">
                  <c:v>102062.85</c:v>
                </c:pt>
                <c:pt idx="1008">
                  <c:v>98444.800000000003</c:v>
                </c:pt>
                <c:pt idx="1009">
                  <c:v>110232.16</c:v>
                </c:pt>
                <c:pt idx="1010">
                  <c:v>133627.13</c:v>
                </c:pt>
                <c:pt idx="1011">
                  <c:v>144593.76999999999</c:v>
                </c:pt>
                <c:pt idx="1012">
                  <c:v>146498.16</c:v>
                </c:pt>
                <c:pt idx="1013">
                  <c:v>144107.59</c:v>
                </c:pt>
                <c:pt idx="1014">
                  <c:v>172193.91999999998</c:v>
                </c:pt>
                <c:pt idx="1015">
                  <c:v>195963.76</c:v>
                </c:pt>
                <c:pt idx="1016">
                  <c:v>201993.76</c:v>
                </c:pt>
                <c:pt idx="1017">
                  <c:v>160872.84999999998</c:v>
                </c:pt>
                <c:pt idx="1018">
                  <c:v>109279.98999999999</c:v>
                </c:pt>
                <c:pt idx="1019">
                  <c:v>136489.37</c:v>
                </c:pt>
                <c:pt idx="1020">
                  <c:v>139046.13</c:v>
                </c:pt>
                <c:pt idx="1021">
                  <c:v>154149.35999999996</c:v>
                </c:pt>
                <c:pt idx="1022">
                  <c:v>128481.15000000001</c:v>
                </c:pt>
                <c:pt idx="1023">
                  <c:v>130668.5</c:v>
                </c:pt>
                <c:pt idx="1024">
                  <c:v>143221.44</c:v>
                </c:pt>
                <c:pt idx="1025">
                  <c:v>151178.88999999998</c:v>
                </c:pt>
                <c:pt idx="1026">
                  <c:v>129958</c:v>
                </c:pt>
                <c:pt idx="1027">
                  <c:v>140035.84</c:v>
                </c:pt>
                <c:pt idx="1028">
                  <c:v>93227.66</c:v>
                </c:pt>
                <c:pt idx="1029">
                  <c:v>110018.82</c:v>
                </c:pt>
                <c:pt idx="1030">
                  <c:v>101017.95</c:v>
                </c:pt>
                <c:pt idx="1031">
                  <c:v>106758.19</c:v>
                </c:pt>
                <c:pt idx="1032">
                  <c:v>110161.60000000002</c:v>
                </c:pt>
                <c:pt idx="1033">
                  <c:v>132798.53</c:v>
                </c:pt>
                <c:pt idx="1034">
                  <c:v>154234.62</c:v>
                </c:pt>
                <c:pt idx="1035">
                  <c:v>175562.81999999998</c:v>
                </c:pt>
                <c:pt idx="1036">
                  <c:v>191779.04</c:v>
                </c:pt>
                <c:pt idx="1037">
                  <c:v>194672.96</c:v>
                </c:pt>
                <c:pt idx="1038">
                  <c:v>169992.24000000002</c:v>
                </c:pt>
                <c:pt idx="1039">
                  <c:v>155299.91999999998</c:v>
                </c:pt>
                <c:pt idx="1040">
                  <c:v>140174.73000000001</c:v>
                </c:pt>
                <c:pt idx="1041">
                  <c:v>121186.4</c:v>
                </c:pt>
                <c:pt idx="1042">
                  <c:v>112621.86</c:v>
                </c:pt>
                <c:pt idx="1043">
                  <c:v>114550.1</c:v>
                </c:pt>
                <c:pt idx="1044">
                  <c:v>110218.16</c:v>
                </c:pt>
                <c:pt idx="1045">
                  <c:v>119486.70999999999</c:v>
                </c:pt>
                <c:pt idx="1046">
                  <c:v>107790.93999999999</c:v>
                </c:pt>
                <c:pt idx="1047">
                  <c:v>99870.959999999992</c:v>
                </c:pt>
                <c:pt idx="1048">
                  <c:v>91659.28</c:v>
                </c:pt>
                <c:pt idx="1049">
                  <c:v>112072.16</c:v>
                </c:pt>
                <c:pt idx="1050">
                  <c:v>93077.119999999995</c:v>
                </c:pt>
                <c:pt idx="1051">
                  <c:v>91759.76</c:v>
                </c:pt>
                <c:pt idx="1052">
                  <c:v>90233.600000000006</c:v>
                </c:pt>
                <c:pt idx="1053">
                  <c:v>70397.959999999992</c:v>
                </c:pt>
                <c:pt idx="1054">
                  <c:v>71800.36</c:v>
                </c:pt>
                <c:pt idx="1055">
                  <c:v>104107.67000000001</c:v>
                </c:pt>
                <c:pt idx="1056">
                  <c:v>92325.6</c:v>
                </c:pt>
                <c:pt idx="1057">
                  <c:v>123437.7</c:v>
                </c:pt>
                <c:pt idx="1058">
                  <c:v>116724.5</c:v>
                </c:pt>
                <c:pt idx="1059">
                  <c:v>152168.01999999999</c:v>
                </c:pt>
                <c:pt idx="1060">
                  <c:v>138297.94</c:v>
                </c:pt>
                <c:pt idx="1061">
                  <c:v>120022.29</c:v>
                </c:pt>
                <c:pt idx="1062">
                  <c:v>109449.45</c:v>
                </c:pt>
                <c:pt idx="1063">
                  <c:v>133858.97</c:v>
                </c:pt>
                <c:pt idx="1064">
                  <c:v>127869.28</c:v>
                </c:pt>
                <c:pt idx="1065">
                  <c:v>154302.14000000001</c:v>
                </c:pt>
                <c:pt idx="1066">
                  <c:v>127965.43</c:v>
                </c:pt>
                <c:pt idx="1067">
                  <c:v>152219.44999999998</c:v>
                </c:pt>
                <c:pt idx="1068">
                  <c:v>173158.37999999998</c:v>
                </c:pt>
                <c:pt idx="1069">
                  <c:v>160442.62</c:v>
                </c:pt>
                <c:pt idx="1070">
                  <c:v>114402.45</c:v>
                </c:pt>
                <c:pt idx="1071">
                  <c:v>90162.4</c:v>
                </c:pt>
                <c:pt idx="1072">
                  <c:v>86911.6</c:v>
                </c:pt>
                <c:pt idx="1073">
                  <c:v>94896.59</c:v>
                </c:pt>
                <c:pt idx="1074">
                  <c:v>92040.150000000009</c:v>
                </c:pt>
                <c:pt idx="1075">
                  <c:v>91071.989999999991</c:v>
                </c:pt>
                <c:pt idx="1076">
                  <c:v>105960.96000000001</c:v>
                </c:pt>
                <c:pt idx="1077">
                  <c:v>142249.68</c:v>
                </c:pt>
                <c:pt idx="1078">
                  <c:v>180934.08</c:v>
                </c:pt>
                <c:pt idx="1079">
                  <c:v>196265.60000000001</c:v>
                </c:pt>
                <c:pt idx="1080">
                  <c:v>193541.76000000001</c:v>
                </c:pt>
                <c:pt idx="1081">
                  <c:v>183828.7</c:v>
                </c:pt>
                <c:pt idx="1082">
                  <c:v>144164.31999999998</c:v>
                </c:pt>
                <c:pt idx="1083">
                  <c:v>144684.84</c:v>
                </c:pt>
                <c:pt idx="1084">
                  <c:v>119542.64</c:v>
                </c:pt>
                <c:pt idx="1085">
                  <c:v>105903.70999999999</c:v>
                </c:pt>
                <c:pt idx="1086">
                  <c:v>100659.35</c:v>
                </c:pt>
                <c:pt idx="1087">
                  <c:v>103486.5</c:v>
                </c:pt>
                <c:pt idx="1088">
                  <c:v>111703.48999999999</c:v>
                </c:pt>
                <c:pt idx="1089">
                  <c:v>121002.66</c:v>
                </c:pt>
                <c:pt idx="1090">
                  <c:v>107893.48999999999</c:v>
                </c:pt>
                <c:pt idx="1091">
                  <c:v>119939.09</c:v>
                </c:pt>
                <c:pt idx="1092">
                  <c:v>88637.69</c:v>
                </c:pt>
                <c:pt idx="1093">
                  <c:v>110375.84</c:v>
                </c:pt>
                <c:pt idx="1094">
                  <c:v>99678.58</c:v>
                </c:pt>
                <c:pt idx="1095">
                  <c:v>99663.47</c:v>
                </c:pt>
                <c:pt idx="1096">
                  <c:v>169467.04</c:v>
                </c:pt>
                <c:pt idx="1097">
                  <c:v>205517.18</c:v>
                </c:pt>
                <c:pt idx="1098">
                  <c:v>203494.64</c:v>
                </c:pt>
                <c:pt idx="1099">
                  <c:v>203645.14</c:v>
                </c:pt>
                <c:pt idx="1100">
                  <c:v>174240.8</c:v>
                </c:pt>
                <c:pt idx="1101">
                  <c:v>190956.4</c:v>
                </c:pt>
                <c:pt idx="1102">
                  <c:v>195582.64</c:v>
                </c:pt>
                <c:pt idx="1103">
                  <c:v>130252.16</c:v>
                </c:pt>
                <c:pt idx="1104">
                  <c:v>120019.43999999999</c:v>
                </c:pt>
                <c:pt idx="1105">
                  <c:v>111639.2</c:v>
                </c:pt>
                <c:pt idx="1106">
                  <c:v>85114.22</c:v>
                </c:pt>
                <c:pt idx="1107">
                  <c:v>120533.36</c:v>
                </c:pt>
                <c:pt idx="1108">
                  <c:v>115763.43999999999</c:v>
                </c:pt>
                <c:pt idx="1109">
                  <c:v>97989.5</c:v>
                </c:pt>
                <c:pt idx="1110">
                  <c:v>66055.77</c:v>
                </c:pt>
                <c:pt idx="1111">
                  <c:v>69291.439999999988</c:v>
                </c:pt>
                <c:pt idx="1112">
                  <c:v>63744.639999999999</c:v>
                </c:pt>
                <c:pt idx="1113">
                  <c:v>61105.33</c:v>
                </c:pt>
                <c:pt idx="1114">
                  <c:v>62952.67</c:v>
                </c:pt>
                <c:pt idx="1115">
                  <c:v>61810.41</c:v>
                </c:pt>
                <c:pt idx="1116">
                  <c:v>58403.51</c:v>
                </c:pt>
                <c:pt idx="1117">
                  <c:v>74577.56</c:v>
                </c:pt>
                <c:pt idx="1118">
                  <c:v>94445.59</c:v>
                </c:pt>
                <c:pt idx="1119">
                  <c:v>102530.28</c:v>
                </c:pt>
                <c:pt idx="1120">
                  <c:v>84409.81</c:v>
                </c:pt>
                <c:pt idx="1121">
                  <c:v>95127.939999999988</c:v>
                </c:pt>
                <c:pt idx="1122">
                  <c:v>100179.82</c:v>
                </c:pt>
                <c:pt idx="1123">
                  <c:v>77560.87000000001</c:v>
                </c:pt>
                <c:pt idx="1124">
                  <c:v>87384.35</c:v>
                </c:pt>
                <c:pt idx="1125">
                  <c:v>81916.239999999991</c:v>
                </c:pt>
                <c:pt idx="1126">
                  <c:v>92714.98</c:v>
                </c:pt>
                <c:pt idx="1127">
                  <c:v>82583.53</c:v>
                </c:pt>
                <c:pt idx="1128">
                  <c:v>88192.34</c:v>
                </c:pt>
                <c:pt idx="1129">
                  <c:v>78059.399999999994</c:v>
                </c:pt>
                <c:pt idx="1130">
                  <c:v>77594.350000000006</c:v>
                </c:pt>
                <c:pt idx="1131">
                  <c:v>70740.939999999988</c:v>
                </c:pt>
                <c:pt idx="1132">
                  <c:v>98910.720000000001</c:v>
                </c:pt>
                <c:pt idx="1133">
                  <c:v>93308.459999999992</c:v>
                </c:pt>
                <c:pt idx="1134">
                  <c:v>86904.7</c:v>
                </c:pt>
                <c:pt idx="1135">
                  <c:v>105799.07</c:v>
                </c:pt>
                <c:pt idx="1136">
                  <c:v>51243.02</c:v>
                </c:pt>
                <c:pt idx="1137">
                  <c:v>68905.170000000013</c:v>
                </c:pt>
                <c:pt idx="1138">
                  <c:v>96366.93</c:v>
                </c:pt>
                <c:pt idx="1139">
                  <c:v>86786.3</c:v>
                </c:pt>
                <c:pt idx="1140">
                  <c:v>124465.33</c:v>
                </c:pt>
                <c:pt idx="1141">
                  <c:v>154671.96</c:v>
                </c:pt>
                <c:pt idx="1142">
                  <c:v>134405.65</c:v>
                </c:pt>
                <c:pt idx="1143">
                  <c:v>102292.47</c:v>
                </c:pt>
                <c:pt idx="1144">
                  <c:v>88443.88</c:v>
                </c:pt>
                <c:pt idx="1145">
                  <c:v>77355.37000000001</c:v>
                </c:pt>
                <c:pt idx="1146">
                  <c:v>85200.04</c:v>
                </c:pt>
                <c:pt idx="1147">
                  <c:v>94650.57</c:v>
                </c:pt>
                <c:pt idx="1148">
                  <c:v>102842.6</c:v>
                </c:pt>
                <c:pt idx="1149">
                  <c:v>108081.68000000001</c:v>
                </c:pt>
                <c:pt idx="1150">
                  <c:v>108662.01</c:v>
                </c:pt>
                <c:pt idx="1151">
                  <c:v>74125.009999999995</c:v>
                </c:pt>
                <c:pt idx="1152">
                  <c:v>59911.18</c:v>
                </c:pt>
                <c:pt idx="1153">
                  <c:v>61949.59</c:v>
                </c:pt>
                <c:pt idx="1154">
                  <c:v>74811.47</c:v>
                </c:pt>
                <c:pt idx="1155">
                  <c:v>81653.37000000001</c:v>
                </c:pt>
                <c:pt idx="1156">
                  <c:v>99478.73</c:v>
                </c:pt>
                <c:pt idx="1157">
                  <c:v>102002.57</c:v>
                </c:pt>
                <c:pt idx="1158">
                  <c:v>61237.659999999996</c:v>
                </c:pt>
                <c:pt idx="1159">
                  <c:v>66892.2</c:v>
                </c:pt>
                <c:pt idx="1160">
                  <c:v>78447.78</c:v>
                </c:pt>
                <c:pt idx="1161">
                  <c:v>89183.05</c:v>
                </c:pt>
                <c:pt idx="1162">
                  <c:v>75024.320000000007</c:v>
                </c:pt>
                <c:pt idx="1163">
                  <c:v>63655.68</c:v>
                </c:pt>
                <c:pt idx="1164">
                  <c:v>95272.05</c:v>
                </c:pt>
                <c:pt idx="1165">
                  <c:v>98755.22</c:v>
                </c:pt>
                <c:pt idx="1166">
                  <c:v>77296.649999999994</c:v>
                </c:pt>
                <c:pt idx="1167">
                  <c:v>81320</c:v>
                </c:pt>
                <c:pt idx="1168">
                  <c:v>89041.35</c:v>
                </c:pt>
                <c:pt idx="1169">
                  <c:v>106406.33</c:v>
                </c:pt>
                <c:pt idx="1170">
                  <c:v>88633.14</c:v>
                </c:pt>
                <c:pt idx="1171">
                  <c:v>81748.239999999991</c:v>
                </c:pt>
                <c:pt idx="1172">
                  <c:v>72321.989999999991</c:v>
                </c:pt>
                <c:pt idx="1173">
                  <c:v>87182.04</c:v>
                </c:pt>
                <c:pt idx="1174">
                  <c:v>100317.37000000001</c:v>
                </c:pt>
                <c:pt idx="1175">
                  <c:v>37126.480000000003</c:v>
                </c:pt>
                <c:pt idx="1176">
                  <c:v>46593.2</c:v>
                </c:pt>
                <c:pt idx="1177">
                  <c:v>131042.48</c:v>
                </c:pt>
                <c:pt idx="1178">
                  <c:v>139532.79999999999</c:v>
                </c:pt>
                <c:pt idx="1179">
                  <c:v>181676.08</c:v>
                </c:pt>
                <c:pt idx="1180">
                  <c:v>154985.35999999996</c:v>
                </c:pt>
                <c:pt idx="1181">
                  <c:v>121867.39</c:v>
                </c:pt>
                <c:pt idx="1182">
                  <c:v>165799.06</c:v>
                </c:pt>
                <c:pt idx="1183">
                  <c:v>151415.96</c:v>
                </c:pt>
                <c:pt idx="1184">
                  <c:v>192646.55</c:v>
                </c:pt>
                <c:pt idx="1185">
                  <c:v>158875.32999999996</c:v>
                </c:pt>
                <c:pt idx="1186">
                  <c:v>179339.17</c:v>
                </c:pt>
                <c:pt idx="1187">
                  <c:v>176130.88999999998</c:v>
                </c:pt>
                <c:pt idx="1188">
                  <c:v>172170.47999999998</c:v>
                </c:pt>
                <c:pt idx="1189">
                  <c:v>167646.04</c:v>
                </c:pt>
                <c:pt idx="1190">
                  <c:v>194057.08</c:v>
                </c:pt>
                <c:pt idx="1191">
                  <c:v>189964.72</c:v>
                </c:pt>
                <c:pt idx="1192">
                  <c:v>149279.20000000001</c:v>
                </c:pt>
                <c:pt idx="1193">
                  <c:v>123080.72</c:v>
                </c:pt>
                <c:pt idx="1194">
                  <c:v>164718.31999999998</c:v>
                </c:pt>
                <c:pt idx="1195">
                  <c:v>139434.79999999999</c:v>
                </c:pt>
                <c:pt idx="1196">
                  <c:v>172153.44</c:v>
                </c:pt>
                <c:pt idx="1197">
                  <c:v>194955.12</c:v>
                </c:pt>
                <c:pt idx="1198">
                  <c:v>204304.62</c:v>
                </c:pt>
                <c:pt idx="1199">
                  <c:v>202759.12</c:v>
                </c:pt>
                <c:pt idx="1200">
                  <c:v>192961.28</c:v>
                </c:pt>
                <c:pt idx="1201">
                  <c:v>211754.31999999998</c:v>
                </c:pt>
                <c:pt idx="1202">
                  <c:v>205772.87999999998</c:v>
                </c:pt>
                <c:pt idx="1203">
                  <c:v>152928.47999999998</c:v>
                </c:pt>
                <c:pt idx="1204">
                  <c:v>155674.4</c:v>
                </c:pt>
                <c:pt idx="1205">
                  <c:v>136533.68</c:v>
                </c:pt>
                <c:pt idx="1206">
                  <c:v>98743.52</c:v>
                </c:pt>
                <c:pt idx="1207">
                  <c:v>109621.75999999999</c:v>
                </c:pt>
                <c:pt idx="1208">
                  <c:v>123184.04</c:v>
                </c:pt>
                <c:pt idx="1209">
                  <c:v>137721.63</c:v>
                </c:pt>
                <c:pt idx="1210">
                  <c:v>72778.64</c:v>
                </c:pt>
                <c:pt idx="1211">
                  <c:v>64614.719999999994</c:v>
                </c:pt>
                <c:pt idx="1212">
                  <c:v>104037.52</c:v>
                </c:pt>
                <c:pt idx="1213">
                  <c:v>102950.32</c:v>
                </c:pt>
                <c:pt idx="1214">
                  <c:v>100584.32000000002</c:v>
                </c:pt>
                <c:pt idx="1215">
                  <c:v>126288.72</c:v>
                </c:pt>
                <c:pt idx="1216">
                  <c:v>103444.43999999999</c:v>
                </c:pt>
                <c:pt idx="1217">
                  <c:v>142583.16</c:v>
                </c:pt>
                <c:pt idx="1218">
                  <c:v>139793.68</c:v>
                </c:pt>
                <c:pt idx="1219">
                  <c:v>179778.87999999998</c:v>
                </c:pt>
                <c:pt idx="1220">
                  <c:v>175072.16</c:v>
                </c:pt>
                <c:pt idx="1221">
                  <c:v>175579.84</c:v>
                </c:pt>
                <c:pt idx="1222">
                  <c:v>181776.56</c:v>
                </c:pt>
                <c:pt idx="1223">
                  <c:v>168269.68</c:v>
                </c:pt>
                <c:pt idx="1224">
                  <c:v>128513.28</c:v>
                </c:pt>
                <c:pt idx="1225">
                  <c:v>113869.36</c:v>
                </c:pt>
                <c:pt idx="1226">
                  <c:v>125167.65000000001</c:v>
                </c:pt>
                <c:pt idx="1227">
                  <c:v>73198.8</c:v>
                </c:pt>
                <c:pt idx="1228">
                  <c:v>90887.680000000008</c:v>
                </c:pt>
                <c:pt idx="1229">
                  <c:v>87686.080000000002</c:v>
                </c:pt>
                <c:pt idx="1230">
                  <c:v>108260.56</c:v>
                </c:pt>
                <c:pt idx="1231">
                  <c:v>89958.959999999992</c:v>
                </c:pt>
                <c:pt idx="1232">
                  <c:v>96632.59</c:v>
                </c:pt>
                <c:pt idx="1233">
                  <c:v>93198.88</c:v>
                </c:pt>
                <c:pt idx="1234">
                  <c:v>84988.32</c:v>
                </c:pt>
                <c:pt idx="1235">
                  <c:v>124688.59</c:v>
                </c:pt>
                <c:pt idx="1236">
                  <c:v>103002.59</c:v>
                </c:pt>
                <c:pt idx="1237">
                  <c:v>98739.12000000001</c:v>
                </c:pt>
                <c:pt idx="1238">
                  <c:v>117640.07</c:v>
                </c:pt>
                <c:pt idx="1239">
                  <c:v>109023.89</c:v>
                </c:pt>
                <c:pt idx="1240">
                  <c:v>129129.07</c:v>
                </c:pt>
                <c:pt idx="1241">
                  <c:v>162263.09</c:v>
                </c:pt>
                <c:pt idx="1242">
                  <c:v>143285.25</c:v>
                </c:pt>
                <c:pt idx="1243">
                  <c:v>145469.82999999996</c:v>
                </c:pt>
                <c:pt idx="1244">
                  <c:v>153905.57</c:v>
                </c:pt>
                <c:pt idx="1245">
                  <c:v>129717.65000000001</c:v>
                </c:pt>
                <c:pt idx="1246">
                  <c:v>119255.17000000001</c:v>
                </c:pt>
                <c:pt idx="1247">
                  <c:v>108530.93</c:v>
                </c:pt>
                <c:pt idx="1248">
                  <c:v>125268.13</c:v>
                </c:pt>
                <c:pt idx="1249">
                  <c:v>120109.1</c:v>
                </c:pt>
                <c:pt idx="1250">
                  <c:v>131410.37</c:v>
                </c:pt>
                <c:pt idx="1251">
                  <c:v>117585.81</c:v>
                </c:pt>
                <c:pt idx="1252">
                  <c:v>121991.81</c:v>
                </c:pt>
                <c:pt idx="1253">
                  <c:v>98484.07</c:v>
                </c:pt>
                <c:pt idx="1254">
                  <c:v>107302.68000000001</c:v>
                </c:pt>
                <c:pt idx="1255">
                  <c:v>121532.13</c:v>
                </c:pt>
                <c:pt idx="1256">
                  <c:v>80992.72</c:v>
                </c:pt>
                <c:pt idx="1257">
                  <c:v>83172.479999999996</c:v>
                </c:pt>
                <c:pt idx="1258">
                  <c:v>90274.959999999992</c:v>
                </c:pt>
                <c:pt idx="1259">
                  <c:v>80181.039999999994</c:v>
                </c:pt>
                <c:pt idx="1260">
                  <c:v>130216.4</c:v>
                </c:pt>
                <c:pt idx="1261">
                  <c:v>85499.839999999997</c:v>
                </c:pt>
                <c:pt idx="1262">
                  <c:v>109687.6</c:v>
                </c:pt>
                <c:pt idx="1263">
                  <c:v>102612.75</c:v>
                </c:pt>
                <c:pt idx="1264">
                  <c:v>113484.56</c:v>
                </c:pt>
                <c:pt idx="1265">
                  <c:v>146241.44</c:v>
                </c:pt>
                <c:pt idx="1266">
                  <c:v>123433.90999999999</c:v>
                </c:pt>
                <c:pt idx="1267">
                  <c:v>128129.28</c:v>
                </c:pt>
                <c:pt idx="1268">
                  <c:v>136399.76</c:v>
                </c:pt>
                <c:pt idx="1269">
                  <c:v>100338.95999999999</c:v>
                </c:pt>
                <c:pt idx="1270">
                  <c:v>147846.79999999999</c:v>
                </c:pt>
                <c:pt idx="1271">
                  <c:v>112542.56</c:v>
                </c:pt>
                <c:pt idx="1272">
                  <c:v>127102.48</c:v>
                </c:pt>
                <c:pt idx="1273">
                  <c:v>123397.40999999999</c:v>
                </c:pt>
                <c:pt idx="1274">
                  <c:v>102611.93</c:v>
                </c:pt>
                <c:pt idx="1275">
                  <c:v>155369.35999999996</c:v>
                </c:pt>
                <c:pt idx="1276">
                  <c:v>98491.36</c:v>
                </c:pt>
                <c:pt idx="1277">
                  <c:v>94307.42</c:v>
                </c:pt>
                <c:pt idx="1278">
                  <c:v>109502.54</c:v>
                </c:pt>
                <c:pt idx="1279">
                  <c:v>92654.07</c:v>
                </c:pt>
                <c:pt idx="1280">
                  <c:v>142115.84</c:v>
                </c:pt>
                <c:pt idx="1281">
                  <c:v>119265.2</c:v>
                </c:pt>
                <c:pt idx="1282">
                  <c:v>109370.16</c:v>
                </c:pt>
                <c:pt idx="1283">
                  <c:v>90621.04</c:v>
                </c:pt>
                <c:pt idx="1284">
                  <c:v>93623.039999999994</c:v>
                </c:pt>
                <c:pt idx="1285">
                  <c:v>166535.35999999996</c:v>
                </c:pt>
                <c:pt idx="1286">
                  <c:v>156969.56</c:v>
                </c:pt>
                <c:pt idx="1287">
                  <c:v>151756.56</c:v>
                </c:pt>
                <c:pt idx="1288">
                  <c:v>136637.44</c:v>
                </c:pt>
                <c:pt idx="1289">
                  <c:v>132371.04</c:v>
                </c:pt>
                <c:pt idx="1290">
                  <c:v>129271.6</c:v>
                </c:pt>
                <c:pt idx="1291">
                  <c:v>135148.47999999998</c:v>
                </c:pt>
                <c:pt idx="1292">
                  <c:v>103484.88</c:v>
                </c:pt>
                <c:pt idx="1293">
                  <c:v>137201.68</c:v>
                </c:pt>
                <c:pt idx="1294">
                  <c:v>115581.9</c:v>
                </c:pt>
                <c:pt idx="1295">
                  <c:v>124342.37000000001</c:v>
                </c:pt>
                <c:pt idx="1296">
                  <c:v>113212.20999999999</c:v>
                </c:pt>
                <c:pt idx="1297">
                  <c:v>112964.11</c:v>
                </c:pt>
                <c:pt idx="1298">
                  <c:v>102532.55</c:v>
                </c:pt>
                <c:pt idx="1299">
                  <c:v>85153.459999999992</c:v>
                </c:pt>
                <c:pt idx="1300">
                  <c:v>102682.5</c:v>
                </c:pt>
                <c:pt idx="1301">
                  <c:v>87188.479999999996</c:v>
                </c:pt>
                <c:pt idx="1302">
                  <c:v>103735.12000000001</c:v>
                </c:pt>
                <c:pt idx="1303">
                  <c:v>104633.60000000002</c:v>
                </c:pt>
                <c:pt idx="1304">
                  <c:v>112621.2</c:v>
                </c:pt>
                <c:pt idx="1305">
                  <c:v>136348.24000000002</c:v>
                </c:pt>
              </c:numCache>
            </c:numRef>
          </c:val>
        </c:ser>
        <c:ser>
          <c:idx val="1"/>
          <c:order val="1"/>
          <c:tx>
            <c:strRef>
              <c:f>Лист2!$C$8</c:f>
              <c:strCache>
                <c:ptCount val="1"/>
                <c:pt idx="0">
                  <c:v>от 2 до 7 дн.</c:v>
                </c:pt>
              </c:strCache>
            </c:strRef>
          </c:tx>
          <c:cat>
            <c:numRef>
              <c:f>Лист2!$A$9:$A$1314</c:f>
              <c:numCache>
                <c:formatCode>dd/mm/yyyy</c:formatCode>
                <c:ptCount val="1306"/>
                <c:pt idx="0">
                  <c:v>42279</c:v>
                </c:pt>
                <c:pt idx="1">
                  <c:v>42278</c:v>
                </c:pt>
                <c:pt idx="2">
                  <c:v>42277</c:v>
                </c:pt>
                <c:pt idx="3">
                  <c:v>42276</c:v>
                </c:pt>
                <c:pt idx="4">
                  <c:v>42275</c:v>
                </c:pt>
                <c:pt idx="5">
                  <c:v>42272</c:v>
                </c:pt>
                <c:pt idx="6">
                  <c:v>42271</c:v>
                </c:pt>
                <c:pt idx="7">
                  <c:v>42270</c:v>
                </c:pt>
                <c:pt idx="8">
                  <c:v>42269</c:v>
                </c:pt>
                <c:pt idx="9">
                  <c:v>42268</c:v>
                </c:pt>
                <c:pt idx="10">
                  <c:v>42265</c:v>
                </c:pt>
                <c:pt idx="11">
                  <c:v>42264</c:v>
                </c:pt>
                <c:pt idx="12">
                  <c:v>42263</c:v>
                </c:pt>
                <c:pt idx="13">
                  <c:v>42262</c:v>
                </c:pt>
                <c:pt idx="14">
                  <c:v>42261</c:v>
                </c:pt>
                <c:pt idx="15">
                  <c:v>42258</c:v>
                </c:pt>
                <c:pt idx="16">
                  <c:v>42257</c:v>
                </c:pt>
                <c:pt idx="17">
                  <c:v>42256</c:v>
                </c:pt>
                <c:pt idx="18">
                  <c:v>42255</c:v>
                </c:pt>
                <c:pt idx="19">
                  <c:v>42254</c:v>
                </c:pt>
                <c:pt idx="20">
                  <c:v>42251</c:v>
                </c:pt>
                <c:pt idx="21">
                  <c:v>42250</c:v>
                </c:pt>
                <c:pt idx="22">
                  <c:v>42249</c:v>
                </c:pt>
                <c:pt idx="23">
                  <c:v>42248</c:v>
                </c:pt>
                <c:pt idx="24">
                  <c:v>42247</c:v>
                </c:pt>
                <c:pt idx="25">
                  <c:v>42244</c:v>
                </c:pt>
                <c:pt idx="26">
                  <c:v>42243</c:v>
                </c:pt>
                <c:pt idx="27">
                  <c:v>42242</c:v>
                </c:pt>
                <c:pt idx="28">
                  <c:v>42241</c:v>
                </c:pt>
                <c:pt idx="29">
                  <c:v>42240</c:v>
                </c:pt>
                <c:pt idx="30">
                  <c:v>42237</c:v>
                </c:pt>
                <c:pt idx="31">
                  <c:v>42236</c:v>
                </c:pt>
                <c:pt idx="32">
                  <c:v>42235</c:v>
                </c:pt>
                <c:pt idx="33">
                  <c:v>42234</c:v>
                </c:pt>
                <c:pt idx="34">
                  <c:v>42233</c:v>
                </c:pt>
                <c:pt idx="35">
                  <c:v>42230</c:v>
                </c:pt>
                <c:pt idx="36">
                  <c:v>42229</c:v>
                </c:pt>
                <c:pt idx="37">
                  <c:v>42228</c:v>
                </c:pt>
                <c:pt idx="38">
                  <c:v>42227</c:v>
                </c:pt>
                <c:pt idx="39">
                  <c:v>42226</c:v>
                </c:pt>
                <c:pt idx="40">
                  <c:v>42223</c:v>
                </c:pt>
                <c:pt idx="41">
                  <c:v>42222</c:v>
                </c:pt>
                <c:pt idx="42">
                  <c:v>42221</c:v>
                </c:pt>
                <c:pt idx="43">
                  <c:v>42220</c:v>
                </c:pt>
                <c:pt idx="44">
                  <c:v>42219</c:v>
                </c:pt>
                <c:pt idx="45">
                  <c:v>42216</c:v>
                </c:pt>
                <c:pt idx="46">
                  <c:v>42215</c:v>
                </c:pt>
                <c:pt idx="47">
                  <c:v>42214</c:v>
                </c:pt>
                <c:pt idx="48">
                  <c:v>42213</c:v>
                </c:pt>
                <c:pt idx="49">
                  <c:v>42212</c:v>
                </c:pt>
                <c:pt idx="50">
                  <c:v>42209</c:v>
                </c:pt>
                <c:pt idx="51">
                  <c:v>42208</c:v>
                </c:pt>
                <c:pt idx="52">
                  <c:v>42207</c:v>
                </c:pt>
                <c:pt idx="53">
                  <c:v>42206</c:v>
                </c:pt>
                <c:pt idx="54">
                  <c:v>42205</c:v>
                </c:pt>
                <c:pt idx="55">
                  <c:v>42202</c:v>
                </c:pt>
                <c:pt idx="56">
                  <c:v>42201</c:v>
                </c:pt>
                <c:pt idx="57">
                  <c:v>42200</c:v>
                </c:pt>
                <c:pt idx="58">
                  <c:v>42199</c:v>
                </c:pt>
                <c:pt idx="59">
                  <c:v>42198</c:v>
                </c:pt>
                <c:pt idx="60">
                  <c:v>42195</c:v>
                </c:pt>
                <c:pt idx="61">
                  <c:v>42194</c:v>
                </c:pt>
                <c:pt idx="62">
                  <c:v>42193</c:v>
                </c:pt>
                <c:pt idx="63">
                  <c:v>42192</c:v>
                </c:pt>
                <c:pt idx="64">
                  <c:v>42191</c:v>
                </c:pt>
                <c:pt idx="65">
                  <c:v>42188</c:v>
                </c:pt>
                <c:pt idx="66">
                  <c:v>42187</c:v>
                </c:pt>
                <c:pt idx="67">
                  <c:v>42186</c:v>
                </c:pt>
                <c:pt idx="68">
                  <c:v>42185</c:v>
                </c:pt>
                <c:pt idx="69">
                  <c:v>42184</c:v>
                </c:pt>
                <c:pt idx="70">
                  <c:v>42181</c:v>
                </c:pt>
                <c:pt idx="71">
                  <c:v>42180</c:v>
                </c:pt>
                <c:pt idx="72">
                  <c:v>42179</c:v>
                </c:pt>
                <c:pt idx="73">
                  <c:v>42178</c:v>
                </c:pt>
                <c:pt idx="74">
                  <c:v>42177</c:v>
                </c:pt>
                <c:pt idx="75">
                  <c:v>42174</c:v>
                </c:pt>
                <c:pt idx="76">
                  <c:v>42173</c:v>
                </c:pt>
                <c:pt idx="77">
                  <c:v>42172</c:v>
                </c:pt>
                <c:pt idx="78">
                  <c:v>42171</c:v>
                </c:pt>
                <c:pt idx="79">
                  <c:v>42170</c:v>
                </c:pt>
                <c:pt idx="80">
                  <c:v>42166</c:v>
                </c:pt>
                <c:pt idx="81">
                  <c:v>42165</c:v>
                </c:pt>
                <c:pt idx="82">
                  <c:v>42164</c:v>
                </c:pt>
                <c:pt idx="83">
                  <c:v>42163</c:v>
                </c:pt>
                <c:pt idx="84">
                  <c:v>42160</c:v>
                </c:pt>
                <c:pt idx="85">
                  <c:v>42159</c:v>
                </c:pt>
                <c:pt idx="86">
                  <c:v>42158</c:v>
                </c:pt>
                <c:pt idx="87">
                  <c:v>42157</c:v>
                </c:pt>
                <c:pt idx="88">
                  <c:v>42156</c:v>
                </c:pt>
                <c:pt idx="89">
                  <c:v>42153</c:v>
                </c:pt>
                <c:pt idx="90">
                  <c:v>42152</c:v>
                </c:pt>
                <c:pt idx="91">
                  <c:v>42151</c:v>
                </c:pt>
                <c:pt idx="92">
                  <c:v>42150</c:v>
                </c:pt>
                <c:pt idx="93">
                  <c:v>42149</c:v>
                </c:pt>
                <c:pt idx="94">
                  <c:v>42146</c:v>
                </c:pt>
                <c:pt idx="95">
                  <c:v>42145</c:v>
                </c:pt>
                <c:pt idx="96">
                  <c:v>42144</c:v>
                </c:pt>
                <c:pt idx="97">
                  <c:v>42143</c:v>
                </c:pt>
                <c:pt idx="98">
                  <c:v>42142</c:v>
                </c:pt>
                <c:pt idx="99">
                  <c:v>42139</c:v>
                </c:pt>
                <c:pt idx="100">
                  <c:v>42138</c:v>
                </c:pt>
                <c:pt idx="101">
                  <c:v>42137</c:v>
                </c:pt>
                <c:pt idx="102">
                  <c:v>42136</c:v>
                </c:pt>
                <c:pt idx="103">
                  <c:v>42132</c:v>
                </c:pt>
                <c:pt idx="104">
                  <c:v>42131</c:v>
                </c:pt>
                <c:pt idx="105">
                  <c:v>42130</c:v>
                </c:pt>
                <c:pt idx="106">
                  <c:v>42129</c:v>
                </c:pt>
                <c:pt idx="107">
                  <c:v>42124</c:v>
                </c:pt>
                <c:pt idx="108">
                  <c:v>42123</c:v>
                </c:pt>
                <c:pt idx="109">
                  <c:v>42122</c:v>
                </c:pt>
                <c:pt idx="110">
                  <c:v>42121</c:v>
                </c:pt>
                <c:pt idx="111">
                  <c:v>42118</c:v>
                </c:pt>
                <c:pt idx="112">
                  <c:v>42117</c:v>
                </c:pt>
                <c:pt idx="113">
                  <c:v>42116</c:v>
                </c:pt>
                <c:pt idx="114">
                  <c:v>42115</c:v>
                </c:pt>
                <c:pt idx="115">
                  <c:v>42114</c:v>
                </c:pt>
                <c:pt idx="116">
                  <c:v>42111</c:v>
                </c:pt>
                <c:pt idx="117">
                  <c:v>42110</c:v>
                </c:pt>
                <c:pt idx="118">
                  <c:v>42109</c:v>
                </c:pt>
                <c:pt idx="119">
                  <c:v>42108</c:v>
                </c:pt>
                <c:pt idx="120">
                  <c:v>42107</c:v>
                </c:pt>
                <c:pt idx="121">
                  <c:v>42104</c:v>
                </c:pt>
                <c:pt idx="122">
                  <c:v>42103</c:v>
                </c:pt>
                <c:pt idx="123">
                  <c:v>42102</c:v>
                </c:pt>
                <c:pt idx="124">
                  <c:v>42101</c:v>
                </c:pt>
                <c:pt idx="125">
                  <c:v>42100</c:v>
                </c:pt>
                <c:pt idx="126">
                  <c:v>42097</c:v>
                </c:pt>
                <c:pt idx="127">
                  <c:v>42096</c:v>
                </c:pt>
                <c:pt idx="128">
                  <c:v>42095</c:v>
                </c:pt>
                <c:pt idx="129">
                  <c:v>42094</c:v>
                </c:pt>
                <c:pt idx="130">
                  <c:v>42093</c:v>
                </c:pt>
                <c:pt idx="131">
                  <c:v>42090</c:v>
                </c:pt>
                <c:pt idx="132">
                  <c:v>42089</c:v>
                </c:pt>
                <c:pt idx="133">
                  <c:v>42088</c:v>
                </c:pt>
                <c:pt idx="134">
                  <c:v>42087</c:v>
                </c:pt>
                <c:pt idx="135">
                  <c:v>42086</c:v>
                </c:pt>
                <c:pt idx="136">
                  <c:v>42083</c:v>
                </c:pt>
                <c:pt idx="137">
                  <c:v>42082</c:v>
                </c:pt>
                <c:pt idx="138">
                  <c:v>42081</c:v>
                </c:pt>
                <c:pt idx="139">
                  <c:v>42080</c:v>
                </c:pt>
                <c:pt idx="140">
                  <c:v>42079</c:v>
                </c:pt>
                <c:pt idx="141">
                  <c:v>42076</c:v>
                </c:pt>
                <c:pt idx="142">
                  <c:v>42075</c:v>
                </c:pt>
                <c:pt idx="143">
                  <c:v>42074</c:v>
                </c:pt>
                <c:pt idx="144">
                  <c:v>42073</c:v>
                </c:pt>
                <c:pt idx="145">
                  <c:v>42069</c:v>
                </c:pt>
                <c:pt idx="146">
                  <c:v>42068</c:v>
                </c:pt>
                <c:pt idx="147">
                  <c:v>42067</c:v>
                </c:pt>
                <c:pt idx="148">
                  <c:v>42066</c:v>
                </c:pt>
                <c:pt idx="149">
                  <c:v>42065</c:v>
                </c:pt>
                <c:pt idx="150">
                  <c:v>42062</c:v>
                </c:pt>
                <c:pt idx="151">
                  <c:v>42061</c:v>
                </c:pt>
                <c:pt idx="152">
                  <c:v>42060</c:v>
                </c:pt>
                <c:pt idx="153">
                  <c:v>42059</c:v>
                </c:pt>
                <c:pt idx="154">
                  <c:v>42055</c:v>
                </c:pt>
                <c:pt idx="155">
                  <c:v>42054</c:v>
                </c:pt>
                <c:pt idx="156">
                  <c:v>42053</c:v>
                </c:pt>
                <c:pt idx="157">
                  <c:v>42052</c:v>
                </c:pt>
                <c:pt idx="158">
                  <c:v>42051</c:v>
                </c:pt>
                <c:pt idx="159">
                  <c:v>42048</c:v>
                </c:pt>
                <c:pt idx="160">
                  <c:v>42047</c:v>
                </c:pt>
                <c:pt idx="161">
                  <c:v>42046</c:v>
                </c:pt>
                <c:pt idx="162">
                  <c:v>42045</c:v>
                </c:pt>
                <c:pt idx="163">
                  <c:v>42044</c:v>
                </c:pt>
                <c:pt idx="164">
                  <c:v>42041</c:v>
                </c:pt>
                <c:pt idx="165">
                  <c:v>42040</c:v>
                </c:pt>
                <c:pt idx="166">
                  <c:v>42039</c:v>
                </c:pt>
                <c:pt idx="167">
                  <c:v>42038</c:v>
                </c:pt>
                <c:pt idx="168">
                  <c:v>42037</c:v>
                </c:pt>
                <c:pt idx="169">
                  <c:v>42034</c:v>
                </c:pt>
                <c:pt idx="170">
                  <c:v>42033</c:v>
                </c:pt>
                <c:pt idx="171">
                  <c:v>42032</c:v>
                </c:pt>
                <c:pt idx="172">
                  <c:v>42031</c:v>
                </c:pt>
                <c:pt idx="173">
                  <c:v>42030</c:v>
                </c:pt>
                <c:pt idx="174">
                  <c:v>42027</c:v>
                </c:pt>
                <c:pt idx="175">
                  <c:v>42026</c:v>
                </c:pt>
                <c:pt idx="176">
                  <c:v>42025</c:v>
                </c:pt>
                <c:pt idx="177">
                  <c:v>42024</c:v>
                </c:pt>
                <c:pt idx="178">
                  <c:v>42023</c:v>
                </c:pt>
                <c:pt idx="179">
                  <c:v>42020</c:v>
                </c:pt>
                <c:pt idx="180">
                  <c:v>42019</c:v>
                </c:pt>
                <c:pt idx="181">
                  <c:v>42018</c:v>
                </c:pt>
                <c:pt idx="182">
                  <c:v>42017</c:v>
                </c:pt>
                <c:pt idx="183">
                  <c:v>42016</c:v>
                </c:pt>
                <c:pt idx="184">
                  <c:v>42004</c:v>
                </c:pt>
                <c:pt idx="185">
                  <c:v>42003</c:v>
                </c:pt>
                <c:pt idx="186">
                  <c:v>42002</c:v>
                </c:pt>
                <c:pt idx="187">
                  <c:v>41999</c:v>
                </c:pt>
                <c:pt idx="188">
                  <c:v>41998</c:v>
                </c:pt>
                <c:pt idx="189">
                  <c:v>41997</c:v>
                </c:pt>
                <c:pt idx="190">
                  <c:v>41996</c:v>
                </c:pt>
                <c:pt idx="191">
                  <c:v>41995</c:v>
                </c:pt>
                <c:pt idx="192">
                  <c:v>41992</c:v>
                </c:pt>
                <c:pt idx="193">
                  <c:v>41991</c:v>
                </c:pt>
                <c:pt idx="194">
                  <c:v>41990</c:v>
                </c:pt>
                <c:pt idx="195">
                  <c:v>41989</c:v>
                </c:pt>
                <c:pt idx="196">
                  <c:v>41988</c:v>
                </c:pt>
                <c:pt idx="197">
                  <c:v>41985</c:v>
                </c:pt>
                <c:pt idx="198">
                  <c:v>41984</c:v>
                </c:pt>
                <c:pt idx="199">
                  <c:v>41983</c:v>
                </c:pt>
                <c:pt idx="200">
                  <c:v>41982</c:v>
                </c:pt>
                <c:pt idx="201">
                  <c:v>41981</c:v>
                </c:pt>
                <c:pt idx="202">
                  <c:v>41978</c:v>
                </c:pt>
                <c:pt idx="203">
                  <c:v>41977</c:v>
                </c:pt>
                <c:pt idx="204">
                  <c:v>41976</c:v>
                </c:pt>
                <c:pt idx="205">
                  <c:v>41975</c:v>
                </c:pt>
                <c:pt idx="206">
                  <c:v>41974</c:v>
                </c:pt>
                <c:pt idx="207">
                  <c:v>41971</c:v>
                </c:pt>
                <c:pt idx="208">
                  <c:v>41970</c:v>
                </c:pt>
                <c:pt idx="209">
                  <c:v>41969</c:v>
                </c:pt>
                <c:pt idx="210">
                  <c:v>41968</c:v>
                </c:pt>
                <c:pt idx="211">
                  <c:v>41967</c:v>
                </c:pt>
                <c:pt idx="212">
                  <c:v>41964</c:v>
                </c:pt>
                <c:pt idx="213">
                  <c:v>41963</c:v>
                </c:pt>
                <c:pt idx="214">
                  <c:v>41962</c:v>
                </c:pt>
                <c:pt idx="215">
                  <c:v>41961</c:v>
                </c:pt>
                <c:pt idx="216">
                  <c:v>41960</c:v>
                </c:pt>
                <c:pt idx="217">
                  <c:v>41957</c:v>
                </c:pt>
                <c:pt idx="218">
                  <c:v>41956</c:v>
                </c:pt>
                <c:pt idx="219">
                  <c:v>41955</c:v>
                </c:pt>
                <c:pt idx="220">
                  <c:v>41954</c:v>
                </c:pt>
                <c:pt idx="221">
                  <c:v>41953</c:v>
                </c:pt>
                <c:pt idx="222">
                  <c:v>41950</c:v>
                </c:pt>
                <c:pt idx="223">
                  <c:v>41949</c:v>
                </c:pt>
                <c:pt idx="224">
                  <c:v>41948</c:v>
                </c:pt>
                <c:pt idx="225">
                  <c:v>41943</c:v>
                </c:pt>
                <c:pt idx="226">
                  <c:v>41942</c:v>
                </c:pt>
                <c:pt idx="227">
                  <c:v>41941</c:v>
                </c:pt>
                <c:pt idx="228">
                  <c:v>41940</c:v>
                </c:pt>
                <c:pt idx="229">
                  <c:v>41939</c:v>
                </c:pt>
                <c:pt idx="230">
                  <c:v>41936</c:v>
                </c:pt>
                <c:pt idx="231">
                  <c:v>41935</c:v>
                </c:pt>
                <c:pt idx="232">
                  <c:v>41934</c:v>
                </c:pt>
                <c:pt idx="233">
                  <c:v>41933</c:v>
                </c:pt>
                <c:pt idx="234">
                  <c:v>41932</c:v>
                </c:pt>
                <c:pt idx="235">
                  <c:v>41929</c:v>
                </c:pt>
                <c:pt idx="236">
                  <c:v>41928</c:v>
                </c:pt>
                <c:pt idx="237">
                  <c:v>41927</c:v>
                </c:pt>
                <c:pt idx="238">
                  <c:v>41926</c:v>
                </c:pt>
                <c:pt idx="239">
                  <c:v>41925</c:v>
                </c:pt>
                <c:pt idx="240">
                  <c:v>41922</c:v>
                </c:pt>
                <c:pt idx="241">
                  <c:v>41921</c:v>
                </c:pt>
                <c:pt idx="242">
                  <c:v>41920</c:v>
                </c:pt>
                <c:pt idx="243">
                  <c:v>41919</c:v>
                </c:pt>
                <c:pt idx="244">
                  <c:v>41918</c:v>
                </c:pt>
                <c:pt idx="245">
                  <c:v>41915</c:v>
                </c:pt>
                <c:pt idx="246">
                  <c:v>41914</c:v>
                </c:pt>
                <c:pt idx="247">
                  <c:v>41913</c:v>
                </c:pt>
                <c:pt idx="248">
                  <c:v>41912</c:v>
                </c:pt>
                <c:pt idx="249">
                  <c:v>41911</c:v>
                </c:pt>
                <c:pt idx="250">
                  <c:v>41908</c:v>
                </c:pt>
                <c:pt idx="251">
                  <c:v>41907</c:v>
                </c:pt>
                <c:pt idx="252">
                  <c:v>41906</c:v>
                </c:pt>
                <c:pt idx="253">
                  <c:v>41905</c:v>
                </c:pt>
                <c:pt idx="254">
                  <c:v>41904</c:v>
                </c:pt>
                <c:pt idx="255">
                  <c:v>41901</c:v>
                </c:pt>
                <c:pt idx="256">
                  <c:v>41900</c:v>
                </c:pt>
                <c:pt idx="257">
                  <c:v>41899</c:v>
                </c:pt>
                <c:pt idx="258">
                  <c:v>41898</c:v>
                </c:pt>
                <c:pt idx="259">
                  <c:v>41897</c:v>
                </c:pt>
                <c:pt idx="260">
                  <c:v>41894</c:v>
                </c:pt>
                <c:pt idx="261">
                  <c:v>41893</c:v>
                </c:pt>
                <c:pt idx="262">
                  <c:v>41892</c:v>
                </c:pt>
                <c:pt idx="263">
                  <c:v>41891</c:v>
                </c:pt>
                <c:pt idx="264">
                  <c:v>41890</c:v>
                </c:pt>
                <c:pt idx="265">
                  <c:v>41887</c:v>
                </c:pt>
                <c:pt idx="266">
                  <c:v>41886</c:v>
                </c:pt>
                <c:pt idx="267">
                  <c:v>41885</c:v>
                </c:pt>
                <c:pt idx="268">
                  <c:v>41884</c:v>
                </c:pt>
                <c:pt idx="269">
                  <c:v>41883</c:v>
                </c:pt>
                <c:pt idx="270">
                  <c:v>41880</c:v>
                </c:pt>
                <c:pt idx="271">
                  <c:v>41879</c:v>
                </c:pt>
                <c:pt idx="272">
                  <c:v>41878</c:v>
                </c:pt>
                <c:pt idx="273">
                  <c:v>41877</c:v>
                </c:pt>
                <c:pt idx="274">
                  <c:v>41876</c:v>
                </c:pt>
                <c:pt idx="275">
                  <c:v>41873</c:v>
                </c:pt>
                <c:pt idx="276">
                  <c:v>41872</c:v>
                </c:pt>
                <c:pt idx="277">
                  <c:v>41871</c:v>
                </c:pt>
                <c:pt idx="278">
                  <c:v>41870</c:v>
                </c:pt>
                <c:pt idx="279">
                  <c:v>41869</c:v>
                </c:pt>
                <c:pt idx="280">
                  <c:v>41866</c:v>
                </c:pt>
                <c:pt idx="281">
                  <c:v>41865</c:v>
                </c:pt>
                <c:pt idx="282">
                  <c:v>41864</c:v>
                </c:pt>
                <c:pt idx="283">
                  <c:v>41863</c:v>
                </c:pt>
                <c:pt idx="284">
                  <c:v>41862</c:v>
                </c:pt>
                <c:pt idx="285">
                  <c:v>41859</c:v>
                </c:pt>
                <c:pt idx="286">
                  <c:v>41858</c:v>
                </c:pt>
                <c:pt idx="287">
                  <c:v>41857</c:v>
                </c:pt>
                <c:pt idx="288">
                  <c:v>41856</c:v>
                </c:pt>
                <c:pt idx="289">
                  <c:v>41855</c:v>
                </c:pt>
                <c:pt idx="290">
                  <c:v>41852</c:v>
                </c:pt>
                <c:pt idx="291">
                  <c:v>41851</c:v>
                </c:pt>
                <c:pt idx="292">
                  <c:v>41850</c:v>
                </c:pt>
                <c:pt idx="293">
                  <c:v>41849</c:v>
                </c:pt>
                <c:pt idx="294">
                  <c:v>41848</c:v>
                </c:pt>
                <c:pt idx="295">
                  <c:v>41845</c:v>
                </c:pt>
                <c:pt idx="296">
                  <c:v>41844</c:v>
                </c:pt>
                <c:pt idx="297">
                  <c:v>41843</c:v>
                </c:pt>
                <c:pt idx="298">
                  <c:v>41842</c:v>
                </c:pt>
                <c:pt idx="299">
                  <c:v>41841</c:v>
                </c:pt>
                <c:pt idx="300">
                  <c:v>41838</c:v>
                </c:pt>
                <c:pt idx="301">
                  <c:v>41837</c:v>
                </c:pt>
                <c:pt idx="302">
                  <c:v>41836</c:v>
                </c:pt>
                <c:pt idx="303">
                  <c:v>41835</c:v>
                </c:pt>
                <c:pt idx="304">
                  <c:v>41834</c:v>
                </c:pt>
                <c:pt idx="305">
                  <c:v>41831</c:v>
                </c:pt>
                <c:pt idx="306">
                  <c:v>41830</c:v>
                </c:pt>
                <c:pt idx="307">
                  <c:v>41829</c:v>
                </c:pt>
                <c:pt idx="308">
                  <c:v>41828</c:v>
                </c:pt>
                <c:pt idx="309">
                  <c:v>41827</c:v>
                </c:pt>
                <c:pt idx="310">
                  <c:v>41824</c:v>
                </c:pt>
                <c:pt idx="311">
                  <c:v>41823</c:v>
                </c:pt>
                <c:pt idx="312">
                  <c:v>41822</c:v>
                </c:pt>
                <c:pt idx="313">
                  <c:v>41821</c:v>
                </c:pt>
                <c:pt idx="314">
                  <c:v>41820</c:v>
                </c:pt>
                <c:pt idx="315">
                  <c:v>41817</c:v>
                </c:pt>
                <c:pt idx="316">
                  <c:v>41816</c:v>
                </c:pt>
                <c:pt idx="317">
                  <c:v>41815</c:v>
                </c:pt>
                <c:pt idx="318">
                  <c:v>41814</c:v>
                </c:pt>
                <c:pt idx="319">
                  <c:v>41813</c:v>
                </c:pt>
                <c:pt idx="320">
                  <c:v>41810</c:v>
                </c:pt>
                <c:pt idx="321">
                  <c:v>41809</c:v>
                </c:pt>
                <c:pt idx="322">
                  <c:v>41808</c:v>
                </c:pt>
                <c:pt idx="323">
                  <c:v>41807</c:v>
                </c:pt>
                <c:pt idx="324">
                  <c:v>41806</c:v>
                </c:pt>
                <c:pt idx="325">
                  <c:v>41801</c:v>
                </c:pt>
                <c:pt idx="326">
                  <c:v>41800</c:v>
                </c:pt>
                <c:pt idx="327">
                  <c:v>41799</c:v>
                </c:pt>
                <c:pt idx="328">
                  <c:v>41796</c:v>
                </c:pt>
                <c:pt idx="329">
                  <c:v>41795</c:v>
                </c:pt>
                <c:pt idx="330">
                  <c:v>41794</c:v>
                </c:pt>
                <c:pt idx="331">
                  <c:v>41793</c:v>
                </c:pt>
                <c:pt idx="332">
                  <c:v>41792</c:v>
                </c:pt>
                <c:pt idx="333">
                  <c:v>41789</c:v>
                </c:pt>
                <c:pt idx="334">
                  <c:v>41788</c:v>
                </c:pt>
                <c:pt idx="335">
                  <c:v>41787</c:v>
                </c:pt>
                <c:pt idx="336">
                  <c:v>41786</c:v>
                </c:pt>
                <c:pt idx="337">
                  <c:v>41785</c:v>
                </c:pt>
                <c:pt idx="338">
                  <c:v>41782</c:v>
                </c:pt>
                <c:pt idx="339">
                  <c:v>41781</c:v>
                </c:pt>
                <c:pt idx="340">
                  <c:v>41780</c:v>
                </c:pt>
                <c:pt idx="341">
                  <c:v>41779</c:v>
                </c:pt>
                <c:pt idx="342">
                  <c:v>41778</c:v>
                </c:pt>
                <c:pt idx="343">
                  <c:v>41775</c:v>
                </c:pt>
                <c:pt idx="344">
                  <c:v>41774</c:v>
                </c:pt>
                <c:pt idx="345">
                  <c:v>41773</c:v>
                </c:pt>
                <c:pt idx="346">
                  <c:v>41772</c:v>
                </c:pt>
                <c:pt idx="347">
                  <c:v>41771</c:v>
                </c:pt>
                <c:pt idx="348">
                  <c:v>41767</c:v>
                </c:pt>
                <c:pt idx="349">
                  <c:v>41766</c:v>
                </c:pt>
                <c:pt idx="350">
                  <c:v>41765</c:v>
                </c:pt>
                <c:pt idx="351">
                  <c:v>41764</c:v>
                </c:pt>
                <c:pt idx="352">
                  <c:v>41759</c:v>
                </c:pt>
                <c:pt idx="353">
                  <c:v>41758</c:v>
                </c:pt>
                <c:pt idx="354">
                  <c:v>41757</c:v>
                </c:pt>
                <c:pt idx="355">
                  <c:v>41754</c:v>
                </c:pt>
                <c:pt idx="356">
                  <c:v>41753</c:v>
                </c:pt>
                <c:pt idx="357">
                  <c:v>41752</c:v>
                </c:pt>
                <c:pt idx="358">
                  <c:v>41751</c:v>
                </c:pt>
                <c:pt idx="359">
                  <c:v>41750</c:v>
                </c:pt>
                <c:pt idx="360">
                  <c:v>41747</c:v>
                </c:pt>
                <c:pt idx="361">
                  <c:v>41746</c:v>
                </c:pt>
                <c:pt idx="362">
                  <c:v>41745</c:v>
                </c:pt>
                <c:pt idx="363">
                  <c:v>41744</c:v>
                </c:pt>
                <c:pt idx="364">
                  <c:v>41743</c:v>
                </c:pt>
                <c:pt idx="365">
                  <c:v>41740</c:v>
                </c:pt>
                <c:pt idx="366">
                  <c:v>41739</c:v>
                </c:pt>
                <c:pt idx="367">
                  <c:v>41738</c:v>
                </c:pt>
                <c:pt idx="368">
                  <c:v>41737</c:v>
                </c:pt>
                <c:pt idx="369">
                  <c:v>41736</c:v>
                </c:pt>
                <c:pt idx="370">
                  <c:v>41733</c:v>
                </c:pt>
                <c:pt idx="371">
                  <c:v>41732</c:v>
                </c:pt>
                <c:pt idx="372">
                  <c:v>41731</c:v>
                </c:pt>
                <c:pt idx="373">
                  <c:v>41730</c:v>
                </c:pt>
                <c:pt idx="374">
                  <c:v>41729</c:v>
                </c:pt>
                <c:pt idx="375">
                  <c:v>41726</c:v>
                </c:pt>
                <c:pt idx="376">
                  <c:v>41725</c:v>
                </c:pt>
                <c:pt idx="377">
                  <c:v>41724</c:v>
                </c:pt>
                <c:pt idx="378">
                  <c:v>41723</c:v>
                </c:pt>
                <c:pt idx="379">
                  <c:v>41722</c:v>
                </c:pt>
                <c:pt idx="380">
                  <c:v>41719</c:v>
                </c:pt>
                <c:pt idx="381">
                  <c:v>41718</c:v>
                </c:pt>
                <c:pt idx="382">
                  <c:v>41717</c:v>
                </c:pt>
                <c:pt idx="383">
                  <c:v>41716</c:v>
                </c:pt>
                <c:pt idx="384">
                  <c:v>41715</c:v>
                </c:pt>
                <c:pt idx="385">
                  <c:v>41712</c:v>
                </c:pt>
                <c:pt idx="386">
                  <c:v>41711</c:v>
                </c:pt>
                <c:pt idx="387">
                  <c:v>41710</c:v>
                </c:pt>
                <c:pt idx="388">
                  <c:v>41709</c:v>
                </c:pt>
                <c:pt idx="389">
                  <c:v>41705</c:v>
                </c:pt>
                <c:pt idx="390">
                  <c:v>41704</c:v>
                </c:pt>
                <c:pt idx="391">
                  <c:v>41703</c:v>
                </c:pt>
                <c:pt idx="392">
                  <c:v>41702</c:v>
                </c:pt>
                <c:pt idx="393">
                  <c:v>41701</c:v>
                </c:pt>
                <c:pt idx="394">
                  <c:v>41698</c:v>
                </c:pt>
                <c:pt idx="395">
                  <c:v>41697</c:v>
                </c:pt>
                <c:pt idx="396">
                  <c:v>41696</c:v>
                </c:pt>
                <c:pt idx="397">
                  <c:v>41695</c:v>
                </c:pt>
                <c:pt idx="398">
                  <c:v>41694</c:v>
                </c:pt>
                <c:pt idx="399">
                  <c:v>41691</c:v>
                </c:pt>
                <c:pt idx="400">
                  <c:v>41690</c:v>
                </c:pt>
                <c:pt idx="401">
                  <c:v>41689</c:v>
                </c:pt>
                <c:pt idx="402">
                  <c:v>41688</c:v>
                </c:pt>
                <c:pt idx="403">
                  <c:v>41687</c:v>
                </c:pt>
                <c:pt idx="404">
                  <c:v>41684</c:v>
                </c:pt>
                <c:pt idx="405">
                  <c:v>41683</c:v>
                </c:pt>
                <c:pt idx="406">
                  <c:v>41682</c:v>
                </c:pt>
                <c:pt idx="407">
                  <c:v>41681</c:v>
                </c:pt>
                <c:pt idx="408">
                  <c:v>41680</c:v>
                </c:pt>
                <c:pt idx="409">
                  <c:v>41677</c:v>
                </c:pt>
                <c:pt idx="410">
                  <c:v>41676</c:v>
                </c:pt>
                <c:pt idx="411">
                  <c:v>41675</c:v>
                </c:pt>
                <c:pt idx="412">
                  <c:v>41674</c:v>
                </c:pt>
                <c:pt idx="413">
                  <c:v>41673</c:v>
                </c:pt>
                <c:pt idx="414">
                  <c:v>41670</c:v>
                </c:pt>
                <c:pt idx="415">
                  <c:v>41669</c:v>
                </c:pt>
                <c:pt idx="416">
                  <c:v>41668</c:v>
                </c:pt>
                <c:pt idx="417">
                  <c:v>41667</c:v>
                </c:pt>
                <c:pt idx="418">
                  <c:v>41666</c:v>
                </c:pt>
                <c:pt idx="419">
                  <c:v>41663</c:v>
                </c:pt>
                <c:pt idx="420">
                  <c:v>41662</c:v>
                </c:pt>
                <c:pt idx="421">
                  <c:v>41661</c:v>
                </c:pt>
                <c:pt idx="422">
                  <c:v>41660</c:v>
                </c:pt>
                <c:pt idx="423">
                  <c:v>41659</c:v>
                </c:pt>
                <c:pt idx="424">
                  <c:v>41656</c:v>
                </c:pt>
                <c:pt idx="425">
                  <c:v>41655</c:v>
                </c:pt>
                <c:pt idx="426">
                  <c:v>41654</c:v>
                </c:pt>
                <c:pt idx="427">
                  <c:v>41653</c:v>
                </c:pt>
                <c:pt idx="428">
                  <c:v>41652</c:v>
                </c:pt>
                <c:pt idx="429">
                  <c:v>41649</c:v>
                </c:pt>
                <c:pt idx="430">
                  <c:v>41648</c:v>
                </c:pt>
                <c:pt idx="431">
                  <c:v>41639</c:v>
                </c:pt>
                <c:pt idx="432">
                  <c:v>41638</c:v>
                </c:pt>
                <c:pt idx="433">
                  <c:v>41635</c:v>
                </c:pt>
                <c:pt idx="434">
                  <c:v>41634</c:v>
                </c:pt>
                <c:pt idx="435">
                  <c:v>41633</c:v>
                </c:pt>
                <c:pt idx="436">
                  <c:v>41632</c:v>
                </c:pt>
                <c:pt idx="437">
                  <c:v>41631</c:v>
                </c:pt>
                <c:pt idx="438">
                  <c:v>41628</c:v>
                </c:pt>
                <c:pt idx="439">
                  <c:v>41627</c:v>
                </c:pt>
                <c:pt idx="440">
                  <c:v>41626</c:v>
                </c:pt>
                <c:pt idx="441">
                  <c:v>41625</c:v>
                </c:pt>
                <c:pt idx="442">
                  <c:v>41624</c:v>
                </c:pt>
                <c:pt idx="443">
                  <c:v>41621</c:v>
                </c:pt>
                <c:pt idx="444">
                  <c:v>41620</c:v>
                </c:pt>
                <c:pt idx="445">
                  <c:v>41619</c:v>
                </c:pt>
                <c:pt idx="446">
                  <c:v>41618</c:v>
                </c:pt>
                <c:pt idx="447">
                  <c:v>41617</c:v>
                </c:pt>
                <c:pt idx="448">
                  <c:v>41614</c:v>
                </c:pt>
                <c:pt idx="449">
                  <c:v>41613</c:v>
                </c:pt>
                <c:pt idx="450">
                  <c:v>41612</c:v>
                </c:pt>
                <c:pt idx="451">
                  <c:v>41611</c:v>
                </c:pt>
                <c:pt idx="452">
                  <c:v>41610</c:v>
                </c:pt>
                <c:pt idx="453">
                  <c:v>41607</c:v>
                </c:pt>
                <c:pt idx="454">
                  <c:v>41606</c:v>
                </c:pt>
                <c:pt idx="455">
                  <c:v>41605</c:v>
                </c:pt>
                <c:pt idx="456">
                  <c:v>41604</c:v>
                </c:pt>
                <c:pt idx="457">
                  <c:v>41603</c:v>
                </c:pt>
                <c:pt idx="458">
                  <c:v>41600</c:v>
                </c:pt>
                <c:pt idx="459">
                  <c:v>41599</c:v>
                </c:pt>
                <c:pt idx="460">
                  <c:v>41598</c:v>
                </c:pt>
                <c:pt idx="461">
                  <c:v>41597</c:v>
                </c:pt>
                <c:pt idx="462">
                  <c:v>41596</c:v>
                </c:pt>
                <c:pt idx="463">
                  <c:v>41593</c:v>
                </c:pt>
                <c:pt idx="464">
                  <c:v>41592</c:v>
                </c:pt>
                <c:pt idx="465">
                  <c:v>41591</c:v>
                </c:pt>
                <c:pt idx="466">
                  <c:v>41590</c:v>
                </c:pt>
                <c:pt idx="467">
                  <c:v>41589</c:v>
                </c:pt>
                <c:pt idx="468">
                  <c:v>41586</c:v>
                </c:pt>
                <c:pt idx="469">
                  <c:v>41585</c:v>
                </c:pt>
                <c:pt idx="470">
                  <c:v>41584</c:v>
                </c:pt>
                <c:pt idx="471">
                  <c:v>41583</c:v>
                </c:pt>
                <c:pt idx="472">
                  <c:v>41579</c:v>
                </c:pt>
                <c:pt idx="473">
                  <c:v>41578</c:v>
                </c:pt>
                <c:pt idx="474">
                  <c:v>41577</c:v>
                </c:pt>
                <c:pt idx="475">
                  <c:v>41576</c:v>
                </c:pt>
                <c:pt idx="476">
                  <c:v>41575</c:v>
                </c:pt>
                <c:pt idx="477">
                  <c:v>41572</c:v>
                </c:pt>
                <c:pt idx="478">
                  <c:v>41571</c:v>
                </c:pt>
                <c:pt idx="479">
                  <c:v>41570</c:v>
                </c:pt>
                <c:pt idx="480">
                  <c:v>41569</c:v>
                </c:pt>
                <c:pt idx="481">
                  <c:v>41568</c:v>
                </c:pt>
                <c:pt idx="482">
                  <c:v>41565</c:v>
                </c:pt>
                <c:pt idx="483">
                  <c:v>41564</c:v>
                </c:pt>
                <c:pt idx="484">
                  <c:v>41563</c:v>
                </c:pt>
                <c:pt idx="485">
                  <c:v>41562</c:v>
                </c:pt>
                <c:pt idx="486">
                  <c:v>41561</c:v>
                </c:pt>
                <c:pt idx="487">
                  <c:v>41558</c:v>
                </c:pt>
                <c:pt idx="488">
                  <c:v>41557</c:v>
                </c:pt>
                <c:pt idx="489">
                  <c:v>41556</c:v>
                </c:pt>
                <c:pt idx="490">
                  <c:v>41555</c:v>
                </c:pt>
                <c:pt idx="491">
                  <c:v>41554</c:v>
                </c:pt>
                <c:pt idx="492">
                  <c:v>41551</c:v>
                </c:pt>
                <c:pt idx="493">
                  <c:v>41550</c:v>
                </c:pt>
                <c:pt idx="494">
                  <c:v>41549</c:v>
                </c:pt>
                <c:pt idx="495">
                  <c:v>41548</c:v>
                </c:pt>
                <c:pt idx="496">
                  <c:v>41547</c:v>
                </c:pt>
                <c:pt idx="497">
                  <c:v>41544</c:v>
                </c:pt>
                <c:pt idx="498">
                  <c:v>41543</c:v>
                </c:pt>
                <c:pt idx="499">
                  <c:v>41542</c:v>
                </c:pt>
                <c:pt idx="500">
                  <c:v>41541</c:v>
                </c:pt>
                <c:pt idx="501">
                  <c:v>41540</c:v>
                </c:pt>
                <c:pt idx="502">
                  <c:v>41537</c:v>
                </c:pt>
                <c:pt idx="503">
                  <c:v>41536</c:v>
                </c:pt>
                <c:pt idx="504">
                  <c:v>41535</c:v>
                </c:pt>
                <c:pt idx="505">
                  <c:v>41534</c:v>
                </c:pt>
                <c:pt idx="506">
                  <c:v>41533</c:v>
                </c:pt>
                <c:pt idx="507">
                  <c:v>41530</c:v>
                </c:pt>
                <c:pt idx="508">
                  <c:v>41529</c:v>
                </c:pt>
                <c:pt idx="509">
                  <c:v>41528</c:v>
                </c:pt>
                <c:pt idx="510">
                  <c:v>41527</c:v>
                </c:pt>
                <c:pt idx="511">
                  <c:v>41526</c:v>
                </c:pt>
                <c:pt idx="512">
                  <c:v>41523</c:v>
                </c:pt>
                <c:pt idx="513">
                  <c:v>41522</c:v>
                </c:pt>
                <c:pt idx="514">
                  <c:v>41521</c:v>
                </c:pt>
                <c:pt idx="515">
                  <c:v>41520</c:v>
                </c:pt>
                <c:pt idx="516">
                  <c:v>41519</c:v>
                </c:pt>
                <c:pt idx="517">
                  <c:v>41516</c:v>
                </c:pt>
                <c:pt idx="518">
                  <c:v>41515</c:v>
                </c:pt>
                <c:pt idx="519">
                  <c:v>41514</c:v>
                </c:pt>
                <c:pt idx="520">
                  <c:v>41513</c:v>
                </c:pt>
                <c:pt idx="521">
                  <c:v>41512</c:v>
                </c:pt>
                <c:pt idx="522">
                  <c:v>41509</c:v>
                </c:pt>
                <c:pt idx="523">
                  <c:v>41508</c:v>
                </c:pt>
                <c:pt idx="524">
                  <c:v>41507</c:v>
                </c:pt>
                <c:pt idx="525">
                  <c:v>41506</c:v>
                </c:pt>
                <c:pt idx="526">
                  <c:v>41505</c:v>
                </c:pt>
                <c:pt idx="527">
                  <c:v>41502</c:v>
                </c:pt>
                <c:pt idx="528">
                  <c:v>41501</c:v>
                </c:pt>
                <c:pt idx="529">
                  <c:v>41500</c:v>
                </c:pt>
                <c:pt idx="530">
                  <c:v>41499</c:v>
                </c:pt>
                <c:pt idx="531">
                  <c:v>41498</c:v>
                </c:pt>
                <c:pt idx="532">
                  <c:v>41495</c:v>
                </c:pt>
                <c:pt idx="533">
                  <c:v>41494</c:v>
                </c:pt>
                <c:pt idx="534">
                  <c:v>41493</c:v>
                </c:pt>
                <c:pt idx="535">
                  <c:v>41492</c:v>
                </c:pt>
                <c:pt idx="536">
                  <c:v>41491</c:v>
                </c:pt>
                <c:pt idx="537">
                  <c:v>41488</c:v>
                </c:pt>
                <c:pt idx="538">
                  <c:v>41487</c:v>
                </c:pt>
                <c:pt idx="539">
                  <c:v>41486</c:v>
                </c:pt>
                <c:pt idx="540">
                  <c:v>41485</c:v>
                </c:pt>
                <c:pt idx="541">
                  <c:v>41484</c:v>
                </c:pt>
                <c:pt idx="542">
                  <c:v>41481</c:v>
                </c:pt>
                <c:pt idx="543">
                  <c:v>41480</c:v>
                </c:pt>
                <c:pt idx="544">
                  <c:v>41479</c:v>
                </c:pt>
                <c:pt idx="545">
                  <c:v>41478</c:v>
                </c:pt>
                <c:pt idx="546">
                  <c:v>41477</c:v>
                </c:pt>
                <c:pt idx="547">
                  <c:v>41474</c:v>
                </c:pt>
                <c:pt idx="548">
                  <c:v>41473</c:v>
                </c:pt>
                <c:pt idx="549">
                  <c:v>41472</c:v>
                </c:pt>
                <c:pt idx="550">
                  <c:v>41471</c:v>
                </c:pt>
                <c:pt idx="551">
                  <c:v>41470</c:v>
                </c:pt>
                <c:pt idx="552">
                  <c:v>41467</c:v>
                </c:pt>
                <c:pt idx="553">
                  <c:v>41466</c:v>
                </c:pt>
                <c:pt idx="554">
                  <c:v>41465</c:v>
                </c:pt>
                <c:pt idx="555">
                  <c:v>41464</c:v>
                </c:pt>
                <c:pt idx="556">
                  <c:v>41463</c:v>
                </c:pt>
                <c:pt idx="557">
                  <c:v>41460</c:v>
                </c:pt>
                <c:pt idx="558">
                  <c:v>41459</c:v>
                </c:pt>
                <c:pt idx="559">
                  <c:v>41458</c:v>
                </c:pt>
                <c:pt idx="560">
                  <c:v>41457</c:v>
                </c:pt>
                <c:pt idx="561">
                  <c:v>41456</c:v>
                </c:pt>
                <c:pt idx="562">
                  <c:v>41453</c:v>
                </c:pt>
                <c:pt idx="563">
                  <c:v>41452</c:v>
                </c:pt>
                <c:pt idx="564">
                  <c:v>41451</c:v>
                </c:pt>
                <c:pt idx="565">
                  <c:v>41450</c:v>
                </c:pt>
                <c:pt idx="566">
                  <c:v>41449</c:v>
                </c:pt>
                <c:pt idx="567">
                  <c:v>41446</c:v>
                </c:pt>
                <c:pt idx="568">
                  <c:v>41445</c:v>
                </c:pt>
                <c:pt idx="569">
                  <c:v>41444</c:v>
                </c:pt>
                <c:pt idx="570">
                  <c:v>41443</c:v>
                </c:pt>
                <c:pt idx="571">
                  <c:v>41442</c:v>
                </c:pt>
                <c:pt idx="572">
                  <c:v>41439</c:v>
                </c:pt>
                <c:pt idx="573">
                  <c:v>41438</c:v>
                </c:pt>
                <c:pt idx="574">
                  <c:v>41436</c:v>
                </c:pt>
                <c:pt idx="575">
                  <c:v>41435</c:v>
                </c:pt>
                <c:pt idx="576">
                  <c:v>41432</c:v>
                </c:pt>
                <c:pt idx="577">
                  <c:v>41431</c:v>
                </c:pt>
                <c:pt idx="578">
                  <c:v>41430</c:v>
                </c:pt>
                <c:pt idx="579">
                  <c:v>41429</c:v>
                </c:pt>
                <c:pt idx="580">
                  <c:v>41428</c:v>
                </c:pt>
                <c:pt idx="581">
                  <c:v>41425</c:v>
                </c:pt>
                <c:pt idx="582">
                  <c:v>41424</c:v>
                </c:pt>
                <c:pt idx="583">
                  <c:v>41423</c:v>
                </c:pt>
                <c:pt idx="584">
                  <c:v>41422</c:v>
                </c:pt>
                <c:pt idx="585">
                  <c:v>41421</c:v>
                </c:pt>
                <c:pt idx="586">
                  <c:v>41418</c:v>
                </c:pt>
                <c:pt idx="587">
                  <c:v>41417</c:v>
                </c:pt>
                <c:pt idx="588">
                  <c:v>41416</c:v>
                </c:pt>
                <c:pt idx="589">
                  <c:v>41415</c:v>
                </c:pt>
                <c:pt idx="590">
                  <c:v>41414</c:v>
                </c:pt>
                <c:pt idx="591">
                  <c:v>41411</c:v>
                </c:pt>
                <c:pt idx="592">
                  <c:v>41410</c:v>
                </c:pt>
                <c:pt idx="593">
                  <c:v>41409</c:v>
                </c:pt>
                <c:pt idx="594">
                  <c:v>41408</c:v>
                </c:pt>
                <c:pt idx="595">
                  <c:v>41407</c:v>
                </c:pt>
                <c:pt idx="596">
                  <c:v>41402</c:v>
                </c:pt>
                <c:pt idx="597">
                  <c:v>41401</c:v>
                </c:pt>
                <c:pt idx="598">
                  <c:v>41400</c:v>
                </c:pt>
                <c:pt idx="599">
                  <c:v>41394</c:v>
                </c:pt>
                <c:pt idx="600">
                  <c:v>41393</c:v>
                </c:pt>
                <c:pt idx="601">
                  <c:v>41390</c:v>
                </c:pt>
                <c:pt idx="602">
                  <c:v>41389</c:v>
                </c:pt>
                <c:pt idx="603">
                  <c:v>41388</c:v>
                </c:pt>
                <c:pt idx="604">
                  <c:v>41387</c:v>
                </c:pt>
                <c:pt idx="605">
                  <c:v>41386</c:v>
                </c:pt>
                <c:pt idx="606">
                  <c:v>41383</c:v>
                </c:pt>
                <c:pt idx="607">
                  <c:v>41382</c:v>
                </c:pt>
                <c:pt idx="608">
                  <c:v>41381</c:v>
                </c:pt>
                <c:pt idx="609">
                  <c:v>41380</c:v>
                </c:pt>
                <c:pt idx="610">
                  <c:v>41379</c:v>
                </c:pt>
                <c:pt idx="611">
                  <c:v>41376</c:v>
                </c:pt>
                <c:pt idx="612">
                  <c:v>41375</c:v>
                </c:pt>
                <c:pt idx="613">
                  <c:v>41374</c:v>
                </c:pt>
                <c:pt idx="614">
                  <c:v>41373</c:v>
                </c:pt>
                <c:pt idx="615">
                  <c:v>41372</c:v>
                </c:pt>
                <c:pt idx="616">
                  <c:v>41369</c:v>
                </c:pt>
                <c:pt idx="617">
                  <c:v>41368</c:v>
                </c:pt>
                <c:pt idx="618">
                  <c:v>41367</c:v>
                </c:pt>
                <c:pt idx="619">
                  <c:v>41366</c:v>
                </c:pt>
                <c:pt idx="620">
                  <c:v>41365</c:v>
                </c:pt>
                <c:pt idx="621">
                  <c:v>41362</c:v>
                </c:pt>
                <c:pt idx="622">
                  <c:v>41361</c:v>
                </c:pt>
                <c:pt idx="623">
                  <c:v>41360</c:v>
                </c:pt>
                <c:pt idx="624">
                  <c:v>41359</c:v>
                </c:pt>
                <c:pt idx="625">
                  <c:v>41358</c:v>
                </c:pt>
                <c:pt idx="626">
                  <c:v>41355</c:v>
                </c:pt>
                <c:pt idx="627">
                  <c:v>41354</c:v>
                </c:pt>
                <c:pt idx="628">
                  <c:v>41353</c:v>
                </c:pt>
                <c:pt idx="629">
                  <c:v>41352</c:v>
                </c:pt>
                <c:pt idx="630">
                  <c:v>41351</c:v>
                </c:pt>
                <c:pt idx="631">
                  <c:v>41348</c:v>
                </c:pt>
                <c:pt idx="632">
                  <c:v>41347</c:v>
                </c:pt>
                <c:pt idx="633">
                  <c:v>41346</c:v>
                </c:pt>
                <c:pt idx="634">
                  <c:v>41345</c:v>
                </c:pt>
                <c:pt idx="635">
                  <c:v>41344</c:v>
                </c:pt>
                <c:pt idx="636">
                  <c:v>41340</c:v>
                </c:pt>
                <c:pt idx="637">
                  <c:v>41339</c:v>
                </c:pt>
                <c:pt idx="638">
                  <c:v>41338</c:v>
                </c:pt>
                <c:pt idx="639">
                  <c:v>41337</c:v>
                </c:pt>
                <c:pt idx="640">
                  <c:v>41334</c:v>
                </c:pt>
                <c:pt idx="641">
                  <c:v>41333</c:v>
                </c:pt>
                <c:pt idx="642">
                  <c:v>41332</c:v>
                </c:pt>
                <c:pt idx="643">
                  <c:v>41331</c:v>
                </c:pt>
                <c:pt idx="644">
                  <c:v>41330</c:v>
                </c:pt>
                <c:pt idx="645">
                  <c:v>41327</c:v>
                </c:pt>
                <c:pt idx="646">
                  <c:v>41326</c:v>
                </c:pt>
                <c:pt idx="647">
                  <c:v>41325</c:v>
                </c:pt>
                <c:pt idx="648">
                  <c:v>41324</c:v>
                </c:pt>
                <c:pt idx="649">
                  <c:v>41323</c:v>
                </c:pt>
                <c:pt idx="650">
                  <c:v>41320</c:v>
                </c:pt>
                <c:pt idx="651">
                  <c:v>41319</c:v>
                </c:pt>
                <c:pt idx="652">
                  <c:v>41318</c:v>
                </c:pt>
                <c:pt idx="653">
                  <c:v>41317</c:v>
                </c:pt>
                <c:pt idx="654">
                  <c:v>41316</c:v>
                </c:pt>
                <c:pt idx="655">
                  <c:v>41313</c:v>
                </c:pt>
                <c:pt idx="656">
                  <c:v>41312</c:v>
                </c:pt>
                <c:pt idx="657">
                  <c:v>41311</c:v>
                </c:pt>
                <c:pt idx="658">
                  <c:v>41310</c:v>
                </c:pt>
                <c:pt idx="659">
                  <c:v>41309</c:v>
                </c:pt>
                <c:pt idx="660">
                  <c:v>41306</c:v>
                </c:pt>
                <c:pt idx="661">
                  <c:v>41305</c:v>
                </c:pt>
                <c:pt idx="662">
                  <c:v>41304</c:v>
                </c:pt>
                <c:pt idx="663">
                  <c:v>41303</c:v>
                </c:pt>
                <c:pt idx="664">
                  <c:v>41302</c:v>
                </c:pt>
                <c:pt idx="665">
                  <c:v>41299</c:v>
                </c:pt>
                <c:pt idx="666">
                  <c:v>41298</c:v>
                </c:pt>
                <c:pt idx="667">
                  <c:v>41297</c:v>
                </c:pt>
                <c:pt idx="668">
                  <c:v>41296</c:v>
                </c:pt>
                <c:pt idx="669">
                  <c:v>41295</c:v>
                </c:pt>
                <c:pt idx="670">
                  <c:v>41292</c:v>
                </c:pt>
                <c:pt idx="671">
                  <c:v>41291</c:v>
                </c:pt>
                <c:pt idx="672">
                  <c:v>41290</c:v>
                </c:pt>
                <c:pt idx="673">
                  <c:v>41289</c:v>
                </c:pt>
                <c:pt idx="674">
                  <c:v>41288</c:v>
                </c:pt>
                <c:pt idx="675">
                  <c:v>41285</c:v>
                </c:pt>
                <c:pt idx="676">
                  <c:v>41284</c:v>
                </c:pt>
                <c:pt idx="677">
                  <c:v>41283</c:v>
                </c:pt>
                <c:pt idx="678">
                  <c:v>41272</c:v>
                </c:pt>
                <c:pt idx="679">
                  <c:v>41271</c:v>
                </c:pt>
                <c:pt idx="680">
                  <c:v>41270</c:v>
                </c:pt>
                <c:pt idx="681">
                  <c:v>41269</c:v>
                </c:pt>
                <c:pt idx="682">
                  <c:v>41268</c:v>
                </c:pt>
                <c:pt idx="683">
                  <c:v>41267</c:v>
                </c:pt>
                <c:pt idx="684">
                  <c:v>41264</c:v>
                </c:pt>
                <c:pt idx="685">
                  <c:v>41263</c:v>
                </c:pt>
                <c:pt idx="686">
                  <c:v>41262</c:v>
                </c:pt>
                <c:pt idx="687">
                  <c:v>41261</c:v>
                </c:pt>
                <c:pt idx="688">
                  <c:v>41260</c:v>
                </c:pt>
                <c:pt idx="689">
                  <c:v>41257</c:v>
                </c:pt>
                <c:pt idx="690">
                  <c:v>41256</c:v>
                </c:pt>
                <c:pt idx="691">
                  <c:v>41255</c:v>
                </c:pt>
                <c:pt idx="692">
                  <c:v>41254</c:v>
                </c:pt>
                <c:pt idx="693">
                  <c:v>41253</c:v>
                </c:pt>
                <c:pt idx="694">
                  <c:v>41250</c:v>
                </c:pt>
                <c:pt idx="695">
                  <c:v>41249</c:v>
                </c:pt>
                <c:pt idx="696">
                  <c:v>41248</c:v>
                </c:pt>
                <c:pt idx="697">
                  <c:v>41247</c:v>
                </c:pt>
                <c:pt idx="698">
                  <c:v>41246</c:v>
                </c:pt>
                <c:pt idx="699">
                  <c:v>41243</c:v>
                </c:pt>
                <c:pt idx="700">
                  <c:v>41242</c:v>
                </c:pt>
                <c:pt idx="701">
                  <c:v>41241</c:v>
                </c:pt>
                <c:pt idx="702">
                  <c:v>41240</c:v>
                </c:pt>
                <c:pt idx="703">
                  <c:v>41239</c:v>
                </c:pt>
                <c:pt idx="704">
                  <c:v>41236</c:v>
                </c:pt>
                <c:pt idx="705">
                  <c:v>41235</c:v>
                </c:pt>
                <c:pt idx="706">
                  <c:v>41234</c:v>
                </c:pt>
                <c:pt idx="707">
                  <c:v>41233</c:v>
                </c:pt>
                <c:pt idx="708">
                  <c:v>41232</c:v>
                </c:pt>
                <c:pt idx="709">
                  <c:v>41229</c:v>
                </c:pt>
                <c:pt idx="710">
                  <c:v>41228</c:v>
                </c:pt>
                <c:pt idx="711">
                  <c:v>41227</c:v>
                </c:pt>
                <c:pt idx="712">
                  <c:v>41226</c:v>
                </c:pt>
                <c:pt idx="713">
                  <c:v>41225</c:v>
                </c:pt>
                <c:pt idx="714">
                  <c:v>41222</c:v>
                </c:pt>
                <c:pt idx="715">
                  <c:v>41221</c:v>
                </c:pt>
                <c:pt idx="716">
                  <c:v>41220</c:v>
                </c:pt>
                <c:pt idx="717">
                  <c:v>41219</c:v>
                </c:pt>
                <c:pt idx="718">
                  <c:v>41215</c:v>
                </c:pt>
                <c:pt idx="719">
                  <c:v>41214</c:v>
                </c:pt>
                <c:pt idx="720">
                  <c:v>41213</c:v>
                </c:pt>
                <c:pt idx="721">
                  <c:v>41212</c:v>
                </c:pt>
                <c:pt idx="722">
                  <c:v>41211</c:v>
                </c:pt>
                <c:pt idx="723">
                  <c:v>41208</c:v>
                </c:pt>
                <c:pt idx="724">
                  <c:v>41207</c:v>
                </c:pt>
                <c:pt idx="725">
                  <c:v>41206</c:v>
                </c:pt>
                <c:pt idx="726">
                  <c:v>41205</c:v>
                </c:pt>
                <c:pt idx="727">
                  <c:v>41204</c:v>
                </c:pt>
                <c:pt idx="728">
                  <c:v>41201</c:v>
                </c:pt>
                <c:pt idx="729">
                  <c:v>41200</c:v>
                </c:pt>
                <c:pt idx="730">
                  <c:v>41199</c:v>
                </c:pt>
                <c:pt idx="731">
                  <c:v>41198</c:v>
                </c:pt>
                <c:pt idx="732">
                  <c:v>41197</c:v>
                </c:pt>
                <c:pt idx="733">
                  <c:v>41194</c:v>
                </c:pt>
                <c:pt idx="734">
                  <c:v>41193</c:v>
                </c:pt>
                <c:pt idx="735">
                  <c:v>41192</c:v>
                </c:pt>
                <c:pt idx="736">
                  <c:v>41191</c:v>
                </c:pt>
                <c:pt idx="737">
                  <c:v>41190</c:v>
                </c:pt>
                <c:pt idx="738">
                  <c:v>41187</c:v>
                </c:pt>
                <c:pt idx="739">
                  <c:v>41186</c:v>
                </c:pt>
                <c:pt idx="740">
                  <c:v>41185</c:v>
                </c:pt>
                <c:pt idx="741">
                  <c:v>41184</c:v>
                </c:pt>
                <c:pt idx="742">
                  <c:v>41183</c:v>
                </c:pt>
                <c:pt idx="743">
                  <c:v>41180</c:v>
                </c:pt>
                <c:pt idx="744">
                  <c:v>41179</c:v>
                </c:pt>
                <c:pt idx="745">
                  <c:v>41178</c:v>
                </c:pt>
                <c:pt idx="746">
                  <c:v>41177</c:v>
                </c:pt>
                <c:pt idx="747">
                  <c:v>41176</c:v>
                </c:pt>
                <c:pt idx="748">
                  <c:v>41173</c:v>
                </c:pt>
                <c:pt idx="749">
                  <c:v>41172</c:v>
                </c:pt>
                <c:pt idx="750">
                  <c:v>41171</c:v>
                </c:pt>
                <c:pt idx="751">
                  <c:v>41170</c:v>
                </c:pt>
                <c:pt idx="752">
                  <c:v>41169</c:v>
                </c:pt>
                <c:pt idx="753">
                  <c:v>41166</c:v>
                </c:pt>
                <c:pt idx="754">
                  <c:v>41165</c:v>
                </c:pt>
                <c:pt idx="755">
                  <c:v>41164</c:v>
                </c:pt>
                <c:pt idx="756">
                  <c:v>41163</c:v>
                </c:pt>
                <c:pt idx="757">
                  <c:v>41162</c:v>
                </c:pt>
                <c:pt idx="758">
                  <c:v>41159</c:v>
                </c:pt>
                <c:pt idx="759">
                  <c:v>41158</c:v>
                </c:pt>
                <c:pt idx="760">
                  <c:v>41157</c:v>
                </c:pt>
                <c:pt idx="761">
                  <c:v>41156</c:v>
                </c:pt>
                <c:pt idx="762">
                  <c:v>41155</c:v>
                </c:pt>
                <c:pt idx="763">
                  <c:v>41152</c:v>
                </c:pt>
                <c:pt idx="764">
                  <c:v>41151</c:v>
                </c:pt>
                <c:pt idx="765">
                  <c:v>41150</c:v>
                </c:pt>
                <c:pt idx="766">
                  <c:v>41149</c:v>
                </c:pt>
                <c:pt idx="767">
                  <c:v>41148</c:v>
                </c:pt>
                <c:pt idx="768">
                  <c:v>41145</c:v>
                </c:pt>
                <c:pt idx="769">
                  <c:v>41144</c:v>
                </c:pt>
                <c:pt idx="770">
                  <c:v>41143</c:v>
                </c:pt>
                <c:pt idx="771">
                  <c:v>41142</c:v>
                </c:pt>
                <c:pt idx="772">
                  <c:v>41141</c:v>
                </c:pt>
                <c:pt idx="773">
                  <c:v>41138</c:v>
                </c:pt>
                <c:pt idx="774">
                  <c:v>41137</c:v>
                </c:pt>
                <c:pt idx="775">
                  <c:v>41136</c:v>
                </c:pt>
                <c:pt idx="776">
                  <c:v>41135</c:v>
                </c:pt>
                <c:pt idx="777">
                  <c:v>41134</c:v>
                </c:pt>
                <c:pt idx="778">
                  <c:v>41131</c:v>
                </c:pt>
                <c:pt idx="779">
                  <c:v>41130</c:v>
                </c:pt>
                <c:pt idx="780">
                  <c:v>41129</c:v>
                </c:pt>
                <c:pt idx="781">
                  <c:v>41128</c:v>
                </c:pt>
                <c:pt idx="782">
                  <c:v>41127</c:v>
                </c:pt>
                <c:pt idx="783">
                  <c:v>41124</c:v>
                </c:pt>
                <c:pt idx="784">
                  <c:v>41123</c:v>
                </c:pt>
                <c:pt idx="785">
                  <c:v>41122</c:v>
                </c:pt>
                <c:pt idx="786">
                  <c:v>41121</c:v>
                </c:pt>
                <c:pt idx="787">
                  <c:v>41120</c:v>
                </c:pt>
                <c:pt idx="788">
                  <c:v>41117</c:v>
                </c:pt>
                <c:pt idx="789">
                  <c:v>41116</c:v>
                </c:pt>
                <c:pt idx="790">
                  <c:v>41115</c:v>
                </c:pt>
                <c:pt idx="791">
                  <c:v>41114</c:v>
                </c:pt>
                <c:pt idx="792">
                  <c:v>41113</c:v>
                </c:pt>
                <c:pt idx="793">
                  <c:v>41110</c:v>
                </c:pt>
                <c:pt idx="794">
                  <c:v>41109</c:v>
                </c:pt>
                <c:pt idx="795">
                  <c:v>41108</c:v>
                </c:pt>
                <c:pt idx="796">
                  <c:v>41107</c:v>
                </c:pt>
                <c:pt idx="797">
                  <c:v>41106</c:v>
                </c:pt>
                <c:pt idx="798">
                  <c:v>41103</c:v>
                </c:pt>
                <c:pt idx="799">
                  <c:v>41102</c:v>
                </c:pt>
                <c:pt idx="800">
                  <c:v>41101</c:v>
                </c:pt>
                <c:pt idx="801">
                  <c:v>41100</c:v>
                </c:pt>
                <c:pt idx="802">
                  <c:v>41099</c:v>
                </c:pt>
                <c:pt idx="803">
                  <c:v>41096</c:v>
                </c:pt>
                <c:pt idx="804">
                  <c:v>41095</c:v>
                </c:pt>
                <c:pt idx="805">
                  <c:v>41094</c:v>
                </c:pt>
                <c:pt idx="806">
                  <c:v>41093</c:v>
                </c:pt>
                <c:pt idx="807">
                  <c:v>41092</c:v>
                </c:pt>
                <c:pt idx="808">
                  <c:v>41089</c:v>
                </c:pt>
                <c:pt idx="809">
                  <c:v>41088</c:v>
                </c:pt>
                <c:pt idx="810">
                  <c:v>41087</c:v>
                </c:pt>
                <c:pt idx="811">
                  <c:v>41086</c:v>
                </c:pt>
                <c:pt idx="812">
                  <c:v>41085</c:v>
                </c:pt>
                <c:pt idx="813">
                  <c:v>41082</c:v>
                </c:pt>
                <c:pt idx="814">
                  <c:v>41081</c:v>
                </c:pt>
                <c:pt idx="815">
                  <c:v>41080</c:v>
                </c:pt>
                <c:pt idx="816">
                  <c:v>41079</c:v>
                </c:pt>
                <c:pt idx="817">
                  <c:v>41078</c:v>
                </c:pt>
                <c:pt idx="818">
                  <c:v>41075</c:v>
                </c:pt>
                <c:pt idx="819">
                  <c:v>41074</c:v>
                </c:pt>
                <c:pt idx="820">
                  <c:v>41073</c:v>
                </c:pt>
                <c:pt idx="821">
                  <c:v>41069</c:v>
                </c:pt>
                <c:pt idx="822">
                  <c:v>41068</c:v>
                </c:pt>
                <c:pt idx="823">
                  <c:v>41067</c:v>
                </c:pt>
                <c:pt idx="824">
                  <c:v>41066</c:v>
                </c:pt>
                <c:pt idx="825">
                  <c:v>41065</c:v>
                </c:pt>
                <c:pt idx="826">
                  <c:v>41064</c:v>
                </c:pt>
                <c:pt idx="827">
                  <c:v>41061</c:v>
                </c:pt>
                <c:pt idx="828">
                  <c:v>41060</c:v>
                </c:pt>
                <c:pt idx="829">
                  <c:v>41059</c:v>
                </c:pt>
                <c:pt idx="830">
                  <c:v>41058</c:v>
                </c:pt>
                <c:pt idx="831">
                  <c:v>41057</c:v>
                </c:pt>
                <c:pt idx="832">
                  <c:v>41054</c:v>
                </c:pt>
                <c:pt idx="833">
                  <c:v>41053</c:v>
                </c:pt>
                <c:pt idx="834">
                  <c:v>41052</c:v>
                </c:pt>
                <c:pt idx="835">
                  <c:v>41051</c:v>
                </c:pt>
                <c:pt idx="836">
                  <c:v>41050</c:v>
                </c:pt>
                <c:pt idx="837">
                  <c:v>41047</c:v>
                </c:pt>
                <c:pt idx="838">
                  <c:v>41046</c:v>
                </c:pt>
                <c:pt idx="839">
                  <c:v>41045</c:v>
                </c:pt>
                <c:pt idx="840">
                  <c:v>41044</c:v>
                </c:pt>
                <c:pt idx="841">
                  <c:v>41043</c:v>
                </c:pt>
                <c:pt idx="842">
                  <c:v>41041</c:v>
                </c:pt>
                <c:pt idx="843">
                  <c:v>41040</c:v>
                </c:pt>
                <c:pt idx="844">
                  <c:v>41039</c:v>
                </c:pt>
                <c:pt idx="845">
                  <c:v>41034</c:v>
                </c:pt>
                <c:pt idx="846">
                  <c:v>41033</c:v>
                </c:pt>
                <c:pt idx="847">
                  <c:v>41032</c:v>
                </c:pt>
                <c:pt idx="848">
                  <c:v>41031</c:v>
                </c:pt>
                <c:pt idx="849">
                  <c:v>41027</c:v>
                </c:pt>
                <c:pt idx="850">
                  <c:v>41026</c:v>
                </c:pt>
                <c:pt idx="851">
                  <c:v>41025</c:v>
                </c:pt>
                <c:pt idx="852">
                  <c:v>41024</c:v>
                </c:pt>
                <c:pt idx="853">
                  <c:v>41023</c:v>
                </c:pt>
                <c:pt idx="854">
                  <c:v>41022</c:v>
                </c:pt>
                <c:pt idx="855">
                  <c:v>41019</c:v>
                </c:pt>
                <c:pt idx="856">
                  <c:v>41018</c:v>
                </c:pt>
                <c:pt idx="857">
                  <c:v>41017</c:v>
                </c:pt>
                <c:pt idx="858">
                  <c:v>41016</c:v>
                </c:pt>
                <c:pt idx="859">
                  <c:v>41015</c:v>
                </c:pt>
                <c:pt idx="860">
                  <c:v>41012</c:v>
                </c:pt>
                <c:pt idx="861">
                  <c:v>41011</c:v>
                </c:pt>
                <c:pt idx="862">
                  <c:v>41010</c:v>
                </c:pt>
                <c:pt idx="863">
                  <c:v>41009</c:v>
                </c:pt>
                <c:pt idx="864">
                  <c:v>41008</c:v>
                </c:pt>
                <c:pt idx="865">
                  <c:v>41005</c:v>
                </c:pt>
                <c:pt idx="866">
                  <c:v>41004</c:v>
                </c:pt>
                <c:pt idx="867">
                  <c:v>41003</c:v>
                </c:pt>
                <c:pt idx="868">
                  <c:v>41002</c:v>
                </c:pt>
                <c:pt idx="869">
                  <c:v>41001</c:v>
                </c:pt>
                <c:pt idx="870">
                  <c:v>40998</c:v>
                </c:pt>
                <c:pt idx="871">
                  <c:v>40997</c:v>
                </c:pt>
                <c:pt idx="872">
                  <c:v>40996</c:v>
                </c:pt>
                <c:pt idx="873">
                  <c:v>40995</c:v>
                </c:pt>
                <c:pt idx="874">
                  <c:v>40994</c:v>
                </c:pt>
                <c:pt idx="875">
                  <c:v>40991</c:v>
                </c:pt>
                <c:pt idx="876">
                  <c:v>40990</c:v>
                </c:pt>
                <c:pt idx="877">
                  <c:v>40989</c:v>
                </c:pt>
                <c:pt idx="878">
                  <c:v>40988</c:v>
                </c:pt>
                <c:pt idx="879">
                  <c:v>40987</c:v>
                </c:pt>
                <c:pt idx="880">
                  <c:v>40984</c:v>
                </c:pt>
                <c:pt idx="881">
                  <c:v>40983</c:v>
                </c:pt>
                <c:pt idx="882">
                  <c:v>40982</c:v>
                </c:pt>
                <c:pt idx="883">
                  <c:v>40981</c:v>
                </c:pt>
                <c:pt idx="884">
                  <c:v>40980</c:v>
                </c:pt>
                <c:pt idx="885">
                  <c:v>40979</c:v>
                </c:pt>
                <c:pt idx="886">
                  <c:v>40975</c:v>
                </c:pt>
                <c:pt idx="887">
                  <c:v>40974</c:v>
                </c:pt>
                <c:pt idx="888">
                  <c:v>40973</c:v>
                </c:pt>
                <c:pt idx="889">
                  <c:v>40970</c:v>
                </c:pt>
                <c:pt idx="890">
                  <c:v>40969</c:v>
                </c:pt>
                <c:pt idx="891">
                  <c:v>40968</c:v>
                </c:pt>
                <c:pt idx="892">
                  <c:v>40967</c:v>
                </c:pt>
                <c:pt idx="893">
                  <c:v>40966</c:v>
                </c:pt>
                <c:pt idx="894">
                  <c:v>40963</c:v>
                </c:pt>
                <c:pt idx="895">
                  <c:v>40961</c:v>
                </c:pt>
                <c:pt idx="896">
                  <c:v>40960</c:v>
                </c:pt>
                <c:pt idx="897">
                  <c:v>40959</c:v>
                </c:pt>
                <c:pt idx="898">
                  <c:v>40956</c:v>
                </c:pt>
                <c:pt idx="899">
                  <c:v>40955</c:v>
                </c:pt>
                <c:pt idx="900">
                  <c:v>40954</c:v>
                </c:pt>
                <c:pt idx="901">
                  <c:v>40953</c:v>
                </c:pt>
                <c:pt idx="902">
                  <c:v>40952</c:v>
                </c:pt>
                <c:pt idx="903">
                  <c:v>40949</c:v>
                </c:pt>
                <c:pt idx="904">
                  <c:v>40948</c:v>
                </c:pt>
                <c:pt idx="905">
                  <c:v>40947</c:v>
                </c:pt>
                <c:pt idx="906">
                  <c:v>40946</c:v>
                </c:pt>
                <c:pt idx="907">
                  <c:v>40945</c:v>
                </c:pt>
                <c:pt idx="908">
                  <c:v>40942</c:v>
                </c:pt>
                <c:pt idx="909">
                  <c:v>40941</c:v>
                </c:pt>
                <c:pt idx="910">
                  <c:v>40940</c:v>
                </c:pt>
                <c:pt idx="911">
                  <c:v>40939</c:v>
                </c:pt>
                <c:pt idx="912">
                  <c:v>40938</c:v>
                </c:pt>
                <c:pt idx="913">
                  <c:v>40935</c:v>
                </c:pt>
                <c:pt idx="914">
                  <c:v>40934</c:v>
                </c:pt>
                <c:pt idx="915">
                  <c:v>40933</c:v>
                </c:pt>
                <c:pt idx="916">
                  <c:v>40932</c:v>
                </c:pt>
                <c:pt idx="917">
                  <c:v>40931</c:v>
                </c:pt>
                <c:pt idx="918">
                  <c:v>40928</c:v>
                </c:pt>
                <c:pt idx="919">
                  <c:v>40927</c:v>
                </c:pt>
                <c:pt idx="920">
                  <c:v>40926</c:v>
                </c:pt>
                <c:pt idx="921">
                  <c:v>40925</c:v>
                </c:pt>
                <c:pt idx="922">
                  <c:v>40924</c:v>
                </c:pt>
                <c:pt idx="923">
                  <c:v>40921</c:v>
                </c:pt>
                <c:pt idx="924">
                  <c:v>40920</c:v>
                </c:pt>
                <c:pt idx="925">
                  <c:v>40919</c:v>
                </c:pt>
                <c:pt idx="926">
                  <c:v>40918</c:v>
                </c:pt>
                <c:pt idx="927">
                  <c:v>40907</c:v>
                </c:pt>
                <c:pt idx="928">
                  <c:v>40906</c:v>
                </c:pt>
                <c:pt idx="929">
                  <c:v>40905</c:v>
                </c:pt>
                <c:pt idx="930">
                  <c:v>40904</c:v>
                </c:pt>
                <c:pt idx="931">
                  <c:v>40903</c:v>
                </c:pt>
                <c:pt idx="932">
                  <c:v>40900</c:v>
                </c:pt>
                <c:pt idx="933">
                  <c:v>40899</c:v>
                </c:pt>
                <c:pt idx="934">
                  <c:v>40898</c:v>
                </c:pt>
                <c:pt idx="935">
                  <c:v>40897</c:v>
                </c:pt>
                <c:pt idx="936">
                  <c:v>40896</c:v>
                </c:pt>
                <c:pt idx="937">
                  <c:v>40893</c:v>
                </c:pt>
                <c:pt idx="938">
                  <c:v>40892</c:v>
                </c:pt>
                <c:pt idx="939">
                  <c:v>40891</c:v>
                </c:pt>
                <c:pt idx="940">
                  <c:v>40890</c:v>
                </c:pt>
                <c:pt idx="941">
                  <c:v>40889</c:v>
                </c:pt>
                <c:pt idx="942">
                  <c:v>40886</c:v>
                </c:pt>
                <c:pt idx="943">
                  <c:v>40885</c:v>
                </c:pt>
                <c:pt idx="944">
                  <c:v>40884</c:v>
                </c:pt>
                <c:pt idx="945">
                  <c:v>40883</c:v>
                </c:pt>
                <c:pt idx="946">
                  <c:v>40882</c:v>
                </c:pt>
                <c:pt idx="947">
                  <c:v>40879</c:v>
                </c:pt>
                <c:pt idx="948">
                  <c:v>40878</c:v>
                </c:pt>
                <c:pt idx="949">
                  <c:v>40877</c:v>
                </c:pt>
                <c:pt idx="950">
                  <c:v>40876</c:v>
                </c:pt>
                <c:pt idx="951">
                  <c:v>40875</c:v>
                </c:pt>
                <c:pt idx="952">
                  <c:v>40872</c:v>
                </c:pt>
                <c:pt idx="953">
                  <c:v>40871</c:v>
                </c:pt>
                <c:pt idx="954">
                  <c:v>40870</c:v>
                </c:pt>
                <c:pt idx="955">
                  <c:v>40869</c:v>
                </c:pt>
                <c:pt idx="956">
                  <c:v>40868</c:v>
                </c:pt>
                <c:pt idx="957">
                  <c:v>40865</c:v>
                </c:pt>
                <c:pt idx="958">
                  <c:v>40864</c:v>
                </c:pt>
                <c:pt idx="959">
                  <c:v>40863</c:v>
                </c:pt>
                <c:pt idx="960">
                  <c:v>40862</c:v>
                </c:pt>
                <c:pt idx="961">
                  <c:v>40861</c:v>
                </c:pt>
                <c:pt idx="962">
                  <c:v>40858</c:v>
                </c:pt>
                <c:pt idx="963">
                  <c:v>40857</c:v>
                </c:pt>
                <c:pt idx="964">
                  <c:v>40856</c:v>
                </c:pt>
                <c:pt idx="965">
                  <c:v>40855</c:v>
                </c:pt>
                <c:pt idx="966">
                  <c:v>40854</c:v>
                </c:pt>
                <c:pt idx="967">
                  <c:v>40850</c:v>
                </c:pt>
                <c:pt idx="968">
                  <c:v>40849</c:v>
                </c:pt>
                <c:pt idx="969">
                  <c:v>40848</c:v>
                </c:pt>
                <c:pt idx="970">
                  <c:v>40847</c:v>
                </c:pt>
                <c:pt idx="971">
                  <c:v>40844</c:v>
                </c:pt>
                <c:pt idx="972">
                  <c:v>40843</c:v>
                </c:pt>
                <c:pt idx="973">
                  <c:v>40842</c:v>
                </c:pt>
                <c:pt idx="974">
                  <c:v>40841</c:v>
                </c:pt>
                <c:pt idx="975">
                  <c:v>40840</c:v>
                </c:pt>
                <c:pt idx="976">
                  <c:v>40837</c:v>
                </c:pt>
                <c:pt idx="977">
                  <c:v>40836</c:v>
                </c:pt>
                <c:pt idx="978">
                  <c:v>40835</c:v>
                </c:pt>
                <c:pt idx="979">
                  <c:v>40834</c:v>
                </c:pt>
                <c:pt idx="980">
                  <c:v>40833</c:v>
                </c:pt>
                <c:pt idx="981">
                  <c:v>40830</c:v>
                </c:pt>
                <c:pt idx="982">
                  <c:v>40829</c:v>
                </c:pt>
                <c:pt idx="983">
                  <c:v>40828</c:v>
                </c:pt>
                <c:pt idx="984">
                  <c:v>40827</c:v>
                </c:pt>
                <c:pt idx="985">
                  <c:v>40826</c:v>
                </c:pt>
                <c:pt idx="986">
                  <c:v>40823</c:v>
                </c:pt>
                <c:pt idx="987">
                  <c:v>40822</c:v>
                </c:pt>
                <c:pt idx="988">
                  <c:v>40821</c:v>
                </c:pt>
                <c:pt idx="989">
                  <c:v>40820</c:v>
                </c:pt>
                <c:pt idx="990">
                  <c:v>40819</c:v>
                </c:pt>
                <c:pt idx="991">
                  <c:v>40816</c:v>
                </c:pt>
                <c:pt idx="992">
                  <c:v>40815</c:v>
                </c:pt>
                <c:pt idx="993">
                  <c:v>40814</c:v>
                </c:pt>
                <c:pt idx="994">
                  <c:v>40813</c:v>
                </c:pt>
                <c:pt idx="995">
                  <c:v>40812</c:v>
                </c:pt>
                <c:pt idx="996">
                  <c:v>40809</c:v>
                </c:pt>
                <c:pt idx="997">
                  <c:v>40808</c:v>
                </c:pt>
                <c:pt idx="998">
                  <c:v>40807</c:v>
                </c:pt>
                <c:pt idx="999">
                  <c:v>40806</c:v>
                </c:pt>
                <c:pt idx="1000">
                  <c:v>40805</c:v>
                </c:pt>
                <c:pt idx="1001">
                  <c:v>40802</c:v>
                </c:pt>
                <c:pt idx="1002">
                  <c:v>40801</c:v>
                </c:pt>
                <c:pt idx="1003">
                  <c:v>40800</c:v>
                </c:pt>
                <c:pt idx="1004">
                  <c:v>40799</c:v>
                </c:pt>
                <c:pt idx="1005">
                  <c:v>40798</c:v>
                </c:pt>
                <c:pt idx="1006">
                  <c:v>40795</c:v>
                </c:pt>
                <c:pt idx="1007">
                  <c:v>40794</c:v>
                </c:pt>
                <c:pt idx="1008">
                  <c:v>40793</c:v>
                </c:pt>
                <c:pt idx="1009">
                  <c:v>40792</c:v>
                </c:pt>
                <c:pt idx="1010">
                  <c:v>40791</c:v>
                </c:pt>
                <c:pt idx="1011">
                  <c:v>40788</c:v>
                </c:pt>
                <c:pt idx="1012">
                  <c:v>40787</c:v>
                </c:pt>
                <c:pt idx="1013">
                  <c:v>40786</c:v>
                </c:pt>
                <c:pt idx="1014">
                  <c:v>40785</c:v>
                </c:pt>
                <c:pt idx="1015">
                  <c:v>40784</c:v>
                </c:pt>
                <c:pt idx="1016">
                  <c:v>40781</c:v>
                </c:pt>
                <c:pt idx="1017">
                  <c:v>40780</c:v>
                </c:pt>
                <c:pt idx="1018">
                  <c:v>40779</c:v>
                </c:pt>
                <c:pt idx="1019">
                  <c:v>40778</c:v>
                </c:pt>
                <c:pt idx="1020">
                  <c:v>40777</c:v>
                </c:pt>
                <c:pt idx="1021">
                  <c:v>40774</c:v>
                </c:pt>
                <c:pt idx="1022">
                  <c:v>40773</c:v>
                </c:pt>
                <c:pt idx="1023">
                  <c:v>40772</c:v>
                </c:pt>
                <c:pt idx="1024">
                  <c:v>40771</c:v>
                </c:pt>
                <c:pt idx="1025">
                  <c:v>40770</c:v>
                </c:pt>
                <c:pt idx="1026">
                  <c:v>40767</c:v>
                </c:pt>
                <c:pt idx="1027">
                  <c:v>40766</c:v>
                </c:pt>
                <c:pt idx="1028">
                  <c:v>40765</c:v>
                </c:pt>
                <c:pt idx="1029">
                  <c:v>40764</c:v>
                </c:pt>
                <c:pt idx="1030">
                  <c:v>40763</c:v>
                </c:pt>
                <c:pt idx="1031">
                  <c:v>40760</c:v>
                </c:pt>
                <c:pt idx="1032">
                  <c:v>40759</c:v>
                </c:pt>
                <c:pt idx="1033">
                  <c:v>40758</c:v>
                </c:pt>
                <c:pt idx="1034">
                  <c:v>40757</c:v>
                </c:pt>
                <c:pt idx="1035">
                  <c:v>40756</c:v>
                </c:pt>
                <c:pt idx="1036">
                  <c:v>40753</c:v>
                </c:pt>
                <c:pt idx="1037">
                  <c:v>40752</c:v>
                </c:pt>
                <c:pt idx="1038">
                  <c:v>40751</c:v>
                </c:pt>
                <c:pt idx="1039">
                  <c:v>40750</c:v>
                </c:pt>
                <c:pt idx="1040">
                  <c:v>40749</c:v>
                </c:pt>
                <c:pt idx="1041">
                  <c:v>40746</c:v>
                </c:pt>
                <c:pt idx="1042">
                  <c:v>40745</c:v>
                </c:pt>
                <c:pt idx="1043">
                  <c:v>40744</c:v>
                </c:pt>
                <c:pt idx="1044">
                  <c:v>40743</c:v>
                </c:pt>
                <c:pt idx="1045">
                  <c:v>40742</c:v>
                </c:pt>
                <c:pt idx="1046">
                  <c:v>40739</c:v>
                </c:pt>
                <c:pt idx="1047">
                  <c:v>40738</c:v>
                </c:pt>
                <c:pt idx="1048">
                  <c:v>40737</c:v>
                </c:pt>
                <c:pt idx="1049">
                  <c:v>40736</c:v>
                </c:pt>
                <c:pt idx="1050">
                  <c:v>40735</c:v>
                </c:pt>
                <c:pt idx="1051">
                  <c:v>40732</c:v>
                </c:pt>
                <c:pt idx="1052">
                  <c:v>40731</c:v>
                </c:pt>
                <c:pt idx="1053">
                  <c:v>40730</c:v>
                </c:pt>
                <c:pt idx="1054">
                  <c:v>40729</c:v>
                </c:pt>
                <c:pt idx="1055">
                  <c:v>40728</c:v>
                </c:pt>
                <c:pt idx="1056">
                  <c:v>40725</c:v>
                </c:pt>
                <c:pt idx="1057">
                  <c:v>40724</c:v>
                </c:pt>
                <c:pt idx="1058">
                  <c:v>40723</c:v>
                </c:pt>
                <c:pt idx="1059">
                  <c:v>40722</c:v>
                </c:pt>
                <c:pt idx="1060">
                  <c:v>40721</c:v>
                </c:pt>
                <c:pt idx="1061">
                  <c:v>40718</c:v>
                </c:pt>
                <c:pt idx="1062">
                  <c:v>40717</c:v>
                </c:pt>
                <c:pt idx="1063">
                  <c:v>40716</c:v>
                </c:pt>
                <c:pt idx="1064">
                  <c:v>40715</c:v>
                </c:pt>
                <c:pt idx="1065">
                  <c:v>40714</c:v>
                </c:pt>
                <c:pt idx="1066">
                  <c:v>40711</c:v>
                </c:pt>
                <c:pt idx="1067">
                  <c:v>40710</c:v>
                </c:pt>
                <c:pt idx="1068">
                  <c:v>40709</c:v>
                </c:pt>
                <c:pt idx="1069">
                  <c:v>40708</c:v>
                </c:pt>
                <c:pt idx="1070">
                  <c:v>40704</c:v>
                </c:pt>
                <c:pt idx="1071">
                  <c:v>40703</c:v>
                </c:pt>
                <c:pt idx="1072">
                  <c:v>40702</c:v>
                </c:pt>
                <c:pt idx="1073">
                  <c:v>40701</c:v>
                </c:pt>
                <c:pt idx="1074">
                  <c:v>40700</c:v>
                </c:pt>
                <c:pt idx="1075">
                  <c:v>40697</c:v>
                </c:pt>
                <c:pt idx="1076">
                  <c:v>40696</c:v>
                </c:pt>
                <c:pt idx="1077">
                  <c:v>40695</c:v>
                </c:pt>
                <c:pt idx="1078">
                  <c:v>40694</c:v>
                </c:pt>
                <c:pt idx="1079">
                  <c:v>40693</c:v>
                </c:pt>
                <c:pt idx="1080">
                  <c:v>40690</c:v>
                </c:pt>
                <c:pt idx="1081">
                  <c:v>40689</c:v>
                </c:pt>
                <c:pt idx="1082">
                  <c:v>40688</c:v>
                </c:pt>
                <c:pt idx="1083">
                  <c:v>40687</c:v>
                </c:pt>
                <c:pt idx="1084">
                  <c:v>40686</c:v>
                </c:pt>
                <c:pt idx="1085">
                  <c:v>40683</c:v>
                </c:pt>
                <c:pt idx="1086">
                  <c:v>40682</c:v>
                </c:pt>
                <c:pt idx="1087">
                  <c:v>40681</c:v>
                </c:pt>
                <c:pt idx="1088">
                  <c:v>40680</c:v>
                </c:pt>
                <c:pt idx="1089">
                  <c:v>40679</c:v>
                </c:pt>
                <c:pt idx="1090">
                  <c:v>40676</c:v>
                </c:pt>
                <c:pt idx="1091">
                  <c:v>40675</c:v>
                </c:pt>
                <c:pt idx="1092">
                  <c:v>40674</c:v>
                </c:pt>
                <c:pt idx="1093">
                  <c:v>40673</c:v>
                </c:pt>
                <c:pt idx="1094">
                  <c:v>40669</c:v>
                </c:pt>
                <c:pt idx="1095">
                  <c:v>40668</c:v>
                </c:pt>
                <c:pt idx="1096">
                  <c:v>40667</c:v>
                </c:pt>
                <c:pt idx="1097">
                  <c:v>40666</c:v>
                </c:pt>
                <c:pt idx="1098">
                  <c:v>40662</c:v>
                </c:pt>
                <c:pt idx="1099">
                  <c:v>40661</c:v>
                </c:pt>
                <c:pt idx="1100">
                  <c:v>40660</c:v>
                </c:pt>
                <c:pt idx="1101">
                  <c:v>40659</c:v>
                </c:pt>
                <c:pt idx="1102">
                  <c:v>40658</c:v>
                </c:pt>
                <c:pt idx="1103">
                  <c:v>40655</c:v>
                </c:pt>
                <c:pt idx="1104">
                  <c:v>40654</c:v>
                </c:pt>
                <c:pt idx="1105">
                  <c:v>40653</c:v>
                </c:pt>
                <c:pt idx="1106">
                  <c:v>40652</c:v>
                </c:pt>
                <c:pt idx="1107">
                  <c:v>40651</c:v>
                </c:pt>
                <c:pt idx="1108">
                  <c:v>40648</c:v>
                </c:pt>
                <c:pt idx="1109">
                  <c:v>40647</c:v>
                </c:pt>
                <c:pt idx="1110">
                  <c:v>40646</c:v>
                </c:pt>
                <c:pt idx="1111">
                  <c:v>40645</c:v>
                </c:pt>
                <c:pt idx="1112">
                  <c:v>40644</c:v>
                </c:pt>
                <c:pt idx="1113">
                  <c:v>40641</c:v>
                </c:pt>
                <c:pt idx="1114">
                  <c:v>40640</c:v>
                </c:pt>
                <c:pt idx="1115">
                  <c:v>40639</c:v>
                </c:pt>
                <c:pt idx="1116">
                  <c:v>40638</c:v>
                </c:pt>
                <c:pt idx="1117">
                  <c:v>40637</c:v>
                </c:pt>
                <c:pt idx="1118">
                  <c:v>40634</c:v>
                </c:pt>
                <c:pt idx="1119">
                  <c:v>40633</c:v>
                </c:pt>
                <c:pt idx="1120">
                  <c:v>40632</c:v>
                </c:pt>
                <c:pt idx="1121">
                  <c:v>40631</c:v>
                </c:pt>
                <c:pt idx="1122">
                  <c:v>40630</c:v>
                </c:pt>
                <c:pt idx="1123">
                  <c:v>40627</c:v>
                </c:pt>
                <c:pt idx="1124">
                  <c:v>40626</c:v>
                </c:pt>
                <c:pt idx="1125">
                  <c:v>40625</c:v>
                </c:pt>
                <c:pt idx="1126">
                  <c:v>40624</c:v>
                </c:pt>
                <c:pt idx="1127">
                  <c:v>40623</c:v>
                </c:pt>
                <c:pt idx="1128">
                  <c:v>40620</c:v>
                </c:pt>
                <c:pt idx="1129">
                  <c:v>40619</c:v>
                </c:pt>
                <c:pt idx="1130">
                  <c:v>40618</c:v>
                </c:pt>
                <c:pt idx="1131">
                  <c:v>40617</c:v>
                </c:pt>
                <c:pt idx="1132">
                  <c:v>40616</c:v>
                </c:pt>
                <c:pt idx="1133">
                  <c:v>40613</c:v>
                </c:pt>
                <c:pt idx="1134">
                  <c:v>40612</c:v>
                </c:pt>
                <c:pt idx="1135">
                  <c:v>40611</c:v>
                </c:pt>
                <c:pt idx="1136">
                  <c:v>40607</c:v>
                </c:pt>
                <c:pt idx="1137">
                  <c:v>40606</c:v>
                </c:pt>
                <c:pt idx="1138">
                  <c:v>40605</c:v>
                </c:pt>
                <c:pt idx="1139">
                  <c:v>40604</c:v>
                </c:pt>
                <c:pt idx="1140">
                  <c:v>40603</c:v>
                </c:pt>
                <c:pt idx="1141">
                  <c:v>40602</c:v>
                </c:pt>
                <c:pt idx="1142">
                  <c:v>40599</c:v>
                </c:pt>
                <c:pt idx="1143">
                  <c:v>40598</c:v>
                </c:pt>
                <c:pt idx="1144">
                  <c:v>40596</c:v>
                </c:pt>
                <c:pt idx="1145">
                  <c:v>40595</c:v>
                </c:pt>
                <c:pt idx="1146">
                  <c:v>40592</c:v>
                </c:pt>
                <c:pt idx="1147">
                  <c:v>40591</c:v>
                </c:pt>
                <c:pt idx="1148">
                  <c:v>40590</c:v>
                </c:pt>
                <c:pt idx="1149">
                  <c:v>40589</c:v>
                </c:pt>
                <c:pt idx="1150">
                  <c:v>40588</c:v>
                </c:pt>
                <c:pt idx="1151">
                  <c:v>40585</c:v>
                </c:pt>
                <c:pt idx="1152">
                  <c:v>40584</c:v>
                </c:pt>
                <c:pt idx="1153">
                  <c:v>40583</c:v>
                </c:pt>
                <c:pt idx="1154">
                  <c:v>40582</c:v>
                </c:pt>
                <c:pt idx="1155">
                  <c:v>40581</c:v>
                </c:pt>
                <c:pt idx="1156">
                  <c:v>40578</c:v>
                </c:pt>
                <c:pt idx="1157">
                  <c:v>40577</c:v>
                </c:pt>
                <c:pt idx="1158">
                  <c:v>40576</c:v>
                </c:pt>
                <c:pt idx="1159">
                  <c:v>40575</c:v>
                </c:pt>
                <c:pt idx="1160">
                  <c:v>40574</c:v>
                </c:pt>
                <c:pt idx="1161">
                  <c:v>40571</c:v>
                </c:pt>
                <c:pt idx="1162">
                  <c:v>40570</c:v>
                </c:pt>
                <c:pt idx="1163">
                  <c:v>40569</c:v>
                </c:pt>
                <c:pt idx="1164">
                  <c:v>40568</c:v>
                </c:pt>
                <c:pt idx="1165">
                  <c:v>40567</c:v>
                </c:pt>
                <c:pt idx="1166">
                  <c:v>40564</c:v>
                </c:pt>
                <c:pt idx="1167">
                  <c:v>40563</c:v>
                </c:pt>
                <c:pt idx="1168">
                  <c:v>40562</c:v>
                </c:pt>
                <c:pt idx="1169">
                  <c:v>40561</c:v>
                </c:pt>
                <c:pt idx="1170">
                  <c:v>40560</c:v>
                </c:pt>
                <c:pt idx="1171">
                  <c:v>40557</c:v>
                </c:pt>
                <c:pt idx="1172">
                  <c:v>40556</c:v>
                </c:pt>
                <c:pt idx="1173">
                  <c:v>40555</c:v>
                </c:pt>
                <c:pt idx="1174">
                  <c:v>40554</c:v>
                </c:pt>
                <c:pt idx="1175">
                  <c:v>40543</c:v>
                </c:pt>
                <c:pt idx="1176">
                  <c:v>40542</c:v>
                </c:pt>
                <c:pt idx="1177">
                  <c:v>40541</c:v>
                </c:pt>
                <c:pt idx="1178">
                  <c:v>40540</c:v>
                </c:pt>
                <c:pt idx="1179">
                  <c:v>40539</c:v>
                </c:pt>
                <c:pt idx="1180">
                  <c:v>40536</c:v>
                </c:pt>
                <c:pt idx="1181">
                  <c:v>40535</c:v>
                </c:pt>
                <c:pt idx="1182">
                  <c:v>40534</c:v>
                </c:pt>
                <c:pt idx="1183">
                  <c:v>40533</c:v>
                </c:pt>
                <c:pt idx="1184">
                  <c:v>40532</c:v>
                </c:pt>
                <c:pt idx="1185">
                  <c:v>40529</c:v>
                </c:pt>
                <c:pt idx="1186">
                  <c:v>40528</c:v>
                </c:pt>
                <c:pt idx="1187">
                  <c:v>40527</c:v>
                </c:pt>
                <c:pt idx="1188">
                  <c:v>40526</c:v>
                </c:pt>
                <c:pt idx="1189">
                  <c:v>40525</c:v>
                </c:pt>
                <c:pt idx="1190">
                  <c:v>40522</c:v>
                </c:pt>
                <c:pt idx="1191">
                  <c:v>40521</c:v>
                </c:pt>
                <c:pt idx="1192">
                  <c:v>40520</c:v>
                </c:pt>
                <c:pt idx="1193">
                  <c:v>40519</c:v>
                </c:pt>
                <c:pt idx="1194">
                  <c:v>40518</c:v>
                </c:pt>
                <c:pt idx="1195">
                  <c:v>40515</c:v>
                </c:pt>
                <c:pt idx="1196">
                  <c:v>40514</c:v>
                </c:pt>
                <c:pt idx="1197">
                  <c:v>40513</c:v>
                </c:pt>
                <c:pt idx="1198">
                  <c:v>40512</c:v>
                </c:pt>
                <c:pt idx="1199">
                  <c:v>40511</c:v>
                </c:pt>
                <c:pt idx="1200">
                  <c:v>40508</c:v>
                </c:pt>
                <c:pt idx="1201">
                  <c:v>40507</c:v>
                </c:pt>
                <c:pt idx="1202">
                  <c:v>40506</c:v>
                </c:pt>
                <c:pt idx="1203">
                  <c:v>40505</c:v>
                </c:pt>
                <c:pt idx="1204">
                  <c:v>40504</c:v>
                </c:pt>
                <c:pt idx="1205">
                  <c:v>40501</c:v>
                </c:pt>
                <c:pt idx="1206">
                  <c:v>40500</c:v>
                </c:pt>
                <c:pt idx="1207">
                  <c:v>40499</c:v>
                </c:pt>
                <c:pt idx="1208">
                  <c:v>40498</c:v>
                </c:pt>
                <c:pt idx="1209">
                  <c:v>40497</c:v>
                </c:pt>
                <c:pt idx="1210">
                  <c:v>40495</c:v>
                </c:pt>
                <c:pt idx="1211">
                  <c:v>40494</c:v>
                </c:pt>
                <c:pt idx="1212">
                  <c:v>40493</c:v>
                </c:pt>
                <c:pt idx="1213">
                  <c:v>40492</c:v>
                </c:pt>
                <c:pt idx="1214">
                  <c:v>40491</c:v>
                </c:pt>
                <c:pt idx="1215">
                  <c:v>40490</c:v>
                </c:pt>
                <c:pt idx="1216">
                  <c:v>40485</c:v>
                </c:pt>
                <c:pt idx="1217">
                  <c:v>40484</c:v>
                </c:pt>
                <c:pt idx="1218">
                  <c:v>40483</c:v>
                </c:pt>
                <c:pt idx="1219">
                  <c:v>40480</c:v>
                </c:pt>
                <c:pt idx="1220">
                  <c:v>40479</c:v>
                </c:pt>
                <c:pt idx="1221">
                  <c:v>40478</c:v>
                </c:pt>
                <c:pt idx="1222">
                  <c:v>40477</c:v>
                </c:pt>
                <c:pt idx="1223">
                  <c:v>40476</c:v>
                </c:pt>
                <c:pt idx="1224">
                  <c:v>40473</c:v>
                </c:pt>
                <c:pt idx="1225">
                  <c:v>40472</c:v>
                </c:pt>
                <c:pt idx="1226">
                  <c:v>40471</c:v>
                </c:pt>
                <c:pt idx="1227">
                  <c:v>40470</c:v>
                </c:pt>
                <c:pt idx="1228">
                  <c:v>40469</c:v>
                </c:pt>
                <c:pt idx="1229">
                  <c:v>40466</c:v>
                </c:pt>
                <c:pt idx="1230">
                  <c:v>40465</c:v>
                </c:pt>
                <c:pt idx="1231">
                  <c:v>40464</c:v>
                </c:pt>
                <c:pt idx="1232">
                  <c:v>40463</c:v>
                </c:pt>
                <c:pt idx="1233">
                  <c:v>40462</c:v>
                </c:pt>
                <c:pt idx="1234">
                  <c:v>40459</c:v>
                </c:pt>
                <c:pt idx="1235">
                  <c:v>40458</c:v>
                </c:pt>
                <c:pt idx="1236">
                  <c:v>40457</c:v>
                </c:pt>
                <c:pt idx="1237">
                  <c:v>40456</c:v>
                </c:pt>
                <c:pt idx="1238">
                  <c:v>40455</c:v>
                </c:pt>
                <c:pt idx="1239">
                  <c:v>40452</c:v>
                </c:pt>
                <c:pt idx="1240">
                  <c:v>40451</c:v>
                </c:pt>
                <c:pt idx="1241">
                  <c:v>40450</c:v>
                </c:pt>
                <c:pt idx="1242">
                  <c:v>40449</c:v>
                </c:pt>
                <c:pt idx="1243">
                  <c:v>40448</c:v>
                </c:pt>
                <c:pt idx="1244">
                  <c:v>40445</c:v>
                </c:pt>
                <c:pt idx="1245">
                  <c:v>40444</c:v>
                </c:pt>
                <c:pt idx="1246">
                  <c:v>40443</c:v>
                </c:pt>
                <c:pt idx="1247">
                  <c:v>40442</c:v>
                </c:pt>
                <c:pt idx="1248">
                  <c:v>40441</c:v>
                </c:pt>
                <c:pt idx="1249">
                  <c:v>40438</c:v>
                </c:pt>
                <c:pt idx="1250">
                  <c:v>40437</c:v>
                </c:pt>
                <c:pt idx="1251">
                  <c:v>40436</c:v>
                </c:pt>
                <c:pt idx="1252">
                  <c:v>40435</c:v>
                </c:pt>
                <c:pt idx="1253">
                  <c:v>40434</c:v>
                </c:pt>
                <c:pt idx="1254">
                  <c:v>40431</c:v>
                </c:pt>
                <c:pt idx="1255">
                  <c:v>40430</c:v>
                </c:pt>
                <c:pt idx="1256">
                  <c:v>40429</c:v>
                </c:pt>
                <c:pt idx="1257">
                  <c:v>40428</c:v>
                </c:pt>
                <c:pt idx="1258">
                  <c:v>40427</c:v>
                </c:pt>
                <c:pt idx="1259">
                  <c:v>40424</c:v>
                </c:pt>
                <c:pt idx="1260">
                  <c:v>40423</c:v>
                </c:pt>
                <c:pt idx="1261">
                  <c:v>40422</c:v>
                </c:pt>
                <c:pt idx="1262">
                  <c:v>40421</c:v>
                </c:pt>
                <c:pt idx="1263">
                  <c:v>40420</c:v>
                </c:pt>
                <c:pt idx="1264">
                  <c:v>40417</c:v>
                </c:pt>
                <c:pt idx="1265">
                  <c:v>40416</c:v>
                </c:pt>
                <c:pt idx="1266">
                  <c:v>40415</c:v>
                </c:pt>
                <c:pt idx="1267">
                  <c:v>40414</c:v>
                </c:pt>
                <c:pt idx="1268">
                  <c:v>40413</c:v>
                </c:pt>
                <c:pt idx="1269">
                  <c:v>40410</c:v>
                </c:pt>
                <c:pt idx="1270">
                  <c:v>40409</c:v>
                </c:pt>
                <c:pt idx="1271">
                  <c:v>40408</c:v>
                </c:pt>
                <c:pt idx="1272">
                  <c:v>40407</c:v>
                </c:pt>
                <c:pt idx="1273">
                  <c:v>40406</c:v>
                </c:pt>
                <c:pt idx="1274">
                  <c:v>40403</c:v>
                </c:pt>
                <c:pt idx="1275">
                  <c:v>40402</c:v>
                </c:pt>
                <c:pt idx="1276">
                  <c:v>40401</c:v>
                </c:pt>
                <c:pt idx="1277">
                  <c:v>40400</c:v>
                </c:pt>
                <c:pt idx="1278">
                  <c:v>40399</c:v>
                </c:pt>
                <c:pt idx="1279">
                  <c:v>40396</c:v>
                </c:pt>
                <c:pt idx="1280">
                  <c:v>40395</c:v>
                </c:pt>
                <c:pt idx="1281">
                  <c:v>40394</c:v>
                </c:pt>
                <c:pt idx="1282">
                  <c:v>40393</c:v>
                </c:pt>
                <c:pt idx="1283">
                  <c:v>40392</c:v>
                </c:pt>
                <c:pt idx="1284">
                  <c:v>40389</c:v>
                </c:pt>
                <c:pt idx="1285">
                  <c:v>40388</c:v>
                </c:pt>
                <c:pt idx="1286">
                  <c:v>40387</c:v>
                </c:pt>
                <c:pt idx="1287">
                  <c:v>40386</c:v>
                </c:pt>
                <c:pt idx="1288">
                  <c:v>40385</c:v>
                </c:pt>
                <c:pt idx="1289">
                  <c:v>40382</c:v>
                </c:pt>
                <c:pt idx="1290">
                  <c:v>40381</c:v>
                </c:pt>
                <c:pt idx="1291">
                  <c:v>40380</c:v>
                </c:pt>
                <c:pt idx="1292">
                  <c:v>40379</c:v>
                </c:pt>
                <c:pt idx="1293">
                  <c:v>40378</c:v>
                </c:pt>
                <c:pt idx="1294">
                  <c:v>40375</c:v>
                </c:pt>
                <c:pt idx="1295">
                  <c:v>40374</c:v>
                </c:pt>
                <c:pt idx="1296">
                  <c:v>40373</c:v>
                </c:pt>
                <c:pt idx="1297">
                  <c:v>40372</c:v>
                </c:pt>
                <c:pt idx="1298">
                  <c:v>40371</c:v>
                </c:pt>
                <c:pt idx="1299">
                  <c:v>40368</c:v>
                </c:pt>
                <c:pt idx="1300">
                  <c:v>40367</c:v>
                </c:pt>
                <c:pt idx="1301">
                  <c:v>40366</c:v>
                </c:pt>
                <c:pt idx="1302">
                  <c:v>40365</c:v>
                </c:pt>
                <c:pt idx="1303">
                  <c:v>40364</c:v>
                </c:pt>
                <c:pt idx="1304">
                  <c:v>40361</c:v>
                </c:pt>
                <c:pt idx="1305">
                  <c:v>40360</c:v>
                </c:pt>
              </c:numCache>
            </c:numRef>
          </c:cat>
          <c:val>
            <c:numRef>
              <c:f>Лист2!$C$9:$C$1314</c:f>
              <c:numCache>
                <c:formatCode>_-* #,##0_р_._-;\-* #,##0_р_._-;_-* "-"??_р_._-;_-@_-</c:formatCode>
                <c:ptCount val="1306"/>
                <c:pt idx="0">
                  <c:v>5239.2</c:v>
                </c:pt>
                <c:pt idx="1">
                  <c:v>32035.200000000001</c:v>
                </c:pt>
                <c:pt idx="2">
                  <c:v>0</c:v>
                </c:pt>
                <c:pt idx="3">
                  <c:v>961.6</c:v>
                </c:pt>
                <c:pt idx="4">
                  <c:v>0</c:v>
                </c:pt>
                <c:pt idx="5">
                  <c:v>40078.400000000001</c:v>
                </c:pt>
                <c:pt idx="6">
                  <c:v>0</c:v>
                </c:pt>
                <c:pt idx="7">
                  <c:v>6623.1200000000008</c:v>
                </c:pt>
                <c:pt idx="8">
                  <c:v>54.4</c:v>
                </c:pt>
                <c:pt idx="9">
                  <c:v>947.2</c:v>
                </c:pt>
                <c:pt idx="10">
                  <c:v>1911.2</c:v>
                </c:pt>
                <c:pt idx="11">
                  <c:v>0</c:v>
                </c:pt>
                <c:pt idx="12">
                  <c:v>489.6</c:v>
                </c:pt>
                <c:pt idx="13">
                  <c:v>325.60000000000002</c:v>
                </c:pt>
                <c:pt idx="14">
                  <c:v>0</c:v>
                </c:pt>
                <c:pt idx="15">
                  <c:v>837.6</c:v>
                </c:pt>
                <c:pt idx="16">
                  <c:v>0</c:v>
                </c:pt>
                <c:pt idx="17">
                  <c:v>0</c:v>
                </c:pt>
                <c:pt idx="18">
                  <c:v>5854.4</c:v>
                </c:pt>
                <c:pt idx="19">
                  <c:v>0</c:v>
                </c:pt>
                <c:pt idx="20">
                  <c:v>7753.29</c:v>
                </c:pt>
                <c:pt idx="21">
                  <c:v>0</c:v>
                </c:pt>
                <c:pt idx="22">
                  <c:v>1832</c:v>
                </c:pt>
                <c:pt idx="23">
                  <c:v>3812</c:v>
                </c:pt>
                <c:pt idx="24">
                  <c:v>453.6</c:v>
                </c:pt>
                <c:pt idx="25">
                  <c:v>3618.55</c:v>
                </c:pt>
                <c:pt idx="26">
                  <c:v>0</c:v>
                </c:pt>
                <c:pt idx="27">
                  <c:v>0</c:v>
                </c:pt>
                <c:pt idx="28">
                  <c:v>1673.6</c:v>
                </c:pt>
                <c:pt idx="29">
                  <c:v>1044</c:v>
                </c:pt>
                <c:pt idx="30">
                  <c:v>1649.6</c:v>
                </c:pt>
                <c:pt idx="31">
                  <c:v>116</c:v>
                </c:pt>
                <c:pt idx="32">
                  <c:v>512.79999999999995</c:v>
                </c:pt>
                <c:pt idx="33">
                  <c:v>112</c:v>
                </c:pt>
                <c:pt idx="34">
                  <c:v>1752.8</c:v>
                </c:pt>
                <c:pt idx="35">
                  <c:v>0</c:v>
                </c:pt>
                <c:pt idx="36">
                  <c:v>170.4</c:v>
                </c:pt>
                <c:pt idx="37">
                  <c:v>327.2</c:v>
                </c:pt>
                <c:pt idx="38">
                  <c:v>168.8</c:v>
                </c:pt>
                <c:pt idx="39">
                  <c:v>504.8</c:v>
                </c:pt>
                <c:pt idx="40">
                  <c:v>55.2</c:v>
                </c:pt>
                <c:pt idx="41">
                  <c:v>0</c:v>
                </c:pt>
                <c:pt idx="42">
                  <c:v>160</c:v>
                </c:pt>
                <c:pt idx="43">
                  <c:v>17104</c:v>
                </c:pt>
                <c:pt idx="44">
                  <c:v>4457.6000000000004</c:v>
                </c:pt>
                <c:pt idx="45">
                  <c:v>492</c:v>
                </c:pt>
                <c:pt idx="46">
                  <c:v>0</c:v>
                </c:pt>
                <c:pt idx="47">
                  <c:v>124</c:v>
                </c:pt>
                <c:pt idx="48">
                  <c:v>2389.6</c:v>
                </c:pt>
                <c:pt idx="49">
                  <c:v>1273.5999999999999</c:v>
                </c:pt>
                <c:pt idx="50">
                  <c:v>205.6</c:v>
                </c:pt>
                <c:pt idx="51">
                  <c:v>153.6</c:v>
                </c:pt>
                <c:pt idx="52">
                  <c:v>14325.6</c:v>
                </c:pt>
                <c:pt idx="53">
                  <c:v>1428.8</c:v>
                </c:pt>
                <c:pt idx="54">
                  <c:v>2200.8000000000002</c:v>
                </c:pt>
                <c:pt idx="55">
                  <c:v>111.2</c:v>
                </c:pt>
                <c:pt idx="56">
                  <c:v>80.8</c:v>
                </c:pt>
                <c:pt idx="57">
                  <c:v>0</c:v>
                </c:pt>
                <c:pt idx="58">
                  <c:v>0</c:v>
                </c:pt>
                <c:pt idx="59">
                  <c:v>1533.2</c:v>
                </c:pt>
                <c:pt idx="60">
                  <c:v>25.6</c:v>
                </c:pt>
                <c:pt idx="61">
                  <c:v>955.2</c:v>
                </c:pt>
                <c:pt idx="62">
                  <c:v>987.2</c:v>
                </c:pt>
                <c:pt idx="63">
                  <c:v>1376</c:v>
                </c:pt>
                <c:pt idx="64">
                  <c:v>171.2</c:v>
                </c:pt>
                <c:pt idx="65">
                  <c:v>4446.24</c:v>
                </c:pt>
                <c:pt idx="66">
                  <c:v>684.8</c:v>
                </c:pt>
                <c:pt idx="67">
                  <c:v>2245.6</c:v>
                </c:pt>
                <c:pt idx="68">
                  <c:v>7956.8</c:v>
                </c:pt>
                <c:pt idx="69">
                  <c:v>389.6</c:v>
                </c:pt>
                <c:pt idx="70">
                  <c:v>1914.48</c:v>
                </c:pt>
                <c:pt idx="71">
                  <c:v>380</c:v>
                </c:pt>
                <c:pt idx="72">
                  <c:v>984</c:v>
                </c:pt>
                <c:pt idx="73">
                  <c:v>25408</c:v>
                </c:pt>
                <c:pt idx="74">
                  <c:v>1324</c:v>
                </c:pt>
                <c:pt idx="75">
                  <c:v>624</c:v>
                </c:pt>
                <c:pt idx="76">
                  <c:v>230.4</c:v>
                </c:pt>
                <c:pt idx="77">
                  <c:v>6564</c:v>
                </c:pt>
                <c:pt idx="78">
                  <c:v>31263.200000000001</c:v>
                </c:pt>
                <c:pt idx="79">
                  <c:v>524</c:v>
                </c:pt>
                <c:pt idx="80">
                  <c:v>2325.6</c:v>
                </c:pt>
                <c:pt idx="81">
                  <c:v>9104</c:v>
                </c:pt>
                <c:pt idx="82">
                  <c:v>12165.6</c:v>
                </c:pt>
                <c:pt idx="83">
                  <c:v>20240</c:v>
                </c:pt>
                <c:pt idx="84">
                  <c:v>300</c:v>
                </c:pt>
                <c:pt idx="85">
                  <c:v>10496</c:v>
                </c:pt>
                <c:pt idx="86">
                  <c:v>25473.200000000001</c:v>
                </c:pt>
                <c:pt idx="87">
                  <c:v>717.6</c:v>
                </c:pt>
                <c:pt idx="88">
                  <c:v>24008.799999999996</c:v>
                </c:pt>
                <c:pt idx="89">
                  <c:v>927.2</c:v>
                </c:pt>
                <c:pt idx="90">
                  <c:v>26216</c:v>
                </c:pt>
                <c:pt idx="91">
                  <c:v>1628</c:v>
                </c:pt>
                <c:pt idx="92">
                  <c:v>8372.7999999999975</c:v>
                </c:pt>
                <c:pt idx="93">
                  <c:v>348</c:v>
                </c:pt>
                <c:pt idx="94">
                  <c:v>28790.75</c:v>
                </c:pt>
                <c:pt idx="95">
                  <c:v>33248.800000000003</c:v>
                </c:pt>
                <c:pt idx="96">
                  <c:v>15528</c:v>
                </c:pt>
                <c:pt idx="97">
                  <c:v>13625.6</c:v>
                </c:pt>
                <c:pt idx="98">
                  <c:v>7904</c:v>
                </c:pt>
                <c:pt idx="99">
                  <c:v>7824</c:v>
                </c:pt>
                <c:pt idx="100">
                  <c:v>10824</c:v>
                </c:pt>
                <c:pt idx="101">
                  <c:v>8948</c:v>
                </c:pt>
                <c:pt idx="102">
                  <c:v>2801.6</c:v>
                </c:pt>
                <c:pt idx="103">
                  <c:v>0</c:v>
                </c:pt>
                <c:pt idx="104">
                  <c:v>14771.359999999999</c:v>
                </c:pt>
                <c:pt idx="105">
                  <c:v>3257.6</c:v>
                </c:pt>
                <c:pt idx="106">
                  <c:v>4797.76</c:v>
                </c:pt>
                <c:pt idx="107">
                  <c:v>0</c:v>
                </c:pt>
                <c:pt idx="108">
                  <c:v>1328</c:v>
                </c:pt>
                <c:pt idx="109">
                  <c:v>0</c:v>
                </c:pt>
                <c:pt idx="110">
                  <c:v>3848</c:v>
                </c:pt>
                <c:pt idx="111">
                  <c:v>1013.6</c:v>
                </c:pt>
                <c:pt idx="112">
                  <c:v>4176</c:v>
                </c:pt>
                <c:pt idx="113">
                  <c:v>22082</c:v>
                </c:pt>
                <c:pt idx="114">
                  <c:v>0</c:v>
                </c:pt>
                <c:pt idx="115">
                  <c:v>990</c:v>
                </c:pt>
                <c:pt idx="116">
                  <c:v>4064</c:v>
                </c:pt>
                <c:pt idx="117">
                  <c:v>504</c:v>
                </c:pt>
                <c:pt idx="118">
                  <c:v>0</c:v>
                </c:pt>
                <c:pt idx="119">
                  <c:v>61437.599999999999</c:v>
                </c:pt>
                <c:pt idx="120">
                  <c:v>804</c:v>
                </c:pt>
                <c:pt idx="121">
                  <c:v>0</c:v>
                </c:pt>
                <c:pt idx="122">
                  <c:v>0</c:v>
                </c:pt>
                <c:pt idx="123">
                  <c:v>4981.6000000000004</c:v>
                </c:pt>
                <c:pt idx="124">
                  <c:v>1884</c:v>
                </c:pt>
                <c:pt idx="125">
                  <c:v>0</c:v>
                </c:pt>
                <c:pt idx="126">
                  <c:v>1547.2</c:v>
                </c:pt>
                <c:pt idx="127">
                  <c:v>2355.6799999999998</c:v>
                </c:pt>
                <c:pt idx="128">
                  <c:v>11440</c:v>
                </c:pt>
                <c:pt idx="129">
                  <c:v>917.6</c:v>
                </c:pt>
                <c:pt idx="130">
                  <c:v>1236</c:v>
                </c:pt>
                <c:pt idx="131">
                  <c:v>365.6</c:v>
                </c:pt>
                <c:pt idx="132">
                  <c:v>5865.6</c:v>
                </c:pt>
                <c:pt idx="133">
                  <c:v>0</c:v>
                </c:pt>
                <c:pt idx="134">
                  <c:v>7081.6</c:v>
                </c:pt>
                <c:pt idx="135">
                  <c:v>216</c:v>
                </c:pt>
                <c:pt idx="136">
                  <c:v>923.8599999999999</c:v>
                </c:pt>
                <c:pt idx="137">
                  <c:v>1389.6</c:v>
                </c:pt>
                <c:pt idx="138">
                  <c:v>14610</c:v>
                </c:pt>
                <c:pt idx="139">
                  <c:v>3743.2</c:v>
                </c:pt>
                <c:pt idx="140">
                  <c:v>568</c:v>
                </c:pt>
                <c:pt idx="141">
                  <c:v>2280</c:v>
                </c:pt>
                <c:pt idx="142">
                  <c:v>1445.6</c:v>
                </c:pt>
                <c:pt idx="143">
                  <c:v>801.6</c:v>
                </c:pt>
                <c:pt idx="144">
                  <c:v>566.79999999999995</c:v>
                </c:pt>
                <c:pt idx="145">
                  <c:v>19080</c:v>
                </c:pt>
                <c:pt idx="146">
                  <c:v>3978.4</c:v>
                </c:pt>
                <c:pt idx="147">
                  <c:v>4609.2</c:v>
                </c:pt>
                <c:pt idx="148">
                  <c:v>1157.5999999999999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2808</c:v>
                </c:pt>
                <c:pt idx="153">
                  <c:v>577.6</c:v>
                </c:pt>
                <c:pt idx="154">
                  <c:v>2192.8000000000002</c:v>
                </c:pt>
                <c:pt idx="155">
                  <c:v>649.6</c:v>
                </c:pt>
                <c:pt idx="156">
                  <c:v>32480</c:v>
                </c:pt>
                <c:pt idx="157">
                  <c:v>0</c:v>
                </c:pt>
                <c:pt idx="158">
                  <c:v>0</c:v>
                </c:pt>
                <c:pt idx="159">
                  <c:v>8773.6400000000012</c:v>
                </c:pt>
                <c:pt idx="160">
                  <c:v>645.6</c:v>
                </c:pt>
                <c:pt idx="161">
                  <c:v>31313.200000000001</c:v>
                </c:pt>
                <c:pt idx="162">
                  <c:v>0</c:v>
                </c:pt>
                <c:pt idx="163">
                  <c:v>8520.7999999999975</c:v>
                </c:pt>
                <c:pt idx="164">
                  <c:v>1421.6</c:v>
                </c:pt>
                <c:pt idx="165">
                  <c:v>1046.4000000000001</c:v>
                </c:pt>
                <c:pt idx="166">
                  <c:v>31948</c:v>
                </c:pt>
                <c:pt idx="167">
                  <c:v>0</c:v>
                </c:pt>
                <c:pt idx="168">
                  <c:v>1844</c:v>
                </c:pt>
                <c:pt idx="169">
                  <c:v>18236</c:v>
                </c:pt>
                <c:pt idx="170">
                  <c:v>26707.599999999995</c:v>
                </c:pt>
                <c:pt idx="171">
                  <c:v>32080</c:v>
                </c:pt>
                <c:pt idx="172">
                  <c:v>138.4</c:v>
                </c:pt>
                <c:pt idx="173">
                  <c:v>1695.2</c:v>
                </c:pt>
                <c:pt idx="174">
                  <c:v>1713.6</c:v>
                </c:pt>
                <c:pt idx="175">
                  <c:v>0</c:v>
                </c:pt>
                <c:pt idx="176">
                  <c:v>2051.7599999999998</c:v>
                </c:pt>
                <c:pt idx="177">
                  <c:v>4568.8</c:v>
                </c:pt>
                <c:pt idx="178">
                  <c:v>324</c:v>
                </c:pt>
                <c:pt idx="179">
                  <c:v>320157.11</c:v>
                </c:pt>
                <c:pt idx="180">
                  <c:v>112734.39999999999</c:v>
                </c:pt>
                <c:pt idx="181">
                  <c:v>694.4</c:v>
                </c:pt>
                <c:pt idx="182">
                  <c:v>112188</c:v>
                </c:pt>
                <c:pt idx="183">
                  <c:v>120208</c:v>
                </c:pt>
                <c:pt idx="184">
                  <c:v>48032</c:v>
                </c:pt>
                <c:pt idx="185">
                  <c:v>243572.36</c:v>
                </c:pt>
                <c:pt idx="186">
                  <c:v>20796.8</c:v>
                </c:pt>
                <c:pt idx="187">
                  <c:v>447129.59999999998</c:v>
                </c:pt>
                <c:pt idx="188">
                  <c:v>16384</c:v>
                </c:pt>
                <c:pt idx="189">
                  <c:v>287550.44</c:v>
                </c:pt>
                <c:pt idx="190">
                  <c:v>213264</c:v>
                </c:pt>
                <c:pt idx="191">
                  <c:v>399006.8</c:v>
                </c:pt>
                <c:pt idx="192">
                  <c:v>824.8</c:v>
                </c:pt>
                <c:pt idx="193">
                  <c:v>225608</c:v>
                </c:pt>
                <c:pt idx="194">
                  <c:v>257239.2</c:v>
                </c:pt>
                <c:pt idx="195">
                  <c:v>113648.98999999999</c:v>
                </c:pt>
                <c:pt idx="196">
                  <c:v>119920</c:v>
                </c:pt>
                <c:pt idx="197">
                  <c:v>99702.47</c:v>
                </c:pt>
                <c:pt idx="198">
                  <c:v>233985.6</c:v>
                </c:pt>
                <c:pt idx="199">
                  <c:v>136400</c:v>
                </c:pt>
                <c:pt idx="200">
                  <c:v>97174.399999999994</c:v>
                </c:pt>
                <c:pt idx="201">
                  <c:v>185720</c:v>
                </c:pt>
                <c:pt idx="202">
                  <c:v>114863.68000000001</c:v>
                </c:pt>
                <c:pt idx="203">
                  <c:v>185311.2</c:v>
                </c:pt>
                <c:pt idx="204">
                  <c:v>70200</c:v>
                </c:pt>
                <c:pt idx="205">
                  <c:v>25800</c:v>
                </c:pt>
                <c:pt idx="206">
                  <c:v>142480</c:v>
                </c:pt>
                <c:pt idx="207">
                  <c:v>247516.79999999999</c:v>
                </c:pt>
                <c:pt idx="208">
                  <c:v>115251.2</c:v>
                </c:pt>
                <c:pt idx="209">
                  <c:v>35247.810000000005</c:v>
                </c:pt>
                <c:pt idx="210">
                  <c:v>49323.199999999997</c:v>
                </c:pt>
                <c:pt idx="211">
                  <c:v>144344.79999999999</c:v>
                </c:pt>
                <c:pt idx="212">
                  <c:v>13508.8</c:v>
                </c:pt>
                <c:pt idx="213">
                  <c:v>21318.400000000001</c:v>
                </c:pt>
                <c:pt idx="214">
                  <c:v>63032</c:v>
                </c:pt>
                <c:pt idx="215">
                  <c:v>8510.4</c:v>
                </c:pt>
                <c:pt idx="216">
                  <c:v>16928</c:v>
                </c:pt>
                <c:pt idx="217">
                  <c:v>29151.200000000001</c:v>
                </c:pt>
                <c:pt idx="218">
                  <c:v>3840</c:v>
                </c:pt>
                <c:pt idx="219">
                  <c:v>61112</c:v>
                </c:pt>
                <c:pt idx="220">
                  <c:v>29427.200000000001</c:v>
                </c:pt>
                <c:pt idx="221">
                  <c:v>11260.79</c:v>
                </c:pt>
                <c:pt idx="222">
                  <c:v>25976.799999999996</c:v>
                </c:pt>
                <c:pt idx="223">
                  <c:v>53248</c:v>
                </c:pt>
                <c:pt idx="224">
                  <c:v>78496.399999999994</c:v>
                </c:pt>
                <c:pt idx="225">
                  <c:v>1160</c:v>
                </c:pt>
                <c:pt idx="226">
                  <c:v>36377.599999999999</c:v>
                </c:pt>
                <c:pt idx="227">
                  <c:v>154824.79999999999</c:v>
                </c:pt>
                <c:pt idx="228">
                  <c:v>6556.8</c:v>
                </c:pt>
                <c:pt idx="229">
                  <c:v>42482.400000000001</c:v>
                </c:pt>
                <c:pt idx="230">
                  <c:v>70380</c:v>
                </c:pt>
                <c:pt idx="231">
                  <c:v>10059.200000000003</c:v>
                </c:pt>
                <c:pt idx="232">
                  <c:v>63516</c:v>
                </c:pt>
                <c:pt idx="233">
                  <c:v>63953.599999999999</c:v>
                </c:pt>
                <c:pt idx="234">
                  <c:v>5767.2</c:v>
                </c:pt>
                <c:pt idx="235">
                  <c:v>47776</c:v>
                </c:pt>
                <c:pt idx="236">
                  <c:v>3115.2</c:v>
                </c:pt>
                <c:pt idx="237">
                  <c:v>62286.400000000001</c:v>
                </c:pt>
                <c:pt idx="238">
                  <c:v>18923.2</c:v>
                </c:pt>
                <c:pt idx="239">
                  <c:v>58392</c:v>
                </c:pt>
                <c:pt idx="240">
                  <c:v>22749.03</c:v>
                </c:pt>
                <c:pt idx="241">
                  <c:v>11632</c:v>
                </c:pt>
                <c:pt idx="242">
                  <c:v>65516</c:v>
                </c:pt>
                <c:pt idx="243">
                  <c:v>3662.4</c:v>
                </c:pt>
                <c:pt idx="244">
                  <c:v>5629.6</c:v>
                </c:pt>
                <c:pt idx="245">
                  <c:v>5199.2</c:v>
                </c:pt>
                <c:pt idx="246">
                  <c:v>20256</c:v>
                </c:pt>
                <c:pt idx="247">
                  <c:v>75014.399999999994</c:v>
                </c:pt>
                <c:pt idx="248">
                  <c:v>15420.8</c:v>
                </c:pt>
                <c:pt idx="249">
                  <c:v>7437.6</c:v>
                </c:pt>
                <c:pt idx="250">
                  <c:v>25225.599999999995</c:v>
                </c:pt>
                <c:pt idx="251">
                  <c:v>9524</c:v>
                </c:pt>
                <c:pt idx="252">
                  <c:v>75261.600000000006</c:v>
                </c:pt>
                <c:pt idx="253">
                  <c:v>1655.2</c:v>
                </c:pt>
                <c:pt idx="254">
                  <c:v>23044</c:v>
                </c:pt>
                <c:pt idx="255">
                  <c:v>45006.400000000001</c:v>
                </c:pt>
                <c:pt idx="256">
                  <c:v>28680</c:v>
                </c:pt>
                <c:pt idx="257">
                  <c:v>87996.800000000003</c:v>
                </c:pt>
                <c:pt idx="258">
                  <c:v>23344.799999999996</c:v>
                </c:pt>
                <c:pt idx="259">
                  <c:v>12980</c:v>
                </c:pt>
                <c:pt idx="260">
                  <c:v>19376</c:v>
                </c:pt>
                <c:pt idx="261">
                  <c:v>3694.4</c:v>
                </c:pt>
                <c:pt idx="262">
                  <c:v>74004.800000000003</c:v>
                </c:pt>
                <c:pt idx="263">
                  <c:v>7535.2</c:v>
                </c:pt>
                <c:pt idx="264">
                  <c:v>7334.4</c:v>
                </c:pt>
                <c:pt idx="265">
                  <c:v>9319.2000000000007</c:v>
                </c:pt>
                <c:pt idx="266">
                  <c:v>4110.4000000000005</c:v>
                </c:pt>
                <c:pt idx="267">
                  <c:v>76845.600000000006</c:v>
                </c:pt>
                <c:pt idx="268">
                  <c:v>4919.2</c:v>
                </c:pt>
                <c:pt idx="269">
                  <c:v>2216</c:v>
                </c:pt>
                <c:pt idx="270">
                  <c:v>60187.71</c:v>
                </c:pt>
                <c:pt idx="271">
                  <c:v>5312</c:v>
                </c:pt>
                <c:pt idx="272">
                  <c:v>78656</c:v>
                </c:pt>
                <c:pt idx="273">
                  <c:v>816.8</c:v>
                </c:pt>
                <c:pt idx="274">
                  <c:v>24688.400000000001</c:v>
                </c:pt>
                <c:pt idx="275">
                  <c:v>1732</c:v>
                </c:pt>
                <c:pt idx="276">
                  <c:v>848</c:v>
                </c:pt>
                <c:pt idx="277">
                  <c:v>78692</c:v>
                </c:pt>
                <c:pt idx="278">
                  <c:v>24442.400000000001</c:v>
                </c:pt>
                <c:pt idx="279">
                  <c:v>2643.2</c:v>
                </c:pt>
                <c:pt idx="280">
                  <c:v>656</c:v>
                </c:pt>
                <c:pt idx="281">
                  <c:v>178.4</c:v>
                </c:pt>
                <c:pt idx="282">
                  <c:v>80322.03</c:v>
                </c:pt>
                <c:pt idx="283">
                  <c:v>816</c:v>
                </c:pt>
                <c:pt idx="284">
                  <c:v>1939.2</c:v>
                </c:pt>
                <c:pt idx="285">
                  <c:v>5722.4</c:v>
                </c:pt>
                <c:pt idx="286">
                  <c:v>40</c:v>
                </c:pt>
                <c:pt idx="287">
                  <c:v>77016</c:v>
                </c:pt>
                <c:pt idx="288">
                  <c:v>37130.400000000001</c:v>
                </c:pt>
                <c:pt idx="289">
                  <c:v>8412</c:v>
                </c:pt>
                <c:pt idx="290">
                  <c:v>12584</c:v>
                </c:pt>
                <c:pt idx="291">
                  <c:v>33157.53</c:v>
                </c:pt>
                <c:pt idx="292">
                  <c:v>97666.4</c:v>
                </c:pt>
                <c:pt idx="293">
                  <c:v>61662.37</c:v>
                </c:pt>
                <c:pt idx="294">
                  <c:v>8607.3599999999988</c:v>
                </c:pt>
                <c:pt idx="295">
                  <c:v>3481.6</c:v>
                </c:pt>
                <c:pt idx="296">
                  <c:v>24110.400000000001</c:v>
                </c:pt>
                <c:pt idx="297">
                  <c:v>77256</c:v>
                </c:pt>
                <c:pt idx="298">
                  <c:v>74021.61</c:v>
                </c:pt>
                <c:pt idx="299">
                  <c:v>8563.2000000000007</c:v>
                </c:pt>
                <c:pt idx="300">
                  <c:v>2745.6</c:v>
                </c:pt>
                <c:pt idx="301">
                  <c:v>72</c:v>
                </c:pt>
                <c:pt idx="302">
                  <c:v>78896</c:v>
                </c:pt>
                <c:pt idx="303">
                  <c:v>65622.459999999992</c:v>
                </c:pt>
                <c:pt idx="304">
                  <c:v>192</c:v>
                </c:pt>
                <c:pt idx="305">
                  <c:v>1139.2</c:v>
                </c:pt>
                <c:pt idx="306">
                  <c:v>224.8</c:v>
                </c:pt>
                <c:pt idx="307">
                  <c:v>77655.199999999997</c:v>
                </c:pt>
                <c:pt idx="308">
                  <c:v>31368.91</c:v>
                </c:pt>
                <c:pt idx="309">
                  <c:v>317.60000000000002</c:v>
                </c:pt>
                <c:pt idx="310">
                  <c:v>240</c:v>
                </c:pt>
                <c:pt idx="311">
                  <c:v>9518.02</c:v>
                </c:pt>
                <c:pt idx="312">
                  <c:v>78876.800000000003</c:v>
                </c:pt>
                <c:pt idx="313">
                  <c:v>32584.16</c:v>
                </c:pt>
                <c:pt idx="314">
                  <c:v>8036.01</c:v>
                </c:pt>
                <c:pt idx="315">
                  <c:v>34844.560000000005</c:v>
                </c:pt>
                <c:pt idx="316">
                  <c:v>1688</c:v>
                </c:pt>
                <c:pt idx="317">
                  <c:v>80341.600000000006</c:v>
                </c:pt>
                <c:pt idx="318">
                  <c:v>42339.4</c:v>
                </c:pt>
                <c:pt idx="319">
                  <c:v>3320</c:v>
                </c:pt>
                <c:pt idx="320">
                  <c:v>12131.2</c:v>
                </c:pt>
                <c:pt idx="321">
                  <c:v>1066.4000000000001</c:v>
                </c:pt>
                <c:pt idx="322">
                  <c:v>80948</c:v>
                </c:pt>
                <c:pt idx="323">
                  <c:v>32640.649999999998</c:v>
                </c:pt>
                <c:pt idx="324">
                  <c:v>2846</c:v>
                </c:pt>
                <c:pt idx="325">
                  <c:v>80046.399999999994</c:v>
                </c:pt>
                <c:pt idx="326">
                  <c:v>32507.21</c:v>
                </c:pt>
                <c:pt idx="327">
                  <c:v>840</c:v>
                </c:pt>
                <c:pt idx="328">
                  <c:v>2785.6</c:v>
                </c:pt>
                <c:pt idx="329">
                  <c:v>209.6</c:v>
                </c:pt>
                <c:pt idx="330">
                  <c:v>79417.600000000006</c:v>
                </c:pt>
                <c:pt idx="331">
                  <c:v>31215.21</c:v>
                </c:pt>
                <c:pt idx="332">
                  <c:v>1180</c:v>
                </c:pt>
                <c:pt idx="333">
                  <c:v>682.4</c:v>
                </c:pt>
                <c:pt idx="334">
                  <c:v>2776</c:v>
                </c:pt>
                <c:pt idx="335">
                  <c:v>79231.199999999997</c:v>
                </c:pt>
                <c:pt idx="336">
                  <c:v>31039.59</c:v>
                </c:pt>
                <c:pt idx="337">
                  <c:v>2154.8000000000002</c:v>
                </c:pt>
                <c:pt idx="338">
                  <c:v>8179.1900000000005</c:v>
                </c:pt>
                <c:pt idx="339">
                  <c:v>776.8</c:v>
                </c:pt>
                <c:pt idx="340">
                  <c:v>78057.600000000006</c:v>
                </c:pt>
                <c:pt idx="341">
                  <c:v>1396</c:v>
                </c:pt>
                <c:pt idx="342">
                  <c:v>2475.1999999999998</c:v>
                </c:pt>
                <c:pt idx="343">
                  <c:v>421.6</c:v>
                </c:pt>
                <c:pt idx="344">
                  <c:v>449.6</c:v>
                </c:pt>
                <c:pt idx="345">
                  <c:v>79828</c:v>
                </c:pt>
                <c:pt idx="346">
                  <c:v>36311.689999999995</c:v>
                </c:pt>
                <c:pt idx="347">
                  <c:v>2467.1999999999998</c:v>
                </c:pt>
                <c:pt idx="348">
                  <c:v>5690.4</c:v>
                </c:pt>
                <c:pt idx="349">
                  <c:v>95348</c:v>
                </c:pt>
                <c:pt idx="350">
                  <c:v>34869.599999999999</c:v>
                </c:pt>
                <c:pt idx="351">
                  <c:v>2719.2</c:v>
                </c:pt>
                <c:pt idx="352">
                  <c:v>78798.8</c:v>
                </c:pt>
                <c:pt idx="353">
                  <c:v>35592.800000000003</c:v>
                </c:pt>
                <c:pt idx="354">
                  <c:v>863.12</c:v>
                </c:pt>
                <c:pt idx="355">
                  <c:v>1117.5999999999999</c:v>
                </c:pt>
                <c:pt idx="356">
                  <c:v>108</c:v>
                </c:pt>
                <c:pt idx="357">
                  <c:v>112279.31</c:v>
                </c:pt>
                <c:pt idx="358">
                  <c:v>1722.4</c:v>
                </c:pt>
                <c:pt idx="359">
                  <c:v>964</c:v>
                </c:pt>
                <c:pt idx="360">
                  <c:v>2437.1999999999998</c:v>
                </c:pt>
                <c:pt idx="361">
                  <c:v>39925.360000000001</c:v>
                </c:pt>
                <c:pt idx="362">
                  <c:v>79387.199999999997</c:v>
                </c:pt>
                <c:pt idx="363">
                  <c:v>472</c:v>
                </c:pt>
                <c:pt idx="364">
                  <c:v>34488.800000000003</c:v>
                </c:pt>
                <c:pt idx="365">
                  <c:v>818.28000000000009</c:v>
                </c:pt>
                <c:pt idx="366">
                  <c:v>680.8</c:v>
                </c:pt>
                <c:pt idx="367">
                  <c:v>92925.6</c:v>
                </c:pt>
                <c:pt idx="368">
                  <c:v>1218</c:v>
                </c:pt>
                <c:pt idx="369">
                  <c:v>400</c:v>
                </c:pt>
                <c:pt idx="370">
                  <c:v>825.6</c:v>
                </c:pt>
                <c:pt idx="371">
                  <c:v>195.2</c:v>
                </c:pt>
                <c:pt idx="372">
                  <c:v>125884.03</c:v>
                </c:pt>
                <c:pt idx="373">
                  <c:v>46.4</c:v>
                </c:pt>
                <c:pt idx="374">
                  <c:v>60396.11</c:v>
                </c:pt>
                <c:pt idx="375">
                  <c:v>308</c:v>
                </c:pt>
                <c:pt idx="376">
                  <c:v>49064.5</c:v>
                </c:pt>
                <c:pt idx="377">
                  <c:v>80133.600000000006</c:v>
                </c:pt>
                <c:pt idx="378">
                  <c:v>755.2</c:v>
                </c:pt>
                <c:pt idx="379">
                  <c:v>50771.719999999994</c:v>
                </c:pt>
                <c:pt idx="380">
                  <c:v>826.4</c:v>
                </c:pt>
                <c:pt idx="381">
                  <c:v>2088.3200000000002</c:v>
                </c:pt>
                <c:pt idx="382">
                  <c:v>89786.4</c:v>
                </c:pt>
                <c:pt idx="383">
                  <c:v>14754.640000000001</c:v>
                </c:pt>
                <c:pt idx="384">
                  <c:v>34826.159999999996</c:v>
                </c:pt>
                <c:pt idx="385">
                  <c:v>1469.6</c:v>
                </c:pt>
                <c:pt idx="386">
                  <c:v>1644</c:v>
                </c:pt>
                <c:pt idx="387">
                  <c:v>76842.399999999994</c:v>
                </c:pt>
                <c:pt idx="388">
                  <c:v>336</c:v>
                </c:pt>
                <c:pt idx="389">
                  <c:v>136</c:v>
                </c:pt>
                <c:pt idx="390">
                  <c:v>729.6</c:v>
                </c:pt>
                <c:pt idx="391">
                  <c:v>92187.62000000001</c:v>
                </c:pt>
                <c:pt idx="392">
                  <c:v>33436.239999999998</c:v>
                </c:pt>
                <c:pt idx="393">
                  <c:v>57.6</c:v>
                </c:pt>
                <c:pt idx="394">
                  <c:v>1598.4</c:v>
                </c:pt>
                <c:pt idx="395">
                  <c:v>580.79999999999995</c:v>
                </c:pt>
                <c:pt idx="396">
                  <c:v>31275.52</c:v>
                </c:pt>
                <c:pt idx="397">
                  <c:v>34781.599999999999</c:v>
                </c:pt>
                <c:pt idx="398">
                  <c:v>613.20000000000005</c:v>
                </c:pt>
                <c:pt idx="399">
                  <c:v>383.2</c:v>
                </c:pt>
                <c:pt idx="400">
                  <c:v>813.6</c:v>
                </c:pt>
                <c:pt idx="401">
                  <c:v>91109.180000000008</c:v>
                </c:pt>
                <c:pt idx="402">
                  <c:v>34185.599999999999</c:v>
                </c:pt>
                <c:pt idx="403">
                  <c:v>0</c:v>
                </c:pt>
                <c:pt idx="404">
                  <c:v>1456.8</c:v>
                </c:pt>
                <c:pt idx="405">
                  <c:v>5623.6</c:v>
                </c:pt>
                <c:pt idx="406">
                  <c:v>89868</c:v>
                </c:pt>
                <c:pt idx="407">
                  <c:v>34023.199999999997</c:v>
                </c:pt>
                <c:pt idx="408">
                  <c:v>170.4</c:v>
                </c:pt>
                <c:pt idx="409">
                  <c:v>1160</c:v>
                </c:pt>
                <c:pt idx="410">
                  <c:v>65.599999999999994</c:v>
                </c:pt>
                <c:pt idx="411">
                  <c:v>89833.37000000001</c:v>
                </c:pt>
                <c:pt idx="412">
                  <c:v>33772</c:v>
                </c:pt>
                <c:pt idx="413">
                  <c:v>109.2</c:v>
                </c:pt>
                <c:pt idx="414">
                  <c:v>54.4</c:v>
                </c:pt>
                <c:pt idx="415">
                  <c:v>327.2</c:v>
                </c:pt>
                <c:pt idx="416">
                  <c:v>89709.28</c:v>
                </c:pt>
                <c:pt idx="417">
                  <c:v>33341.599999999999</c:v>
                </c:pt>
                <c:pt idx="418">
                  <c:v>204.8</c:v>
                </c:pt>
                <c:pt idx="419">
                  <c:v>88.8</c:v>
                </c:pt>
                <c:pt idx="420">
                  <c:v>207.2</c:v>
                </c:pt>
                <c:pt idx="421">
                  <c:v>89670.29</c:v>
                </c:pt>
                <c:pt idx="422">
                  <c:v>5488</c:v>
                </c:pt>
                <c:pt idx="423">
                  <c:v>20</c:v>
                </c:pt>
                <c:pt idx="424">
                  <c:v>5815.83</c:v>
                </c:pt>
                <c:pt idx="425">
                  <c:v>2972</c:v>
                </c:pt>
                <c:pt idx="426">
                  <c:v>75622.399999999994</c:v>
                </c:pt>
                <c:pt idx="427">
                  <c:v>567.20000000000005</c:v>
                </c:pt>
                <c:pt idx="428">
                  <c:v>33452</c:v>
                </c:pt>
                <c:pt idx="429">
                  <c:v>179.2</c:v>
                </c:pt>
                <c:pt idx="430">
                  <c:v>14381.859999999999</c:v>
                </c:pt>
                <c:pt idx="431">
                  <c:v>24864</c:v>
                </c:pt>
                <c:pt idx="432">
                  <c:v>239784.73</c:v>
                </c:pt>
                <c:pt idx="433">
                  <c:v>56</c:v>
                </c:pt>
                <c:pt idx="434">
                  <c:v>3040</c:v>
                </c:pt>
                <c:pt idx="435">
                  <c:v>43573.599999999999</c:v>
                </c:pt>
                <c:pt idx="436">
                  <c:v>26219.88</c:v>
                </c:pt>
                <c:pt idx="437">
                  <c:v>85486</c:v>
                </c:pt>
                <c:pt idx="438">
                  <c:v>6354.4</c:v>
                </c:pt>
                <c:pt idx="439">
                  <c:v>1528</c:v>
                </c:pt>
                <c:pt idx="440">
                  <c:v>51207.199999999997</c:v>
                </c:pt>
                <c:pt idx="441">
                  <c:v>25272.66</c:v>
                </c:pt>
                <c:pt idx="442">
                  <c:v>50723.199999999997</c:v>
                </c:pt>
                <c:pt idx="443">
                  <c:v>2240</c:v>
                </c:pt>
                <c:pt idx="444">
                  <c:v>1155.02</c:v>
                </c:pt>
                <c:pt idx="445">
                  <c:v>46052.800000000003</c:v>
                </c:pt>
                <c:pt idx="446">
                  <c:v>33.200000000000003</c:v>
                </c:pt>
                <c:pt idx="447">
                  <c:v>81864</c:v>
                </c:pt>
                <c:pt idx="448">
                  <c:v>10803.2</c:v>
                </c:pt>
                <c:pt idx="449">
                  <c:v>748.8</c:v>
                </c:pt>
                <c:pt idx="450">
                  <c:v>49102.400000000001</c:v>
                </c:pt>
                <c:pt idx="451">
                  <c:v>5261.21</c:v>
                </c:pt>
                <c:pt idx="452">
                  <c:v>48576</c:v>
                </c:pt>
                <c:pt idx="453">
                  <c:v>259.2</c:v>
                </c:pt>
                <c:pt idx="454">
                  <c:v>587.20000000000005</c:v>
                </c:pt>
                <c:pt idx="455">
                  <c:v>56543.199999999997</c:v>
                </c:pt>
                <c:pt idx="456">
                  <c:v>500</c:v>
                </c:pt>
                <c:pt idx="457">
                  <c:v>122.4</c:v>
                </c:pt>
                <c:pt idx="458">
                  <c:v>959.2</c:v>
                </c:pt>
                <c:pt idx="459">
                  <c:v>1840</c:v>
                </c:pt>
                <c:pt idx="460">
                  <c:v>47146.400000000001</c:v>
                </c:pt>
                <c:pt idx="461">
                  <c:v>1584.8</c:v>
                </c:pt>
                <c:pt idx="462">
                  <c:v>192</c:v>
                </c:pt>
                <c:pt idx="463">
                  <c:v>893.6</c:v>
                </c:pt>
                <c:pt idx="464">
                  <c:v>1440</c:v>
                </c:pt>
                <c:pt idx="465">
                  <c:v>44449.599999999999</c:v>
                </c:pt>
                <c:pt idx="466">
                  <c:v>1044.8</c:v>
                </c:pt>
                <c:pt idx="467">
                  <c:v>871.2</c:v>
                </c:pt>
                <c:pt idx="468">
                  <c:v>4506.57</c:v>
                </c:pt>
                <c:pt idx="469">
                  <c:v>49.6</c:v>
                </c:pt>
                <c:pt idx="470">
                  <c:v>51192.800000000003</c:v>
                </c:pt>
                <c:pt idx="471">
                  <c:v>2833.68</c:v>
                </c:pt>
                <c:pt idx="472">
                  <c:v>844.8</c:v>
                </c:pt>
                <c:pt idx="473">
                  <c:v>3049.6</c:v>
                </c:pt>
                <c:pt idx="474">
                  <c:v>51118.400000000001</c:v>
                </c:pt>
                <c:pt idx="475">
                  <c:v>2915.2</c:v>
                </c:pt>
                <c:pt idx="476">
                  <c:v>2609.8000000000002</c:v>
                </c:pt>
                <c:pt idx="477">
                  <c:v>551.20000000000005</c:v>
                </c:pt>
                <c:pt idx="478">
                  <c:v>5176</c:v>
                </c:pt>
                <c:pt idx="479">
                  <c:v>45392</c:v>
                </c:pt>
                <c:pt idx="480">
                  <c:v>1784.8</c:v>
                </c:pt>
                <c:pt idx="481">
                  <c:v>2996</c:v>
                </c:pt>
                <c:pt idx="482">
                  <c:v>1292.8</c:v>
                </c:pt>
                <c:pt idx="483">
                  <c:v>640</c:v>
                </c:pt>
                <c:pt idx="484">
                  <c:v>43689.599999999999</c:v>
                </c:pt>
                <c:pt idx="485">
                  <c:v>2771.2</c:v>
                </c:pt>
                <c:pt idx="486">
                  <c:v>441.52</c:v>
                </c:pt>
                <c:pt idx="487">
                  <c:v>5965.89</c:v>
                </c:pt>
                <c:pt idx="488">
                  <c:v>5400</c:v>
                </c:pt>
                <c:pt idx="489">
                  <c:v>46624</c:v>
                </c:pt>
                <c:pt idx="490">
                  <c:v>3503.2</c:v>
                </c:pt>
                <c:pt idx="491">
                  <c:v>620</c:v>
                </c:pt>
                <c:pt idx="492">
                  <c:v>4063.2</c:v>
                </c:pt>
                <c:pt idx="493">
                  <c:v>3876.8</c:v>
                </c:pt>
                <c:pt idx="494">
                  <c:v>46953.599999999999</c:v>
                </c:pt>
                <c:pt idx="495">
                  <c:v>6676</c:v>
                </c:pt>
                <c:pt idx="496">
                  <c:v>50.4</c:v>
                </c:pt>
                <c:pt idx="497">
                  <c:v>669.6</c:v>
                </c:pt>
                <c:pt idx="498">
                  <c:v>5004</c:v>
                </c:pt>
                <c:pt idx="499">
                  <c:v>48278.400000000001</c:v>
                </c:pt>
                <c:pt idx="500">
                  <c:v>3815.2</c:v>
                </c:pt>
                <c:pt idx="501">
                  <c:v>1085.5999999999999</c:v>
                </c:pt>
                <c:pt idx="502">
                  <c:v>2368</c:v>
                </c:pt>
                <c:pt idx="503">
                  <c:v>1120</c:v>
                </c:pt>
                <c:pt idx="504">
                  <c:v>68983.199999999997</c:v>
                </c:pt>
                <c:pt idx="505">
                  <c:v>3316</c:v>
                </c:pt>
                <c:pt idx="506">
                  <c:v>7496</c:v>
                </c:pt>
                <c:pt idx="507">
                  <c:v>922.72</c:v>
                </c:pt>
                <c:pt idx="508">
                  <c:v>1409.6</c:v>
                </c:pt>
                <c:pt idx="509">
                  <c:v>44864</c:v>
                </c:pt>
                <c:pt idx="510">
                  <c:v>3568.8</c:v>
                </c:pt>
                <c:pt idx="511">
                  <c:v>2976</c:v>
                </c:pt>
                <c:pt idx="512">
                  <c:v>1025.5999999999999</c:v>
                </c:pt>
                <c:pt idx="513">
                  <c:v>824</c:v>
                </c:pt>
                <c:pt idx="514">
                  <c:v>43486.400000000001</c:v>
                </c:pt>
                <c:pt idx="515">
                  <c:v>324.8</c:v>
                </c:pt>
                <c:pt idx="516">
                  <c:v>2696</c:v>
                </c:pt>
                <c:pt idx="517">
                  <c:v>14470.91</c:v>
                </c:pt>
                <c:pt idx="518">
                  <c:v>6762.4</c:v>
                </c:pt>
                <c:pt idx="519">
                  <c:v>41064.800000000003</c:v>
                </c:pt>
                <c:pt idx="520">
                  <c:v>268.8</c:v>
                </c:pt>
                <c:pt idx="521">
                  <c:v>3296</c:v>
                </c:pt>
                <c:pt idx="522">
                  <c:v>2186.4</c:v>
                </c:pt>
                <c:pt idx="523">
                  <c:v>5180</c:v>
                </c:pt>
                <c:pt idx="524">
                  <c:v>40056.800000000003</c:v>
                </c:pt>
                <c:pt idx="525">
                  <c:v>3507.2</c:v>
                </c:pt>
                <c:pt idx="526">
                  <c:v>3632</c:v>
                </c:pt>
                <c:pt idx="527">
                  <c:v>2949.6</c:v>
                </c:pt>
                <c:pt idx="528">
                  <c:v>5643.2</c:v>
                </c:pt>
                <c:pt idx="529">
                  <c:v>34175.599999999999</c:v>
                </c:pt>
                <c:pt idx="530">
                  <c:v>3236</c:v>
                </c:pt>
                <c:pt idx="531">
                  <c:v>1640</c:v>
                </c:pt>
                <c:pt idx="532">
                  <c:v>10485.6</c:v>
                </c:pt>
                <c:pt idx="533">
                  <c:v>5649.6</c:v>
                </c:pt>
                <c:pt idx="534">
                  <c:v>36669.599999999999</c:v>
                </c:pt>
                <c:pt idx="535">
                  <c:v>3000.8</c:v>
                </c:pt>
                <c:pt idx="536">
                  <c:v>2089.6</c:v>
                </c:pt>
                <c:pt idx="537">
                  <c:v>432</c:v>
                </c:pt>
                <c:pt idx="538">
                  <c:v>25238.400000000001</c:v>
                </c:pt>
                <c:pt idx="539">
                  <c:v>44996.09</c:v>
                </c:pt>
                <c:pt idx="540">
                  <c:v>178.4</c:v>
                </c:pt>
                <c:pt idx="541">
                  <c:v>13.6</c:v>
                </c:pt>
                <c:pt idx="542">
                  <c:v>826.4</c:v>
                </c:pt>
                <c:pt idx="543">
                  <c:v>2119.1999999999998</c:v>
                </c:pt>
                <c:pt idx="544">
                  <c:v>36408</c:v>
                </c:pt>
                <c:pt idx="545">
                  <c:v>812.8</c:v>
                </c:pt>
                <c:pt idx="546">
                  <c:v>4840</c:v>
                </c:pt>
                <c:pt idx="547">
                  <c:v>952</c:v>
                </c:pt>
                <c:pt idx="548">
                  <c:v>3644</c:v>
                </c:pt>
                <c:pt idx="549">
                  <c:v>33501.599999999999</c:v>
                </c:pt>
                <c:pt idx="550">
                  <c:v>5461.6</c:v>
                </c:pt>
                <c:pt idx="551">
                  <c:v>3944</c:v>
                </c:pt>
                <c:pt idx="552">
                  <c:v>5216</c:v>
                </c:pt>
                <c:pt idx="553">
                  <c:v>19720</c:v>
                </c:pt>
                <c:pt idx="554">
                  <c:v>39414.49</c:v>
                </c:pt>
                <c:pt idx="555">
                  <c:v>1217.5999999999999</c:v>
                </c:pt>
                <c:pt idx="556">
                  <c:v>1602.8</c:v>
                </c:pt>
                <c:pt idx="557">
                  <c:v>4144</c:v>
                </c:pt>
                <c:pt idx="558">
                  <c:v>1609.84</c:v>
                </c:pt>
                <c:pt idx="559">
                  <c:v>62505.25</c:v>
                </c:pt>
                <c:pt idx="560">
                  <c:v>1558.4</c:v>
                </c:pt>
                <c:pt idx="561">
                  <c:v>12796</c:v>
                </c:pt>
                <c:pt idx="562">
                  <c:v>5960</c:v>
                </c:pt>
                <c:pt idx="563">
                  <c:v>7937.6</c:v>
                </c:pt>
                <c:pt idx="564">
                  <c:v>26056</c:v>
                </c:pt>
                <c:pt idx="565">
                  <c:v>12212</c:v>
                </c:pt>
                <c:pt idx="566">
                  <c:v>4510.8</c:v>
                </c:pt>
                <c:pt idx="567">
                  <c:v>7414.8</c:v>
                </c:pt>
                <c:pt idx="568">
                  <c:v>19469.599999999995</c:v>
                </c:pt>
                <c:pt idx="569">
                  <c:v>34060.090000000004</c:v>
                </c:pt>
                <c:pt idx="570">
                  <c:v>1687.2</c:v>
                </c:pt>
                <c:pt idx="571">
                  <c:v>2210.4</c:v>
                </c:pt>
                <c:pt idx="572">
                  <c:v>1422.4</c:v>
                </c:pt>
                <c:pt idx="573">
                  <c:v>43606</c:v>
                </c:pt>
                <c:pt idx="574">
                  <c:v>1117.5999999999999</c:v>
                </c:pt>
                <c:pt idx="575">
                  <c:v>5273.6</c:v>
                </c:pt>
                <c:pt idx="576">
                  <c:v>1042.4000000000001</c:v>
                </c:pt>
                <c:pt idx="577">
                  <c:v>21050</c:v>
                </c:pt>
                <c:pt idx="578">
                  <c:v>976</c:v>
                </c:pt>
                <c:pt idx="579">
                  <c:v>1248</c:v>
                </c:pt>
                <c:pt idx="580">
                  <c:v>9824</c:v>
                </c:pt>
                <c:pt idx="581">
                  <c:v>64</c:v>
                </c:pt>
                <c:pt idx="582">
                  <c:v>18584.400000000001</c:v>
                </c:pt>
                <c:pt idx="583">
                  <c:v>38147.289999999994</c:v>
                </c:pt>
                <c:pt idx="584">
                  <c:v>16692</c:v>
                </c:pt>
                <c:pt idx="585">
                  <c:v>884</c:v>
                </c:pt>
                <c:pt idx="586">
                  <c:v>21151.629999999997</c:v>
                </c:pt>
                <c:pt idx="587">
                  <c:v>19564</c:v>
                </c:pt>
                <c:pt idx="588">
                  <c:v>117284.89</c:v>
                </c:pt>
                <c:pt idx="589">
                  <c:v>2520</c:v>
                </c:pt>
                <c:pt idx="590">
                  <c:v>7316</c:v>
                </c:pt>
                <c:pt idx="591">
                  <c:v>603.20000000000005</c:v>
                </c:pt>
                <c:pt idx="592">
                  <c:v>17716.8</c:v>
                </c:pt>
                <c:pt idx="593">
                  <c:v>55927.450000000004</c:v>
                </c:pt>
                <c:pt idx="594">
                  <c:v>1161.5999999999999</c:v>
                </c:pt>
                <c:pt idx="595">
                  <c:v>10928</c:v>
                </c:pt>
                <c:pt idx="596">
                  <c:v>22698.400000000001</c:v>
                </c:pt>
                <c:pt idx="597">
                  <c:v>13005.6</c:v>
                </c:pt>
                <c:pt idx="598">
                  <c:v>15744.8</c:v>
                </c:pt>
                <c:pt idx="599">
                  <c:v>31958.400000000001</c:v>
                </c:pt>
                <c:pt idx="600">
                  <c:v>12996</c:v>
                </c:pt>
                <c:pt idx="601">
                  <c:v>4835.2</c:v>
                </c:pt>
                <c:pt idx="602">
                  <c:v>31146.400000000001</c:v>
                </c:pt>
                <c:pt idx="603">
                  <c:v>24104</c:v>
                </c:pt>
                <c:pt idx="604">
                  <c:v>1380</c:v>
                </c:pt>
                <c:pt idx="605">
                  <c:v>1029.5999999999999</c:v>
                </c:pt>
                <c:pt idx="606">
                  <c:v>4687.2</c:v>
                </c:pt>
                <c:pt idx="607">
                  <c:v>3664</c:v>
                </c:pt>
                <c:pt idx="608">
                  <c:v>96624</c:v>
                </c:pt>
                <c:pt idx="609">
                  <c:v>14132</c:v>
                </c:pt>
                <c:pt idx="610">
                  <c:v>11514.4</c:v>
                </c:pt>
                <c:pt idx="611">
                  <c:v>464.8</c:v>
                </c:pt>
                <c:pt idx="612">
                  <c:v>4220.8</c:v>
                </c:pt>
                <c:pt idx="613">
                  <c:v>30320</c:v>
                </c:pt>
                <c:pt idx="614">
                  <c:v>12124</c:v>
                </c:pt>
                <c:pt idx="615">
                  <c:v>17120</c:v>
                </c:pt>
                <c:pt idx="616">
                  <c:v>972</c:v>
                </c:pt>
                <c:pt idx="617">
                  <c:v>2400</c:v>
                </c:pt>
                <c:pt idx="618">
                  <c:v>46311.199999999997</c:v>
                </c:pt>
                <c:pt idx="619">
                  <c:v>7116</c:v>
                </c:pt>
                <c:pt idx="620">
                  <c:v>320</c:v>
                </c:pt>
                <c:pt idx="621">
                  <c:v>732.4</c:v>
                </c:pt>
                <c:pt idx="622">
                  <c:v>4999.3600000000015</c:v>
                </c:pt>
                <c:pt idx="623">
                  <c:v>4095.2</c:v>
                </c:pt>
                <c:pt idx="624">
                  <c:v>2285.6</c:v>
                </c:pt>
                <c:pt idx="625">
                  <c:v>1669.6</c:v>
                </c:pt>
                <c:pt idx="626">
                  <c:v>977.6</c:v>
                </c:pt>
                <c:pt idx="627">
                  <c:v>4.8</c:v>
                </c:pt>
                <c:pt idx="628">
                  <c:v>3137.6</c:v>
                </c:pt>
                <c:pt idx="629">
                  <c:v>2296</c:v>
                </c:pt>
                <c:pt idx="630">
                  <c:v>1324</c:v>
                </c:pt>
                <c:pt idx="631">
                  <c:v>4192.88</c:v>
                </c:pt>
                <c:pt idx="632">
                  <c:v>326.08</c:v>
                </c:pt>
                <c:pt idx="633">
                  <c:v>5563.2</c:v>
                </c:pt>
                <c:pt idx="634">
                  <c:v>4179.2</c:v>
                </c:pt>
                <c:pt idx="635">
                  <c:v>5454.4</c:v>
                </c:pt>
                <c:pt idx="636">
                  <c:v>44</c:v>
                </c:pt>
                <c:pt idx="637">
                  <c:v>6264</c:v>
                </c:pt>
                <c:pt idx="638">
                  <c:v>4375.2</c:v>
                </c:pt>
                <c:pt idx="639">
                  <c:v>1872</c:v>
                </c:pt>
                <c:pt idx="640">
                  <c:v>204</c:v>
                </c:pt>
                <c:pt idx="641">
                  <c:v>229.6</c:v>
                </c:pt>
                <c:pt idx="642">
                  <c:v>11840</c:v>
                </c:pt>
                <c:pt idx="643">
                  <c:v>5052.8</c:v>
                </c:pt>
                <c:pt idx="644">
                  <c:v>1139.2</c:v>
                </c:pt>
                <c:pt idx="645">
                  <c:v>736</c:v>
                </c:pt>
                <c:pt idx="646">
                  <c:v>341.6</c:v>
                </c:pt>
                <c:pt idx="647">
                  <c:v>6777.76</c:v>
                </c:pt>
                <c:pt idx="648">
                  <c:v>2537.6</c:v>
                </c:pt>
                <c:pt idx="649">
                  <c:v>812</c:v>
                </c:pt>
                <c:pt idx="650">
                  <c:v>16868.97</c:v>
                </c:pt>
                <c:pt idx="651">
                  <c:v>4068.8</c:v>
                </c:pt>
                <c:pt idx="652">
                  <c:v>15776</c:v>
                </c:pt>
                <c:pt idx="653">
                  <c:v>5320</c:v>
                </c:pt>
                <c:pt idx="654">
                  <c:v>1409.6</c:v>
                </c:pt>
                <c:pt idx="655">
                  <c:v>3645.6</c:v>
                </c:pt>
                <c:pt idx="656">
                  <c:v>469.6</c:v>
                </c:pt>
                <c:pt idx="657">
                  <c:v>10770</c:v>
                </c:pt>
                <c:pt idx="658">
                  <c:v>580</c:v>
                </c:pt>
                <c:pt idx="659">
                  <c:v>86.4</c:v>
                </c:pt>
                <c:pt idx="660">
                  <c:v>878.4</c:v>
                </c:pt>
                <c:pt idx="661">
                  <c:v>4842</c:v>
                </c:pt>
                <c:pt idx="662">
                  <c:v>18925.599999999995</c:v>
                </c:pt>
                <c:pt idx="663">
                  <c:v>8444.7999999999975</c:v>
                </c:pt>
                <c:pt idx="664">
                  <c:v>213.6</c:v>
                </c:pt>
                <c:pt idx="665">
                  <c:v>2642.4</c:v>
                </c:pt>
                <c:pt idx="666">
                  <c:v>473.6</c:v>
                </c:pt>
                <c:pt idx="667">
                  <c:v>7820</c:v>
                </c:pt>
                <c:pt idx="668">
                  <c:v>256.8</c:v>
                </c:pt>
                <c:pt idx="669">
                  <c:v>856</c:v>
                </c:pt>
                <c:pt idx="670">
                  <c:v>29143</c:v>
                </c:pt>
                <c:pt idx="671">
                  <c:v>835.28000000000009</c:v>
                </c:pt>
                <c:pt idx="672">
                  <c:v>9869.6</c:v>
                </c:pt>
                <c:pt idx="673">
                  <c:v>3367.2</c:v>
                </c:pt>
                <c:pt idx="674">
                  <c:v>115.2</c:v>
                </c:pt>
                <c:pt idx="675">
                  <c:v>878.4</c:v>
                </c:pt>
                <c:pt idx="676">
                  <c:v>14444</c:v>
                </c:pt>
                <c:pt idx="677">
                  <c:v>76831.199999999997</c:v>
                </c:pt>
                <c:pt idx="678">
                  <c:v>0</c:v>
                </c:pt>
                <c:pt idx="679">
                  <c:v>108615.13</c:v>
                </c:pt>
                <c:pt idx="680">
                  <c:v>20744</c:v>
                </c:pt>
                <c:pt idx="681">
                  <c:v>18915.2</c:v>
                </c:pt>
                <c:pt idx="682">
                  <c:v>760</c:v>
                </c:pt>
                <c:pt idx="683">
                  <c:v>46447.39</c:v>
                </c:pt>
                <c:pt idx="684">
                  <c:v>7642.4</c:v>
                </c:pt>
                <c:pt idx="685">
                  <c:v>3420</c:v>
                </c:pt>
                <c:pt idx="686">
                  <c:v>5530</c:v>
                </c:pt>
                <c:pt idx="687">
                  <c:v>583.20000000000005</c:v>
                </c:pt>
                <c:pt idx="688">
                  <c:v>306.39999999999992</c:v>
                </c:pt>
                <c:pt idx="689">
                  <c:v>2776</c:v>
                </c:pt>
                <c:pt idx="690">
                  <c:v>203.2</c:v>
                </c:pt>
                <c:pt idx="691">
                  <c:v>13664.4</c:v>
                </c:pt>
                <c:pt idx="692">
                  <c:v>1564</c:v>
                </c:pt>
                <c:pt idx="693">
                  <c:v>584.79999999999995</c:v>
                </c:pt>
                <c:pt idx="694">
                  <c:v>3587.6</c:v>
                </c:pt>
                <c:pt idx="695">
                  <c:v>136.80000000000001</c:v>
                </c:pt>
                <c:pt idx="696">
                  <c:v>16922.2</c:v>
                </c:pt>
                <c:pt idx="697">
                  <c:v>3609.2</c:v>
                </c:pt>
                <c:pt idx="698">
                  <c:v>80</c:v>
                </c:pt>
                <c:pt idx="699">
                  <c:v>2579.6</c:v>
                </c:pt>
                <c:pt idx="700">
                  <c:v>1840</c:v>
                </c:pt>
                <c:pt idx="701">
                  <c:v>15981</c:v>
                </c:pt>
                <c:pt idx="702">
                  <c:v>1415.2</c:v>
                </c:pt>
                <c:pt idx="703">
                  <c:v>437.6</c:v>
                </c:pt>
                <c:pt idx="704">
                  <c:v>1464.8</c:v>
                </c:pt>
                <c:pt idx="705">
                  <c:v>4661.6000000000004</c:v>
                </c:pt>
                <c:pt idx="706">
                  <c:v>38915.54</c:v>
                </c:pt>
                <c:pt idx="707">
                  <c:v>1720.8</c:v>
                </c:pt>
                <c:pt idx="708">
                  <c:v>4990.4000000000005</c:v>
                </c:pt>
                <c:pt idx="709">
                  <c:v>1342.87</c:v>
                </c:pt>
                <c:pt idx="710">
                  <c:v>240.69</c:v>
                </c:pt>
                <c:pt idx="711">
                  <c:v>15868.2</c:v>
                </c:pt>
                <c:pt idx="712">
                  <c:v>678</c:v>
                </c:pt>
                <c:pt idx="713">
                  <c:v>1415.76</c:v>
                </c:pt>
                <c:pt idx="714">
                  <c:v>10719.96</c:v>
                </c:pt>
                <c:pt idx="715">
                  <c:v>616.64</c:v>
                </c:pt>
                <c:pt idx="716">
                  <c:v>15435.8</c:v>
                </c:pt>
                <c:pt idx="717">
                  <c:v>2541.6</c:v>
                </c:pt>
                <c:pt idx="718">
                  <c:v>6468.8</c:v>
                </c:pt>
                <c:pt idx="719">
                  <c:v>1432.4</c:v>
                </c:pt>
                <c:pt idx="720">
                  <c:v>15109</c:v>
                </c:pt>
                <c:pt idx="721">
                  <c:v>143.19999999999999</c:v>
                </c:pt>
                <c:pt idx="722">
                  <c:v>1329.2</c:v>
                </c:pt>
                <c:pt idx="723">
                  <c:v>1824.28</c:v>
                </c:pt>
                <c:pt idx="724">
                  <c:v>2498.4</c:v>
                </c:pt>
                <c:pt idx="725">
                  <c:v>4542.4000000000005</c:v>
                </c:pt>
                <c:pt idx="726">
                  <c:v>312.8</c:v>
                </c:pt>
                <c:pt idx="727">
                  <c:v>1682.8</c:v>
                </c:pt>
                <c:pt idx="728">
                  <c:v>2327.4299999999998</c:v>
                </c:pt>
                <c:pt idx="729">
                  <c:v>364.8</c:v>
                </c:pt>
                <c:pt idx="730">
                  <c:v>3512</c:v>
                </c:pt>
                <c:pt idx="731">
                  <c:v>1013.6</c:v>
                </c:pt>
                <c:pt idx="732">
                  <c:v>1045.8399999999999</c:v>
                </c:pt>
                <c:pt idx="733">
                  <c:v>4382.4000000000005</c:v>
                </c:pt>
                <c:pt idx="734">
                  <c:v>671.2</c:v>
                </c:pt>
                <c:pt idx="735">
                  <c:v>4044.8</c:v>
                </c:pt>
                <c:pt idx="736">
                  <c:v>614.64</c:v>
                </c:pt>
                <c:pt idx="737">
                  <c:v>920.88</c:v>
                </c:pt>
                <c:pt idx="738">
                  <c:v>4892.18</c:v>
                </c:pt>
                <c:pt idx="739">
                  <c:v>16323.84</c:v>
                </c:pt>
                <c:pt idx="740">
                  <c:v>59236.289999999994</c:v>
                </c:pt>
                <c:pt idx="741">
                  <c:v>7856.8</c:v>
                </c:pt>
                <c:pt idx="742">
                  <c:v>743.18000000000006</c:v>
                </c:pt>
                <c:pt idx="743">
                  <c:v>5873.6</c:v>
                </c:pt>
                <c:pt idx="744">
                  <c:v>2356.4</c:v>
                </c:pt>
                <c:pt idx="745">
                  <c:v>2637.2</c:v>
                </c:pt>
                <c:pt idx="746">
                  <c:v>604</c:v>
                </c:pt>
                <c:pt idx="747">
                  <c:v>662.73</c:v>
                </c:pt>
                <c:pt idx="748">
                  <c:v>1635.2</c:v>
                </c:pt>
                <c:pt idx="749">
                  <c:v>1724</c:v>
                </c:pt>
                <c:pt idx="750">
                  <c:v>18040.34</c:v>
                </c:pt>
                <c:pt idx="751">
                  <c:v>69058.78</c:v>
                </c:pt>
                <c:pt idx="752">
                  <c:v>7433.09</c:v>
                </c:pt>
                <c:pt idx="753">
                  <c:v>2147.1999999999998</c:v>
                </c:pt>
                <c:pt idx="754">
                  <c:v>2155.44</c:v>
                </c:pt>
                <c:pt idx="755">
                  <c:v>3087.68</c:v>
                </c:pt>
                <c:pt idx="756">
                  <c:v>905.45999999999992</c:v>
                </c:pt>
                <c:pt idx="757">
                  <c:v>117.11999999999999</c:v>
                </c:pt>
                <c:pt idx="758">
                  <c:v>509.6</c:v>
                </c:pt>
                <c:pt idx="759">
                  <c:v>360.16</c:v>
                </c:pt>
                <c:pt idx="760">
                  <c:v>557.20000000000005</c:v>
                </c:pt>
                <c:pt idx="761">
                  <c:v>20243.04</c:v>
                </c:pt>
                <c:pt idx="762">
                  <c:v>56173.89</c:v>
                </c:pt>
                <c:pt idx="763">
                  <c:v>9267.89</c:v>
                </c:pt>
                <c:pt idx="764">
                  <c:v>441.76</c:v>
                </c:pt>
                <c:pt idx="765">
                  <c:v>2365.36</c:v>
                </c:pt>
                <c:pt idx="766">
                  <c:v>26868.240000000005</c:v>
                </c:pt>
                <c:pt idx="767">
                  <c:v>56230.41</c:v>
                </c:pt>
                <c:pt idx="768">
                  <c:v>5060.07</c:v>
                </c:pt>
                <c:pt idx="769">
                  <c:v>4487.2</c:v>
                </c:pt>
                <c:pt idx="770">
                  <c:v>1466.96</c:v>
                </c:pt>
                <c:pt idx="771">
                  <c:v>25793.040000000001</c:v>
                </c:pt>
                <c:pt idx="772">
                  <c:v>56733.380000000005</c:v>
                </c:pt>
                <c:pt idx="773">
                  <c:v>10158.16</c:v>
                </c:pt>
                <c:pt idx="774">
                  <c:v>3116</c:v>
                </c:pt>
                <c:pt idx="775">
                  <c:v>1673.6</c:v>
                </c:pt>
                <c:pt idx="776">
                  <c:v>15329.04</c:v>
                </c:pt>
                <c:pt idx="777">
                  <c:v>29905.49</c:v>
                </c:pt>
                <c:pt idx="778">
                  <c:v>2216.56</c:v>
                </c:pt>
                <c:pt idx="779">
                  <c:v>496.08</c:v>
                </c:pt>
                <c:pt idx="780">
                  <c:v>5874.4</c:v>
                </c:pt>
                <c:pt idx="781">
                  <c:v>14952.4</c:v>
                </c:pt>
                <c:pt idx="782">
                  <c:v>29120.69</c:v>
                </c:pt>
                <c:pt idx="783">
                  <c:v>2049.84</c:v>
                </c:pt>
                <c:pt idx="784">
                  <c:v>4862.4000000000005</c:v>
                </c:pt>
                <c:pt idx="785">
                  <c:v>12158.4</c:v>
                </c:pt>
                <c:pt idx="786">
                  <c:v>26905.84</c:v>
                </c:pt>
                <c:pt idx="787">
                  <c:v>23845.8</c:v>
                </c:pt>
                <c:pt idx="788">
                  <c:v>2856.72</c:v>
                </c:pt>
                <c:pt idx="789">
                  <c:v>1222.4000000000001</c:v>
                </c:pt>
                <c:pt idx="790">
                  <c:v>7631.2</c:v>
                </c:pt>
                <c:pt idx="791">
                  <c:v>1734.4</c:v>
                </c:pt>
                <c:pt idx="792">
                  <c:v>23501.8</c:v>
                </c:pt>
                <c:pt idx="793">
                  <c:v>9536.49</c:v>
                </c:pt>
                <c:pt idx="794">
                  <c:v>1540</c:v>
                </c:pt>
                <c:pt idx="795">
                  <c:v>9579.6</c:v>
                </c:pt>
                <c:pt idx="796">
                  <c:v>1900</c:v>
                </c:pt>
                <c:pt idx="797">
                  <c:v>1779.2</c:v>
                </c:pt>
                <c:pt idx="798">
                  <c:v>6628.09</c:v>
                </c:pt>
                <c:pt idx="799">
                  <c:v>1288.8</c:v>
                </c:pt>
                <c:pt idx="800">
                  <c:v>36816</c:v>
                </c:pt>
                <c:pt idx="801">
                  <c:v>9548.4</c:v>
                </c:pt>
                <c:pt idx="802">
                  <c:v>1800</c:v>
                </c:pt>
                <c:pt idx="803">
                  <c:v>30050.09</c:v>
                </c:pt>
                <c:pt idx="804">
                  <c:v>1784.8</c:v>
                </c:pt>
                <c:pt idx="805">
                  <c:v>36471.199999999997</c:v>
                </c:pt>
                <c:pt idx="806">
                  <c:v>12134.720000000001</c:v>
                </c:pt>
                <c:pt idx="807">
                  <c:v>388.4</c:v>
                </c:pt>
                <c:pt idx="808">
                  <c:v>7992.29</c:v>
                </c:pt>
                <c:pt idx="809">
                  <c:v>171.2</c:v>
                </c:pt>
                <c:pt idx="810">
                  <c:v>37896</c:v>
                </c:pt>
                <c:pt idx="811">
                  <c:v>1700</c:v>
                </c:pt>
                <c:pt idx="812">
                  <c:v>665.6</c:v>
                </c:pt>
                <c:pt idx="813">
                  <c:v>5627.2</c:v>
                </c:pt>
                <c:pt idx="814">
                  <c:v>3269.2</c:v>
                </c:pt>
                <c:pt idx="815">
                  <c:v>37306.800000000003</c:v>
                </c:pt>
                <c:pt idx="816">
                  <c:v>801.6</c:v>
                </c:pt>
                <c:pt idx="817">
                  <c:v>232.8</c:v>
                </c:pt>
                <c:pt idx="818">
                  <c:v>25955</c:v>
                </c:pt>
                <c:pt idx="819">
                  <c:v>1214.4000000000001</c:v>
                </c:pt>
                <c:pt idx="820">
                  <c:v>35990.159999999996</c:v>
                </c:pt>
                <c:pt idx="821">
                  <c:v>71.599999999999994</c:v>
                </c:pt>
                <c:pt idx="822">
                  <c:v>104028.57</c:v>
                </c:pt>
                <c:pt idx="823">
                  <c:v>117.2</c:v>
                </c:pt>
                <c:pt idx="824">
                  <c:v>35803.599999999999</c:v>
                </c:pt>
                <c:pt idx="825">
                  <c:v>506.8</c:v>
                </c:pt>
                <c:pt idx="826">
                  <c:v>4049.2</c:v>
                </c:pt>
                <c:pt idx="827">
                  <c:v>23808.920000000002</c:v>
                </c:pt>
                <c:pt idx="828">
                  <c:v>4030.4</c:v>
                </c:pt>
                <c:pt idx="829">
                  <c:v>35672</c:v>
                </c:pt>
                <c:pt idx="830">
                  <c:v>24</c:v>
                </c:pt>
                <c:pt idx="831">
                  <c:v>52</c:v>
                </c:pt>
                <c:pt idx="832">
                  <c:v>33569.590000000004</c:v>
                </c:pt>
                <c:pt idx="833">
                  <c:v>4034.72</c:v>
                </c:pt>
                <c:pt idx="834">
                  <c:v>36430.800000000003</c:v>
                </c:pt>
                <c:pt idx="835">
                  <c:v>104.8</c:v>
                </c:pt>
                <c:pt idx="836">
                  <c:v>436</c:v>
                </c:pt>
                <c:pt idx="837">
                  <c:v>802.4</c:v>
                </c:pt>
                <c:pt idx="838">
                  <c:v>340</c:v>
                </c:pt>
                <c:pt idx="839">
                  <c:v>16929.599999999995</c:v>
                </c:pt>
                <c:pt idx="840">
                  <c:v>308</c:v>
                </c:pt>
                <c:pt idx="841">
                  <c:v>5314.4</c:v>
                </c:pt>
                <c:pt idx="842">
                  <c:v>42</c:v>
                </c:pt>
                <c:pt idx="843">
                  <c:v>84859.55</c:v>
                </c:pt>
                <c:pt idx="844">
                  <c:v>1042.8</c:v>
                </c:pt>
                <c:pt idx="845">
                  <c:v>412.4</c:v>
                </c:pt>
                <c:pt idx="846">
                  <c:v>68344.429999999993</c:v>
                </c:pt>
                <c:pt idx="847">
                  <c:v>304</c:v>
                </c:pt>
                <c:pt idx="848">
                  <c:v>4220.8</c:v>
                </c:pt>
                <c:pt idx="849">
                  <c:v>100.4</c:v>
                </c:pt>
                <c:pt idx="850">
                  <c:v>34211.21</c:v>
                </c:pt>
                <c:pt idx="851">
                  <c:v>3147.2799999999997</c:v>
                </c:pt>
                <c:pt idx="852">
                  <c:v>865.6</c:v>
                </c:pt>
                <c:pt idx="853">
                  <c:v>1051.2</c:v>
                </c:pt>
                <c:pt idx="854">
                  <c:v>45.6</c:v>
                </c:pt>
                <c:pt idx="855">
                  <c:v>1137.2</c:v>
                </c:pt>
                <c:pt idx="856">
                  <c:v>918</c:v>
                </c:pt>
                <c:pt idx="857">
                  <c:v>580.4</c:v>
                </c:pt>
                <c:pt idx="858">
                  <c:v>5624.8</c:v>
                </c:pt>
                <c:pt idx="859">
                  <c:v>332.4</c:v>
                </c:pt>
                <c:pt idx="860">
                  <c:v>2413.1999999999998</c:v>
                </c:pt>
                <c:pt idx="861">
                  <c:v>1154</c:v>
                </c:pt>
                <c:pt idx="862">
                  <c:v>1656</c:v>
                </c:pt>
                <c:pt idx="863">
                  <c:v>7599.6</c:v>
                </c:pt>
                <c:pt idx="864">
                  <c:v>1554.4</c:v>
                </c:pt>
                <c:pt idx="865">
                  <c:v>5011.21</c:v>
                </c:pt>
                <c:pt idx="866">
                  <c:v>15653.88</c:v>
                </c:pt>
                <c:pt idx="867">
                  <c:v>2891.2</c:v>
                </c:pt>
                <c:pt idx="868">
                  <c:v>395.2</c:v>
                </c:pt>
                <c:pt idx="869">
                  <c:v>260.45</c:v>
                </c:pt>
                <c:pt idx="870">
                  <c:v>1363.6</c:v>
                </c:pt>
                <c:pt idx="871">
                  <c:v>344</c:v>
                </c:pt>
                <c:pt idx="872">
                  <c:v>204.8</c:v>
                </c:pt>
                <c:pt idx="873">
                  <c:v>819.6</c:v>
                </c:pt>
                <c:pt idx="874">
                  <c:v>400</c:v>
                </c:pt>
                <c:pt idx="875">
                  <c:v>2214.8200000000002</c:v>
                </c:pt>
                <c:pt idx="876">
                  <c:v>48</c:v>
                </c:pt>
                <c:pt idx="877">
                  <c:v>305.60000000000002</c:v>
                </c:pt>
                <c:pt idx="878">
                  <c:v>1441.12</c:v>
                </c:pt>
                <c:pt idx="879">
                  <c:v>462.4</c:v>
                </c:pt>
                <c:pt idx="880">
                  <c:v>2666.4</c:v>
                </c:pt>
                <c:pt idx="881">
                  <c:v>972.8</c:v>
                </c:pt>
                <c:pt idx="882">
                  <c:v>1782.4</c:v>
                </c:pt>
                <c:pt idx="883">
                  <c:v>936.4</c:v>
                </c:pt>
                <c:pt idx="884">
                  <c:v>2214.8000000000002</c:v>
                </c:pt>
                <c:pt idx="885">
                  <c:v>208</c:v>
                </c:pt>
                <c:pt idx="886">
                  <c:v>35576.410000000003</c:v>
                </c:pt>
                <c:pt idx="887">
                  <c:v>17358</c:v>
                </c:pt>
                <c:pt idx="888">
                  <c:v>1160</c:v>
                </c:pt>
                <c:pt idx="889">
                  <c:v>567.20000000000005</c:v>
                </c:pt>
                <c:pt idx="890">
                  <c:v>306.39999999999992</c:v>
                </c:pt>
                <c:pt idx="891">
                  <c:v>1041.5999999999999</c:v>
                </c:pt>
                <c:pt idx="892">
                  <c:v>991.12</c:v>
                </c:pt>
                <c:pt idx="893">
                  <c:v>1471.2</c:v>
                </c:pt>
                <c:pt idx="894">
                  <c:v>4624.4800000000005</c:v>
                </c:pt>
                <c:pt idx="895">
                  <c:v>3906.8</c:v>
                </c:pt>
                <c:pt idx="896">
                  <c:v>3986.8</c:v>
                </c:pt>
                <c:pt idx="897">
                  <c:v>8191.2</c:v>
                </c:pt>
                <c:pt idx="898">
                  <c:v>5927.2</c:v>
                </c:pt>
                <c:pt idx="899">
                  <c:v>141.6</c:v>
                </c:pt>
                <c:pt idx="900">
                  <c:v>1876.08</c:v>
                </c:pt>
                <c:pt idx="901">
                  <c:v>5555.2</c:v>
                </c:pt>
                <c:pt idx="902">
                  <c:v>821.68000000000006</c:v>
                </c:pt>
                <c:pt idx="903">
                  <c:v>2725.12</c:v>
                </c:pt>
                <c:pt idx="904">
                  <c:v>448.96</c:v>
                </c:pt>
                <c:pt idx="905">
                  <c:v>4362.8</c:v>
                </c:pt>
                <c:pt idx="906">
                  <c:v>12386.32</c:v>
                </c:pt>
                <c:pt idx="907">
                  <c:v>20207.2</c:v>
                </c:pt>
                <c:pt idx="908">
                  <c:v>2666.4</c:v>
                </c:pt>
                <c:pt idx="909">
                  <c:v>284</c:v>
                </c:pt>
                <c:pt idx="910">
                  <c:v>951.6</c:v>
                </c:pt>
                <c:pt idx="911">
                  <c:v>98.4</c:v>
                </c:pt>
                <c:pt idx="912">
                  <c:v>54</c:v>
                </c:pt>
                <c:pt idx="913">
                  <c:v>1616.4</c:v>
                </c:pt>
                <c:pt idx="914">
                  <c:v>174.4</c:v>
                </c:pt>
                <c:pt idx="915">
                  <c:v>264.8</c:v>
                </c:pt>
                <c:pt idx="916">
                  <c:v>184</c:v>
                </c:pt>
                <c:pt idx="917">
                  <c:v>395.6</c:v>
                </c:pt>
                <c:pt idx="918">
                  <c:v>42.4</c:v>
                </c:pt>
                <c:pt idx="919">
                  <c:v>34.4</c:v>
                </c:pt>
                <c:pt idx="920">
                  <c:v>14545.6</c:v>
                </c:pt>
                <c:pt idx="921">
                  <c:v>256.39999999999992</c:v>
                </c:pt>
                <c:pt idx="922">
                  <c:v>184.8</c:v>
                </c:pt>
                <c:pt idx="923">
                  <c:v>26620.95</c:v>
                </c:pt>
                <c:pt idx="924">
                  <c:v>876</c:v>
                </c:pt>
                <c:pt idx="925">
                  <c:v>18952</c:v>
                </c:pt>
                <c:pt idx="926">
                  <c:v>181.2</c:v>
                </c:pt>
                <c:pt idx="927">
                  <c:v>16447.669999999995</c:v>
                </c:pt>
                <c:pt idx="928">
                  <c:v>45361.840000000004</c:v>
                </c:pt>
                <c:pt idx="929">
                  <c:v>93880</c:v>
                </c:pt>
                <c:pt idx="930">
                  <c:v>77524.149999999994</c:v>
                </c:pt>
                <c:pt idx="931">
                  <c:v>6958.4</c:v>
                </c:pt>
                <c:pt idx="932">
                  <c:v>39113.040000000001</c:v>
                </c:pt>
                <c:pt idx="933">
                  <c:v>676</c:v>
                </c:pt>
                <c:pt idx="934">
                  <c:v>269.60000000000002</c:v>
                </c:pt>
                <c:pt idx="935">
                  <c:v>841.6</c:v>
                </c:pt>
                <c:pt idx="936">
                  <c:v>387.2</c:v>
                </c:pt>
                <c:pt idx="937">
                  <c:v>2584.8000000000002</c:v>
                </c:pt>
                <c:pt idx="938">
                  <c:v>1004</c:v>
                </c:pt>
                <c:pt idx="939">
                  <c:v>2670.4</c:v>
                </c:pt>
                <c:pt idx="940">
                  <c:v>544</c:v>
                </c:pt>
                <c:pt idx="941">
                  <c:v>25600.55</c:v>
                </c:pt>
                <c:pt idx="942">
                  <c:v>693.6</c:v>
                </c:pt>
                <c:pt idx="943">
                  <c:v>303.2</c:v>
                </c:pt>
                <c:pt idx="944">
                  <c:v>1476</c:v>
                </c:pt>
                <c:pt idx="945">
                  <c:v>4890.4000000000005</c:v>
                </c:pt>
                <c:pt idx="946">
                  <c:v>25606.149999999998</c:v>
                </c:pt>
                <c:pt idx="947">
                  <c:v>239.6</c:v>
                </c:pt>
                <c:pt idx="948">
                  <c:v>3785.36</c:v>
                </c:pt>
                <c:pt idx="949">
                  <c:v>308</c:v>
                </c:pt>
                <c:pt idx="950">
                  <c:v>1710.4</c:v>
                </c:pt>
                <c:pt idx="951">
                  <c:v>25015.51</c:v>
                </c:pt>
                <c:pt idx="952">
                  <c:v>304</c:v>
                </c:pt>
                <c:pt idx="953">
                  <c:v>148</c:v>
                </c:pt>
                <c:pt idx="954">
                  <c:v>6921.3600000000006</c:v>
                </c:pt>
                <c:pt idx="955">
                  <c:v>847.3599999999999</c:v>
                </c:pt>
                <c:pt idx="956">
                  <c:v>25949.75</c:v>
                </c:pt>
                <c:pt idx="957">
                  <c:v>1406.48</c:v>
                </c:pt>
                <c:pt idx="958">
                  <c:v>2389.6</c:v>
                </c:pt>
                <c:pt idx="959">
                  <c:v>1296.4000000000001</c:v>
                </c:pt>
                <c:pt idx="960">
                  <c:v>21898.400000000001</c:v>
                </c:pt>
                <c:pt idx="961">
                  <c:v>25061.99</c:v>
                </c:pt>
                <c:pt idx="962">
                  <c:v>510.8</c:v>
                </c:pt>
                <c:pt idx="963">
                  <c:v>24832.400000000001</c:v>
                </c:pt>
                <c:pt idx="964">
                  <c:v>490.4</c:v>
                </c:pt>
                <c:pt idx="965">
                  <c:v>1308.24</c:v>
                </c:pt>
                <c:pt idx="966">
                  <c:v>26345.75</c:v>
                </c:pt>
                <c:pt idx="967">
                  <c:v>1539.2</c:v>
                </c:pt>
                <c:pt idx="968">
                  <c:v>3418.8</c:v>
                </c:pt>
                <c:pt idx="969">
                  <c:v>1971.6</c:v>
                </c:pt>
                <c:pt idx="970">
                  <c:v>25328.149999999998</c:v>
                </c:pt>
                <c:pt idx="971">
                  <c:v>1290.4000000000001</c:v>
                </c:pt>
                <c:pt idx="972">
                  <c:v>903.6</c:v>
                </c:pt>
                <c:pt idx="973">
                  <c:v>235.84</c:v>
                </c:pt>
                <c:pt idx="974">
                  <c:v>3923.2</c:v>
                </c:pt>
                <c:pt idx="975">
                  <c:v>473.6</c:v>
                </c:pt>
                <c:pt idx="976">
                  <c:v>368</c:v>
                </c:pt>
                <c:pt idx="977">
                  <c:v>425.84000000000003</c:v>
                </c:pt>
                <c:pt idx="978">
                  <c:v>46</c:v>
                </c:pt>
                <c:pt idx="979">
                  <c:v>1732.48</c:v>
                </c:pt>
                <c:pt idx="980">
                  <c:v>537.83999999999992</c:v>
                </c:pt>
                <c:pt idx="981">
                  <c:v>140.80000000000001</c:v>
                </c:pt>
                <c:pt idx="982">
                  <c:v>927.2</c:v>
                </c:pt>
                <c:pt idx="983">
                  <c:v>383.2</c:v>
                </c:pt>
                <c:pt idx="984">
                  <c:v>2890.88</c:v>
                </c:pt>
                <c:pt idx="985">
                  <c:v>1952.24</c:v>
                </c:pt>
                <c:pt idx="986">
                  <c:v>5743.3600000000006</c:v>
                </c:pt>
                <c:pt idx="987">
                  <c:v>2796</c:v>
                </c:pt>
                <c:pt idx="988">
                  <c:v>874.4</c:v>
                </c:pt>
                <c:pt idx="989">
                  <c:v>1759.2</c:v>
                </c:pt>
                <c:pt idx="990">
                  <c:v>423.44</c:v>
                </c:pt>
                <c:pt idx="991">
                  <c:v>12036.8</c:v>
                </c:pt>
                <c:pt idx="992">
                  <c:v>2184.8000000000002</c:v>
                </c:pt>
                <c:pt idx="993">
                  <c:v>8556.7999999999975</c:v>
                </c:pt>
                <c:pt idx="994">
                  <c:v>8398.18</c:v>
                </c:pt>
                <c:pt idx="995">
                  <c:v>16459.2</c:v>
                </c:pt>
                <c:pt idx="996">
                  <c:v>156.80000000000001</c:v>
                </c:pt>
                <c:pt idx="997">
                  <c:v>5669.6</c:v>
                </c:pt>
                <c:pt idx="998">
                  <c:v>2249.36</c:v>
                </c:pt>
                <c:pt idx="999">
                  <c:v>4664.3200000000006</c:v>
                </c:pt>
                <c:pt idx="1000">
                  <c:v>1688</c:v>
                </c:pt>
                <c:pt idx="1001">
                  <c:v>353.6</c:v>
                </c:pt>
                <c:pt idx="1002">
                  <c:v>1844.4</c:v>
                </c:pt>
                <c:pt idx="1003">
                  <c:v>598.4</c:v>
                </c:pt>
                <c:pt idx="1004">
                  <c:v>449.6</c:v>
                </c:pt>
                <c:pt idx="1005">
                  <c:v>1476</c:v>
                </c:pt>
                <c:pt idx="1006">
                  <c:v>521.6</c:v>
                </c:pt>
                <c:pt idx="1007">
                  <c:v>489.68</c:v>
                </c:pt>
                <c:pt idx="1008">
                  <c:v>537.6</c:v>
                </c:pt>
                <c:pt idx="1009">
                  <c:v>536</c:v>
                </c:pt>
                <c:pt idx="1010">
                  <c:v>356</c:v>
                </c:pt>
                <c:pt idx="1011">
                  <c:v>3287.2</c:v>
                </c:pt>
                <c:pt idx="1012">
                  <c:v>1149.2</c:v>
                </c:pt>
                <c:pt idx="1013">
                  <c:v>346.4</c:v>
                </c:pt>
                <c:pt idx="1014">
                  <c:v>658.95999999999992</c:v>
                </c:pt>
                <c:pt idx="1015">
                  <c:v>3951.36</c:v>
                </c:pt>
                <c:pt idx="1016">
                  <c:v>1232.8</c:v>
                </c:pt>
                <c:pt idx="1017">
                  <c:v>592</c:v>
                </c:pt>
                <c:pt idx="1018">
                  <c:v>425.6</c:v>
                </c:pt>
                <c:pt idx="1019">
                  <c:v>700</c:v>
                </c:pt>
                <c:pt idx="1020">
                  <c:v>1184.8</c:v>
                </c:pt>
                <c:pt idx="1021">
                  <c:v>200</c:v>
                </c:pt>
                <c:pt idx="1022">
                  <c:v>521.6</c:v>
                </c:pt>
                <c:pt idx="1023">
                  <c:v>1281.5999999999999</c:v>
                </c:pt>
                <c:pt idx="1024">
                  <c:v>845.6</c:v>
                </c:pt>
                <c:pt idx="1025">
                  <c:v>354.4</c:v>
                </c:pt>
                <c:pt idx="1026">
                  <c:v>1449.6</c:v>
                </c:pt>
                <c:pt idx="1027">
                  <c:v>158</c:v>
                </c:pt>
                <c:pt idx="1028">
                  <c:v>833.6</c:v>
                </c:pt>
                <c:pt idx="1029">
                  <c:v>1126.4000000000001</c:v>
                </c:pt>
                <c:pt idx="1030">
                  <c:v>1016.8</c:v>
                </c:pt>
                <c:pt idx="1031">
                  <c:v>812</c:v>
                </c:pt>
                <c:pt idx="1032">
                  <c:v>2741.2</c:v>
                </c:pt>
                <c:pt idx="1033">
                  <c:v>1457.04</c:v>
                </c:pt>
                <c:pt idx="1034">
                  <c:v>522.4</c:v>
                </c:pt>
                <c:pt idx="1035">
                  <c:v>225.6</c:v>
                </c:pt>
                <c:pt idx="1036">
                  <c:v>3670.8</c:v>
                </c:pt>
                <c:pt idx="1037">
                  <c:v>408.8</c:v>
                </c:pt>
                <c:pt idx="1038">
                  <c:v>7513</c:v>
                </c:pt>
                <c:pt idx="1039">
                  <c:v>601.6</c:v>
                </c:pt>
                <c:pt idx="1040">
                  <c:v>176.4</c:v>
                </c:pt>
                <c:pt idx="1041">
                  <c:v>422.88</c:v>
                </c:pt>
                <c:pt idx="1042">
                  <c:v>480.4</c:v>
                </c:pt>
                <c:pt idx="1043">
                  <c:v>454.4</c:v>
                </c:pt>
                <c:pt idx="1044">
                  <c:v>978.4</c:v>
                </c:pt>
                <c:pt idx="1045">
                  <c:v>610</c:v>
                </c:pt>
                <c:pt idx="1046">
                  <c:v>480.8</c:v>
                </c:pt>
                <c:pt idx="1047">
                  <c:v>564</c:v>
                </c:pt>
                <c:pt idx="1048">
                  <c:v>1903.6</c:v>
                </c:pt>
                <c:pt idx="1049">
                  <c:v>3520.54</c:v>
                </c:pt>
                <c:pt idx="1050">
                  <c:v>859.2</c:v>
                </c:pt>
                <c:pt idx="1051">
                  <c:v>2593.6</c:v>
                </c:pt>
                <c:pt idx="1052">
                  <c:v>189.6</c:v>
                </c:pt>
                <c:pt idx="1053">
                  <c:v>1026.8</c:v>
                </c:pt>
                <c:pt idx="1054">
                  <c:v>858.4</c:v>
                </c:pt>
                <c:pt idx="1055">
                  <c:v>2668</c:v>
                </c:pt>
                <c:pt idx="1056">
                  <c:v>7585.25</c:v>
                </c:pt>
                <c:pt idx="1057">
                  <c:v>2183.6</c:v>
                </c:pt>
                <c:pt idx="1058">
                  <c:v>4371.2</c:v>
                </c:pt>
                <c:pt idx="1059">
                  <c:v>1542.4</c:v>
                </c:pt>
                <c:pt idx="1060">
                  <c:v>2149.6</c:v>
                </c:pt>
                <c:pt idx="1061">
                  <c:v>7764.92</c:v>
                </c:pt>
                <c:pt idx="1062">
                  <c:v>4074</c:v>
                </c:pt>
                <c:pt idx="1063">
                  <c:v>1460.8</c:v>
                </c:pt>
                <c:pt idx="1064">
                  <c:v>270.88</c:v>
                </c:pt>
                <c:pt idx="1065">
                  <c:v>1301.5999999999999</c:v>
                </c:pt>
                <c:pt idx="1066">
                  <c:v>4886</c:v>
                </c:pt>
                <c:pt idx="1067">
                  <c:v>6076.4</c:v>
                </c:pt>
                <c:pt idx="1068">
                  <c:v>501.6</c:v>
                </c:pt>
                <c:pt idx="1069">
                  <c:v>4156.8</c:v>
                </c:pt>
                <c:pt idx="1070">
                  <c:v>247.6</c:v>
                </c:pt>
                <c:pt idx="1071">
                  <c:v>1945.6</c:v>
                </c:pt>
                <c:pt idx="1072">
                  <c:v>357.2</c:v>
                </c:pt>
                <c:pt idx="1073">
                  <c:v>389.91999999999996</c:v>
                </c:pt>
                <c:pt idx="1074">
                  <c:v>79.2</c:v>
                </c:pt>
                <c:pt idx="1075">
                  <c:v>296</c:v>
                </c:pt>
                <c:pt idx="1076">
                  <c:v>411.6</c:v>
                </c:pt>
                <c:pt idx="1077">
                  <c:v>359.2</c:v>
                </c:pt>
                <c:pt idx="1078">
                  <c:v>341.6</c:v>
                </c:pt>
                <c:pt idx="1079">
                  <c:v>102.4</c:v>
                </c:pt>
                <c:pt idx="1080">
                  <c:v>5989.8600000000006</c:v>
                </c:pt>
                <c:pt idx="1081">
                  <c:v>11942</c:v>
                </c:pt>
                <c:pt idx="1082">
                  <c:v>20146</c:v>
                </c:pt>
                <c:pt idx="1083">
                  <c:v>133.19999999999999</c:v>
                </c:pt>
                <c:pt idx="1084">
                  <c:v>144</c:v>
                </c:pt>
                <c:pt idx="1085">
                  <c:v>4847.2</c:v>
                </c:pt>
                <c:pt idx="1086">
                  <c:v>15926</c:v>
                </c:pt>
                <c:pt idx="1087">
                  <c:v>6215.6</c:v>
                </c:pt>
                <c:pt idx="1088">
                  <c:v>380</c:v>
                </c:pt>
                <c:pt idx="1089">
                  <c:v>100</c:v>
                </c:pt>
                <c:pt idx="1090">
                  <c:v>17455.2</c:v>
                </c:pt>
                <c:pt idx="1091">
                  <c:v>285.60000000000002</c:v>
                </c:pt>
                <c:pt idx="1092">
                  <c:v>1031.5999999999999</c:v>
                </c:pt>
                <c:pt idx="1093">
                  <c:v>9307.2000000000007</c:v>
                </c:pt>
                <c:pt idx="1094">
                  <c:v>100.8</c:v>
                </c:pt>
                <c:pt idx="1095">
                  <c:v>7566.4</c:v>
                </c:pt>
                <c:pt idx="1096">
                  <c:v>982.8</c:v>
                </c:pt>
                <c:pt idx="1097">
                  <c:v>15044</c:v>
                </c:pt>
                <c:pt idx="1098">
                  <c:v>969.12</c:v>
                </c:pt>
                <c:pt idx="1099">
                  <c:v>18950.400000000001</c:v>
                </c:pt>
                <c:pt idx="1100">
                  <c:v>1389.2</c:v>
                </c:pt>
                <c:pt idx="1101">
                  <c:v>49.52</c:v>
                </c:pt>
                <c:pt idx="1102">
                  <c:v>92.4</c:v>
                </c:pt>
                <c:pt idx="1103">
                  <c:v>1331.6</c:v>
                </c:pt>
                <c:pt idx="1104">
                  <c:v>3813.6</c:v>
                </c:pt>
                <c:pt idx="1105">
                  <c:v>447.6</c:v>
                </c:pt>
                <c:pt idx="1106">
                  <c:v>368.24</c:v>
                </c:pt>
                <c:pt idx="1107">
                  <c:v>127.6</c:v>
                </c:pt>
                <c:pt idx="1108">
                  <c:v>312.8</c:v>
                </c:pt>
                <c:pt idx="1109">
                  <c:v>9062.4</c:v>
                </c:pt>
                <c:pt idx="1110">
                  <c:v>706.8</c:v>
                </c:pt>
                <c:pt idx="1111">
                  <c:v>107.76</c:v>
                </c:pt>
                <c:pt idx="1112">
                  <c:v>57.6</c:v>
                </c:pt>
                <c:pt idx="1113">
                  <c:v>359.2</c:v>
                </c:pt>
                <c:pt idx="1114">
                  <c:v>836.8</c:v>
                </c:pt>
                <c:pt idx="1115">
                  <c:v>762</c:v>
                </c:pt>
                <c:pt idx="1116">
                  <c:v>37.6</c:v>
                </c:pt>
                <c:pt idx="1117">
                  <c:v>592.79999999999995</c:v>
                </c:pt>
                <c:pt idx="1118">
                  <c:v>192.4</c:v>
                </c:pt>
                <c:pt idx="1119">
                  <c:v>3509.59</c:v>
                </c:pt>
                <c:pt idx="1120">
                  <c:v>2447.98</c:v>
                </c:pt>
                <c:pt idx="1121">
                  <c:v>221.6</c:v>
                </c:pt>
                <c:pt idx="1122">
                  <c:v>18.8</c:v>
                </c:pt>
                <c:pt idx="1123">
                  <c:v>564.79999999999995</c:v>
                </c:pt>
                <c:pt idx="1124">
                  <c:v>811.99</c:v>
                </c:pt>
                <c:pt idx="1125">
                  <c:v>779.16</c:v>
                </c:pt>
                <c:pt idx="1126">
                  <c:v>36.800000000000011</c:v>
                </c:pt>
                <c:pt idx="1127">
                  <c:v>58.4</c:v>
                </c:pt>
                <c:pt idx="1128">
                  <c:v>529.6</c:v>
                </c:pt>
                <c:pt idx="1129">
                  <c:v>347.98999999999995</c:v>
                </c:pt>
                <c:pt idx="1130">
                  <c:v>703.2</c:v>
                </c:pt>
                <c:pt idx="1131">
                  <c:v>515.20000000000005</c:v>
                </c:pt>
                <c:pt idx="1132">
                  <c:v>1036.8399999999999</c:v>
                </c:pt>
                <c:pt idx="1133">
                  <c:v>649.28000000000009</c:v>
                </c:pt>
                <c:pt idx="1134">
                  <c:v>2516.3900000000003</c:v>
                </c:pt>
                <c:pt idx="1135">
                  <c:v>5194.3200000000006</c:v>
                </c:pt>
                <c:pt idx="1136">
                  <c:v>886.39</c:v>
                </c:pt>
                <c:pt idx="1137">
                  <c:v>42462.33</c:v>
                </c:pt>
                <c:pt idx="1138">
                  <c:v>7506.96</c:v>
                </c:pt>
                <c:pt idx="1139">
                  <c:v>260.8</c:v>
                </c:pt>
                <c:pt idx="1140">
                  <c:v>18.399999999999999</c:v>
                </c:pt>
                <c:pt idx="1141">
                  <c:v>342.4</c:v>
                </c:pt>
                <c:pt idx="1142">
                  <c:v>4028.8</c:v>
                </c:pt>
                <c:pt idx="1143">
                  <c:v>25148.400000000001</c:v>
                </c:pt>
                <c:pt idx="1144">
                  <c:v>26412.55</c:v>
                </c:pt>
                <c:pt idx="1145">
                  <c:v>22825.599999999995</c:v>
                </c:pt>
                <c:pt idx="1146">
                  <c:v>32117.37</c:v>
                </c:pt>
                <c:pt idx="1147">
                  <c:v>11496</c:v>
                </c:pt>
                <c:pt idx="1148">
                  <c:v>25055.19</c:v>
                </c:pt>
                <c:pt idx="1149">
                  <c:v>191.2</c:v>
                </c:pt>
                <c:pt idx="1150">
                  <c:v>18730.400000000001</c:v>
                </c:pt>
                <c:pt idx="1151">
                  <c:v>10</c:v>
                </c:pt>
                <c:pt idx="1152">
                  <c:v>164.8</c:v>
                </c:pt>
                <c:pt idx="1153">
                  <c:v>7265.1900000000005</c:v>
                </c:pt>
                <c:pt idx="1154">
                  <c:v>173.6</c:v>
                </c:pt>
                <c:pt idx="1155">
                  <c:v>412.8</c:v>
                </c:pt>
                <c:pt idx="1156">
                  <c:v>6840</c:v>
                </c:pt>
                <c:pt idx="1157">
                  <c:v>8102.08</c:v>
                </c:pt>
                <c:pt idx="1158">
                  <c:v>244.39000000000001</c:v>
                </c:pt>
                <c:pt idx="1159">
                  <c:v>7000.48</c:v>
                </c:pt>
                <c:pt idx="1160">
                  <c:v>397.04</c:v>
                </c:pt>
                <c:pt idx="1161">
                  <c:v>2.4</c:v>
                </c:pt>
                <c:pt idx="1162">
                  <c:v>37.28</c:v>
                </c:pt>
                <c:pt idx="1163">
                  <c:v>6948.63</c:v>
                </c:pt>
                <c:pt idx="1164">
                  <c:v>65.599999999999994</c:v>
                </c:pt>
                <c:pt idx="1165">
                  <c:v>478.08</c:v>
                </c:pt>
                <c:pt idx="1166">
                  <c:v>6952.8</c:v>
                </c:pt>
                <c:pt idx="1167">
                  <c:v>286.8</c:v>
                </c:pt>
                <c:pt idx="1168">
                  <c:v>163.59</c:v>
                </c:pt>
                <c:pt idx="1169">
                  <c:v>7062</c:v>
                </c:pt>
                <c:pt idx="1170">
                  <c:v>711.6</c:v>
                </c:pt>
                <c:pt idx="1171">
                  <c:v>2846.4500000000003</c:v>
                </c:pt>
                <c:pt idx="1172">
                  <c:v>230</c:v>
                </c:pt>
                <c:pt idx="1173">
                  <c:v>366.78</c:v>
                </c:pt>
                <c:pt idx="1174">
                  <c:v>942</c:v>
                </c:pt>
                <c:pt idx="1175">
                  <c:v>6824</c:v>
                </c:pt>
                <c:pt idx="1176">
                  <c:v>48845.41</c:v>
                </c:pt>
                <c:pt idx="1177">
                  <c:v>25422.400000000001</c:v>
                </c:pt>
                <c:pt idx="1178">
                  <c:v>12792</c:v>
                </c:pt>
                <c:pt idx="1179">
                  <c:v>4439.76</c:v>
                </c:pt>
                <c:pt idx="1180">
                  <c:v>30.8</c:v>
                </c:pt>
                <c:pt idx="1181">
                  <c:v>24651.52</c:v>
                </c:pt>
                <c:pt idx="1182">
                  <c:v>1421.2</c:v>
                </c:pt>
                <c:pt idx="1183">
                  <c:v>91.2</c:v>
                </c:pt>
                <c:pt idx="1184">
                  <c:v>1358</c:v>
                </c:pt>
                <c:pt idx="1185">
                  <c:v>95.52</c:v>
                </c:pt>
                <c:pt idx="1186">
                  <c:v>5576</c:v>
                </c:pt>
                <c:pt idx="1187">
                  <c:v>2633.7599999999998</c:v>
                </c:pt>
                <c:pt idx="1188">
                  <c:v>970.4</c:v>
                </c:pt>
                <c:pt idx="1189">
                  <c:v>603.20000000000005</c:v>
                </c:pt>
                <c:pt idx="1190">
                  <c:v>391.36</c:v>
                </c:pt>
                <c:pt idx="1191">
                  <c:v>5570.64</c:v>
                </c:pt>
                <c:pt idx="1192">
                  <c:v>3329.2</c:v>
                </c:pt>
                <c:pt idx="1193">
                  <c:v>1280</c:v>
                </c:pt>
                <c:pt idx="1194">
                  <c:v>3963.2</c:v>
                </c:pt>
                <c:pt idx="1195">
                  <c:v>3829.6</c:v>
                </c:pt>
                <c:pt idx="1196">
                  <c:v>949.12</c:v>
                </c:pt>
                <c:pt idx="1197">
                  <c:v>506.8</c:v>
                </c:pt>
                <c:pt idx="1198">
                  <c:v>2326.4</c:v>
                </c:pt>
                <c:pt idx="1199">
                  <c:v>1018.8</c:v>
                </c:pt>
                <c:pt idx="1200">
                  <c:v>4549.8</c:v>
                </c:pt>
                <c:pt idx="1201">
                  <c:v>902.4</c:v>
                </c:pt>
                <c:pt idx="1202">
                  <c:v>12926.8</c:v>
                </c:pt>
                <c:pt idx="1203">
                  <c:v>1483.2</c:v>
                </c:pt>
                <c:pt idx="1204">
                  <c:v>802.56</c:v>
                </c:pt>
                <c:pt idx="1205">
                  <c:v>725.76</c:v>
                </c:pt>
                <c:pt idx="1206">
                  <c:v>72</c:v>
                </c:pt>
                <c:pt idx="1207">
                  <c:v>41.760000000000005</c:v>
                </c:pt>
                <c:pt idx="1208">
                  <c:v>543.20000000000005</c:v>
                </c:pt>
                <c:pt idx="1209">
                  <c:v>1678.48</c:v>
                </c:pt>
                <c:pt idx="1210">
                  <c:v>177.6</c:v>
                </c:pt>
                <c:pt idx="1211">
                  <c:v>49355.360000000001</c:v>
                </c:pt>
                <c:pt idx="1212">
                  <c:v>100.96000000000001</c:v>
                </c:pt>
                <c:pt idx="1213">
                  <c:v>2980</c:v>
                </c:pt>
                <c:pt idx="1214">
                  <c:v>107.6</c:v>
                </c:pt>
                <c:pt idx="1215">
                  <c:v>904.95999999999992</c:v>
                </c:pt>
                <c:pt idx="1216">
                  <c:v>651.4</c:v>
                </c:pt>
                <c:pt idx="1217">
                  <c:v>1594.4</c:v>
                </c:pt>
                <c:pt idx="1218">
                  <c:v>449.6</c:v>
                </c:pt>
                <c:pt idx="1219">
                  <c:v>2034.8</c:v>
                </c:pt>
                <c:pt idx="1220">
                  <c:v>80.8</c:v>
                </c:pt>
                <c:pt idx="1221">
                  <c:v>212.4</c:v>
                </c:pt>
                <c:pt idx="1222">
                  <c:v>3092.8</c:v>
                </c:pt>
                <c:pt idx="1223">
                  <c:v>784.8</c:v>
                </c:pt>
                <c:pt idx="1224">
                  <c:v>406</c:v>
                </c:pt>
                <c:pt idx="1225">
                  <c:v>1532.8</c:v>
                </c:pt>
                <c:pt idx="1226">
                  <c:v>149.6</c:v>
                </c:pt>
                <c:pt idx="1227">
                  <c:v>503.2</c:v>
                </c:pt>
                <c:pt idx="1228">
                  <c:v>865.28000000000009</c:v>
                </c:pt>
                <c:pt idx="1229">
                  <c:v>385.2</c:v>
                </c:pt>
                <c:pt idx="1230">
                  <c:v>602.99</c:v>
                </c:pt>
                <c:pt idx="1231">
                  <c:v>144</c:v>
                </c:pt>
                <c:pt idx="1232">
                  <c:v>364</c:v>
                </c:pt>
                <c:pt idx="1233">
                  <c:v>1318.4</c:v>
                </c:pt>
                <c:pt idx="1234">
                  <c:v>2935.55</c:v>
                </c:pt>
                <c:pt idx="1235">
                  <c:v>1297.6799999999998</c:v>
                </c:pt>
                <c:pt idx="1236">
                  <c:v>292</c:v>
                </c:pt>
                <c:pt idx="1237">
                  <c:v>375.2</c:v>
                </c:pt>
                <c:pt idx="1238">
                  <c:v>1235.2</c:v>
                </c:pt>
                <c:pt idx="1239">
                  <c:v>271.2</c:v>
                </c:pt>
                <c:pt idx="1240">
                  <c:v>2934.4</c:v>
                </c:pt>
                <c:pt idx="1241">
                  <c:v>610.4</c:v>
                </c:pt>
                <c:pt idx="1242">
                  <c:v>1072.8</c:v>
                </c:pt>
                <c:pt idx="1243">
                  <c:v>1128.4000000000001</c:v>
                </c:pt>
                <c:pt idx="1244">
                  <c:v>388</c:v>
                </c:pt>
                <c:pt idx="1245">
                  <c:v>253.6</c:v>
                </c:pt>
                <c:pt idx="1246">
                  <c:v>549.20000000000005</c:v>
                </c:pt>
                <c:pt idx="1247">
                  <c:v>364.8</c:v>
                </c:pt>
                <c:pt idx="1248">
                  <c:v>609.6</c:v>
                </c:pt>
                <c:pt idx="1249">
                  <c:v>232.8</c:v>
                </c:pt>
                <c:pt idx="1250">
                  <c:v>973.6</c:v>
                </c:pt>
                <c:pt idx="1251">
                  <c:v>49.839999999999996</c:v>
                </c:pt>
                <c:pt idx="1252">
                  <c:v>369.6</c:v>
                </c:pt>
                <c:pt idx="1253">
                  <c:v>168</c:v>
                </c:pt>
                <c:pt idx="1254">
                  <c:v>415.2</c:v>
                </c:pt>
                <c:pt idx="1255">
                  <c:v>1756.8</c:v>
                </c:pt>
                <c:pt idx="1256">
                  <c:v>1149.04</c:v>
                </c:pt>
                <c:pt idx="1257">
                  <c:v>711.6</c:v>
                </c:pt>
                <c:pt idx="1258">
                  <c:v>441.6</c:v>
                </c:pt>
                <c:pt idx="1259">
                  <c:v>4024.08</c:v>
                </c:pt>
                <c:pt idx="1260">
                  <c:v>1094.4000000000001</c:v>
                </c:pt>
                <c:pt idx="1261">
                  <c:v>137.6</c:v>
                </c:pt>
                <c:pt idx="1262">
                  <c:v>446</c:v>
                </c:pt>
                <c:pt idx="1263">
                  <c:v>192</c:v>
                </c:pt>
                <c:pt idx="1264">
                  <c:v>1930.4</c:v>
                </c:pt>
                <c:pt idx="1265">
                  <c:v>688</c:v>
                </c:pt>
                <c:pt idx="1266">
                  <c:v>52.8</c:v>
                </c:pt>
                <c:pt idx="1267">
                  <c:v>1196.4000000000001</c:v>
                </c:pt>
                <c:pt idx="1268">
                  <c:v>3342.4</c:v>
                </c:pt>
                <c:pt idx="1269">
                  <c:v>1077.6799999999998</c:v>
                </c:pt>
                <c:pt idx="1270">
                  <c:v>224</c:v>
                </c:pt>
                <c:pt idx="1271">
                  <c:v>632.95999999999992</c:v>
                </c:pt>
                <c:pt idx="1272">
                  <c:v>2182.8000000000002</c:v>
                </c:pt>
                <c:pt idx="1273">
                  <c:v>250.4</c:v>
                </c:pt>
                <c:pt idx="1274">
                  <c:v>420.96</c:v>
                </c:pt>
                <c:pt idx="1275">
                  <c:v>96</c:v>
                </c:pt>
                <c:pt idx="1276">
                  <c:v>900.8</c:v>
                </c:pt>
                <c:pt idx="1277">
                  <c:v>1838.4</c:v>
                </c:pt>
                <c:pt idx="1278">
                  <c:v>484.4</c:v>
                </c:pt>
                <c:pt idx="1279">
                  <c:v>379.6</c:v>
                </c:pt>
                <c:pt idx="1280">
                  <c:v>200</c:v>
                </c:pt>
                <c:pt idx="1281">
                  <c:v>56</c:v>
                </c:pt>
                <c:pt idx="1282">
                  <c:v>4440.8</c:v>
                </c:pt>
                <c:pt idx="1283">
                  <c:v>667.04</c:v>
                </c:pt>
                <c:pt idx="1284">
                  <c:v>810.4</c:v>
                </c:pt>
                <c:pt idx="1285">
                  <c:v>1171.2</c:v>
                </c:pt>
                <c:pt idx="1286">
                  <c:v>2881.6</c:v>
                </c:pt>
                <c:pt idx="1287">
                  <c:v>6795.2</c:v>
                </c:pt>
                <c:pt idx="1288">
                  <c:v>1704</c:v>
                </c:pt>
                <c:pt idx="1289">
                  <c:v>2179.12</c:v>
                </c:pt>
                <c:pt idx="1290">
                  <c:v>1460.8</c:v>
                </c:pt>
                <c:pt idx="1291">
                  <c:v>482.8</c:v>
                </c:pt>
                <c:pt idx="1292">
                  <c:v>201.6</c:v>
                </c:pt>
                <c:pt idx="1293">
                  <c:v>62.56</c:v>
                </c:pt>
                <c:pt idx="1294">
                  <c:v>3017.6</c:v>
                </c:pt>
                <c:pt idx="1295">
                  <c:v>440.4</c:v>
                </c:pt>
                <c:pt idx="1296">
                  <c:v>605.6</c:v>
                </c:pt>
                <c:pt idx="1297">
                  <c:v>112</c:v>
                </c:pt>
                <c:pt idx="1298">
                  <c:v>432.8</c:v>
                </c:pt>
                <c:pt idx="1299">
                  <c:v>2113.6</c:v>
                </c:pt>
                <c:pt idx="1300">
                  <c:v>843.2</c:v>
                </c:pt>
                <c:pt idx="1301">
                  <c:v>460.08</c:v>
                </c:pt>
                <c:pt idx="1302">
                  <c:v>347.2</c:v>
                </c:pt>
                <c:pt idx="1303">
                  <c:v>92</c:v>
                </c:pt>
                <c:pt idx="1304">
                  <c:v>18709.060000000001</c:v>
                </c:pt>
                <c:pt idx="1305">
                  <c:v>376</c:v>
                </c:pt>
              </c:numCache>
            </c:numRef>
          </c:val>
        </c:ser>
        <c:ser>
          <c:idx val="2"/>
          <c:order val="2"/>
          <c:tx>
            <c:strRef>
              <c:f>Лист2!$D$8</c:f>
              <c:strCache>
                <c:ptCount val="1"/>
                <c:pt idx="0">
                  <c:v>от 8 до 30 дн.</c:v>
                </c:pt>
              </c:strCache>
            </c:strRef>
          </c:tx>
          <c:cat>
            <c:numRef>
              <c:f>Лист2!$A$9:$A$1314</c:f>
              <c:numCache>
                <c:formatCode>dd/mm/yyyy</c:formatCode>
                <c:ptCount val="1306"/>
                <c:pt idx="0">
                  <c:v>42279</c:v>
                </c:pt>
                <c:pt idx="1">
                  <c:v>42278</c:v>
                </c:pt>
                <c:pt idx="2">
                  <c:v>42277</c:v>
                </c:pt>
                <c:pt idx="3">
                  <c:v>42276</c:v>
                </c:pt>
                <c:pt idx="4">
                  <c:v>42275</c:v>
                </c:pt>
                <c:pt idx="5">
                  <c:v>42272</c:v>
                </c:pt>
                <c:pt idx="6">
                  <c:v>42271</c:v>
                </c:pt>
                <c:pt idx="7">
                  <c:v>42270</c:v>
                </c:pt>
                <c:pt idx="8">
                  <c:v>42269</c:v>
                </c:pt>
                <c:pt idx="9">
                  <c:v>42268</c:v>
                </c:pt>
                <c:pt idx="10">
                  <c:v>42265</c:v>
                </c:pt>
                <c:pt idx="11">
                  <c:v>42264</c:v>
                </c:pt>
                <c:pt idx="12">
                  <c:v>42263</c:v>
                </c:pt>
                <c:pt idx="13">
                  <c:v>42262</c:v>
                </c:pt>
                <c:pt idx="14">
                  <c:v>42261</c:v>
                </c:pt>
                <c:pt idx="15">
                  <c:v>42258</c:v>
                </c:pt>
                <c:pt idx="16">
                  <c:v>42257</c:v>
                </c:pt>
                <c:pt idx="17">
                  <c:v>42256</c:v>
                </c:pt>
                <c:pt idx="18">
                  <c:v>42255</c:v>
                </c:pt>
                <c:pt idx="19">
                  <c:v>42254</c:v>
                </c:pt>
                <c:pt idx="20">
                  <c:v>42251</c:v>
                </c:pt>
                <c:pt idx="21">
                  <c:v>42250</c:v>
                </c:pt>
                <c:pt idx="22">
                  <c:v>42249</c:v>
                </c:pt>
                <c:pt idx="23">
                  <c:v>42248</c:v>
                </c:pt>
                <c:pt idx="24">
                  <c:v>42247</c:v>
                </c:pt>
                <c:pt idx="25">
                  <c:v>42244</c:v>
                </c:pt>
                <c:pt idx="26">
                  <c:v>42243</c:v>
                </c:pt>
                <c:pt idx="27">
                  <c:v>42242</c:v>
                </c:pt>
                <c:pt idx="28">
                  <c:v>42241</c:v>
                </c:pt>
                <c:pt idx="29">
                  <c:v>42240</c:v>
                </c:pt>
                <c:pt idx="30">
                  <c:v>42237</c:v>
                </c:pt>
                <c:pt idx="31">
                  <c:v>42236</c:v>
                </c:pt>
                <c:pt idx="32">
                  <c:v>42235</c:v>
                </c:pt>
                <c:pt idx="33">
                  <c:v>42234</c:v>
                </c:pt>
                <c:pt idx="34">
                  <c:v>42233</c:v>
                </c:pt>
                <c:pt idx="35">
                  <c:v>42230</c:v>
                </c:pt>
                <c:pt idx="36">
                  <c:v>42229</c:v>
                </c:pt>
                <c:pt idx="37">
                  <c:v>42228</c:v>
                </c:pt>
                <c:pt idx="38">
                  <c:v>42227</c:v>
                </c:pt>
                <c:pt idx="39">
                  <c:v>42226</c:v>
                </c:pt>
                <c:pt idx="40">
                  <c:v>42223</c:v>
                </c:pt>
                <c:pt idx="41">
                  <c:v>42222</c:v>
                </c:pt>
                <c:pt idx="42">
                  <c:v>42221</c:v>
                </c:pt>
                <c:pt idx="43">
                  <c:v>42220</c:v>
                </c:pt>
                <c:pt idx="44">
                  <c:v>42219</c:v>
                </c:pt>
                <c:pt idx="45">
                  <c:v>42216</c:v>
                </c:pt>
                <c:pt idx="46">
                  <c:v>42215</c:v>
                </c:pt>
                <c:pt idx="47">
                  <c:v>42214</c:v>
                </c:pt>
                <c:pt idx="48">
                  <c:v>42213</c:v>
                </c:pt>
                <c:pt idx="49">
                  <c:v>42212</c:v>
                </c:pt>
                <c:pt idx="50">
                  <c:v>42209</c:v>
                </c:pt>
                <c:pt idx="51">
                  <c:v>42208</c:v>
                </c:pt>
                <c:pt idx="52">
                  <c:v>42207</c:v>
                </c:pt>
                <c:pt idx="53">
                  <c:v>42206</c:v>
                </c:pt>
                <c:pt idx="54">
                  <c:v>42205</c:v>
                </c:pt>
                <c:pt idx="55">
                  <c:v>42202</c:v>
                </c:pt>
                <c:pt idx="56">
                  <c:v>42201</c:v>
                </c:pt>
                <c:pt idx="57">
                  <c:v>42200</c:v>
                </c:pt>
                <c:pt idx="58">
                  <c:v>42199</c:v>
                </c:pt>
                <c:pt idx="59">
                  <c:v>42198</c:v>
                </c:pt>
                <c:pt idx="60">
                  <c:v>42195</c:v>
                </c:pt>
                <c:pt idx="61">
                  <c:v>42194</c:v>
                </c:pt>
                <c:pt idx="62">
                  <c:v>42193</c:v>
                </c:pt>
                <c:pt idx="63">
                  <c:v>42192</c:v>
                </c:pt>
                <c:pt idx="64">
                  <c:v>42191</c:v>
                </c:pt>
                <c:pt idx="65">
                  <c:v>42188</c:v>
                </c:pt>
                <c:pt idx="66">
                  <c:v>42187</c:v>
                </c:pt>
                <c:pt idx="67">
                  <c:v>42186</c:v>
                </c:pt>
                <c:pt idx="68">
                  <c:v>42185</c:v>
                </c:pt>
                <c:pt idx="69">
                  <c:v>42184</c:v>
                </c:pt>
                <c:pt idx="70">
                  <c:v>42181</c:v>
                </c:pt>
                <c:pt idx="71">
                  <c:v>42180</c:v>
                </c:pt>
                <c:pt idx="72">
                  <c:v>42179</c:v>
                </c:pt>
                <c:pt idx="73">
                  <c:v>42178</c:v>
                </c:pt>
                <c:pt idx="74">
                  <c:v>42177</c:v>
                </c:pt>
                <c:pt idx="75">
                  <c:v>42174</c:v>
                </c:pt>
                <c:pt idx="76">
                  <c:v>42173</c:v>
                </c:pt>
                <c:pt idx="77">
                  <c:v>42172</c:v>
                </c:pt>
                <c:pt idx="78">
                  <c:v>42171</c:v>
                </c:pt>
                <c:pt idx="79">
                  <c:v>42170</c:v>
                </c:pt>
                <c:pt idx="80">
                  <c:v>42166</c:v>
                </c:pt>
                <c:pt idx="81">
                  <c:v>42165</c:v>
                </c:pt>
                <c:pt idx="82">
                  <c:v>42164</c:v>
                </c:pt>
                <c:pt idx="83">
                  <c:v>42163</c:v>
                </c:pt>
                <c:pt idx="84">
                  <c:v>42160</c:v>
                </c:pt>
                <c:pt idx="85">
                  <c:v>42159</c:v>
                </c:pt>
                <c:pt idx="86">
                  <c:v>42158</c:v>
                </c:pt>
                <c:pt idx="87">
                  <c:v>42157</c:v>
                </c:pt>
                <c:pt idx="88">
                  <c:v>42156</c:v>
                </c:pt>
                <c:pt idx="89">
                  <c:v>42153</c:v>
                </c:pt>
                <c:pt idx="90">
                  <c:v>42152</c:v>
                </c:pt>
                <c:pt idx="91">
                  <c:v>42151</c:v>
                </c:pt>
                <c:pt idx="92">
                  <c:v>42150</c:v>
                </c:pt>
                <c:pt idx="93">
                  <c:v>42149</c:v>
                </c:pt>
                <c:pt idx="94">
                  <c:v>42146</c:v>
                </c:pt>
                <c:pt idx="95">
                  <c:v>42145</c:v>
                </c:pt>
                <c:pt idx="96">
                  <c:v>42144</c:v>
                </c:pt>
                <c:pt idx="97">
                  <c:v>42143</c:v>
                </c:pt>
                <c:pt idx="98">
                  <c:v>42142</c:v>
                </c:pt>
                <c:pt idx="99">
                  <c:v>42139</c:v>
                </c:pt>
                <c:pt idx="100">
                  <c:v>42138</c:v>
                </c:pt>
                <c:pt idx="101">
                  <c:v>42137</c:v>
                </c:pt>
                <c:pt idx="102">
                  <c:v>42136</c:v>
                </c:pt>
                <c:pt idx="103">
                  <c:v>42132</c:v>
                </c:pt>
                <c:pt idx="104">
                  <c:v>42131</c:v>
                </c:pt>
                <c:pt idx="105">
                  <c:v>42130</c:v>
                </c:pt>
                <c:pt idx="106">
                  <c:v>42129</c:v>
                </c:pt>
                <c:pt idx="107">
                  <c:v>42124</c:v>
                </c:pt>
                <c:pt idx="108">
                  <c:v>42123</c:v>
                </c:pt>
                <c:pt idx="109">
                  <c:v>42122</c:v>
                </c:pt>
                <c:pt idx="110">
                  <c:v>42121</c:v>
                </c:pt>
                <c:pt idx="111">
                  <c:v>42118</c:v>
                </c:pt>
                <c:pt idx="112">
                  <c:v>42117</c:v>
                </c:pt>
                <c:pt idx="113">
                  <c:v>42116</c:v>
                </c:pt>
                <c:pt idx="114">
                  <c:v>42115</c:v>
                </c:pt>
                <c:pt idx="115">
                  <c:v>42114</c:v>
                </c:pt>
                <c:pt idx="116">
                  <c:v>42111</c:v>
                </c:pt>
                <c:pt idx="117">
                  <c:v>42110</c:v>
                </c:pt>
                <c:pt idx="118">
                  <c:v>42109</c:v>
                </c:pt>
                <c:pt idx="119">
                  <c:v>42108</c:v>
                </c:pt>
                <c:pt idx="120">
                  <c:v>42107</c:v>
                </c:pt>
                <c:pt idx="121">
                  <c:v>42104</c:v>
                </c:pt>
                <c:pt idx="122">
                  <c:v>42103</c:v>
                </c:pt>
                <c:pt idx="123">
                  <c:v>42102</c:v>
                </c:pt>
                <c:pt idx="124">
                  <c:v>42101</c:v>
                </c:pt>
                <c:pt idx="125">
                  <c:v>42100</c:v>
                </c:pt>
                <c:pt idx="126">
                  <c:v>42097</c:v>
                </c:pt>
                <c:pt idx="127">
                  <c:v>42096</c:v>
                </c:pt>
                <c:pt idx="128">
                  <c:v>42095</c:v>
                </c:pt>
                <c:pt idx="129">
                  <c:v>42094</c:v>
                </c:pt>
                <c:pt idx="130">
                  <c:v>42093</c:v>
                </c:pt>
                <c:pt idx="131">
                  <c:v>42090</c:v>
                </c:pt>
                <c:pt idx="132">
                  <c:v>42089</c:v>
                </c:pt>
                <c:pt idx="133">
                  <c:v>42088</c:v>
                </c:pt>
                <c:pt idx="134">
                  <c:v>42087</c:v>
                </c:pt>
                <c:pt idx="135">
                  <c:v>42086</c:v>
                </c:pt>
                <c:pt idx="136">
                  <c:v>42083</c:v>
                </c:pt>
                <c:pt idx="137">
                  <c:v>42082</c:v>
                </c:pt>
                <c:pt idx="138">
                  <c:v>42081</c:v>
                </c:pt>
                <c:pt idx="139">
                  <c:v>42080</c:v>
                </c:pt>
                <c:pt idx="140">
                  <c:v>42079</c:v>
                </c:pt>
                <c:pt idx="141">
                  <c:v>42076</c:v>
                </c:pt>
                <c:pt idx="142">
                  <c:v>42075</c:v>
                </c:pt>
                <c:pt idx="143">
                  <c:v>42074</c:v>
                </c:pt>
                <c:pt idx="144">
                  <c:v>42073</c:v>
                </c:pt>
                <c:pt idx="145">
                  <c:v>42069</c:v>
                </c:pt>
                <c:pt idx="146">
                  <c:v>42068</c:v>
                </c:pt>
                <c:pt idx="147">
                  <c:v>42067</c:v>
                </c:pt>
                <c:pt idx="148">
                  <c:v>42066</c:v>
                </c:pt>
                <c:pt idx="149">
                  <c:v>42065</c:v>
                </c:pt>
                <c:pt idx="150">
                  <c:v>42062</c:v>
                </c:pt>
                <c:pt idx="151">
                  <c:v>42061</c:v>
                </c:pt>
                <c:pt idx="152">
                  <c:v>42060</c:v>
                </c:pt>
                <c:pt idx="153">
                  <c:v>42059</c:v>
                </c:pt>
                <c:pt idx="154">
                  <c:v>42055</c:v>
                </c:pt>
                <c:pt idx="155">
                  <c:v>42054</c:v>
                </c:pt>
                <c:pt idx="156">
                  <c:v>42053</c:v>
                </c:pt>
                <c:pt idx="157">
                  <c:v>42052</c:v>
                </c:pt>
                <c:pt idx="158">
                  <c:v>42051</c:v>
                </c:pt>
                <c:pt idx="159">
                  <c:v>42048</c:v>
                </c:pt>
                <c:pt idx="160">
                  <c:v>42047</c:v>
                </c:pt>
                <c:pt idx="161">
                  <c:v>42046</c:v>
                </c:pt>
                <c:pt idx="162">
                  <c:v>42045</c:v>
                </c:pt>
                <c:pt idx="163">
                  <c:v>42044</c:v>
                </c:pt>
                <c:pt idx="164">
                  <c:v>42041</c:v>
                </c:pt>
                <c:pt idx="165">
                  <c:v>42040</c:v>
                </c:pt>
                <c:pt idx="166">
                  <c:v>42039</c:v>
                </c:pt>
                <c:pt idx="167">
                  <c:v>42038</c:v>
                </c:pt>
                <c:pt idx="168">
                  <c:v>42037</c:v>
                </c:pt>
                <c:pt idx="169">
                  <c:v>42034</c:v>
                </c:pt>
                <c:pt idx="170">
                  <c:v>42033</c:v>
                </c:pt>
                <c:pt idx="171">
                  <c:v>42032</c:v>
                </c:pt>
                <c:pt idx="172">
                  <c:v>42031</c:v>
                </c:pt>
                <c:pt idx="173">
                  <c:v>42030</c:v>
                </c:pt>
                <c:pt idx="174">
                  <c:v>42027</c:v>
                </c:pt>
                <c:pt idx="175">
                  <c:v>42026</c:v>
                </c:pt>
                <c:pt idx="176">
                  <c:v>42025</c:v>
                </c:pt>
                <c:pt idx="177">
                  <c:v>42024</c:v>
                </c:pt>
                <c:pt idx="178">
                  <c:v>42023</c:v>
                </c:pt>
                <c:pt idx="179">
                  <c:v>42020</c:v>
                </c:pt>
                <c:pt idx="180">
                  <c:v>42019</c:v>
                </c:pt>
                <c:pt idx="181">
                  <c:v>42018</c:v>
                </c:pt>
                <c:pt idx="182">
                  <c:v>42017</c:v>
                </c:pt>
                <c:pt idx="183">
                  <c:v>42016</c:v>
                </c:pt>
                <c:pt idx="184">
                  <c:v>42004</c:v>
                </c:pt>
                <c:pt idx="185">
                  <c:v>42003</c:v>
                </c:pt>
                <c:pt idx="186">
                  <c:v>42002</c:v>
                </c:pt>
                <c:pt idx="187">
                  <c:v>41999</c:v>
                </c:pt>
                <c:pt idx="188">
                  <c:v>41998</c:v>
                </c:pt>
                <c:pt idx="189">
                  <c:v>41997</c:v>
                </c:pt>
                <c:pt idx="190">
                  <c:v>41996</c:v>
                </c:pt>
                <c:pt idx="191">
                  <c:v>41995</c:v>
                </c:pt>
                <c:pt idx="192">
                  <c:v>41992</c:v>
                </c:pt>
                <c:pt idx="193">
                  <c:v>41991</c:v>
                </c:pt>
                <c:pt idx="194">
                  <c:v>41990</c:v>
                </c:pt>
                <c:pt idx="195">
                  <c:v>41989</c:v>
                </c:pt>
                <c:pt idx="196">
                  <c:v>41988</c:v>
                </c:pt>
                <c:pt idx="197">
                  <c:v>41985</c:v>
                </c:pt>
                <c:pt idx="198">
                  <c:v>41984</c:v>
                </c:pt>
                <c:pt idx="199">
                  <c:v>41983</c:v>
                </c:pt>
                <c:pt idx="200">
                  <c:v>41982</c:v>
                </c:pt>
                <c:pt idx="201">
                  <c:v>41981</c:v>
                </c:pt>
                <c:pt idx="202">
                  <c:v>41978</c:v>
                </c:pt>
                <c:pt idx="203">
                  <c:v>41977</c:v>
                </c:pt>
                <c:pt idx="204">
                  <c:v>41976</c:v>
                </c:pt>
                <c:pt idx="205">
                  <c:v>41975</c:v>
                </c:pt>
                <c:pt idx="206">
                  <c:v>41974</c:v>
                </c:pt>
                <c:pt idx="207">
                  <c:v>41971</c:v>
                </c:pt>
                <c:pt idx="208">
                  <c:v>41970</c:v>
                </c:pt>
                <c:pt idx="209">
                  <c:v>41969</c:v>
                </c:pt>
                <c:pt idx="210">
                  <c:v>41968</c:v>
                </c:pt>
                <c:pt idx="211">
                  <c:v>41967</c:v>
                </c:pt>
                <c:pt idx="212">
                  <c:v>41964</c:v>
                </c:pt>
                <c:pt idx="213">
                  <c:v>41963</c:v>
                </c:pt>
                <c:pt idx="214">
                  <c:v>41962</c:v>
                </c:pt>
                <c:pt idx="215">
                  <c:v>41961</c:v>
                </c:pt>
                <c:pt idx="216">
                  <c:v>41960</c:v>
                </c:pt>
                <c:pt idx="217">
                  <c:v>41957</c:v>
                </c:pt>
                <c:pt idx="218">
                  <c:v>41956</c:v>
                </c:pt>
                <c:pt idx="219">
                  <c:v>41955</c:v>
                </c:pt>
                <c:pt idx="220">
                  <c:v>41954</c:v>
                </c:pt>
                <c:pt idx="221">
                  <c:v>41953</c:v>
                </c:pt>
                <c:pt idx="222">
                  <c:v>41950</c:v>
                </c:pt>
                <c:pt idx="223">
                  <c:v>41949</c:v>
                </c:pt>
                <c:pt idx="224">
                  <c:v>41948</c:v>
                </c:pt>
                <c:pt idx="225">
                  <c:v>41943</c:v>
                </c:pt>
                <c:pt idx="226">
                  <c:v>41942</c:v>
                </c:pt>
                <c:pt idx="227">
                  <c:v>41941</c:v>
                </c:pt>
                <c:pt idx="228">
                  <c:v>41940</c:v>
                </c:pt>
                <c:pt idx="229">
                  <c:v>41939</c:v>
                </c:pt>
                <c:pt idx="230">
                  <c:v>41936</c:v>
                </c:pt>
                <c:pt idx="231">
                  <c:v>41935</c:v>
                </c:pt>
                <c:pt idx="232">
                  <c:v>41934</c:v>
                </c:pt>
                <c:pt idx="233">
                  <c:v>41933</c:v>
                </c:pt>
                <c:pt idx="234">
                  <c:v>41932</c:v>
                </c:pt>
                <c:pt idx="235">
                  <c:v>41929</c:v>
                </c:pt>
                <c:pt idx="236">
                  <c:v>41928</c:v>
                </c:pt>
                <c:pt idx="237">
                  <c:v>41927</c:v>
                </c:pt>
                <c:pt idx="238">
                  <c:v>41926</c:v>
                </c:pt>
                <c:pt idx="239">
                  <c:v>41925</c:v>
                </c:pt>
                <c:pt idx="240">
                  <c:v>41922</c:v>
                </c:pt>
                <c:pt idx="241">
                  <c:v>41921</c:v>
                </c:pt>
                <c:pt idx="242">
                  <c:v>41920</c:v>
                </c:pt>
                <c:pt idx="243">
                  <c:v>41919</c:v>
                </c:pt>
                <c:pt idx="244">
                  <c:v>41918</c:v>
                </c:pt>
                <c:pt idx="245">
                  <c:v>41915</c:v>
                </c:pt>
                <c:pt idx="246">
                  <c:v>41914</c:v>
                </c:pt>
                <c:pt idx="247">
                  <c:v>41913</c:v>
                </c:pt>
                <c:pt idx="248">
                  <c:v>41912</c:v>
                </c:pt>
                <c:pt idx="249">
                  <c:v>41911</c:v>
                </c:pt>
                <c:pt idx="250">
                  <c:v>41908</c:v>
                </c:pt>
                <c:pt idx="251">
                  <c:v>41907</c:v>
                </c:pt>
                <c:pt idx="252">
                  <c:v>41906</c:v>
                </c:pt>
                <c:pt idx="253">
                  <c:v>41905</c:v>
                </c:pt>
                <c:pt idx="254">
                  <c:v>41904</c:v>
                </c:pt>
                <c:pt idx="255">
                  <c:v>41901</c:v>
                </c:pt>
                <c:pt idx="256">
                  <c:v>41900</c:v>
                </c:pt>
                <c:pt idx="257">
                  <c:v>41899</c:v>
                </c:pt>
                <c:pt idx="258">
                  <c:v>41898</c:v>
                </c:pt>
                <c:pt idx="259">
                  <c:v>41897</c:v>
                </c:pt>
                <c:pt idx="260">
                  <c:v>41894</c:v>
                </c:pt>
                <c:pt idx="261">
                  <c:v>41893</c:v>
                </c:pt>
                <c:pt idx="262">
                  <c:v>41892</c:v>
                </c:pt>
                <c:pt idx="263">
                  <c:v>41891</c:v>
                </c:pt>
                <c:pt idx="264">
                  <c:v>41890</c:v>
                </c:pt>
                <c:pt idx="265">
                  <c:v>41887</c:v>
                </c:pt>
                <c:pt idx="266">
                  <c:v>41886</c:v>
                </c:pt>
                <c:pt idx="267">
                  <c:v>41885</c:v>
                </c:pt>
                <c:pt idx="268">
                  <c:v>41884</c:v>
                </c:pt>
                <c:pt idx="269">
                  <c:v>41883</c:v>
                </c:pt>
                <c:pt idx="270">
                  <c:v>41880</c:v>
                </c:pt>
                <c:pt idx="271">
                  <c:v>41879</c:v>
                </c:pt>
                <c:pt idx="272">
                  <c:v>41878</c:v>
                </c:pt>
                <c:pt idx="273">
                  <c:v>41877</c:v>
                </c:pt>
                <c:pt idx="274">
                  <c:v>41876</c:v>
                </c:pt>
                <c:pt idx="275">
                  <c:v>41873</c:v>
                </c:pt>
                <c:pt idx="276">
                  <c:v>41872</c:v>
                </c:pt>
                <c:pt idx="277">
                  <c:v>41871</c:v>
                </c:pt>
                <c:pt idx="278">
                  <c:v>41870</c:v>
                </c:pt>
                <c:pt idx="279">
                  <c:v>41869</c:v>
                </c:pt>
                <c:pt idx="280">
                  <c:v>41866</c:v>
                </c:pt>
                <c:pt idx="281">
                  <c:v>41865</c:v>
                </c:pt>
                <c:pt idx="282">
                  <c:v>41864</c:v>
                </c:pt>
                <c:pt idx="283">
                  <c:v>41863</c:v>
                </c:pt>
                <c:pt idx="284">
                  <c:v>41862</c:v>
                </c:pt>
                <c:pt idx="285">
                  <c:v>41859</c:v>
                </c:pt>
                <c:pt idx="286">
                  <c:v>41858</c:v>
                </c:pt>
                <c:pt idx="287">
                  <c:v>41857</c:v>
                </c:pt>
                <c:pt idx="288">
                  <c:v>41856</c:v>
                </c:pt>
                <c:pt idx="289">
                  <c:v>41855</c:v>
                </c:pt>
                <c:pt idx="290">
                  <c:v>41852</c:v>
                </c:pt>
                <c:pt idx="291">
                  <c:v>41851</c:v>
                </c:pt>
                <c:pt idx="292">
                  <c:v>41850</c:v>
                </c:pt>
                <c:pt idx="293">
                  <c:v>41849</c:v>
                </c:pt>
                <c:pt idx="294">
                  <c:v>41848</c:v>
                </c:pt>
                <c:pt idx="295">
                  <c:v>41845</c:v>
                </c:pt>
                <c:pt idx="296">
                  <c:v>41844</c:v>
                </c:pt>
                <c:pt idx="297">
                  <c:v>41843</c:v>
                </c:pt>
                <c:pt idx="298">
                  <c:v>41842</c:v>
                </c:pt>
                <c:pt idx="299">
                  <c:v>41841</c:v>
                </c:pt>
                <c:pt idx="300">
                  <c:v>41838</c:v>
                </c:pt>
                <c:pt idx="301">
                  <c:v>41837</c:v>
                </c:pt>
                <c:pt idx="302">
                  <c:v>41836</c:v>
                </c:pt>
                <c:pt idx="303">
                  <c:v>41835</c:v>
                </c:pt>
                <c:pt idx="304">
                  <c:v>41834</c:v>
                </c:pt>
                <c:pt idx="305">
                  <c:v>41831</c:v>
                </c:pt>
                <c:pt idx="306">
                  <c:v>41830</c:v>
                </c:pt>
                <c:pt idx="307">
                  <c:v>41829</c:v>
                </c:pt>
                <c:pt idx="308">
                  <c:v>41828</c:v>
                </c:pt>
                <c:pt idx="309">
                  <c:v>41827</c:v>
                </c:pt>
                <c:pt idx="310">
                  <c:v>41824</c:v>
                </c:pt>
                <c:pt idx="311">
                  <c:v>41823</c:v>
                </c:pt>
                <c:pt idx="312">
                  <c:v>41822</c:v>
                </c:pt>
                <c:pt idx="313">
                  <c:v>41821</c:v>
                </c:pt>
                <c:pt idx="314">
                  <c:v>41820</c:v>
                </c:pt>
                <c:pt idx="315">
                  <c:v>41817</c:v>
                </c:pt>
                <c:pt idx="316">
                  <c:v>41816</c:v>
                </c:pt>
                <c:pt idx="317">
                  <c:v>41815</c:v>
                </c:pt>
                <c:pt idx="318">
                  <c:v>41814</c:v>
                </c:pt>
                <c:pt idx="319">
                  <c:v>41813</c:v>
                </c:pt>
                <c:pt idx="320">
                  <c:v>41810</c:v>
                </c:pt>
                <c:pt idx="321">
                  <c:v>41809</c:v>
                </c:pt>
                <c:pt idx="322">
                  <c:v>41808</c:v>
                </c:pt>
                <c:pt idx="323">
                  <c:v>41807</c:v>
                </c:pt>
                <c:pt idx="324">
                  <c:v>41806</c:v>
                </c:pt>
                <c:pt idx="325">
                  <c:v>41801</c:v>
                </c:pt>
                <c:pt idx="326">
                  <c:v>41800</c:v>
                </c:pt>
                <c:pt idx="327">
                  <c:v>41799</c:v>
                </c:pt>
                <c:pt idx="328">
                  <c:v>41796</c:v>
                </c:pt>
                <c:pt idx="329">
                  <c:v>41795</c:v>
                </c:pt>
                <c:pt idx="330">
                  <c:v>41794</c:v>
                </c:pt>
                <c:pt idx="331">
                  <c:v>41793</c:v>
                </c:pt>
                <c:pt idx="332">
                  <c:v>41792</c:v>
                </c:pt>
                <c:pt idx="333">
                  <c:v>41789</c:v>
                </c:pt>
                <c:pt idx="334">
                  <c:v>41788</c:v>
                </c:pt>
                <c:pt idx="335">
                  <c:v>41787</c:v>
                </c:pt>
                <c:pt idx="336">
                  <c:v>41786</c:v>
                </c:pt>
                <c:pt idx="337">
                  <c:v>41785</c:v>
                </c:pt>
                <c:pt idx="338">
                  <c:v>41782</c:v>
                </c:pt>
                <c:pt idx="339">
                  <c:v>41781</c:v>
                </c:pt>
                <c:pt idx="340">
                  <c:v>41780</c:v>
                </c:pt>
                <c:pt idx="341">
                  <c:v>41779</c:v>
                </c:pt>
                <c:pt idx="342">
                  <c:v>41778</c:v>
                </c:pt>
                <c:pt idx="343">
                  <c:v>41775</c:v>
                </c:pt>
                <c:pt idx="344">
                  <c:v>41774</c:v>
                </c:pt>
                <c:pt idx="345">
                  <c:v>41773</c:v>
                </c:pt>
                <c:pt idx="346">
                  <c:v>41772</c:v>
                </c:pt>
                <c:pt idx="347">
                  <c:v>41771</c:v>
                </c:pt>
                <c:pt idx="348">
                  <c:v>41767</c:v>
                </c:pt>
                <c:pt idx="349">
                  <c:v>41766</c:v>
                </c:pt>
                <c:pt idx="350">
                  <c:v>41765</c:v>
                </c:pt>
                <c:pt idx="351">
                  <c:v>41764</c:v>
                </c:pt>
                <c:pt idx="352">
                  <c:v>41759</c:v>
                </c:pt>
                <c:pt idx="353">
                  <c:v>41758</c:v>
                </c:pt>
                <c:pt idx="354">
                  <c:v>41757</c:v>
                </c:pt>
                <c:pt idx="355">
                  <c:v>41754</c:v>
                </c:pt>
                <c:pt idx="356">
                  <c:v>41753</c:v>
                </c:pt>
                <c:pt idx="357">
                  <c:v>41752</c:v>
                </c:pt>
                <c:pt idx="358">
                  <c:v>41751</c:v>
                </c:pt>
                <c:pt idx="359">
                  <c:v>41750</c:v>
                </c:pt>
                <c:pt idx="360">
                  <c:v>41747</c:v>
                </c:pt>
                <c:pt idx="361">
                  <c:v>41746</c:v>
                </c:pt>
                <c:pt idx="362">
                  <c:v>41745</c:v>
                </c:pt>
                <c:pt idx="363">
                  <c:v>41744</c:v>
                </c:pt>
                <c:pt idx="364">
                  <c:v>41743</c:v>
                </c:pt>
                <c:pt idx="365">
                  <c:v>41740</c:v>
                </c:pt>
                <c:pt idx="366">
                  <c:v>41739</c:v>
                </c:pt>
                <c:pt idx="367">
                  <c:v>41738</c:v>
                </c:pt>
                <c:pt idx="368">
                  <c:v>41737</c:v>
                </c:pt>
                <c:pt idx="369">
                  <c:v>41736</c:v>
                </c:pt>
                <c:pt idx="370">
                  <c:v>41733</c:v>
                </c:pt>
                <c:pt idx="371">
                  <c:v>41732</c:v>
                </c:pt>
                <c:pt idx="372">
                  <c:v>41731</c:v>
                </c:pt>
                <c:pt idx="373">
                  <c:v>41730</c:v>
                </c:pt>
                <c:pt idx="374">
                  <c:v>41729</c:v>
                </c:pt>
                <c:pt idx="375">
                  <c:v>41726</c:v>
                </c:pt>
                <c:pt idx="376">
                  <c:v>41725</c:v>
                </c:pt>
                <c:pt idx="377">
                  <c:v>41724</c:v>
                </c:pt>
                <c:pt idx="378">
                  <c:v>41723</c:v>
                </c:pt>
                <c:pt idx="379">
                  <c:v>41722</c:v>
                </c:pt>
                <c:pt idx="380">
                  <c:v>41719</c:v>
                </c:pt>
                <c:pt idx="381">
                  <c:v>41718</c:v>
                </c:pt>
                <c:pt idx="382">
                  <c:v>41717</c:v>
                </c:pt>
                <c:pt idx="383">
                  <c:v>41716</c:v>
                </c:pt>
                <c:pt idx="384">
                  <c:v>41715</c:v>
                </c:pt>
                <c:pt idx="385">
                  <c:v>41712</c:v>
                </c:pt>
                <c:pt idx="386">
                  <c:v>41711</c:v>
                </c:pt>
                <c:pt idx="387">
                  <c:v>41710</c:v>
                </c:pt>
                <c:pt idx="388">
                  <c:v>41709</c:v>
                </c:pt>
                <c:pt idx="389">
                  <c:v>41705</c:v>
                </c:pt>
                <c:pt idx="390">
                  <c:v>41704</c:v>
                </c:pt>
                <c:pt idx="391">
                  <c:v>41703</c:v>
                </c:pt>
                <c:pt idx="392">
                  <c:v>41702</c:v>
                </c:pt>
                <c:pt idx="393">
                  <c:v>41701</c:v>
                </c:pt>
                <c:pt idx="394">
                  <c:v>41698</c:v>
                </c:pt>
                <c:pt idx="395">
                  <c:v>41697</c:v>
                </c:pt>
                <c:pt idx="396">
                  <c:v>41696</c:v>
                </c:pt>
                <c:pt idx="397">
                  <c:v>41695</c:v>
                </c:pt>
                <c:pt idx="398">
                  <c:v>41694</c:v>
                </c:pt>
                <c:pt idx="399">
                  <c:v>41691</c:v>
                </c:pt>
                <c:pt idx="400">
                  <c:v>41690</c:v>
                </c:pt>
                <c:pt idx="401">
                  <c:v>41689</c:v>
                </c:pt>
                <c:pt idx="402">
                  <c:v>41688</c:v>
                </c:pt>
                <c:pt idx="403">
                  <c:v>41687</c:v>
                </c:pt>
                <c:pt idx="404">
                  <c:v>41684</c:v>
                </c:pt>
                <c:pt idx="405">
                  <c:v>41683</c:v>
                </c:pt>
                <c:pt idx="406">
                  <c:v>41682</c:v>
                </c:pt>
                <c:pt idx="407">
                  <c:v>41681</c:v>
                </c:pt>
                <c:pt idx="408">
                  <c:v>41680</c:v>
                </c:pt>
                <c:pt idx="409">
                  <c:v>41677</c:v>
                </c:pt>
                <c:pt idx="410">
                  <c:v>41676</c:v>
                </c:pt>
                <c:pt idx="411">
                  <c:v>41675</c:v>
                </c:pt>
                <c:pt idx="412">
                  <c:v>41674</c:v>
                </c:pt>
                <c:pt idx="413">
                  <c:v>41673</c:v>
                </c:pt>
                <c:pt idx="414">
                  <c:v>41670</c:v>
                </c:pt>
                <c:pt idx="415">
                  <c:v>41669</c:v>
                </c:pt>
                <c:pt idx="416">
                  <c:v>41668</c:v>
                </c:pt>
                <c:pt idx="417">
                  <c:v>41667</c:v>
                </c:pt>
                <c:pt idx="418">
                  <c:v>41666</c:v>
                </c:pt>
                <c:pt idx="419">
                  <c:v>41663</c:v>
                </c:pt>
                <c:pt idx="420">
                  <c:v>41662</c:v>
                </c:pt>
                <c:pt idx="421">
                  <c:v>41661</c:v>
                </c:pt>
                <c:pt idx="422">
                  <c:v>41660</c:v>
                </c:pt>
                <c:pt idx="423">
                  <c:v>41659</c:v>
                </c:pt>
                <c:pt idx="424">
                  <c:v>41656</c:v>
                </c:pt>
                <c:pt idx="425">
                  <c:v>41655</c:v>
                </c:pt>
                <c:pt idx="426">
                  <c:v>41654</c:v>
                </c:pt>
                <c:pt idx="427">
                  <c:v>41653</c:v>
                </c:pt>
                <c:pt idx="428">
                  <c:v>41652</c:v>
                </c:pt>
                <c:pt idx="429">
                  <c:v>41649</c:v>
                </c:pt>
                <c:pt idx="430">
                  <c:v>41648</c:v>
                </c:pt>
                <c:pt idx="431">
                  <c:v>41639</c:v>
                </c:pt>
                <c:pt idx="432">
                  <c:v>41638</c:v>
                </c:pt>
                <c:pt idx="433">
                  <c:v>41635</c:v>
                </c:pt>
                <c:pt idx="434">
                  <c:v>41634</c:v>
                </c:pt>
                <c:pt idx="435">
                  <c:v>41633</c:v>
                </c:pt>
                <c:pt idx="436">
                  <c:v>41632</c:v>
                </c:pt>
                <c:pt idx="437">
                  <c:v>41631</c:v>
                </c:pt>
                <c:pt idx="438">
                  <c:v>41628</c:v>
                </c:pt>
                <c:pt idx="439">
                  <c:v>41627</c:v>
                </c:pt>
                <c:pt idx="440">
                  <c:v>41626</c:v>
                </c:pt>
                <c:pt idx="441">
                  <c:v>41625</c:v>
                </c:pt>
                <c:pt idx="442">
                  <c:v>41624</c:v>
                </c:pt>
                <c:pt idx="443">
                  <c:v>41621</c:v>
                </c:pt>
                <c:pt idx="444">
                  <c:v>41620</c:v>
                </c:pt>
                <c:pt idx="445">
                  <c:v>41619</c:v>
                </c:pt>
                <c:pt idx="446">
                  <c:v>41618</c:v>
                </c:pt>
                <c:pt idx="447">
                  <c:v>41617</c:v>
                </c:pt>
                <c:pt idx="448">
                  <c:v>41614</c:v>
                </c:pt>
                <c:pt idx="449">
                  <c:v>41613</c:v>
                </c:pt>
                <c:pt idx="450">
                  <c:v>41612</c:v>
                </c:pt>
                <c:pt idx="451">
                  <c:v>41611</c:v>
                </c:pt>
                <c:pt idx="452">
                  <c:v>41610</c:v>
                </c:pt>
                <c:pt idx="453">
                  <c:v>41607</c:v>
                </c:pt>
                <c:pt idx="454">
                  <c:v>41606</c:v>
                </c:pt>
                <c:pt idx="455">
                  <c:v>41605</c:v>
                </c:pt>
                <c:pt idx="456">
                  <c:v>41604</c:v>
                </c:pt>
                <c:pt idx="457">
                  <c:v>41603</c:v>
                </c:pt>
                <c:pt idx="458">
                  <c:v>41600</c:v>
                </c:pt>
                <c:pt idx="459">
                  <c:v>41599</c:v>
                </c:pt>
                <c:pt idx="460">
                  <c:v>41598</c:v>
                </c:pt>
                <c:pt idx="461">
                  <c:v>41597</c:v>
                </c:pt>
                <c:pt idx="462">
                  <c:v>41596</c:v>
                </c:pt>
                <c:pt idx="463">
                  <c:v>41593</c:v>
                </c:pt>
                <c:pt idx="464">
                  <c:v>41592</c:v>
                </c:pt>
                <c:pt idx="465">
                  <c:v>41591</c:v>
                </c:pt>
                <c:pt idx="466">
                  <c:v>41590</c:v>
                </c:pt>
                <c:pt idx="467">
                  <c:v>41589</c:v>
                </c:pt>
                <c:pt idx="468">
                  <c:v>41586</c:v>
                </c:pt>
                <c:pt idx="469">
                  <c:v>41585</c:v>
                </c:pt>
                <c:pt idx="470">
                  <c:v>41584</c:v>
                </c:pt>
                <c:pt idx="471">
                  <c:v>41583</c:v>
                </c:pt>
                <c:pt idx="472">
                  <c:v>41579</c:v>
                </c:pt>
                <c:pt idx="473">
                  <c:v>41578</c:v>
                </c:pt>
                <c:pt idx="474">
                  <c:v>41577</c:v>
                </c:pt>
                <c:pt idx="475">
                  <c:v>41576</c:v>
                </c:pt>
                <c:pt idx="476">
                  <c:v>41575</c:v>
                </c:pt>
                <c:pt idx="477">
                  <c:v>41572</c:v>
                </c:pt>
                <c:pt idx="478">
                  <c:v>41571</c:v>
                </c:pt>
                <c:pt idx="479">
                  <c:v>41570</c:v>
                </c:pt>
                <c:pt idx="480">
                  <c:v>41569</c:v>
                </c:pt>
                <c:pt idx="481">
                  <c:v>41568</c:v>
                </c:pt>
                <c:pt idx="482">
                  <c:v>41565</c:v>
                </c:pt>
                <c:pt idx="483">
                  <c:v>41564</c:v>
                </c:pt>
                <c:pt idx="484">
                  <c:v>41563</c:v>
                </c:pt>
                <c:pt idx="485">
                  <c:v>41562</c:v>
                </c:pt>
                <c:pt idx="486">
                  <c:v>41561</c:v>
                </c:pt>
                <c:pt idx="487">
                  <c:v>41558</c:v>
                </c:pt>
                <c:pt idx="488">
                  <c:v>41557</c:v>
                </c:pt>
                <c:pt idx="489">
                  <c:v>41556</c:v>
                </c:pt>
                <c:pt idx="490">
                  <c:v>41555</c:v>
                </c:pt>
                <c:pt idx="491">
                  <c:v>41554</c:v>
                </c:pt>
                <c:pt idx="492">
                  <c:v>41551</c:v>
                </c:pt>
                <c:pt idx="493">
                  <c:v>41550</c:v>
                </c:pt>
                <c:pt idx="494">
                  <c:v>41549</c:v>
                </c:pt>
                <c:pt idx="495">
                  <c:v>41548</c:v>
                </c:pt>
                <c:pt idx="496">
                  <c:v>41547</c:v>
                </c:pt>
                <c:pt idx="497">
                  <c:v>41544</c:v>
                </c:pt>
                <c:pt idx="498">
                  <c:v>41543</c:v>
                </c:pt>
                <c:pt idx="499">
                  <c:v>41542</c:v>
                </c:pt>
                <c:pt idx="500">
                  <c:v>41541</c:v>
                </c:pt>
                <c:pt idx="501">
                  <c:v>41540</c:v>
                </c:pt>
                <c:pt idx="502">
                  <c:v>41537</c:v>
                </c:pt>
                <c:pt idx="503">
                  <c:v>41536</c:v>
                </c:pt>
                <c:pt idx="504">
                  <c:v>41535</c:v>
                </c:pt>
                <c:pt idx="505">
                  <c:v>41534</c:v>
                </c:pt>
                <c:pt idx="506">
                  <c:v>41533</c:v>
                </c:pt>
                <c:pt idx="507">
                  <c:v>41530</c:v>
                </c:pt>
                <c:pt idx="508">
                  <c:v>41529</c:v>
                </c:pt>
                <c:pt idx="509">
                  <c:v>41528</c:v>
                </c:pt>
                <c:pt idx="510">
                  <c:v>41527</c:v>
                </c:pt>
                <c:pt idx="511">
                  <c:v>41526</c:v>
                </c:pt>
                <c:pt idx="512">
                  <c:v>41523</c:v>
                </c:pt>
                <c:pt idx="513">
                  <c:v>41522</c:v>
                </c:pt>
                <c:pt idx="514">
                  <c:v>41521</c:v>
                </c:pt>
                <c:pt idx="515">
                  <c:v>41520</c:v>
                </c:pt>
                <c:pt idx="516">
                  <c:v>41519</c:v>
                </c:pt>
                <c:pt idx="517">
                  <c:v>41516</c:v>
                </c:pt>
                <c:pt idx="518">
                  <c:v>41515</c:v>
                </c:pt>
                <c:pt idx="519">
                  <c:v>41514</c:v>
                </c:pt>
                <c:pt idx="520">
                  <c:v>41513</c:v>
                </c:pt>
                <c:pt idx="521">
                  <c:v>41512</c:v>
                </c:pt>
                <c:pt idx="522">
                  <c:v>41509</c:v>
                </c:pt>
                <c:pt idx="523">
                  <c:v>41508</c:v>
                </c:pt>
                <c:pt idx="524">
                  <c:v>41507</c:v>
                </c:pt>
                <c:pt idx="525">
                  <c:v>41506</c:v>
                </c:pt>
                <c:pt idx="526">
                  <c:v>41505</c:v>
                </c:pt>
                <c:pt idx="527">
                  <c:v>41502</c:v>
                </c:pt>
                <c:pt idx="528">
                  <c:v>41501</c:v>
                </c:pt>
                <c:pt idx="529">
                  <c:v>41500</c:v>
                </c:pt>
                <c:pt idx="530">
                  <c:v>41499</c:v>
                </c:pt>
                <c:pt idx="531">
                  <c:v>41498</c:v>
                </c:pt>
                <c:pt idx="532">
                  <c:v>41495</c:v>
                </c:pt>
                <c:pt idx="533">
                  <c:v>41494</c:v>
                </c:pt>
                <c:pt idx="534">
                  <c:v>41493</c:v>
                </c:pt>
                <c:pt idx="535">
                  <c:v>41492</c:v>
                </c:pt>
                <c:pt idx="536">
                  <c:v>41491</c:v>
                </c:pt>
                <c:pt idx="537">
                  <c:v>41488</c:v>
                </c:pt>
                <c:pt idx="538">
                  <c:v>41487</c:v>
                </c:pt>
                <c:pt idx="539">
                  <c:v>41486</c:v>
                </c:pt>
                <c:pt idx="540">
                  <c:v>41485</c:v>
                </c:pt>
                <c:pt idx="541">
                  <c:v>41484</c:v>
                </c:pt>
                <c:pt idx="542">
                  <c:v>41481</c:v>
                </c:pt>
                <c:pt idx="543">
                  <c:v>41480</c:v>
                </c:pt>
                <c:pt idx="544">
                  <c:v>41479</c:v>
                </c:pt>
                <c:pt idx="545">
                  <c:v>41478</c:v>
                </c:pt>
                <c:pt idx="546">
                  <c:v>41477</c:v>
                </c:pt>
                <c:pt idx="547">
                  <c:v>41474</c:v>
                </c:pt>
                <c:pt idx="548">
                  <c:v>41473</c:v>
                </c:pt>
                <c:pt idx="549">
                  <c:v>41472</c:v>
                </c:pt>
                <c:pt idx="550">
                  <c:v>41471</c:v>
                </c:pt>
                <c:pt idx="551">
                  <c:v>41470</c:v>
                </c:pt>
                <c:pt idx="552">
                  <c:v>41467</c:v>
                </c:pt>
                <c:pt idx="553">
                  <c:v>41466</c:v>
                </c:pt>
                <c:pt idx="554">
                  <c:v>41465</c:v>
                </c:pt>
                <c:pt idx="555">
                  <c:v>41464</c:v>
                </c:pt>
                <c:pt idx="556">
                  <c:v>41463</c:v>
                </c:pt>
                <c:pt idx="557">
                  <c:v>41460</c:v>
                </c:pt>
                <c:pt idx="558">
                  <c:v>41459</c:v>
                </c:pt>
                <c:pt idx="559">
                  <c:v>41458</c:v>
                </c:pt>
                <c:pt idx="560">
                  <c:v>41457</c:v>
                </c:pt>
                <c:pt idx="561">
                  <c:v>41456</c:v>
                </c:pt>
                <c:pt idx="562">
                  <c:v>41453</c:v>
                </c:pt>
                <c:pt idx="563">
                  <c:v>41452</c:v>
                </c:pt>
                <c:pt idx="564">
                  <c:v>41451</c:v>
                </c:pt>
                <c:pt idx="565">
                  <c:v>41450</c:v>
                </c:pt>
                <c:pt idx="566">
                  <c:v>41449</c:v>
                </c:pt>
                <c:pt idx="567">
                  <c:v>41446</c:v>
                </c:pt>
                <c:pt idx="568">
                  <c:v>41445</c:v>
                </c:pt>
                <c:pt idx="569">
                  <c:v>41444</c:v>
                </c:pt>
                <c:pt idx="570">
                  <c:v>41443</c:v>
                </c:pt>
                <c:pt idx="571">
                  <c:v>41442</c:v>
                </c:pt>
                <c:pt idx="572">
                  <c:v>41439</c:v>
                </c:pt>
                <c:pt idx="573">
                  <c:v>41438</c:v>
                </c:pt>
                <c:pt idx="574">
                  <c:v>41436</c:v>
                </c:pt>
                <c:pt idx="575">
                  <c:v>41435</c:v>
                </c:pt>
                <c:pt idx="576">
                  <c:v>41432</c:v>
                </c:pt>
                <c:pt idx="577">
                  <c:v>41431</c:v>
                </c:pt>
                <c:pt idx="578">
                  <c:v>41430</c:v>
                </c:pt>
                <c:pt idx="579">
                  <c:v>41429</c:v>
                </c:pt>
                <c:pt idx="580">
                  <c:v>41428</c:v>
                </c:pt>
                <c:pt idx="581">
                  <c:v>41425</c:v>
                </c:pt>
                <c:pt idx="582">
                  <c:v>41424</c:v>
                </c:pt>
                <c:pt idx="583">
                  <c:v>41423</c:v>
                </c:pt>
                <c:pt idx="584">
                  <c:v>41422</c:v>
                </c:pt>
                <c:pt idx="585">
                  <c:v>41421</c:v>
                </c:pt>
                <c:pt idx="586">
                  <c:v>41418</c:v>
                </c:pt>
                <c:pt idx="587">
                  <c:v>41417</c:v>
                </c:pt>
                <c:pt idx="588">
                  <c:v>41416</c:v>
                </c:pt>
                <c:pt idx="589">
                  <c:v>41415</c:v>
                </c:pt>
                <c:pt idx="590">
                  <c:v>41414</c:v>
                </c:pt>
                <c:pt idx="591">
                  <c:v>41411</c:v>
                </c:pt>
                <c:pt idx="592">
                  <c:v>41410</c:v>
                </c:pt>
                <c:pt idx="593">
                  <c:v>41409</c:v>
                </c:pt>
                <c:pt idx="594">
                  <c:v>41408</c:v>
                </c:pt>
                <c:pt idx="595">
                  <c:v>41407</c:v>
                </c:pt>
                <c:pt idx="596">
                  <c:v>41402</c:v>
                </c:pt>
                <c:pt idx="597">
                  <c:v>41401</c:v>
                </c:pt>
                <c:pt idx="598">
                  <c:v>41400</c:v>
                </c:pt>
                <c:pt idx="599">
                  <c:v>41394</c:v>
                </c:pt>
                <c:pt idx="600">
                  <c:v>41393</c:v>
                </c:pt>
                <c:pt idx="601">
                  <c:v>41390</c:v>
                </c:pt>
                <c:pt idx="602">
                  <c:v>41389</c:v>
                </c:pt>
                <c:pt idx="603">
                  <c:v>41388</c:v>
                </c:pt>
                <c:pt idx="604">
                  <c:v>41387</c:v>
                </c:pt>
                <c:pt idx="605">
                  <c:v>41386</c:v>
                </c:pt>
                <c:pt idx="606">
                  <c:v>41383</c:v>
                </c:pt>
                <c:pt idx="607">
                  <c:v>41382</c:v>
                </c:pt>
                <c:pt idx="608">
                  <c:v>41381</c:v>
                </c:pt>
                <c:pt idx="609">
                  <c:v>41380</c:v>
                </c:pt>
                <c:pt idx="610">
                  <c:v>41379</c:v>
                </c:pt>
                <c:pt idx="611">
                  <c:v>41376</c:v>
                </c:pt>
                <c:pt idx="612">
                  <c:v>41375</c:v>
                </c:pt>
                <c:pt idx="613">
                  <c:v>41374</c:v>
                </c:pt>
                <c:pt idx="614">
                  <c:v>41373</c:v>
                </c:pt>
                <c:pt idx="615">
                  <c:v>41372</c:v>
                </c:pt>
                <c:pt idx="616">
                  <c:v>41369</c:v>
                </c:pt>
                <c:pt idx="617">
                  <c:v>41368</c:v>
                </c:pt>
                <c:pt idx="618">
                  <c:v>41367</c:v>
                </c:pt>
                <c:pt idx="619">
                  <c:v>41366</c:v>
                </c:pt>
                <c:pt idx="620">
                  <c:v>41365</c:v>
                </c:pt>
                <c:pt idx="621">
                  <c:v>41362</c:v>
                </c:pt>
                <c:pt idx="622">
                  <c:v>41361</c:v>
                </c:pt>
                <c:pt idx="623">
                  <c:v>41360</c:v>
                </c:pt>
                <c:pt idx="624">
                  <c:v>41359</c:v>
                </c:pt>
                <c:pt idx="625">
                  <c:v>41358</c:v>
                </c:pt>
                <c:pt idx="626">
                  <c:v>41355</c:v>
                </c:pt>
                <c:pt idx="627">
                  <c:v>41354</c:v>
                </c:pt>
                <c:pt idx="628">
                  <c:v>41353</c:v>
                </c:pt>
                <c:pt idx="629">
                  <c:v>41352</c:v>
                </c:pt>
                <c:pt idx="630">
                  <c:v>41351</c:v>
                </c:pt>
                <c:pt idx="631">
                  <c:v>41348</c:v>
                </c:pt>
                <c:pt idx="632">
                  <c:v>41347</c:v>
                </c:pt>
                <c:pt idx="633">
                  <c:v>41346</c:v>
                </c:pt>
                <c:pt idx="634">
                  <c:v>41345</c:v>
                </c:pt>
                <c:pt idx="635">
                  <c:v>41344</c:v>
                </c:pt>
                <c:pt idx="636">
                  <c:v>41340</c:v>
                </c:pt>
                <c:pt idx="637">
                  <c:v>41339</c:v>
                </c:pt>
                <c:pt idx="638">
                  <c:v>41338</c:v>
                </c:pt>
                <c:pt idx="639">
                  <c:v>41337</c:v>
                </c:pt>
                <c:pt idx="640">
                  <c:v>41334</c:v>
                </c:pt>
                <c:pt idx="641">
                  <c:v>41333</c:v>
                </c:pt>
                <c:pt idx="642">
                  <c:v>41332</c:v>
                </c:pt>
                <c:pt idx="643">
                  <c:v>41331</c:v>
                </c:pt>
                <c:pt idx="644">
                  <c:v>41330</c:v>
                </c:pt>
                <c:pt idx="645">
                  <c:v>41327</c:v>
                </c:pt>
                <c:pt idx="646">
                  <c:v>41326</c:v>
                </c:pt>
                <c:pt idx="647">
                  <c:v>41325</c:v>
                </c:pt>
                <c:pt idx="648">
                  <c:v>41324</c:v>
                </c:pt>
                <c:pt idx="649">
                  <c:v>41323</c:v>
                </c:pt>
                <c:pt idx="650">
                  <c:v>41320</c:v>
                </c:pt>
                <c:pt idx="651">
                  <c:v>41319</c:v>
                </c:pt>
                <c:pt idx="652">
                  <c:v>41318</c:v>
                </c:pt>
                <c:pt idx="653">
                  <c:v>41317</c:v>
                </c:pt>
                <c:pt idx="654">
                  <c:v>41316</c:v>
                </c:pt>
                <c:pt idx="655">
                  <c:v>41313</c:v>
                </c:pt>
                <c:pt idx="656">
                  <c:v>41312</c:v>
                </c:pt>
                <c:pt idx="657">
                  <c:v>41311</c:v>
                </c:pt>
                <c:pt idx="658">
                  <c:v>41310</c:v>
                </c:pt>
                <c:pt idx="659">
                  <c:v>41309</c:v>
                </c:pt>
                <c:pt idx="660">
                  <c:v>41306</c:v>
                </c:pt>
                <c:pt idx="661">
                  <c:v>41305</c:v>
                </c:pt>
                <c:pt idx="662">
                  <c:v>41304</c:v>
                </c:pt>
                <c:pt idx="663">
                  <c:v>41303</c:v>
                </c:pt>
                <c:pt idx="664">
                  <c:v>41302</c:v>
                </c:pt>
                <c:pt idx="665">
                  <c:v>41299</c:v>
                </c:pt>
                <c:pt idx="666">
                  <c:v>41298</c:v>
                </c:pt>
                <c:pt idx="667">
                  <c:v>41297</c:v>
                </c:pt>
                <c:pt idx="668">
                  <c:v>41296</c:v>
                </c:pt>
                <c:pt idx="669">
                  <c:v>41295</c:v>
                </c:pt>
                <c:pt idx="670">
                  <c:v>41292</c:v>
                </c:pt>
                <c:pt idx="671">
                  <c:v>41291</c:v>
                </c:pt>
                <c:pt idx="672">
                  <c:v>41290</c:v>
                </c:pt>
                <c:pt idx="673">
                  <c:v>41289</c:v>
                </c:pt>
                <c:pt idx="674">
                  <c:v>41288</c:v>
                </c:pt>
                <c:pt idx="675">
                  <c:v>41285</c:v>
                </c:pt>
                <c:pt idx="676">
                  <c:v>41284</c:v>
                </c:pt>
                <c:pt idx="677">
                  <c:v>41283</c:v>
                </c:pt>
                <c:pt idx="678">
                  <c:v>41272</c:v>
                </c:pt>
                <c:pt idx="679">
                  <c:v>41271</c:v>
                </c:pt>
                <c:pt idx="680">
                  <c:v>41270</c:v>
                </c:pt>
                <c:pt idx="681">
                  <c:v>41269</c:v>
                </c:pt>
                <c:pt idx="682">
                  <c:v>41268</c:v>
                </c:pt>
                <c:pt idx="683">
                  <c:v>41267</c:v>
                </c:pt>
                <c:pt idx="684">
                  <c:v>41264</c:v>
                </c:pt>
                <c:pt idx="685">
                  <c:v>41263</c:v>
                </c:pt>
                <c:pt idx="686">
                  <c:v>41262</c:v>
                </c:pt>
                <c:pt idx="687">
                  <c:v>41261</c:v>
                </c:pt>
                <c:pt idx="688">
                  <c:v>41260</c:v>
                </c:pt>
                <c:pt idx="689">
                  <c:v>41257</c:v>
                </c:pt>
                <c:pt idx="690">
                  <c:v>41256</c:v>
                </c:pt>
                <c:pt idx="691">
                  <c:v>41255</c:v>
                </c:pt>
                <c:pt idx="692">
                  <c:v>41254</c:v>
                </c:pt>
                <c:pt idx="693">
                  <c:v>41253</c:v>
                </c:pt>
                <c:pt idx="694">
                  <c:v>41250</c:v>
                </c:pt>
                <c:pt idx="695">
                  <c:v>41249</c:v>
                </c:pt>
                <c:pt idx="696">
                  <c:v>41248</c:v>
                </c:pt>
                <c:pt idx="697">
                  <c:v>41247</c:v>
                </c:pt>
                <c:pt idx="698">
                  <c:v>41246</c:v>
                </c:pt>
                <c:pt idx="699">
                  <c:v>41243</c:v>
                </c:pt>
                <c:pt idx="700">
                  <c:v>41242</c:v>
                </c:pt>
                <c:pt idx="701">
                  <c:v>41241</c:v>
                </c:pt>
                <c:pt idx="702">
                  <c:v>41240</c:v>
                </c:pt>
                <c:pt idx="703">
                  <c:v>41239</c:v>
                </c:pt>
                <c:pt idx="704">
                  <c:v>41236</c:v>
                </c:pt>
                <c:pt idx="705">
                  <c:v>41235</c:v>
                </c:pt>
                <c:pt idx="706">
                  <c:v>41234</c:v>
                </c:pt>
                <c:pt idx="707">
                  <c:v>41233</c:v>
                </c:pt>
                <c:pt idx="708">
                  <c:v>41232</c:v>
                </c:pt>
                <c:pt idx="709">
                  <c:v>41229</c:v>
                </c:pt>
                <c:pt idx="710">
                  <c:v>41228</c:v>
                </c:pt>
                <c:pt idx="711">
                  <c:v>41227</c:v>
                </c:pt>
                <c:pt idx="712">
                  <c:v>41226</c:v>
                </c:pt>
                <c:pt idx="713">
                  <c:v>41225</c:v>
                </c:pt>
                <c:pt idx="714">
                  <c:v>41222</c:v>
                </c:pt>
                <c:pt idx="715">
                  <c:v>41221</c:v>
                </c:pt>
                <c:pt idx="716">
                  <c:v>41220</c:v>
                </c:pt>
                <c:pt idx="717">
                  <c:v>41219</c:v>
                </c:pt>
                <c:pt idx="718">
                  <c:v>41215</c:v>
                </c:pt>
                <c:pt idx="719">
                  <c:v>41214</c:v>
                </c:pt>
                <c:pt idx="720">
                  <c:v>41213</c:v>
                </c:pt>
                <c:pt idx="721">
                  <c:v>41212</c:v>
                </c:pt>
                <c:pt idx="722">
                  <c:v>41211</c:v>
                </c:pt>
                <c:pt idx="723">
                  <c:v>41208</c:v>
                </c:pt>
                <c:pt idx="724">
                  <c:v>41207</c:v>
                </c:pt>
                <c:pt idx="725">
                  <c:v>41206</c:v>
                </c:pt>
                <c:pt idx="726">
                  <c:v>41205</c:v>
                </c:pt>
                <c:pt idx="727">
                  <c:v>41204</c:v>
                </c:pt>
                <c:pt idx="728">
                  <c:v>41201</c:v>
                </c:pt>
                <c:pt idx="729">
                  <c:v>41200</c:v>
                </c:pt>
                <c:pt idx="730">
                  <c:v>41199</c:v>
                </c:pt>
                <c:pt idx="731">
                  <c:v>41198</c:v>
                </c:pt>
                <c:pt idx="732">
                  <c:v>41197</c:v>
                </c:pt>
                <c:pt idx="733">
                  <c:v>41194</c:v>
                </c:pt>
                <c:pt idx="734">
                  <c:v>41193</c:v>
                </c:pt>
                <c:pt idx="735">
                  <c:v>41192</c:v>
                </c:pt>
                <c:pt idx="736">
                  <c:v>41191</c:v>
                </c:pt>
                <c:pt idx="737">
                  <c:v>41190</c:v>
                </c:pt>
                <c:pt idx="738">
                  <c:v>41187</c:v>
                </c:pt>
                <c:pt idx="739">
                  <c:v>41186</c:v>
                </c:pt>
                <c:pt idx="740">
                  <c:v>41185</c:v>
                </c:pt>
                <c:pt idx="741">
                  <c:v>41184</c:v>
                </c:pt>
                <c:pt idx="742">
                  <c:v>41183</c:v>
                </c:pt>
                <c:pt idx="743">
                  <c:v>41180</c:v>
                </c:pt>
                <c:pt idx="744">
                  <c:v>41179</c:v>
                </c:pt>
                <c:pt idx="745">
                  <c:v>41178</c:v>
                </c:pt>
                <c:pt idx="746">
                  <c:v>41177</c:v>
                </c:pt>
                <c:pt idx="747">
                  <c:v>41176</c:v>
                </c:pt>
                <c:pt idx="748">
                  <c:v>41173</c:v>
                </c:pt>
                <c:pt idx="749">
                  <c:v>41172</c:v>
                </c:pt>
                <c:pt idx="750">
                  <c:v>41171</c:v>
                </c:pt>
                <c:pt idx="751">
                  <c:v>41170</c:v>
                </c:pt>
                <c:pt idx="752">
                  <c:v>41169</c:v>
                </c:pt>
                <c:pt idx="753">
                  <c:v>41166</c:v>
                </c:pt>
                <c:pt idx="754">
                  <c:v>41165</c:v>
                </c:pt>
                <c:pt idx="755">
                  <c:v>41164</c:v>
                </c:pt>
                <c:pt idx="756">
                  <c:v>41163</c:v>
                </c:pt>
                <c:pt idx="757">
                  <c:v>41162</c:v>
                </c:pt>
                <c:pt idx="758">
                  <c:v>41159</c:v>
                </c:pt>
                <c:pt idx="759">
                  <c:v>41158</c:v>
                </c:pt>
                <c:pt idx="760">
                  <c:v>41157</c:v>
                </c:pt>
                <c:pt idx="761">
                  <c:v>41156</c:v>
                </c:pt>
                <c:pt idx="762">
                  <c:v>41155</c:v>
                </c:pt>
                <c:pt idx="763">
                  <c:v>41152</c:v>
                </c:pt>
                <c:pt idx="764">
                  <c:v>41151</c:v>
                </c:pt>
                <c:pt idx="765">
                  <c:v>41150</c:v>
                </c:pt>
                <c:pt idx="766">
                  <c:v>41149</c:v>
                </c:pt>
                <c:pt idx="767">
                  <c:v>41148</c:v>
                </c:pt>
                <c:pt idx="768">
                  <c:v>41145</c:v>
                </c:pt>
                <c:pt idx="769">
                  <c:v>41144</c:v>
                </c:pt>
                <c:pt idx="770">
                  <c:v>41143</c:v>
                </c:pt>
                <c:pt idx="771">
                  <c:v>41142</c:v>
                </c:pt>
                <c:pt idx="772">
                  <c:v>41141</c:v>
                </c:pt>
                <c:pt idx="773">
                  <c:v>41138</c:v>
                </c:pt>
                <c:pt idx="774">
                  <c:v>41137</c:v>
                </c:pt>
                <c:pt idx="775">
                  <c:v>41136</c:v>
                </c:pt>
                <c:pt idx="776">
                  <c:v>41135</c:v>
                </c:pt>
                <c:pt idx="777">
                  <c:v>41134</c:v>
                </c:pt>
                <c:pt idx="778">
                  <c:v>41131</c:v>
                </c:pt>
                <c:pt idx="779">
                  <c:v>41130</c:v>
                </c:pt>
                <c:pt idx="780">
                  <c:v>41129</c:v>
                </c:pt>
                <c:pt idx="781">
                  <c:v>41128</c:v>
                </c:pt>
                <c:pt idx="782">
                  <c:v>41127</c:v>
                </c:pt>
                <c:pt idx="783">
                  <c:v>41124</c:v>
                </c:pt>
                <c:pt idx="784">
                  <c:v>41123</c:v>
                </c:pt>
                <c:pt idx="785">
                  <c:v>41122</c:v>
                </c:pt>
                <c:pt idx="786">
                  <c:v>41121</c:v>
                </c:pt>
                <c:pt idx="787">
                  <c:v>41120</c:v>
                </c:pt>
                <c:pt idx="788">
                  <c:v>41117</c:v>
                </c:pt>
                <c:pt idx="789">
                  <c:v>41116</c:v>
                </c:pt>
                <c:pt idx="790">
                  <c:v>41115</c:v>
                </c:pt>
                <c:pt idx="791">
                  <c:v>41114</c:v>
                </c:pt>
                <c:pt idx="792">
                  <c:v>41113</c:v>
                </c:pt>
                <c:pt idx="793">
                  <c:v>41110</c:v>
                </c:pt>
                <c:pt idx="794">
                  <c:v>41109</c:v>
                </c:pt>
                <c:pt idx="795">
                  <c:v>41108</c:v>
                </c:pt>
                <c:pt idx="796">
                  <c:v>41107</c:v>
                </c:pt>
                <c:pt idx="797">
                  <c:v>41106</c:v>
                </c:pt>
                <c:pt idx="798">
                  <c:v>41103</c:v>
                </c:pt>
                <c:pt idx="799">
                  <c:v>41102</c:v>
                </c:pt>
                <c:pt idx="800">
                  <c:v>41101</c:v>
                </c:pt>
                <c:pt idx="801">
                  <c:v>41100</c:v>
                </c:pt>
                <c:pt idx="802">
                  <c:v>41099</c:v>
                </c:pt>
                <c:pt idx="803">
                  <c:v>41096</c:v>
                </c:pt>
                <c:pt idx="804">
                  <c:v>41095</c:v>
                </c:pt>
                <c:pt idx="805">
                  <c:v>41094</c:v>
                </c:pt>
                <c:pt idx="806">
                  <c:v>41093</c:v>
                </c:pt>
                <c:pt idx="807">
                  <c:v>41092</c:v>
                </c:pt>
                <c:pt idx="808">
                  <c:v>41089</c:v>
                </c:pt>
                <c:pt idx="809">
                  <c:v>41088</c:v>
                </c:pt>
                <c:pt idx="810">
                  <c:v>41087</c:v>
                </c:pt>
                <c:pt idx="811">
                  <c:v>41086</c:v>
                </c:pt>
                <c:pt idx="812">
                  <c:v>41085</c:v>
                </c:pt>
                <c:pt idx="813">
                  <c:v>41082</c:v>
                </c:pt>
                <c:pt idx="814">
                  <c:v>41081</c:v>
                </c:pt>
                <c:pt idx="815">
                  <c:v>41080</c:v>
                </c:pt>
                <c:pt idx="816">
                  <c:v>41079</c:v>
                </c:pt>
                <c:pt idx="817">
                  <c:v>41078</c:v>
                </c:pt>
                <c:pt idx="818">
                  <c:v>41075</c:v>
                </c:pt>
                <c:pt idx="819">
                  <c:v>41074</c:v>
                </c:pt>
                <c:pt idx="820">
                  <c:v>41073</c:v>
                </c:pt>
                <c:pt idx="821">
                  <c:v>41069</c:v>
                </c:pt>
                <c:pt idx="822">
                  <c:v>41068</c:v>
                </c:pt>
                <c:pt idx="823">
                  <c:v>41067</c:v>
                </c:pt>
                <c:pt idx="824">
                  <c:v>41066</c:v>
                </c:pt>
                <c:pt idx="825">
                  <c:v>41065</c:v>
                </c:pt>
                <c:pt idx="826">
                  <c:v>41064</c:v>
                </c:pt>
                <c:pt idx="827">
                  <c:v>41061</c:v>
                </c:pt>
                <c:pt idx="828">
                  <c:v>41060</c:v>
                </c:pt>
                <c:pt idx="829">
                  <c:v>41059</c:v>
                </c:pt>
                <c:pt idx="830">
                  <c:v>41058</c:v>
                </c:pt>
                <c:pt idx="831">
                  <c:v>41057</c:v>
                </c:pt>
                <c:pt idx="832">
                  <c:v>41054</c:v>
                </c:pt>
                <c:pt idx="833">
                  <c:v>41053</c:v>
                </c:pt>
                <c:pt idx="834">
                  <c:v>41052</c:v>
                </c:pt>
                <c:pt idx="835">
                  <c:v>41051</c:v>
                </c:pt>
                <c:pt idx="836">
                  <c:v>41050</c:v>
                </c:pt>
                <c:pt idx="837">
                  <c:v>41047</c:v>
                </c:pt>
                <c:pt idx="838">
                  <c:v>41046</c:v>
                </c:pt>
                <c:pt idx="839">
                  <c:v>41045</c:v>
                </c:pt>
                <c:pt idx="840">
                  <c:v>41044</c:v>
                </c:pt>
                <c:pt idx="841">
                  <c:v>41043</c:v>
                </c:pt>
                <c:pt idx="842">
                  <c:v>41041</c:v>
                </c:pt>
                <c:pt idx="843">
                  <c:v>41040</c:v>
                </c:pt>
                <c:pt idx="844">
                  <c:v>41039</c:v>
                </c:pt>
                <c:pt idx="845">
                  <c:v>41034</c:v>
                </c:pt>
                <c:pt idx="846">
                  <c:v>41033</c:v>
                </c:pt>
                <c:pt idx="847">
                  <c:v>41032</c:v>
                </c:pt>
                <c:pt idx="848">
                  <c:v>41031</c:v>
                </c:pt>
                <c:pt idx="849">
                  <c:v>41027</c:v>
                </c:pt>
                <c:pt idx="850">
                  <c:v>41026</c:v>
                </c:pt>
                <c:pt idx="851">
                  <c:v>41025</c:v>
                </c:pt>
                <c:pt idx="852">
                  <c:v>41024</c:v>
                </c:pt>
                <c:pt idx="853">
                  <c:v>41023</c:v>
                </c:pt>
                <c:pt idx="854">
                  <c:v>41022</c:v>
                </c:pt>
                <c:pt idx="855">
                  <c:v>41019</c:v>
                </c:pt>
                <c:pt idx="856">
                  <c:v>41018</c:v>
                </c:pt>
                <c:pt idx="857">
                  <c:v>41017</c:v>
                </c:pt>
                <c:pt idx="858">
                  <c:v>41016</c:v>
                </c:pt>
                <c:pt idx="859">
                  <c:v>41015</c:v>
                </c:pt>
                <c:pt idx="860">
                  <c:v>41012</c:v>
                </c:pt>
                <c:pt idx="861">
                  <c:v>41011</c:v>
                </c:pt>
                <c:pt idx="862">
                  <c:v>41010</c:v>
                </c:pt>
                <c:pt idx="863">
                  <c:v>41009</c:v>
                </c:pt>
                <c:pt idx="864">
                  <c:v>41008</c:v>
                </c:pt>
                <c:pt idx="865">
                  <c:v>41005</c:v>
                </c:pt>
                <c:pt idx="866">
                  <c:v>41004</c:v>
                </c:pt>
                <c:pt idx="867">
                  <c:v>41003</c:v>
                </c:pt>
                <c:pt idx="868">
                  <c:v>41002</c:v>
                </c:pt>
                <c:pt idx="869">
                  <c:v>41001</c:v>
                </c:pt>
                <c:pt idx="870">
                  <c:v>40998</c:v>
                </c:pt>
                <c:pt idx="871">
                  <c:v>40997</c:v>
                </c:pt>
                <c:pt idx="872">
                  <c:v>40996</c:v>
                </c:pt>
                <c:pt idx="873">
                  <c:v>40995</c:v>
                </c:pt>
                <c:pt idx="874">
                  <c:v>40994</c:v>
                </c:pt>
                <c:pt idx="875">
                  <c:v>40991</c:v>
                </c:pt>
                <c:pt idx="876">
                  <c:v>40990</c:v>
                </c:pt>
                <c:pt idx="877">
                  <c:v>40989</c:v>
                </c:pt>
                <c:pt idx="878">
                  <c:v>40988</c:v>
                </c:pt>
                <c:pt idx="879">
                  <c:v>40987</c:v>
                </c:pt>
                <c:pt idx="880">
                  <c:v>40984</c:v>
                </c:pt>
                <c:pt idx="881">
                  <c:v>40983</c:v>
                </c:pt>
                <c:pt idx="882">
                  <c:v>40982</c:v>
                </c:pt>
                <c:pt idx="883">
                  <c:v>40981</c:v>
                </c:pt>
                <c:pt idx="884">
                  <c:v>40980</c:v>
                </c:pt>
                <c:pt idx="885">
                  <c:v>40979</c:v>
                </c:pt>
                <c:pt idx="886">
                  <c:v>40975</c:v>
                </c:pt>
                <c:pt idx="887">
                  <c:v>40974</c:v>
                </c:pt>
                <c:pt idx="888">
                  <c:v>40973</c:v>
                </c:pt>
                <c:pt idx="889">
                  <c:v>40970</c:v>
                </c:pt>
                <c:pt idx="890">
                  <c:v>40969</c:v>
                </c:pt>
                <c:pt idx="891">
                  <c:v>40968</c:v>
                </c:pt>
                <c:pt idx="892">
                  <c:v>40967</c:v>
                </c:pt>
                <c:pt idx="893">
                  <c:v>40966</c:v>
                </c:pt>
                <c:pt idx="894">
                  <c:v>40963</c:v>
                </c:pt>
                <c:pt idx="895">
                  <c:v>40961</c:v>
                </c:pt>
                <c:pt idx="896">
                  <c:v>40960</c:v>
                </c:pt>
                <c:pt idx="897">
                  <c:v>40959</c:v>
                </c:pt>
                <c:pt idx="898">
                  <c:v>40956</c:v>
                </c:pt>
                <c:pt idx="899">
                  <c:v>40955</c:v>
                </c:pt>
                <c:pt idx="900">
                  <c:v>40954</c:v>
                </c:pt>
                <c:pt idx="901">
                  <c:v>40953</c:v>
                </c:pt>
                <c:pt idx="902">
                  <c:v>40952</c:v>
                </c:pt>
                <c:pt idx="903">
                  <c:v>40949</c:v>
                </c:pt>
                <c:pt idx="904">
                  <c:v>40948</c:v>
                </c:pt>
                <c:pt idx="905">
                  <c:v>40947</c:v>
                </c:pt>
                <c:pt idx="906">
                  <c:v>40946</c:v>
                </c:pt>
                <c:pt idx="907">
                  <c:v>40945</c:v>
                </c:pt>
                <c:pt idx="908">
                  <c:v>40942</c:v>
                </c:pt>
                <c:pt idx="909">
                  <c:v>40941</c:v>
                </c:pt>
                <c:pt idx="910">
                  <c:v>40940</c:v>
                </c:pt>
                <c:pt idx="911">
                  <c:v>40939</c:v>
                </c:pt>
                <c:pt idx="912">
                  <c:v>40938</c:v>
                </c:pt>
                <c:pt idx="913">
                  <c:v>40935</c:v>
                </c:pt>
                <c:pt idx="914">
                  <c:v>40934</c:v>
                </c:pt>
                <c:pt idx="915">
                  <c:v>40933</c:v>
                </c:pt>
                <c:pt idx="916">
                  <c:v>40932</c:v>
                </c:pt>
                <c:pt idx="917">
                  <c:v>40931</c:v>
                </c:pt>
                <c:pt idx="918">
                  <c:v>40928</c:v>
                </c:pt>
                <c:pt idx="919">
                  <c:v>40927</c:v>
                </c:pt>
                <c:pt idx="920">
                  <c:v>40926</c:v>
                </c:pt>
                <c:pt idx="921">
                  <c:v>40925</c:v>
                </c:pt>
                <c:pt idx="922">
                  <c:v>40924</c:v>
                </c:pt>
                <c:pt idx="923">
                  <c:v>40921</c:v>
                </c:pt>
                <c:pt idx="924">
                  <c:v>40920</c:v>
                </c:pt>
                <c:pt idx="925">
                  <c:v>40919</c:v>
                </c:pt>
                <c:pt idx="926">
                  <c:v>40918</c:v>
                </c:pt>
                <c:pt idx="927">
                  <c:v>40907</c:v>
                </c:pt>
                <c:pt idx="928">
                  <c:v>40906</c:v>
                </c:pt>
                <c:pt idx="929">
                  <c:v>40905</c:v>
                </c:pt>
                <c:pt idx="930">
                  <c:v>40904</c:v>
                </c:pt>
                <c:pt idx="931">
                  <c:v>40903</c:v>
                </c:pt>
                <c:pt idx="932">
                  <c:v>40900</c:v>
                </c:pt>
                <c:pt idx="933">
                  <c:v>40899</c:v>
                </c:pt>
                <c:pt idx="934">
                  <c:v>40898</c:v>
                </c:pt>
                <c:pt idx="935">
                  <c:v>40897</c:v>
                </c:pt>
                <c:pt idx="936">
                  <c:v>40896</c:v>
                </c:pt>
                <c:pt idx="937">
                  <c:v>40893</c:v>
                </c:pt>
                <c:pt idx="938">
                  <c:v>40892</c:v>
                </c:pt>
                <c:pt idx="939">
                  <c:v>40891</c:v>
                </c:pt>
                <c:pt idx="940">
                  <c:v>40890</c:v>
                </c:pt>
                <c:pt idx="941">
                  <c:v>40889</c:v>
                </c:pt>
                <c:pt idx="942">
                  <c:v>40886</c:v>
                </c:pt>
                <c:pt idx="943">
                  <c:v>40885</c:v>
                </c:pt>
                <c:pt idx="944">
                  <c:v>40884</c:v>
                </c:pt>
                <c:pt idx="945">
                  <c:v>40883</c:v>
                </c:pt>
                <c:pt idx="946">
                  <c:v>40882</c:v>
                </c:pt>
                <c:pt idx="947">
                  <c:v>40879</c:v>
                </c:pt>
                <c:pt idx="948">
                  <c:v>40878</c:v>
                </c:pt>
                <c:pt idx="949">
                  <c:v>40877</c:v>
                </c:pt>
                <c:pt idx="950">
                  <c:v>40876</c:v>
                </c:pt>
                <c:pt idx="951">
                  <c:v>40875</c:v>
                </c:pt>
                <c:pt idx="952">
                  <c:v>40872</c:v>
                </c:pt>
                <c:pt idx="953">
                  <c:v>40871</c:v>
                </c:pt>
                <c:pt idx="954">
                  <c:v>40870</c:v>
                </c:pt>
                <c:pt idx="955">
                  <c:v>40869</c:v>
                </c:pt>
                <c:pt idx="956">
                  <c:v>40868</c:v>
                </c:pt>
                <c:pt idx="957">
                  <c:v>40865</c:v>
                </c:pt>
                <c:pt idx="958">
                  <c:v>40864</c:v>
                </c:pt>
                <c:pt idx="959">
                  <c:v>40863</c:v>
                </c:pt>
                <c:pt idx="960">
                  <c:v>40862</c:v>
                </c:pt>
                <c:pt idx="961">
                  <c:v>40861</c:v>
                </c:pt>
                <c:pt idx="962">
                  <c:v>40858</c:v>
                </c:pt>
                <c:pt idx="963">
                  <c:v>40857</c:v>
                </c:pt>
                <c:pt idx="964">
                  <c:v>40856</c:v>
                </c:pt>
                <c:pt idx="965">
                  <c:v>40855</c:v>
                </c:pt>
                <c:pt idx="966">
                  <c:v>40854</c:v>
                </c:pt>
                <c:pt idx="967">
                  <c:v>40850</c:v>
                </c:pt>
                <c:pt idx="968">
                  <c:v>40849</c:v>
                </c:pt>
                <c:pt idx="969">
                  <c:v>40848</c:v>
                </c:pt>
                <c:pt idx="970">
                  <c:v>40847</c:v>
                </c:pt>
                <c:pt idx="971">
                  <c:v>40844</c:v>
                </c:pt>
                <c:pt idx="972">
                  <c:v>40843</c:v>
                </c:pt>
                <c:pt idx="973">
                  <c:v>40842</c:v>
                </c:pt>
                <c:pt idx="974">
                  <c:v>40841</c:v>
                </c:pt>
                <c:pt idx="975">
                  <c:v>40840</c:v>
                </c:pt>
                <c:pt idx="976">
                  <c:v>40837</c:v>
                </c:pt>
                <c:pt idx="977">
                  <c:v>40836</c:v>
                </c:pt>
                <c:pt idx="978">
                  <c:v>40835</c:v>
                </c:pt>
                <c:pt idx="979">
                  <c:v>40834</c:v>
                </c:pt>
                <c:pt idx="980">
                  <c:v>40833</c:v>
                </c:pt>
                <c:pt idx="981">
                  <c:v>40830</c:v>
                </c:pt>
                <c:pt idx="982">
                  <c:v>40829</c:v>
                </c:pt>
                <c:pt idx="983">
                  <c:v>40828</c:v>
                </c:pt>
                <c:pt idx="984">
                  <c:v>40827</c:v>
                </c:pt>
                <c:pt idx="985">
                  <c:v>40826</c:v>
                </c:pt>
                <c:pt idx="986">
                  <c:v>40823</c:v>
                </c:pt>
                <c:pt idx="987">
                  <c:v>40822</c:v>
                </c:pt>
                <c:pt idx="988">
                  <c:v>40821</c:v>
                </c:pt>
                <c:pt idx="989">
                  <c:v>40820</c:v>
                </c:pt>
                <c:pt idx="990">
                  <c:v>40819</c:v>
                </c:pt>
                <c:pt idx="991">
                  <c:v>40816</c:v>
                </c:pt>
                <c:pt idx="992">
                  <c:v>40815</c:v>
                </c:pt>
                <c:pt idx="993">
                  <c:v>40814</c:v>
                </c:pt>
                <c:pt idx="994">
                  <c:v>40813</c:v>
                </c:pt>
                <c:pt idx="995">
                  <c:v>40812</c:v>
                </c:pt>
                <c:pt idx="996">
                  <c:v>40809</c:v>
                </c:pt>
                <c:pt idx="997">
                  <c:v>40808</c:v>
                </c:pt>
                <c:pt idx="998">
                  <c:v>40807</c:v>
                </c:pt>
                <c:pt idx="999">
                  <c:v>40806</c:v>
                </c:pt>
                <c:pt idx="1000">
                  <c:v>40805</c:v>
                </c:pt>
                <c:pt idx="1001">
                  <c:v>40802</c:v>
                </c:pt>
                <c:pt idx="1002">
                  <c:v>40801</c:v>
                </c:pt>
                <c:pt idx="1003">
                  <c:v>40800</c:v>
                </c:pt>
                <c:pt idx="1004">
                  <c:v>40799</c:v>
                </c:pt>
                <c:pt idx="1005">
                  <c:v>40798</c:v>
                </c:pt>
                <c:pt idx="1006">
                  <c:v>40795</c:v>
                </c:pt>
                <c:pt idx="1007">
                  <c:v>40794</c:v>
                </c:pt>
                <c:pt idx="1008">
                  <c:v>40793</c:v>
                </c:pt>
                <c:pt idx="1009">
                  <c:v>40792</c:v>
                </c:pt>
                <c:pt idx="1010">
                  <c:v>40791</c:v>
                </c:pt>
                <c:pt idx="1011">
                  <c:v>40788</c:v>
                </c:pt>
                <c:pt idx="1012">
                  <c:v>40787</c:v>
                </c:pt>
                <c:pt idx="1013">
                  <c:v>40786</c:v>
                </c:pt>
                <c:pt idx="1014">
                  <c:v>40785</c:v>
                </c:pt>
                <c:pt idx="1015">
                  <c:v>40784</c:v>
                </c:pt>
                <c:pt idx="1016">
                  <c:v>40781</c:v>
                </c:pt>
                <c:pt idx="1017">
                  <c:v>40780</c:v>
                </c:pt>
                <c:pt idx="1018">
                  <c:v>40779</c:v>
                </c:pt>
                <c:pt idx="1019">
                  <c:v>40778</c:v>
                </c:pt>
                <c:pt idx="1020">
                  <c:v>40777</c:v>
                </c:pt>
                <c:pt idx="1021">
                  <c:v>40774</c:v>
                </c:pt>
                <c:pt idx="1022">
                  <c:v>40773</c:v>
                </c:pt>
                <c:pt idx="1023">
                  <c:v>40772</c:v>
                </c:pt>
                <c:pt idx="1024">
                  <c:v>40771</c:v>
                </c:pt>
                <c:pt idx="1025">
                  <c:v>40770</c:v>
                </c:pt>
                <c:pt idx="1026">
                  <c:v>40767</c:v>
                </c:pt>
                <c:pt idx="1027">
                  <c:v>40766</c:v>
                </c:pt>
                <c:pt idx="1028">
                  <c:v>40765</c:v>
                </c:pt>
                <c:pt idx="1029">
                  <c:v>40764</c:v>
                </c:pt>
                <c:pt idx="1030">
                  <c:v>40763</c:v>
                </c:pt>
                <c:pt idx="1031">
                  <c:v>40760</c:v>
                </c:pt>
                <c:pt idx="1032">
                  <c:v>40759</c:v>
                </c:pt>
                <c:pt idx="1033">
                  <c:v>40758</c:v>
                </c:pt>
                <c:pt idx="1034">
                  <c:v>40757</c:v>
                </c:pt>
                <c:pt idx="1035">
                  <c:v>40756</c:v>
                </c:pt>
                <c:pt idx="1036">
                  <c:v>40753</c:v>
                </c:pt>
                <c:pt idx="1037">
                  <c:v>40752</c:v>
                </c:pt>
                <c:pt idx="1038">
                  <c:v>40751</c:v>
                </c:pt>
                <c:pt idx="1039">
                  <c:v>40750</c:v>
                </c:pt>
                <c:pt idx="1040">
                  <c:v>40749</c:v>
                </c:pt>
                <c:pt idx="1041">
                  <c:v>40746</c:v>
                </c:pt>
                <c:pt idx="1042">
                  <c:v>40745</c:v>
                </c:pt>
                <c:pt idx="1043">
                  <c:v>40744</c:v>
                </c:pt>
                <c:pt idx="1044">
                  <c:v>40743</c:v>
                </c:pt>
                <c:pt idx="1045">
                  <c:v>40742</c:v>
                </c:pt>
                <c:pt idx="1046">
                  <c:v>40739</c:v>
                </c:pt>
                <c:pt idx="1047">
                  <c:v>40738</c:v>
                </c:pt>
                <c:pt idx="1048">
                  <c:v>40737</c:v>
                </c:pt>
                <c:pt idx="1049">
                  <c:v>40736</c:v>
                </c:pt>
                <c:pt idx="1050">
                  <c:v>40735</c:v>
                </c:pt>
                <c:pt idx="1051">
                  <c:v>40732</c:v>
                </c:pt>
                <c:pt idx="1052">
                  <c:v>40731</c:v>
                </c:pt>
                <c:pt idx="1053">
                  <c:v>40730</c:v>
                </c:pt>
                <c:pt idx="1054">
                  <c:v>40729</c:v>
                </c:pt>
                <c:pt idx="1055">
                  <c:v>40728</c:v>
                </c:pt>
                <c:pt idx="1056">
                  <c:v>40725</c:v>
                </c:pt>
                <c:pt idx="1057">
                  <c:v>40724</c:v>
                </c:pt>
                <c:pt idx="1058">
                  <c:v>40723</c:v>
                </c:pt>
                <c:pt idx="1059">
                  <c:v>40722</c:v>
                </c:pt>
                <c:pt idx="1060">
                  <c:v>40721</c:v>
                </c:pt>
                <c:pt idx="1061">
                  <c:v>40718</c:v>
                </c:pt>
                <c:pt idx="1062">
                  <c:v>40717</c:v>
                </c:pt>
                <c:pt idx="1063">
                  <c:v>40716</c:v>
                </c:pt>
                <c:pt idx="1064">
                  <c:v>40715</c:v>
                </c:pt>
                <c:pt idx="1065">
                  <c:v>40714</c:v>
                </c:pt>
                <c:pt idx="1066">
                  <c:v>40711</c:v>
                </c:pt>
                <c:pt idx="1067">
                  <c:v>40710</c:v>
                </c:pt>
                <c:pt idx="1068">
                  <c:v>40709</c:v>
                </c:pt>
                <c:pt idx="1069">
                  <c:v>40708</c:v>
                </c:pt>
                <c:pt idx="1070">
                  <c:v>40704</c:v>
                </c:pt>
                <c:pt idx="1071">
                  <c:v>40703</c:v>
                </c:pt>
                <c:pt idx="1072">
                  <c:v>40702</c:v>
                </c:pt>
                <c:pt idx="1073">
                  <c:v>40701</c:v>
                </c:pt>
                <c:pt idx="1074">
                  <c:v>40700</c:v>
                </c:pt>
                <c:pt idx="1075">
                  <c:v>40697</c:v>
                </c:pt>
                <c:pt idx="1076">
                  <c:v>40696</c:v>
                </c:pt>
                <c:pt idx="1077">
                  <c:v>40695</c:v>
                </c:pt>
                <c:pt idx="1078">
                  <c:v>40694</c:v>
                </c:pt>
                <c:pt idx="1079">
                  <c:v>40693</c:v>
                </c:pt>
                <c:pt idx="1080">
                  <c:v>40690</c:v>
                </c:pt>
                <c:pt idx="1081">
                  <c:v>40689</c:v>
                </c:pt>
                <c:pt idx="1082">
                  <c:v>40688</c:v>
                </c:pt>
                <c:pt idx="1083">
                  <c:v>40687</c:v>
                </c:pt>
                <c:pt idx="1084">
                  <c:v>40686</c:v>
                </c:pt>
                <c:pt idx="1085">
                  <c:v>40683</c:v>
                </c:pt>
                <c:pt idx="1086">
                  <c:v>40682</c:v>
                </c:pt>
                <c:pt idx="1087">
                  <c:v>40681</c:v>
                </c:pt>
                <c:pt idx="1088">
                  <c:v>40680</c:v>
                </c:pt>
                <c:pt idx="1089">
                  <c:v>40679</c:v>
                </c:pt>
                <c:pt idx="1090">
                  <c:v>40676</c:v>
                </c:pt>
                <c:pt idx="1091">
                  <c:v>40675</c:v>
                </c:pt>
                <c:pt idx="1092">
                  <c:v>40674</c:v>
                </c:pt>
                <c:pt idx="1093">
                  <c:v>40673</c:v>
                </c:pt>
                <c:pt idx="1094">
                  <c:v>40669</c:v>
                </c:pt>
                <c:pt idx="1095">
                  <c:v>40668</c:v>
                </c:pt>
                <c:pt idx="1096">
                  <c:v>40667</c:v>
                </c:pt>
                <c:pt idx="1097">
                  <c:v>40666</c:v>
                </c:pt>
                <c:pt idx="1098">
                  <c:v>40662</c:v>
                </c:pt>
                <c:pt idx="1099">
                  <c:v>40661</c:v>
                </c:pt>
                <c:pt idx="1100">
                  <c:v>40660</c:v>
                </c:pt>
                <c:pt idx="1101">
                  <c:v>40659</c:v>
                </c:pt>
                <c:pt idx="1102">
                  <c:v>40658</c:v>
                </c:pt>
                <c:pt idx="1103">
                  <c:v>40655</c:v>
                </c:pt>
                <c:pt idx="1104">
                  <c:v>40654</c:v>
                </c:pt>
                <c:pt idx="1105">
                  <c:v>40653</c:v>
                </c:pt>
                <c:pt idx="1106">
                  <c:v>40652</c:v>
                </c:pt>
                <c:pt idx="1107">
                  <c:v>40651</c:v>
                </c:pt>
                <c:pt idx="1108">
                  <c:v>40648</c:v>
                </c:pt>
                <c:pt idx="1109">
                  <c:v>40647</c:v>
                </c:pt>
                <c:pt idx="1110">
                  <c:v>40646</c:v>
                </c:pt>
                <c:pt idx="1111">
                  <c:v>40645</c:v>
                </c:pt>
                <c:pt idx="1112">
                  <c:v>40644</c:v>
                </c:pt>
                <c:pt idx="1113">
                  <c:v>40641</c:v>
                </c:pt>
                <c:pt idx="1114">
                  <c:v>40640</c:v>
                </c:pt>
                <c:pt idx="1115">
                  <c:v>40639</c:v>
                </c:pt>
                <c:pt idx="1116">
                  <c:v>40638</c:v>
                </c:pt>
                <c:pt idx="1117">
                  <c:v>40637</c:v>
                </c:pt>
                <c:pt idx="1118">
                  <c:v>40634</c:v>
                </c:pt>
                <c:pt idx="1119">
                  <c:v>40633</c:v>
                </c:pt>
                <c:pt idx="1120">
                  <c:v>40632</c:v>
                </c:pt>
                <c:pt idx="1121">
                  <c:v>40631</c:v>
                </c:pt>
                <c:pt idx="1122">
                  <c:v>40630</c:v>
                </c:pt>
                <c:pt idx="1123">
                  <c:v>40627</c:v>
                </c:pt>
                <c:pt idx="1124">
                  <c:v>40626</c:v>
                </c:pt>
                <c:pt idx="1125">
                  <c:v>40625</c:v>
                </c:pt>
                <c:pt idx="1126">
                  <c:v>40624</c:v>
                </c:pt>
                <c:pt idx="1127">
                  <c:v>40623</c:v>
                </c:pt>
                <c:pt idx="1128">
                  <c:v>40620</c:v>
                </c:pt>
                <c:pt idx="1129">
                  <c:v>40619</c:v>
                </c:pt>
                <c:pt idx="1130">
                  <c:v>40618</c:v>
                </c:pt>
                <c:pt idx="1131">
                  <c:v>40617</c:v>
                </c:pt>
                <c:pt idx="1132">
                  <c:v>40616</c:v>
                </c:pt>
                <c:pt idx="1133">
                  <c:v>40613</c:v>
                </c:pt>
                <c:pt idx="1134">
                  <c:v>40612</c:v>
                </c:pt>
                <c:pt idx="1135">
                  <c:v>40611</c:v>
                </c:pt>
                <c:pt idx="1136">
                  <c:v>40607</c:v>
                </c:pt>
                <c:pt idx="1137">
                  <c:v>40606</c:v>
                </c:pt>
                <c:pt idx="1138">
                  <c:v>40605</c:v>
                </c:pt>
                <c:pt idx="1139">
                  <c:v>40604</c:v>
                </c:pt>
                <c:pt idx="1140">
                  <c:v>40603</c:v>
                </c:pt>
                <c:pt idx="1141">
                  <c:v>40602</c:v>
                </c:pt>
                <c:pt idx="1142">
                  <c:v>40599</c:v>
                </c:pt>
                <c:pt idx="1143">
                  <c:v>40598</c:v>
                </c:pt>
                <c:pt idx="1144">
                  <c:v>40596</c:v>
                </c:pt>
                <c:pt idx="1145">
                  <c:v>40595</c:v>
                </c:pt>
                <c:pt idx="1146">
                  <c:v>40592</c:v>
                </c:pt>
                <c:pt idx="1147">
                  <c:v>40591</c:v>
                </c:pt>
                <c:pt idx="1148">
                  <c:v>40590</c:v>
                </c:pt>
                <c:pt idx="1149">
                  <c:v>40589</c:v>
                </c:pt>
                <c:pt idx="1150">
                  <c:v>40588</c:v>
                </c:pt>
                <c:pt idx="1151">
                  <c:v>40585</c:v>
                </c:pt>
                <c:pt idx="1152">
                  <c:v>40584</c:v>
                </c:pt>
                <c:pt idx="1153">
                  <c:v>40583</c:v>
                </c:pt>
                <c:pt idx="1154">
                  <c:v>40582</c:v>
                </c:pt>
                <c:pt idx="1155">
                  <c:v>40581</c:v>
                </c:pt>
                <c:pt idx="1156">
                  <c:v>40578</c:v>
                </c:pt>
                <c:pt idx="1157">
                  <c:v>40577</c:v>
                </c:pt>
                <c:pt idx="1158">
                  <c:v>40576</c:v>
                </c:pt>
                <c:pt idx="1159">
                  <c:v>40575</c:v>
                </c:pt>
                <c:pt idx="1160">
                  <c:v>40574</c:v>
                </c:pt>
                <c:pt idx="1161">
                  <c:v>40571</c:v>
                </c:pt>
                <c:pt idx="1162">
                  <c:v>40570</c:v>
                </c:pt>
                <c:pt idx="1163">
                  <c:v>40569</c:v>
                </c:pt>
                <c:pt idx="1164">
                  <c:v>40568</c:v>
                </c:pt>
                <c:pt idx="1165">
                  <c:v>40567</c:v>
                </c:pt>
                <c:pt idx="1166">
                  <c:v>40564</c:v>
                </c:pt>
                <c:pt idx="1167">
                  <c:v>40563</c:v>
                </c:pt>
                <c:pt idx="1168">
                  <c:v>40562</c:v>
                </c:pt>
                <c:pt idx="1169">
                  <c:v>40561</c:v>
                </c:pt>
                <c:pt idx="1170">
                  <c:v>40560</c:v>
                </c:pt>
                <c:pt idx="1171">
                  <c:v>40557</c:v>
                </c:pt>
                <c:pt idx="1172">
                  <c:v>40556</c:v>
                </c:pt>
                <c:pt idx="1173">
                  <c:v>40555</c:v>
                </c:pt>
                <c:pt idx="1174">
                  <c:v>40554</c:v>
                </c:pt>
                <c:pt idx="1175">
                  <c:v>40543</c:v>
                </c:pt>
                <c:pt idx="1176">
                  <c:v>40542</c:v>
                </c:pt>
                <c:pt idx="1177">
                  <c:v>40541</c:v>
                </c:pt>
                <c:pt idx="1178">
                  <c:v>40540</c:v>
                </c:pt>
                <c:pt idx="1179">
                  <c:v>40539</c:v>
                </c:pt>
                <c:pt idx="1180">
                  <c:v>40536</c:v>
                </c:pt>
                <c:pt idx="1181">
                  <c:v>40535</c:v>
                </c:pt>
                <c:pt idx="1182">
                  <c:v>40534</c:v>
                </c:pt>
                <c:pt idx="1183">
                  <c:v>40533</c:v>
                </c:pt>
                <c:pt idx="1184">
                  <c:v>40532</c:v>
                </c:pt>
                <c:pt idx="1185">
                  <c:v>40529</c:v>
                </c:pt>
                <c:pt idx="1186">
                  <c:v>40528</c:v>
                </c:pt>
                <c:pt idx="1187">
                  <c:v>40527</c:v>
                </c:pt>
                <c:pt idx="1188">
                  <c:v>40526</c:v>
                </c:pt>
                <c:pt idx="1189">
                  <c:v>40525</c:v>
                </c:pt>
                <c:pt idx="1190">
                  <c:v>40522</c:v>
                </c:pt>
                <c:pt idx="1191">
                  <c:v>40521</c:v>
                </c:pt>
                <c:pt idx="1192">
                  <c:v>40520</c:v>
                </c:pt>
                <c:pt idx="1193">
                  <c:v>40519</c:v>
                </c:pt>
                <c:pt idx="1194">
                  <c:v>40518</c:v>
                </c:pt>
                <c:pt idx="1195">
                  <c:v>40515</c:v>
                </c:pt>
                <c:pt idx="1196">
                  <c:v>40514</c:v>
                </c:pt>
                <c:pt idx="1197">
                  <c:v>40513</c:v>
                </c:pt>
                <c:pt idx="1198">
                  <c:v>40512</c:v>
                </c:pt>
                <c:pt idx="1199">
                  <c:v>40511</c:v>
                </c:pt>
                <c:pt idx="1200">
                  <c:v>40508</c:v>
                </c:pt>
                <c:pt idx="1201">
                  <c:v>40507</c:v>
                </c:pt>
                <c:pt idx="1202">
                  <c:v>40506</c:v>
                </c:pt>
                <c:pt idx="1203">
                  <c:v>40505</c:v>
                </c:pt>
                <c:pt idx="1204">
                  <c:v>40504</c:v>
                </c:pt>
                <c:pt idx="1205">
                  <c:v>40501</c:v>
                </c:pt>
                <c:pt idx="1206">
                  <c:v>40500</c:v>
                </c:pt>
                <c:pt idx="1207">
                  <c:v>40499</c:v>
                </c:pt>
                <c:pt idx="1208">
                  <c:v>40498</c:v>
                </c:pt>
                <c:pt idx="1209">
                  <c:v>40497</c:v>
                </c:pt>
                <c:pt idx="1210">
                  <c:v>40495</c:v>
                </c:pt>
                <c:pt idx="1211">
                  <c:v>40494</c:v>
                </c:pt>
                <c:pt idx="1212">
                  <c:v>40493</c:v>
                </c:pt>
                <c:pt idx="1213">
                  <c:v>40492</c:v>
                </c:pt>
                <c:pt idx="1214">
                  <c:v>40491</c:v>
                </c:pt>
                <c:pt idx="1215">
                  <c:v>40490</c:v>
                </c:pt>
                <c:pt idx="1216">
                  <c:v>40485</c:v>
                </c:pt>
                <c:pt idx="1217">
                  <c:v>40484</c:v>
                </c:pt>
                <c:pt idx="1218">
                  <c:v>40483</c:v>
                </c:pt>
                <c:pt idx="1219">
                  <c:v>40480</c:v>
                </c:pt>
                <c:pt idx="1220">
                  <c:v>40479</c:v>
                </c:pt>
                <c:pt idx="1221">
                  <c:v>40478</c:v>
                </c:pt>
                <c:pt idx="1222">
                  <c:v>40477</c:v>
                </c:pt>
                <c:pt idx="1223">
                  <c:v>40476</c:v>
                </c:pt>
                <c:pt idx="1224">
                  <c:v>40473</c:v>
                </c:pt>
                <c:pt idx="1225">
                  <c:v>40472</c:v>
                </c:pt>
                <c:pt idx="1226">
                  <c:v>40471</c:v>
                </c:pt>
                <c:pt idx="1227">
                  <c:v>40470</c:v>
                </c:pt>
                <c:pt idx="1228">
                  <c:v>40469</c:v>
                </c:pt>
                <c:pt idx="1229">
                  <c:v>40466</c:v>
                </c:pt>
                <c:pt idx="1230">
                  <c:v>40465</c:v>
                </c:pt>
                <c:pt idx="1231">
                  <c:v>40464</c:v>
                </c:pt>
                <c:pt idx="1232">
                  <c:v>40463</c:v>
                </c:pt>
                <c:pt idx="1233">
                  <c:v>40462</c:v>
                </c:pt>
                <c:pt idx="1234">
                  <c:v>40459</c:v>
                </c:pt>
                <c:pt idx="1235">
                  <c:v>40458</c:v>
                </c:pt>
                <c:pt idx="1236">
                  <c:v>40457</c:v>
                </c:pt>
                <c:pt idx="1237">
                  <c:v>40456</c:v>
                </c:pt>
                <c:pt idx="1238">
                  <c:v>40455</c:v>
                </c:pt>
                <c:pt idx="1239">
                  <c:v>40452</c:v>
                </c:pt>
                <c:pt idx="1240">
                  <c:v>40451</c:v>
                </c:pt>
                <c:pt idx="1241">
                  <c:v>40450</c:v>
                </c:pt>
                <c:pt idx="1242">
                  <c:v>40449</c:v>
                </c:pt>
                <c:pt idx="1243">
                  <c:v>40448</c:v>
                </c:pt>
                <c:pt idx="1244">
                  <c:v>40445</c:v>
                </c:pt>
                <c:pt idx="1245">
                  <c:v>40444</c:v>
                </c:pt>
                <c:pt idx="1246">
                  <c:v>40443</c:v>
                </c:pt>
                <c:pt idx="1247">
                  <c:v>40442</c:v>
                </c:pt>
                <c:pt idx="1248">
                  <c:v>40441</c:v>
                </c:pt>
                <c:pt idx="1249">
                  <c:v>40438</c:v>
                </c:pt>
                <c:pt idx="1250">
                  <c:v>40437</c:v>
                </c:pt>
                <c:pt idx="1251">
                  <c:v>40436</c:v>
                </c:pt>
                <c:pt idx="1252">
                  <c:v>40435</c:v>
                </c:pt>
                <c:pt idx="1253">
                  <c:v>40434</c:v>
                </c:pt>
                <c:pt idx="1254">
                  <c:v>40431</c:v>
                </c:pt>
                <c:pt idx="1255">
                  <c:v>40430</c:v>
                </c:pt>
                <c:pt idx="1256">
                  <c:v>40429</c:v>
                </c:pt>
                <c:pt idx="1257">
                  <c:v>40428</c:v>
                </c:pt>
                <c:pt idx="1258">
                  <c:v>40427</c:v>
                </c:pt>
                <c:pt idx="1259">
                  <c:v>40424</c:v>
                </c:pt>
                <c:pt idx="1260">
                  <c:v>40423</c:v>
                </c:pt>
                <c:pt idx="1261">
                  <c:v>40422</c:v>
                </c:pt>
                <c:pt idx="1262">
                  <c:v>40421</c:v>
                </c:pt>
                <c:pt idx="1263">
                  <c:v>40420</c:v>
                </c:pt>
                <c:pt idx="1264">
                  <c:v>40417</c:v>
                </c:pt>
                <c:pt idx="1265">
                  <c:v>40416</c:v>
                </c:pt>
                <c:pt idx="1266">
                  <c:v>40415</c:v>
                </c:pt>
                <c:pt idx="1267">
                  <c:v>40414</c:v>
                </c:pt>
                <c:pt idx="1268">
                  <c:v>40413</c:v>
                </c:pt>
                <c:pt idx="1269">
                  <c:v>40410</c:v>
                </c:pt>
                <c:pt idx="1270">
                  <c:v>40409</c:v>
                </c:pt>
                <c:pt idx="1271">
                  <c:v>40408</c:v>
                </c:pt>
                <c:pt idx="1272">
                  <c:v>40407</c:v>
                </c:pt>
                <c:pt idx="1273">
                  <c:v>40406</c:v>
                </c:pt>
                <c:pt idx="1274">
                  <c:v>40403</c:v>
                </c:pt>
                <c:pt idx="1275">
                  <c:v>40402</c:v>
                </c:pt>
                <c:pt idx="1276">
                  <c:v>40401</c:v>
                </c:pt>
                <c:pt idx="1277">
                  <c:v>40400</c:v>
                </c:pt>
                <c:pt idx="1278">
                  <c:v>40399</c:v>
                </c:pt>
                <c:pt idx="1279">
                  <c:v>40396</c:v>
                </c:pt>
                <c:pt idx="1280">
                  <c:v>40395</c:v>
                </c:pt>
                <c:pt idx="1281">
                  <c:v>40394</c:v>
                </c:pt>
                <c:pt idx="1282">
                  <c:v>40393</c:v>
                </c:pt>
                <c:pt idx="1283">
                  <c:v>40392</c:v>
                </c:pt>
                <c:pt idx="1284">
                  <c:v>40389</c:v>
                </c:pt>
                <c:pt idx="1285">
                  <c:v>40388</c:v>
                </c:pt>
                <c:pt idx="1286">
                  <c:v>40387</c:v>
                </c:pt>
                <c:pt idx="1287">
                  <c:v>40386</c:v>
                </c:pt>
                <c:pt idx="1288">
                  <c:v>40385</c:v>
                </c:pt>
                <c:pt idx="1289">
                  <c:v>40382</c:v>
                </c:pt>
                <c:pt idx="1290">
                  <c:v>40381</c:v>
                </c:pt>
                <c:pt idx="1291">
                  <c:v>40380</c:v>
                </c:pt>
                <c:pt idx="1292">
                  <c:v>40379</c:v>
                </c:pt>
                <c:pt idx="1293">
                  <c:v>40378</c:v>
                </c:pt>
                <c:pt idx="1294">
                  <c:v>40375</c:v>
                </c:pt>
                <c:pt idx="1295">
                  <c:v>40374</c:v>
                </c:pt>
                <c:pt idx="1296">
                  <c:v>40373</c:v>
                </c:pt>
                <c:pt idx="1297">
                  <c:v>40372</c:v>
                </c:pt>
                <c:pt idx="1298">
                  <c:v>40371</c:v>
                </c:pt>
                <c:pt idx="1299">
                  <c:v>40368</c:v>
                </c:pt>
                <c:pt idx="1300">
                  <c:v>40367</c:v>
                </c:pt>
                <c:pt idx="1301">
                  <c:v>40366</c:v>
                </c:pt>
                <c:pt idx="1302">
                  <c:v>40365</c:v>
                </c:pt>
                <c:pt idx="1303">
                  <c:v>40364</c:v>
                </c:pt>
                <c:pt idx="1304">
                  <c:v>40361</c:v>
                </c:pt>
                <c:pt idx="1305">
                  <c:v>40360</c:v>
                </c:pt>
              </c:numCache>
            </c:numRef>
          </c:cat>
          <c:val>
            <c:numRef>
              <c:f>Лист2!$D$9:$D$1314</c:f>
              <c:numCache>
                <c:formatCode>_-* #,##0_р_._-;\-* #,##0_р_._-;_-* "-"??_р_._-;_-@_-</c:formatCode>
                <c:ptCount val="1306"/>
                <c:pt idx="0">
                  <c:v>0</c:v>
                </c:pt>
                <c:pt idx="1">
                  <c:v>465.6</c:v>
                </c:pt>
                <c:pt idx="2">
                  <c:v>0</c:v>
                </c:pt>
                <c:pt idx="3">
                  <c:v>0</c:v>
                </c:pt>
                <c:pt idx="4">
                  <c:v>2828.8</c:v>
                </c:pt>
                <c:pt idx="5">
                  <c:v>0</c:v>
                </c:pt>
                <c:pt idx="6">
                  <c:v>0</c:v>
                </c:pt>
                <c:pt idx="7">
                  <c:v>2644.8</c:v>
                </c:pt>
                <c:pt idx="8">
                  <c:v>0</c:v>
                </c:pt>
                <c:pt idx="9">
                  <c:v>0</c:v>
                </c:pt>
                <c:pt idx="10">
                  <c:v>18440</c:v>
                </c:pt>
                <c:pt idx="11">
                  <c:v>3280.56</c:v>
                </c:pt>
                <c:pt idx="12">
                  <c:v>20825.599999999995</c:v>
                </c:pt>
                <c:pt idx="13">
                  <c:v>16521.599999999995</c:v>
                </c:pt>
                <c:pt idx="14">
                  <c:v>2447.6</c:v>
                </c:pt>
                <c:pt idx="15">
                  <c:v>0</c:v>
                </c:pt>
                <c:pt idx="16">
                  <c:v>0</c:v>
                </c:pt>
                <c:pt idx="17">
                  <c:v>4960.8</c:v>
                </c:pt>
                <c:pt idx="18">
                  <c:v>3378</c:v>
                </c:pt>
                <c:pt idx="19">
                  <c:v>0</c:v>
                </c:pt>
                <c:pt idx="20">
                  <c:v>0</c:v>
                </c:pt>
                <c:pt idx="21">
                  <c:v>1510.8</c:v>
                </c:pt>
                <c:pt idx="22">
                  <c:v>8028.8</c:v>
                </c:pt>
                <c:pt idx="23">
                  <c:v>0</c:v>
                </c:pt>
                <c:pt idx="24">
                  <c:v>20100</c:v>
                </c:pt>
                <c:pt idx="25">
                  <c:v>0</c:v>
                </c:pt>
                <c:pt idx="26">
                  <c:v>1244.8</c:v>
                </c:pt>
                <c:pt idx="27">
                  <c:v>7443.2</c:v>
                </c:pt>
                <c:pt idx="28">
                  <c:v>4318.4000000000005</c:v>
                </c:pt>
                <c:pt idx="29">
                  <c:v>0</c:v>
                </c:pt>
                <c:pt idx="30">
                  <c:v>0</c:v>
                </c:pt>
                <c:pt idx="31">
                  <c:v>1177.5999999999999</c:v>
                </c:pt>
                <c:pt idx="32">
                  <c:v>0</c:v>
                </c:pt>
                <c:pt idx="33">
                  <c:v>0</c:v>
                </c:pt>
                <c:pt idx="34">
                  <c:v>2678.4</c:v>
                </c:pt>
                <c:pt idx="35">
                  <c:v>0</c:v>
                </c:pt>
                <c:pt idx="36">
                  <c:v>702.4</c:v>
                </c:pt>
                <c:pt idx="37">
                  <c:v>71.599999999999994</c:v>
                </c:pt>
                <c:pt idx="38">
                  <c:v>8.8000000000000007</c:v>
                </c:pt>
                <c:pt idx="39">
                  <c:v>5245.2</c:v>
                </c:pt>
                <c:pt idx="40">
                  <c:v>0</c:v>
                </c:pt>
                <c:pt idx="41">
                  <c:v>1037.5999999999999</c:v>
                </c:pt>
                <c:pt idx="42">
                  <c:v>4405.6000000000004</c:v>
                </c:pt>
                <c:pt idx="43">
                  <c:v>1364</c:v>
                </c:pt>
                <c:pt idx="44">
                  <c:v>7432</c:v>
                </c:pt>
                <c:pt idx="45">
                  <c:v>841.6</c:v>
                </c:pt>
                <c:pt idx="46">
                  <c:v>1169.5999999999999</c:v>
                </c:pt>
                <c:pt idx="47">
                  <c:v>876.4</c:v>
                </c:pt>
                <c:pt idx="48">
                  <c:v>84.8</c:v>
                </c:pt>
                <c:pt idx="49">
                  <c:v>0</c:v>
                </c:pt>
                <c:pt idx="50">
                  <c:v>625.6</c:v>
                </c:pt>
                <c:pt idx="51">
                  <c:v>708</c:v>
                </c:pt>
                <c:pt idx="52">
                  <c:v>608.79999999999995</c:v>
                </c:pt>
                <c:pt idx="53">
                  <c:v>0</c:v>
                </c:pt>
                <c:pt idx="54">
                  <c:v>8529.2000000000007</c:v>
                </c:pt>
                <c:pt idx="55">
                  <c:v>9760</c:v>
                </c:pt>
                <c:pt idx="56">
                  <c:v>3031.6</c:v>
                </c:pt>
                <c:pt idx="57">
                  <c:v>404.8</c:v>
                </c:pt>
                <c:pt idx="58">
                  <c:v>11.2</c:v>
                </c:pt>
                <c:pt idx="59">
                  <c:v>8028</c:v>
                </c:pt>
                <c:pt idx="60">
                  <c:v>1038.8</c:v>
                </c:pt>
                <c:pt idx="61">
                  <c:v>9549.6</c:v>
                </c:pt>
                <c:pt idx="62">
                  <c:v>94.16</c:v>
                </c:pt>
                <c:pt idx="63">
                  <c:v>2314.4</c:v>
                </c:pt>
                <c:pt idx="64">
                  <c:v>2600.8000000000002</c:v>
                </c:pt>
                <c:pt idx="65">
                  <c:v>27.6</c:v>
                </c:pt>
                <c:pt idx="66">
                  <c:v>1425.6</c:v>
                </c:pt>
                <c:pt idx="67">
                  <c:v>23363.200000000001</c:v>
                </c:pt>
                <c:pt idx="68">
                  <c:v>285.36</c:v>
                </c:pt>
                <c:pt idx="69">
                  <c:v>0</c:v>
                </c:pt>
                <c:pt idx="70">
                  <c:v>13400</c:v>
                </c:pt>
                <c:pt idx="71">
                  <c:v>0</c:v>
                </c:pt>
                <c:pt idx="72">
                  <c:v>0</c:v>
                </c:pt>
                <c:pt idx="73">
                  <c:v>756</c:v>
                </c:pt>
                <c:pt idx="74">
                  <c:v>0</c:v>
                </c:pt>
                <c:pt idx="75">
                  <c:v>0</c:v>
                </c:pt>
                <c:pt idx="76">
                  <c:v>2060</c:v>
                </c:pt>
                <c:pt idx="77">
                  <c:v>3800</c:v>
                </c:pt>
                <c:pt idx="78">
                  <c:v>5360</c:v>
                </c:pt>
                <c:pt idx="79">
                  <c:v>0</c:v>
                </c:pt>
                <c:pt idx="80">
                  <c:v>1036</c:v>
                </c:pt>
                <c:pt idx="81">
                  <c:v>0</c:v>
                </c:pt>
                <c:pt idx="82">
                  <c:v>0</c:v>
                </c:pt>
                <c:pt idx="83">
                  <c:v>24257.599999999995</c:v>
                </c:pt>
                <c:pt idx="84">
                  <c:v>264.8</c:v>
                </c:pt>
                <c:pt idx="85">
                  <c:v>4501.2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452</c:v>
                </c:pt>
                <c:pt idx="90">
                  <c:v>3600</c:v>
                </c:pt>
                <c:pt idx="91">
                  <c:v>13892</c:v>
                </c:pt>
                <c:pt idx="92">
                  <c:v>24560</c:v>
                </c:pt>
                <c:pt idx="93">
                  <c:v>968</c:v>
                </c:pt>
                <c:pt idx="94">
                  <c:v>0</c:v>
                </c:pt>
                <c:pt idx="95">
                  <c:v>840</c:v>
                </c:pt>
                <c:pt idx="96">
                  <c:v>1042.4000000000001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3148</c:v>
                </c:pt>
                <c:pt idx="101">
                  <c:v>619.20000000000005</c:v>
                </c:pt>
                <c:pt idx="102">
                  <c:v>5770.56</c:v>
                </c:pt>
                <c:pt idx="103">
                  <c:v>0</c:v>
                </c:pt>
                <c:pt idx="104">
                  <c:v>0</c:v>
                </c:pt>
                <c:pt idx="105">
                  <c:v>6892</c:v>
                </c:pt>
                <c:pt idx="106">
                  <c:v>6912</c:v>
                </c:pt>
                <c:pt idx="107">
                  <c:v>8800</c:v>
                </c:pt>
                <c:pt idx="108">
                  <c:v>1384.8</c:v>
                </c:pt>
                <c:pt idx="109">
                  <c:v>5312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20000</c:v>
                </c:pt>
                <c:pt idx="122">
                  <c:v>1593.6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2910.4</c:v>
                </c:pt>
                <c:pt idx="128">
                  <c:v>3560</c:v>
                </c:pt>
                <c:pt idx="129">
                  <c:v>0</c:v>
                </c:pt>
                <c:pt idx="130">
                  <c:v>1201.5999999999999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3520.8</c:v>
                </c:pt>
                <c:pt idx="135">
                  <c:v>162</c:v>
                </c:pt>
                <c:pt idx="136">
                  <c:v>321.2</c:v>
                </c:pt>
                <c:pt idx="137">
                  <c:v>1480</c:v>
                </c:pt>
                <c:pt idx="138">
                  <c:v>3332</c:v>
                </c:pt>
                <c:pt idx="139">
                  <c:v>0</c:v>
                </c:pt>
                <c:pt idx="140">
                  <c:v>0</c:v>
                </c:pt>
                <c:pt idx="141">
                  <c:v>22080</c:v>
                </c:pt>
                <c:pt idx="142">
                  <c:v>0</c:v>
                </c:pt>
                <c:pt idx="143">
                  <c:v>1619.2</c:v>
                </c:pt>
                <c:pt idx="144">
                  <c:v>0</c:v>
                </c:pt>
                <c:pt idx="145">
                  <c:v>0</c:v>
                </c:pt>
                <c:pt idx="146">
                  <c:v>804</c:v>
                </c:pt>
                <c:pt idx="147">
                  <c:v>0</c:v>
                </c:pt>
                <c:pt idx="148">
                  <c:v>2080.8000000000002</c:v>
                </c:pt>
                <c:pt idx="149">
                  <c:v>0</c:v>
                </c:pt>
                <c:pt idx="150">
                  <c:v>0</c:v>
                </c:pt>
                <c:pt idx="151">
                  <c:v>5295.2</c:v>
                </c:pt>
                <c:pt idx="152">
                  <c:v>0</c:v>
                </c:pt>
                <c:pt idx="153">
                  <c:v>0</c:v>
                </c:pt>
                <c:pt idx="154">
                  <c:v>4155.2</c:v>
                </c:pt>
                <c:pt idx="155">
                  <c:v>632</c:v>
                </c:pt>
                <c:pt idx="156">
                  <c:v>4048</c:v>
                </c:pt>
                <c:pt idx="157">
                  <c:v>1853.6799999999998</c:v>
                </c:pt>
                <c:pt idx="158">
                  <c:v>280.8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3152</c:v>
                </c:pt>
                <c:pt idx="163">
                  <c:v>0</c:v>
                </c:pt>
                <c:pt idx="164">
                  <c:v>1522.4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1124.8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613.20000000000005</c:v>
                </c:pt>
                <c:pt idx="175">
                  <c:v>0</c:v>
                </c:pt>
                <c:pt idx="176">
                  <c:v>5200</c:v>
                </c:pt>
                <c:pt idx="177">
                  <c:v>0</c:v>
                </c:pt>
                <c:pt idx="178">
                  <c:v>2608</c:v>
                </c:pt>
                <c:pt idx="179">
                  <c:v>0</c:v>
                </c:pt>
                <c:pt idx="180">
                  <c:v>3410.4</c:v>
                </c:pt>
                <c:pt idx="181">
                  <c:v>3754</c:v>
                </c:pt>
                <c:pt idx="182">
                  <c:v>1150</c:v>
                </c:pt>
                <c:pt idx="183">
                  <c:v>732</c:v>
                </c:pt>
                <c:pt idx="184">
                  <c:v>68</c:v>
                </c:pt>
                <c:pt idx="185">
                  <c:v>223117.6</c:v>
                </c:pt>
                <c:pt idx="186">
                  <c:v>249806.4</c:v>
                </c:pt>
                <c:pt idx="187">
                  <c:v>6327.6</c:v>
                </c:pt>
                <c:pt idx="188">
                  <c:v>17501.599999999995</c:v>
                </c:pt>
                <c:pt idx="189">
                  <c:v>7380.8</c:v>
                </c:pt>
                <c:pt idx="190">
                  <c:v>524.79999999999995</c:v>
                </c:pt>
                <c:pt idx="191">
                  <c:v>3132</c:v>
                </c:pt>
                <c:pt idx="192">
                  <c:v>579.6</c:v>
                </c:pt>
                <c:pt idx="193">
                  <c:v>892</c:v>
                </c:pt>
                <c:pt idx="194">
                  <c:v>24</c:v>
                </c:pt>
                <c:pt idx="195">
                  <c:v>392</c:v>
                </c:pt>
                <c:pt idx="196">
                  <c:v>153280</c:v>
                </c:pt>
                <c:pt idx="197">
                  <c:v>32504</c:v>
                </c:pt>
                <c:pt idx="198">
                  <c:v>0</c:v>
                </c:pt>
                <c:pt idx="199">
                  <c:v>144</c:v>
                </c:pt>
                <c:pt idx="200">
                  <c:v>80</c:v>
                </c:pt>
                <c:pt idx="201">
                  <c:v>48.8</c:v>
                </c:pt>
                <c:pt idx="202">
                  <c:v>1758</c:v>
                </c:pt>
                <c:pt idx="203">
                  <c:v>31237.599999999995</c:v>
                </c:pt>
                <c:pt idx="204">
                  <c:v>94248</c:v>
                </c:pt>
                <c:pt idx="205">
                  <c:v>174883.20000000001</c:v>
                </c:pt>
                <c:pt idx="206">
                  <c:v>54053.599999999999</c:v>
                </c:pt>
                <c:pt idx="207">
                  <c:v>162148.79999999999</c:v>
                </c:pt>
                <c:pt idx="208">
                  <c:v>12476</c:v>
                </c:pt>
                <c:pt idx="209">
                  <c:v>27028</c:v>
                </c:pt>
                <c:pt idx="210">
                  <c:v>46071.199999999997</c:v>
                </c:pt>
                <c:pt idx="211">
                  <c:v>62753.599999999999</c:v>
                </c:pt>
                <c:pt idx="212">
                  <c:v>61330</c:v>
                </c:pt>
                <c:pt idx="213">
                  <c:v>40200</c:v>
                </c:pt>
                <c:pt idx="214">
                  <c:v>33635.199999999997</c:v>
                </c:pt>
                <c:pt idx="215">
                  <c:v>69769.600000000006</c:v>
                </c:pt>
                <c:pt idx="216">
                  <c:v>13936</c:v>
                </c:pt>
                <c:pt idx="217">
                  <c:v>90126.8</c:v>
                </c:pt>
                <c:pt idx="218">
                  <c:v>5702.4</c:v>
                </c:pt>
                <c:pt idx="219">
                  <c:v>48296.800000000003</c:v>
                </c:pt>
                <c:pt idx="220">
                  <c:v>6140.8</c:v>
                </c:pt>
                <c:pt idx="221">
                  <c:v>2417.1999999999998</c:v>
                </c:pt>
                <c:pt idx="222">
                  <c:v>5320</c:v>
                </c:pt>
                <c:pt idx="223">
                  <c:v>172220</c:v>
                </c:pt>
                <c:pt idx="224">
                  <c:v>162968.79999999999</c:v>
                </c:pt>
                <c:pt idx="225">
                  <c:v>25564.799999999996</c:v>
                </c:pt>
                <c:pt idx="226">
                  <c:v>60550</c:v>
                </c:pt>
                <c:pt idx="227">
                  <c:v>102169.60000000002</c:v>
                </c:pt>
                <c:pt idx="228">
                  <c:v>369.6</c:v>
                </c:pt>
                <c:pt idx="229">
                  <c:v>58260.800000000003</c:v>
                </c:pt>
                <c:pt idx="230">
                  <c:v>245.2</c:v>
                </c:pt>
                <c:pt idx="231">
                  <c:v>37665.599999999999</c:v>
                </c:pt>
                <c:pt idx="232">
                  <c:v>32867.199999999997</c:v>
                </c:pt>
                <c:pt idx="233">
                  <c:v>2882.4</c:v>
                </c:pt>
                <c:pt idx="234">
                  <c:v>64000</c:v>
                </c:pt>
                <c:pt idx="235">
                  <c:v>848</c:v>
                </c:pt>
                <c:pt idx="236">
                  <c:v>10.4</c:v>
                </c:pt>
                <c:pt idx="237">
                  <c:v>75200</c:v>
                </c:pt>
                <c:pt idx="238">
                  <c:v>540</c:v>
                </c:pt>
                <c:pt idx="239">
                  <c:v>22.4</c:v>
                </c:pt>
                <c:pt idx="240">
                  <c:v>68408.800000000003</c:v>
                </c:pt>
                <c:pt idx="241">
                  <c:v>2039.2</c:v>
                </c:pt>
                <c:pt idx="242">
                  <c:v>48531.6</c:v>
                </c:pt>
                <c:pt idx="243">
                  <c:v>31368</c:v>
                </c:pt>
                <c:pt idx="244">
                  <c:v>53468</c:v>
                </c:pt>
                <c:pt idx="245">
                  <c:v>25350.400000000001</c:v>
                </c:pt>
                <c:pt idx="246">
                  <c:v>17944</c:v>
                </c:pt>
                <c:pt idx="247">
                  <c:v>5736</c:v>
                </c:pt>
                <c:pt idx="248">
                  <c:v>12240</c:v>
                </c:pt>
                <c:pt idx="249">
                  <c:v>16616</c:v>
                </c:pt>
                <c:pt idx="250">
                  <c:v>34420.800000000003</c:v>
                </c:pt>
                <c:pt idx="251">
                  <c:v>26268.799999999996</c:v>
                </c:pt>
                <c:pt idx="252">
                  <c:v>14690.4</c:v>
                </c:pt>
                <c:pt idx="253">
                  <c:v>24322.799999999996</c:v>
                </c:pt>
                <c:pt idx="254">
                  <c:v>28654.400000000001</c:v>
                </c:pt>
                <c:pt idx="255">
                  <c:v>1964.8</c:v>
                </c:pt>
                <c:pt idx="256">
                  <c:v>8388.7999999999975</c:v>
                </c:pt>
                <c:pt idx="257">
                  <c:v>8009.6</c:v>
                </c:pt>
                <c:pt idx="258">
                  <c:v>0</c:v>
                </c:pt>
                <c:pt idx="259">
                  <c:v>48796.800000000003</c:v>
                </c:pt>
                <c:pt idx="260">
                  <c:v>18808</c:v>
                </c:pt>
                <c:pt idx="261">
                  <c:v>8871.2000000000007</c:v>
                </c:pt>
                <c:pt idx="262">
                  <c:v>70080</c:v>
                </c:pt>
                <c:pt idx="263">
                  <c:v>2952</c:v>
                </c:pt>
                <c:pt idx="264">
                  <c:v>24802.400000000001</c:v>
                </c:pt>
                <c:pt idx="265">
                  <c:v>5381.6</c:v>
                </c:pt>
                <c:pt idx="266">
                  <c:v>10120</c:v>
                </c:pt>
                <c:pt idx="267">
                  <c:v>6025.6</c:v>
                </c:pt>
                <c:pt idx="268">
                  <c:v>23.2</c:v>
                </c:pt>
                <c:pt idx="269">
                  <c:v>6323.6</c:v>
                </c:pt>
                <c:pt idx="270">
                  <c:v>58602.400000000001</c:v>
                </c:pt>
                <c:pt idx="271">
                  <c:v>31246.400000000001</c:v>
                </c:pt>
                <c:pt idx="272">
                  <c:v>16384.400000000001</c:v>
                </c:pt>
                <c:pt idx="273">
                  <c:v>336</c:v>
                </c:pt>
                <c:pt idx="274">
                  <c:v>55244.4</c:v>
                </c:pt>
                <c:pt idx="275">
                  <c:v>1926.4</c:v>
                </c:pt>
                <c:pt idx="276">
                  <c:v>252</c:v>
                </c:pt>
                <c:pt idx="277">
                  <c:v>12833.6</c:v>
                </c:pt>
                <c:pt idx="278">
                  <c:v>4.8</c:v>
                </c:pt>
                <c:pt idx="279">
                  <c:v>32029.3</c:v>
                </c:pt>
                <c:pt idx="280">
                  <c:v>1200</c:v>
                </c:pt>
                <c:pt idx="281">
                  <c:v>18830.400000000001</c:v>
                </c:pt>
                <c:pt idx="282">
                  <c:v>14.4</c:v>
                </c:pt>
                <c:pt idx="283">
                  <c:v>12325.2</c:v>
                </c:pt>
                <c:pt idx="284">
                  <c:v>48476.4</c:v>
                </c:pt>
                <c:pt idx="285">
                  <c:v>46007.199999999997</c:v>
                </c:pt>
                <c:pt idx="286">
                  <c:v>1077.5999999999999</c:v>
                </c:pt>
                <c:pt idx="287">
                  <c:v>423.6</c:v>
                </c:pt>
                <c:pt idx="288">
                  <c:v>36892</c:v>
                </c:pt>
                <c:pt idx="289">
                  <c:v>63915.119999999995</c:v>
                </c:pt>
                <c:pt idx="290">
                  <c:v>25428</c:v>
                </c:pt>
                <c:pt idx="291">
                  <c:v>24</c:v>
                </c:pt>
                <c:pt idx="292">
                  <c:v>62</c:v>
                </c:pt>
                <c:pt idx="293">
                  <c:v>23863.200000000001</c:v>
                </c:pt>
                <c:pt idx="294">
                  <c:v>123.2</c:v>
                </c:pt>
                <c:pt idx="295">
                  <c:v>2442.4</c:v>
                </c:pt>
                <c:pt idx="296">
                  <c:v>12.8</c:v>
                </c:pt>
                <c:pt idx="297">
                  <c:v>19.2</c:v>
                </c:pt>
                <c:pt idx="298">
                  <c:v>560</c:v>
                </c:pt>
                <c:pt idx="299">
                  <c:v>45346.400000000001</c:v>
                </c:pt>
                <c:pt idx="300">
                  <c:v>39379.599999999999</c:v>
                </c:pt>
                <c:pt idx="301">
                  <c:v>17.600000000000001</c:v>
                </c:pt>
                <c:pt idx="302">
                  <c:v>8543.2000000000007</c:v>
                </c:pt>
                <c:pt idx="303">
                  <c:v>124.4</c:v>
                </c:pt>
                <c:pt idx="304">
                  <c:v>268</c:v>
                </c:pt>
                <c:pt idx="305">
                  <c:v>65281.36</c:v>
                </c:pt>
                <c:pt idx="306">
                  <c:v>6448</c:v>
                </c:pt>
                <c:pt idx="307">
                  <c:v>823.6</c:v>
                </c:pt>
                <c:pt idx="308">
                  <c:v>12433.2</c:v>
                </c:pt>
                <c:pt idx="309">
                  <c:v>5.2</c:v>
                </c:pt>
                <c:pt idx="310">
                  <c:v>52663.199999999997</c:v>
                </c:pt>
                <c:pt idx="311">
                  <c:v>8415.2000000000007</c:v>
                </c:pt>
                <c:pt idx="312">
                  <c:v>6652.8</c:v>
                </c:pt>
                <c:pt idx="313">
                  <c:v>13068</c:v>
                </c:pt>
                <c:pt idx="314">
                  <c:v>71200</c:v>
                </c:pt>
                <c:pt idx="315">
                  <c:v>135124</c:v>
                </c:pt>
                <c:pt idx="316">
                  <c:v>48019.6</c:v>
                </c:pt>
                <c:pt idx="317">
                  <c:v>912</c:v>
                </c:pt>
                <c:pt idx="318">
                  <c:v>4183.2</c:v>
                </c:pt>
                <c:pt idx="319">
                  <c:v>2904.4</c:v>
                </c:pt>
                <c:pt idx="320">
                  <c:v>880.8</c:v>
                </c:pt>
                <c:pt idx="321">
                  <c:v>496.8</c:v>
                </c:pt>
                <c:pt idx="322">
                  <c:v>1768.4</c:v>
                </c:pt>
                <c:pt idx="323">
                  <c:v>1412</c:v>
                </c:pt>
                <c:pt idx="324">
                  <c:v>1149.5999999999999</c:v>
                </c:pt>
                <c:pt idx="325">
                  <c:v>66728.399999999994</c:v>
                </c:pt>
                <c:pt idx="326">
                  <c:v>13315.2</c:v>
                </c:pt>
                <c:pt idx="327">
                  <c:v>3617.6</c:v>
                </c:pt>
                <c:pt idx="328">
                  <c:v>136.80000000000001</c:v>
                </c:pt>
                <c:pt idx="329">
                  <c:v>3644.8</c:v>
                </c:pt>
                <c:pt idx="330">
                  <c:v>844.8</c:v>
                </c:pt>
                <c:pt idx="331">
                  <c:v>4420</c:v>
                </c:pt>
                <c:pt idx="332">
                  <c:v>968</c:v>
                </c:pt>
                <c:pt idx="333">
                  <c:v>7219.2</c:v>
                </c:pt>
                <c:pt idx="334">
                  <c:v>6882.4</c:v>
                </c:pt>
                <c:pt idx="335">
                  <c:v>762</c:v>
                </c:pt>
                <c:pt idx="336">
                  <c:v>1070.8</c:v>
                </c:pt>
                <c:pt idx="337">
                  <c:v>1965.6</c:v>
                </c:pt>
                <c:pt idx="338">
                  <c:v>16</c:v>
                </c:pt>
                <c:pt idx="339">
                  <c:v>814.4</c:v>
                </c:pt>
                <c:pt idx="340">
                  <c:v>22426.400000000001</c:v>
                </c:pt>
                <c:pt idx="341">
                  <c:v>39242.400000000001</c:v>
                </c:pt>
                <c:pt idx="342">
                  <c:v>79818.880000000005</c:v>
                </c:pt>
                <c:pt idx="343">
                  <c:v>1697.6</c:v>
                </c:pt>
                <c:pt idx="344">
                  <c:v>2592.8000000000002</c:v>
                </c:pt>
                <c:pt idx="345">
                  <c:v>2277.6</c:v>
                </c:pt>
                <c:pt idx="346">
                  <c:v>1796</c:v>
                </c:pt>
                <c:pt idx="347">
                  <c:v>3971.2</c:v>
                </c:pt>
                <c:pt idx="348">
                  <c:v>10029.6</c:v>
                </c:pt>
                <c:pt idx="349">
                  <c:v>4813.6000000000004</c:v>
                </c:pt>
                <c:pt idx="350">
                  <c:v>53.6</c:v>
                </c:pt>
                <c:pt idx="351">
                  <c:v>912.8</c:v>
                </c:pt>
                <c:pt idx="352">
                  <c:v>3251.2</c:v>
                </c:pt>
                <c:pt idx="353">
                  <c:v>17722</c:v>
                </c:pt>
                <c:pt idx="354">
                  <c:v>1704.98</c:v>
                </c:pt>
                <c:pt idx="355">
                  <c:v>1028.8</c:v>
                </c:pt>
                <c:pt idx="356">
                  <c:v>1293.2</c:v>
                </c:pt>
                <c:pt idx="357">
                  <c:v>266.39999999999992</c:v>
                </c:pt>
                <c:pt idx="358">
                  <c:v>2192</c:v>
                </c:pt>
                <c:pt idx="359">
                  <c:v>9670</c:v>
                </c:pt>
                <c:pt idx="360">
                  <c:v>531.6</c:v>
                </c:pt>
                <c:pt idx="361">
                  <c:v>272</c:v>
                </c:pt>
                <c:pt idx="362">
                  <c:v>7.6</c:v>
                </c:pt>
                <c:pt idx="363">
                  <c:v>969.2</c:v>
                </c:pt>
                <c:pt idx="364">
                  <c:v>1126.4000000000001</c:v>
                </c:pt>
                <c:pt idx="365">
                  <c:v>342.4</c:v>
                </c:pt>
                <c:pt idx="366">
                  <c:v>0</c:v>
                </c:pt>
                <c:pt idx="367">
                  <c:v>411.2</c:v>
                </c:pt>
                <c:pt idx="368">
                  <c:v>4044.4</c:v>
                </c:pt>
                <c:pt idx="369">
                  <c:v>173.2</c:v>
                </c:pt>
                <c:pt idx="370">
                  <c:v>1848.8</c:v>
                </c:pt>
                <c:pt idx="371">
                  <c:v>780</c:v>
                </c:pt>
                <c:pt idx="372">
                  <c:v>0</c:v>
                </c:pt>
                <c:pt idx="373">
                  <c:v>3040</c:v>
                </c:pt>
                <c:pt idx="374">
                  <c:v>6.58</c:v>
                </c:pt>
                <c:pt idx="375">
                  <c:v>0</c:v>
                </c:pt>
                <c:pt idx="376">
                  <c:v>12.8</c:v>
                </c:pt>
                <c:pt idx="377">
                  <c:v>884</c:v>
                </c:pt>
                <c:pt idx="378">
                  <c:v>0</c:v>
                </c:pt>
                <c:pt idx="379">
                  <c:v>776</c:v>
                </c:pt>
                <c:pt idx="380">
                  <c:v>1796.8</c:v>
                </c:pt>
                <c:pt idx="381">
                  <c:v>428</c:v>
                </c:pt>
                <c:pt idx="382">
                  <c:v>328</c:v>
                </c:pt>
                <c:pt idx="383">
                  <c:v>144</c:v>
                </c:pt>
                <c:pt idx="384">
                  <c:v>17.600000000000001</c:v>
                </c:pt>
                <c:pt idx="385">
                  <c:v>3076</c:v>
                </c:pt>
                <c:pt idx="386">
                  <c:v>752</c:v>
                </c:pt>
                <c:pt idx="387">
                  <c:v>14915.97</c:v>
                </c:pt>
                <c:pt idx="388">
                  <c:v>38437.599999999999</c:v>
                </c:pt>
                <c:pt idx="389">
                  <c:v>1512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816</c:v>
                </c:pt>
                <c:pt idx="394">
                  <c:v>2400</c:v>
                </c:pt>
                <c:pt idx="395">
                  <c:v>960</c:v>
                </c:pt>
                <c:pt idx="396">
                  <c:v>0</c:v>
                </c:pt>
                <c:pt idx="397">
                  <c:v>12.8</c:v>
                </c:pt>
                <c:pt idx="398">
                  <c:v>3184</c:v>
                </c:pt>
                <c:pt idx="399">
                  <c:v>2108.8000000000002</c:v>
                </c:pt>
                <c:pt idx="400">
                  <c:v>260</c:v>
                </c:pt>
                <c:pt idx="401">
                  <c:v>400</c:v>
                </c:pt>
                <c:pt idx="402">
                  <c:v>1072</c:v>
                </c:pt>
                <c:pt idx="403">
                  <c:v>800.97</c:v>
                </c:pt>
                <c:pt idx="404">
                  <c:v>3076</c:v>
                </c:pt>
                <c:pt idx="405">
                  <c:v>0</c:v>
                </c:pt>
                <c:pt idx="406">
                  <c:v>24</c:v>
                </c:pt>
                <c:pt idx="407">
                  <c:v>0</c:v>
                </c:pt>
                <c:pt idx="408">
                  <c:v>151.19999999999999</c:v>
                </c:pt>
                <c:pt idx="409">
                  <c:v>1524.8</c:v>
                </c:pt>
                <c:pt idx="410">
                  <c:v>738.4</c:v>
                </c:pt>
                <c:pt idx="411">
                  <c:v>12.8</c:v>
                </c:pt>
                <c:pt idx="412">
                  <c:v>6400</c:v>
                </c:pt>
                <c:pt idx="413">
                  <c:v>96.97</c:v>
                </c:pt>
                <c:pt idx="414">
                  <c:v>1200</c:v>
                </c:pt>
                <c:pt idx="415">
                  <c:v>212</c:v>
                </c:pt>
                <c:pt idx="416">
                  <c:v>12.8</c:v>
                </c:pt>
                <c:pt idx="417">
                  <c:v>0</c:v>
                </c:pt>
                <c:pt idx="418">
                  <c:v>820.8</c:v>
                </c:pt>
                <c:pt idx="419">
                  <c:v>6640</c:v>
                </c:pt>
                <c:pt idx="420">
                  <c:v>71.2</c:v>
                </c:pt>
                <c:pt idx="421">
                  <c:v>29.6</c:v>
                </c:pt>
                <c:pt idx="422">
                  <c:v>8.8000000000000007</c:v>
                </c:pt>
                <c:pt idx="423">
                  <c:v>33363.599999999999</c:v>
                </c:pt>
                <c:pt idx="424">
                  <c:v>3572.8</c:v>
                </c:pt>
                <c:pt idx="425">
                  <c:v>14.4</c:v>
                </c:pt>
                <c:pt idx="426">
                  <c:v>8.8000000000000007</c:v>
                </c:pt>
                <c:pt idx="427">
                  <c:v>17468.349999999995</c:v>
                </c:pt>
                <c:pt idx="428">
                  <c:v>24</c:v>
                </c:pt>
                <c:pt idx="429">
                  <c:v>2086.4</c:v>
                </c:pt>
                <c:pt idx="430">
                  <c:v>416.4</c:v>
                </c:pt>
                <c:pt idx="431">
                  <c:v>600</c:v>
                </c:pt>
                <c:pt idx="432">
                  <c:v>36034.400000000001</c:v>
                </c:pt>
                <c:pt idx="433">
                  <c:v>14252</c:v>
                </c:pt>
                <c:pt idx="434">
                  <c:v>23610.400000000001</c:v>
                </c:pt>
                <c:pt idx="435">
                  <c:v>4902.4000000000005</c:v>
                </c:pt>
                <c:pt idx="436">
                  <c:v>17632.2</c:v>
                </c:pt>
                <c:pt idx="437">
                  <c:v>1901.6</c:v>
                </c:pt>
                <c:pt idx="438">
                  <c:v>3544.8</c:v>
                </c:pt>
                <c:pt idx="439">
                  <c:v>1212.8</c:v>
                </c:pt>
                <c:pt idx="440">
                  <c:v>10700</c:v>
                </c:pt>
                <c:pt idx="441">
                  <c:v>240</c:v>
                </c:pt>
                <c:pt idx="442">
                  <c:v>360</c:v>
                </c:pt>
                <c:pt idx="443">
                  <c:v>26312</c:v>
                </c:pt>
                <c:pt idx="444">
                  <c:v>560</c:v>
                </c:pt>
                <c:pt idx="445">
                  <c:v>1406.4</c:v>
                </c:pt>
                <c:pt idx="446">
                  <c:v>5824</c:v>
                </c:pt>
                <c:pt idx="447">
                  <c:v>3480</c:v>
                </c:pt>
                <c:pt idx="448">
                  <c:v>0</c:v>
                </c:pt>
                <c:pt idx="449">
                  <c:v>240</c:v>
                </c:pt>
                <c:pt idx="450">
                  <c:v>160</c:v>
                </c:pt>
                <c:pt idx="451">
                  <c:v>14338.89</c:v>
                </c:pt>
                <c:pt idx="452">
                  <c:v>1600</c:v>
                </c:pt>
                <c:pt idx="453">
                  <c:v>4984</c:v>
                </c:pt>
                <c:pt idx="454">
                  <c:v>1200</c:v>
                </c:pt>
                <c:pt idx="455">
                  <c:v>344</c:v>
                </c:pt>
                <c:pt idx="456">
                  <c:v>2080</c:v>
                </c:pt>
                <c:pt idx="457">
                  <c:v>246.4</c:v>
                </c:pt>
                <c:pt idx="458">
                  <c:v>60529.2</c:v>
                </c:pt>
                <c:pt idx="459">
                  <c:v>816</c:v>
                </c:pt>
                <c:pt idx="460">
                  <c:v>4005.6</c:v>
                </c:pt>
                <c:pt idx="461">
                  <c:v>16267.57</c:v>
                </c:pt>
                <c:pt idx="462">
                  <c:v>45800.4</c:v>
                </c:pt>
                <c:pt idx="463">
                  <c:v>6108.8</c:v>
                </c:pt>
                <c:pt idx="464">
                  <c:v>11.2</c:v>
                </c:pt>
                <c:pt idx="465">
                  <c:v>30.4</c:v>
                </c:pt>
                <c:pt idx="466">
                  <c:v>264.8</c:v>
                </c:pt>
                <c:pt idx="467">
                  <c:v>648.79999999999995</c:v>
                </c:pt>
                <c:pt idx="468">
                  <c:v>324</c:v>
                </c:pt>
                <c:pt idx="469">
                  <c:v>12.4</c:v>
                </c:pt>
                <c:pt idx="470">
                  <c:v>408</c:v>
                </c:pt>
                <c:pt idx="471">
                  <c:v>17421.04</c:v>
                </c:pt>
                <c:pt idx="472">
                  <c:v>1235.2</c:v>
                </c:pt>
                <c:pt idx="473">
                  <c:v>4027.2</c:v>
                </c:pt>
                <c:pt idx="474">
                  <c:v>25.2</c:v>
                </c:pt>
                <c:pt idx="475">
                  <c:v>196</c:v>
                </c:pt>
                <c:pt idx="476">
                  <c:v>4384</c:v>
                </c:pt>
                <c:pt idx="477">
                  <c:v>540.79999999999995</c:v>
                </c:pt>
                <c:pt idx="478">
                  <c:v>19.600000000000001</c:v>
                </c:pt>
                <c:pt idx="479">
                  <c:v>501.6</c:v>
                </c:pt>
                <c:pt idx="480">
                  <c:v>15887.76</c:v>
                </c:pt>
                <c:pt idx="481">
                  <c:v>374.4</c:v>
                </c:pt>
                <c:pt idx="482">
                  <c:v>21516</c:v>
                </c:pt>
                <c:pt idx="483">
                  <c:v>5.6</c:v>
                </c:pt>
                <c:pt idx="484">
                  <c:v>6.4</c:v>
                </c:pt>
                <c:pt idx="485">
                  <c:v>16</c:v>
                </c:pt>
                <c:pt idx="486">
                  <c:v>208</c:v>
                </c:pt>
                <c:pt idx="487">
                  <c:v>5.6</c:v>
                </c:pt>
                <c:pt idx="488">
                  <c:v>7.2</c:v>
                </c:pt>
                <c:pt idx="489">
                  <c:v>9.6</c:v>
                </c:pt>
                <c:pt idx="490">
                  <c:v>15796</c:v>
                </c:pt>
                <c:pt idx="491">
                  <c:v>726.8</c:v>
                </c:pt>
                <c:pt idx="492">
                  <c:v>906</c:v>
                </c:pt>
                <c:pt idx="493">
                  <c:v>7.2</c:v>
                </c:pt>
                <c:pt idx="494">
                  <c:v>193.6</c:v>
                </c:pt>
                <c:pt idx="495">
                  <c:v>627.20000000000005</c:v>
                </c:pt>
                <c:pt idx="496">
                  <c:v>411.2</c:v>
                </c:pt>
                <c:pt idx="497">
                  <c:v>11.2</c:v>
                </c:pt>
                <c:pt idx="498">
                  <c:v>320</c:v>
                </c:pt>
                <c:pt idx="499">
                  <c:v>4080</c:v>
                </c:pt>
                <c:pt idx="500">
                  <c:v>16113.2</c:v>
                </c:pt>
                <c:pt idx="501">
                  <c:v>264.39999999999992</c:v>
                </c:pt>
                <c:pt idx="502">
                  <c:v>6354.8</c:v>
                </c:pt>
                <c:pt idx="503">
                  <c:v>8</c:v>
                </c:pt>
                <c:pt idx="504">
                  <c:v>5.6</c:v>
                </c:pt>
                <c:pt idx="505">
                  <c:v>411.2</c:v>
                </c:pt>
                <c:pt idx="506">
                  <c:v>1858</c:v>
                </c:pt>
                <c:pt idx="507">
                  <c:v>11.2</c:v>
                </c:pt>
                <c:pt idx="508">
                  <c:v>6.8</c:v>
                </c:pt>
                <c:pt idx="509">
                  <c:v>3777.2</c:v>
                </c:pt>
                <c:pt idx="510">
                  <c:v>3322</c:v>
                </c:pt>
                <c:pt idx="511">
                  <c:v>3455.2</c:v>
                </c:pt>
                <c:pt idx="512">
                  <c:v>1345.6</c:v>
                </c:pt>
                <c:pt idx="513">
                  <c:v>15426.4</c:v>
                </c:pt>
                <c:pt idx="514">
                  <c:v>12898.56</c:v>
                </c:pt>
                <c:pt idx="515">
                  <c:v>20</c:v>
                </c:pt>
                <c:pt idx="516">
                  <c:v>922</c:v>
                </c:pt>
                <c:pt idx="517">
                  <c:v>51.6</c:v>
                </c:pt>
                <c:pt idx="518">
                  <c:v>2056</c:v>
                </c:pt>
                <c:pt idx="519">
                  <c:v>202.64</c:v>
                </c:pt>
                <c:pt idx="520">
                  <c:v>6</c:v>
                </c:pt>
                <c:pt idx="521">
                  <c:v>11.6</c:v>
                </c:pt>
                <c:pt idx="522">
                  <c:v>5559.2</c:v>
                </c:pt>
                <c:pt idx="523">
                  <c:v>18046.400000000001</c:v>
                </c:pt>
                <c:pt idx="524">
                  <c:v>9712.09</c:v>
                </c:pt>
                <c:pt idx="525">
                  <c:v>38.4</c:v>
                </c:pt>
                <c:pt idx="526">
                  <c:v>808.8</c:v>
                </c:pt>
                <c:pt idx="527">
                  <c:v>7.6</c:v>
                </c:pt>
                <c:pt idx="528">
                  <c:v>10.8</c:v>
                </c:pt>
                <c:pt idx="529">
                  <c:v>13.2</c:v>
                </c:pt>
                <c:pt idx="530">
                  <c:v>4.8</c:v>
                </c:pt>
                <c:pt idx="531">
                  <c:v>974</c:v>
                </c:pt>
                <c:pt idx="532">
                  <c:v>1288.4000000000001</c:v>
                </c:pt>
                <c:pt idx="533">
                  <c:v>17195.439999999995</c:v>
                </c:pt>
                <c:pt idx="534">
                  <c:v>12479.29</c:v>
                </c:pt>
                <c:pt idx="535">
                  <c:v>805.6</c:v>
                </c:pt>
                <c:pt idx="536">
                  <c:v>2280</c:v>
                </c:pt>
                <c:pt idx="537">
                  <c:v>54</c:v>
                </c:pt>
                <c:pt idx="538">
                  <c:v>373.6</c:v>
                </c:pt>
                <c:pt idx="539">
                  <c:v>28</c:v>
                </c:pt>
                <c:pt idx="540">
                  <c:v>490.4</c:v>
                </c:pt>
                <c:pt idx="541">
                  <c:v>8</c:v>
                </c:pt>
                <c:pt idx="542">
                  <c:v>4474.4000000000005</c:v>
                </c:pt>
                <c:pt idx="543">
                  <c:v>34.800000000000011</c:v>
                </c:pt>
                <c:pt idx="544">
                  <c:v>1089.5999999999999</c:v>
                </c:pt>
                <c:pt idx="545">
                  <c:v>1522.8</c:v>
                </c:pt>
                <c:pt idx="546">
                  <c:v>2319.6</c:v>
                </c:pt>
                <c:pt idx="547">
                  <c:v>38.800000000000011</c:v>
                </c:pt>
                <c:pt idx="548">
                  <c:v>16653.599999999995</c:v>
                </c:pt>
                <c:pt idx="549">
                  <c:v>9644.89</c:v>
                </c:pt>
                <c:pt idx="550">
                  <c:v>63.2</c:v>
                </c:pt>
                <c:pt idx="551">
                  <c:v>672.8</c:v>
                </c:pt>
                <c:pt idx="552">
                  <c:v>909.6</c:v>
                </c:pt>
                <c:pt idx="553">
                  <c:v>2339.04</c:v>
                </c:pt>
                <c:pt idx="554">
                  <c:v>405.6</c:v>
                </c:pt>
                <c:pt idx="555">
                  <c:v>15.2</c:v>
                </c:pt>
                <c:pt idx="556">
                  <c:v>2</c:v>
                </c:pt>
                <c:pt idx="557">
                  <c:v>64.8</c:v>
                </c:pt>
                <c:pt idx="558">
                  <c:v>48</c:v>
                </c:pt>
                <c:pt idx="559">
                  <c:v>1368</c:v>
                </c:pt>
                <c:pt idx="560">
                  <c:v>4.4000000000000004</c:v>
                </c:pt>
                <c:pt idx="561">
                  <c:v>1092</c:v>
                </c:pt>
                <c:pt idx="562">
                  <c:v>4801.2</c:v>
                </c:pt>
                <c:pt idx="563">
                  <c:v>22980.799999999996</c:v>
                </c:pt>
                <c:pt idx="564">
                  <c:v>9592.89</c:v>
                </c:pt>
                <c:pt idx="565">
                  <c:v>0.8</c:v>
                </c:pt>
                <c:pt idx="566">
                  <c:v>1080</c:v>
                </c:pt>
                <c:pt idx="567">
                  <c:v>4961.6000000000004</c:v>
                </c:pt>
                <c:pt idx="568">
                  <c:v>6.4</c:v>
                </c:pt>
                <c:pt idx="569">
                  <c:v>21716</c:v>
                </c:pt>
                <c:pt idx="570">
                  <c:v>7432</c:v>
                </c:pt>
                <c:pt idx="571">
                  <c:v>844</c:v>
                </c:pt>
                <c:pt idx="572">
                  <c:v>1640</c:v>
                </c:pt>
                <c:pt idx="573">
                  <c:v>2968</c:v>
                </c:pt>
                <c:pt idx="574">
                  <c:v>400</c:v>
                </c:pt>
                <c:pt idx="575">
                  <c:v>2000</c:v>
                </c:pt>
                <c:pt idx="576">
                  <c:v>15327.2</c:v>
                </c:pt>
                <c:pt idx="577">
                  <c:v>1560</c:v>
                </c:pt>
                <c:pt idx="578">
                  <c:v>44768.09</c:v>
                </c:pt>
                <c:pt idx="579">
                  <c:v>2800</c:v>
                </c:pt>
                <c:pt idx="580">
                  <c:v>28185.599999999995</c:v>
                </c:pt>
                <c:pt idx="581">
                  <c:v>1600</c:v>
                </c:pt>
                <c:pt idx="582">
                  <c:v>20</c:v>
                </c:pt>
                <c:pt idx="583">
                  <c:v>2108.8000000000002</c:v>
                </c:pt>
                <c:pt idx="584">
                  <c:v>10400</c:v>
                </c:pt>
                <c:pt idx="585">
                  <c:v>464</c:v>
                </c:pt>
                <c:pt idx="586">
                  <c:v>0</c:v>
                </c:pt>
                <c:pt idx="587">
                  <c:v>0</c:v>
                </c:pt>
                <c:pt idx="588">
                  <c:v>23592.880000000001</c:v>
                </c:pt>
                <c:pt idx="589">
                  <c:v>3200</c:v>
                </c:pt>
                <c:pt idx="590">
                  <c:v>4252.8</c:v>
                </c:pt>
                <c:pt idx="591">
                  <c:v>494.24</c:v>
                </c:pt>
                <c:pt idx="592">
                  <c:v>185.6</c:v>
                </c:pt>
                <c:pt idx="593">
                  <c:v>0</c:v>
                </c:pt>
                <c:pt idx="594">
                  <c:v>183.2</c:v>
                </c:pt>
                <c:pt idx="595">
                  <c:v>144</c:v>
                </c:pt>
                <c:pt idx="596">
                  <c:v>132.80000000000001</c:v>
                </c:pt>
                <c:pt idx="597">
                  <c:v>1512</c:v>
                </c:pt>
                <c:pt idx="598">
                  <c:v>634.4</c:v>
                </c:pt>
                <c:pt idx="599">
                  <c:v>468.8</c:v>
                </c:pt>
                <c:pt idx="600">
                  <c:v>10985.6</c:v>
                </c:pt>
                <c:pt idx="601">
                  <c:v>148.80000000000001</c:v>
                </c:pt>
                <c:pt idx="602">
                  <c:v>1286</c:v>
                </c:pt>
                <c:pt idx="603">
                  <c:v>5000</c:v>
                </c:pt>
                <c:pt idx="604">
                  <c:v>4032</c:v>
                </c:pt>
                <c:pt idx="605">
                  <c:v>896</c:v>
                </c:pt>
                <c:pt idx="606">
                  <c:v>534.4</c:v>
                </c:pt>
                <c:pt idx="607">
                  <c:v>809.43999999999994</c:v>
                </c:pt>
                <c:pt idx="608">
                  <c:v>0</c:v>
                </c:pt>
                <c:pt idx="609">
                  <c:v>124.4</c:v>
                </c:pt>
                <c:pt idx="610">
                  <c:v>4.8</c:v>
                </c:pt>
                <c:pt idx="611">
                  <c:v>188</c:v>
                </c:pt>
                <c:pt idx="612">
                  <c:v>0</c:v>
                </c:pt>
                <c:pt idx="613">
                  <c:v>90</c:v>
                </c:pt>
                <c:pt idx="614">
                  <c:v>8.8000000000000007</c:v>
                </c:pt>
                <c:pt idx="615">
                  <c:v>19.600000000000001</c:v>
                </c:pt>
                <c:pt idx="616">
                  <c:v>4002.8</c:v>
                </c:pt>
                <c:pt idx="617">
                  <c:v>6.4</c:v>
                </c:pt>
                <c:pt idx="618">
                  <c:v>480.8</c:v>
                </c:pt>
                <c:pt idx="619">
                  <c:v>9.6</c:v>
                </c:pt>
                <c:pt idx="620">
                  <c:v>915.6</c:v>
                </c:pt>
                <c:pt idx="621">
                  <c:v>25.2</c:v>
                </c:pt>
                <c:pt idx="622">
                  <c:v>4</c:v>
                </c:pt>
                <c:pt idx="623">
                  <c:v>191.2</c:v>
                </c:pt>
                <c:pt idx="624">
                  <c:v>252</c:v>
                </c:pt>
                <c:pt idx="625">
                  <c:v>1084</c:v>
                </c:pt>
                <c:pt idx="626">
                  <c:v>1074.24</c:v>
                </c:pt>
                <c:pt idx="627">
                  <c:v>22.8</c:v>
                </c:pt>
                <c:pt idx="628">
                  <c:v>16016.6</c:v>
                </c:pt>
                <c:pt idx="629">
                  <c:v>28.8</c:v>
                </c:pt>
                <c:pt idx="630">
                  <c:v>42.4</c:v>
                </c:pt>
                <c:pt idx="631">
                  <c:v>17256</c:v>
                </c:pt>
                <c:pt idx="632">
                  <c:v>11732.8</c:v>
                </c:pt>
                <c:pt idx="633">
                  <c:v>7.6</c:v>
                </c:pt>
                <c:pt idx="634">
                  <c:v>9384.09</c:v>
                </c:pt>
                <c:pt idx="635">
                  <c:v>1032</c:v>
                </c:pt>
                <c:pt idx="636">
                  <c:v>14816</c:v>
                </c:pt>
                <c:pt idx="637">
                  <c:v>0</c:v>
                </c:pt>
                <c:pt idx="638">
                  <c:v>0</c:v>
                </c:pt>
                <c:pt idx="639">
                  <c:v>12.4</c:v>
                </c:pt>
                <c:pt idx="640">
                  <c:v>21973.200000000001</c:v>
                </c:pt>
                <c:pt idx="641">
                  <c:v>1066.8</c:v>
                </c:pt>
                <c:pt idx="642">
                  <c:v>641.6</c:v>
                </c:pt>
                <c:pt idx="643">
                  <c:v>5.6</c:v>
                </c:pt>
                <c:pt idx="644">
                  <c:v>1235.5999999999999</c:v>
                </c:pt>
                <c:pt idx="645">
                  <c:v>520</c:v>
                </c:pt>
                <c:pt idx="646">
                  <c:v>270</c:v>
                </c:pt>
                <c:pt idx="647">
                  <c:v>20023.04</c:v>
                </c:pt>
                <c:pt idx="648">
                  <c:v>4</c:v>
                </c:pt>
                <c:pt idx="649">
                  <c:v>238.4</c:v>
                </c:pt>
                <c:pt idx="650">
                  <c:v>20723.2</c:v>
                </c:pt>
                <c:pt idx="651">
                  <c:v>10534.8</c:v>
                </c:pt>
                <c:pt idx="652">
                  <c:v>3540</c:v>
                </c:pt>
                <c:pt idx="653">
                  <c:v>30564.89</c:v>
                </c:pt>
                <c:pt idx="654">
                  <c:v>31138.5</c:v>
                </c:pt>
                <c:pt idx="655">
                  <c:v>37524</c:v>
                </c:pt>
                <c:pt idx="656">
                  <c:v>13268</c:v>
                </c:pt>
                <c:pt idx="657">
                  <c:v>16001.6</c:v>
                </c:pt>
                <c:pt idx="658">
                  <c:v>166.8</c:v>
                </c:pt>
                <c:pt idx="659">
                  <c:v>33.6</c:v>
                </c:pt>
                <c:pt idx="660">
                  <c:v>1728.8</c:v>
                </c:pt>
                <c:pt idx="661">
                  <c:v>73.599999999999994</c:v>
                </c:pt>
                <c:pt idx="662">
                  <c:v>10.8</c:v>
                </c:pt>
                <c:pt idx="663">
                  <c:v>440.64000000000004</c:v>
                </c:pt>
                <c:pt idx="664">
                  <c:v>8.8000000000000007</c:v>
                </c:pt>
                <c:pt idx="665">
                  <c:v>2389.1999999999998</c:v>
                </c:pt>
                <c:pt idx="666">
                  <c:v>120</c:v>
                </c:pt>
                <c:pt idx="667">
                  <c:v>31.2</c:v>
                </c:pt>
                <c:pt idx="668">
                  <c:v>12</c:v>
                </c:pt>
                <c:pt idx="669">
                  <c:v>11.6</c:v>
                </c:pt>
                <c:pt idx="670">
                  <c:v>1204</c:v>
                </c:pt>
                <c:pt idx="671">
                  <c:v>8035.2</c:v>
                </c:pt>
                <c:pt idx="672">
                  <c:v>70.400000000000006</c:v>
                </c:pt>
                <c:pt idx="673">
                  <c:v>31895.29</c:v>
                </c:pt>
                <c:pt idx="674">
                  <c:v>31377.3</c:v>
                </c:pt>
                <c:pt idx="675">
                  <c:v>37630.400000000001</c:v>
                </c:pt>
                <c:pt idx="676">
                  <c:v>14462.4</c:v>
                </c:pt>
                <c:pt idx="677">
                  <c:v>19295.84</c:v>
                </c:pt>
                <c:pt idx="678">
                  <c:v>18.399999999999999</c:v>
                </c:pt>
                <c:pt idx="679">
                  <c:v>51272</c:v>
                </c:pt>
                <c:pt idx="680">
                  <c:v>14388.09</c:v>
                </c:pt>
                <c:pt idx="681">
                  <c:v>1186.4000000000001</c:v>
                </c:pt>
                <c:pt idx="682">
                  <c:v>4236</c:v>
                </c:pt>
                <c:pt idx="683">
                  <c:v>2162.4</c:v>
                </c:pt>
                <c:pt idx="684">
                  <c:v>825.39</c:v>
                </c:pt>
                <c:pt idx="685">
                  <c:v>24</c:v>
                </c:pt>
                <c:pt idx="686">
                  <c:v>23532.799999999996</c:v>
                </c:pt>
                <c:pt idx="687">
                  <c:v>5056.8</c:v>
                </c:pt>
                <c:pt idx="688">
                  <c:v>280</c:v>
                </c:pt>
                <c:pt idx="689">
                  <c:v>19830.8</c:v>
                </c:pt>
                <c:pt idx="690">
                  <c:v>2.4</c:v>
                </c:pt>
                <c:pt idx="691">
                  <c:v>1534.4</c:v>
                </c:pt>
                <c:pt idx="692">
                  <c:v>0</c:v>
                </c:pt>
                <c:pt idx="693">
                  <c:v>1400</c:v>
                </c:pt>
                <c:pt idx="694">
                  <c:v>16</c:v>
                </c:pt>
                <c:pt idx="695">
                  <c:v>400</c:v>
                </c:pt>
                <c:pt idx="696">
                  <c:v>1112.8399999999999</c:v>
                </c:pt>
                <c:pt idx="697">
                  <c:v>16544</c:v>
                </c:pt>
                <c:pt idx="698">
                  <c:v>27523.599999999995</c:v>
                </c:pt>
                <c:pt idx="699">
                  <c:v>4041.2</c:v>
                </c:pt>
                <c:pt idx="700">
                  <c:v>48</c:v>
                </c:pt>
                <c:pt idx="701">
                  <c:v>0</c:v>
                </c:pt>
                <c:pt idx="702">
                  <c:v>17.2</c:v>
                </c:pt>
                <c:pt idx="703">
                  <c:v>0.8</c:v>
                </c:pt>
                <c:pt idx="704">
                  <c:v>184</c:v>
                </c:pt>
                <c:pt idx="705">
                  <c:v>33.6</c:v>
                </c:pt>
                <c:pt idx="706">
                  <c:v>16160</c:v>
                </c:pt>
                <c:pt idx="707">
                  <c:v>1940.8</c:v>
                </c:pt>
                <c:pt idx="708">
                  <c:v>80</c:v>
                </c:pt>
                <c:pt idx="709">
                  <c:v>5760.8</c:v>
                </c:pt>
                <c:pt idx="710">
                  <c:v>4000</c:v>
                </c:pt>
                <c:pt idx="711">
                  <c:v>0</c:v>
                </c:pt>
                <c:pt idx="712">
                  <c:v>16003.2</c:v>
                </c:pt>
                <c:pt idx="713">
                  <c:v>24</c:v>
                </c:pt>
                <c:pt idx="714">
                  <c:v>16</c:v>
                </c:pt>
                <c:pt idx="715">
                  <c:v>16760</c:v>
                </c:pt>
                <c:pt idx="716">
                  <c:v>16400</c:v>
                </c:pt>
                <c:pt idx="717">
                  <c:v>5.6</c:v>
                </c:pt>
                <c:pt idx="718">
                  <c:v>1376</c:v>
                </c:pt>
                <c:pt idx="719">
                  <c:v>360</c:v>
                </c:pt>
                <c:pt idx="720">
                  <c:v>2400</c:v>
                </c:pt>
                <c:pt idx="721">
                  <c:v>0</c:v>
                </c:pt>
                <c:pt idx="722">
                  <c:v>282</c:v>
                </c:pt>
                <c:pt idx="723">
                  <c:v>16000</c:v>
                </c:pt>
                <c:pt idx="724">
                  <c:v>833.6</c:v>
                </c:pt>
                <c:pt idx="725">
                  <c:v>260</c:v>
                </c:pt>
                <c:pt idx="726">
                  <c:v>9.3600000000000012</c:v>
                </c:pt>
                <c:pt idx="727">
                  <c:v>44.96</c:v>
                </c:pt>
                <c:pt idx="728">
                  <c:v>5760</c:v>
                </c:pt>
                <c:pt idx="729">
                  <c:v>401.6</c:v>
                </c:pt>
                <c:pt idx="730">
                  <c:v>0</c:v>
                </c:pt>
                <c:pt idx="731">
                  <c:v>410.4</c:v>
                </c:pt>
                <c:pt idx="732">
                  <c:v>63.2</c:v>
                </c:pt>
                <c:pt idx="733">
                  <c:v>0</c:v>
                </c:pt>
                <c:pt idx="734">
                  <c:v>32543.84</c:v>
                </c:pt>
                <c:pt idx="735">
                  <c:v>55880.689999999995</c:v>
                </c:pt>
                <c:pt idx="736">
                  <c:v>7528.7699999999995</c:v>
                </c:pt>
                <c:pt idx="737">
                  <c:v>210</c:v>
                </c:pt>
                <c:pt idx="738">
                  <c:v>7211.44</c:v>
                </c:pt>
                <c:pt idx="739">
                  <c:v>15.6</c:v>
                </c:pt>
                <c:pt idx="740">
                  <c:v>32.08</c:v>
                </c:pt>
                <c:pt idx="741">
                  <c:v>18</c:v>
                </c:pt>
                <c:pt idx="742">
                  <c:v>404.8</c:v>
                </c:pt>
                <c:pt idx="743">
                  <c:v>4960</c:v>
                </c:pt>
                <c:pt idx="744">
                  <c:v>11.6</c:v>
                </c:pt>
                <c:pt idx="745">
                  <c:v>14442.640000000001</c:v>
                </c:pt>
                <c:pt idx="746">
                  <c:v>56045.09</c:v>
                </c:pt>
                <c:pt idx="747">
                  <c:v>10645.6</c:v>
                </c:pt>
                <c:pt idx="748">
                  <c:v>26961.84</c:v>
                </c:pt>
                <c:pt idx="749">
                  <c:v>6.8</c:v>
                </c:pt>
                <c:pt idx="750">
                  <c:v>6.4</c:v>
                </c:pt>
                <c:pt idx="751">
                  <c:v>5601.6</c:v>
                </c:pt>
                <c:pt idx="752">
                  <c:v>16248.8</c:v>
                </c:pt>
                <c:pt idx="753">
                  <c:v>15.6</c:v>
                </c:pt>
                <c:pt idx="754">
                  <c:v>14.4</c:v>
                </c:pt>
                <c:pt idx="755">
                  <c:v>9.6</c:v>
                </c:pt>
                <c:pt idx="756">
                  <c:v>14845.84</c:v>
                </c:pt>
                <c:pt idx="757">
                  <c:v>56905.09</c:v>
                </c:pt>
                <c:pt idx="758">
                  <c:v>16333.6</c:v>
                </c:pt>
                <c:pt idx="759">
                  <c:v>202.4</c:v>
                </c:pt>
                <c:pt idx="760">
                  <c:v>11486.4</c:v>
                </c:pt>
                <c:pt idx="761">
                  <c:v>406.4</c:v>
                </c:pt>
                <c:pt idx="762">
                  <c:v>259.60000000000002</c:v>
                </c:pt>
                <c:pt idx="763">
                  <c:v>414.8</c:v>
                </c:pt>
                <c:pt idx="764">
                  <c:v>4.8</c:v>
                </c:pt>
                <c:pt idx="765">
                  <c:v>36.4</c:v>
                </c:pt>
                <c:pt idx="766">
                  <c:v>161.6</c:v>
                </c:pt>
                <c:pt idx="767">
                  <c:v>131.6</c:v>
                </c:pt>
                <c:pt idx="768">
                  <c:v>16152</c:v>
                </c:pt>
                <c:pt idx="769">
                  <c:v>11.6</c:v>
                </c:pt>
                <c:pt idx="770">
                  <c:v>240</c:v>
                </c:pt>
                <c:pt idx="771">
                  <c:v>890.4</c:v>
                </c:pt>
                <c:pt idx="772">
                  <c:v>4003.2</c:v>
                </c:pt>
                <c:pt idx="773">
                  <c:v>7472.8</c:v>
                </c:pt>
                <c:pt idx="774">
                  <c:v>14.8</c:v>
                </c:pt>
                <c:pt idx="775">
                  <c:v>241.6</c:v>
                </c:pt>
                <c:pt idx="776">
                  <c:v>4408</c:v>
                </c:pt>
                <c:pt idx="777">
                  <c:v>2400</c:v>
                </c:pt>
                <c:pt idx="778">
                  <c:v>1891.6</c:v>
                </c:pt>
                <c:pt idx="779">
                  <c:v>5.6</c:v>
                </c:pt>
                <c:pt idx="780">
                  <c:v>1200</c:v>
                </c:pt>
                <c:pt idx="781">
                  <c:v>2009.6</c:v>
                </c:pt>
                <c:pt idx="782">
                  <c:v>7600.8</c:v>
                </c:pt>
                <c:pt idx="783">
                  <c:v>9149</c:v>
                </c:pt>
                <c:pt idx="784">
                  <c:v>596</c:v>
                </c:pt>
                <c:pt idx="785">
                  <c:v>11204.16</c:v>
                </c:pt>
                <c:pt idx="786">
                  <c:v>40</c:v>
                </c:pt>
                <c:pt idx="787">
                  <c:v>6401.6</c:v>
                </c:pt>
                <c:pt idx="788">
                  <c:v>11284.69</c:v>
                </c:pt>
                <c:pt idx="789">
                  <c:v>175.6</c:v>
                </c:pt>
                <c:pt idx="790">
                  <c:v>480.8</c:v>
                </c:pt>
                <c:pt idx="791">
                  <c:v>6058.8</c:v>
                </c:pt>
                <c:pt idx="792">
                  <c:v>5.6</c:v>
                </c:pt>
                <c:pt idx="793">
                  <c:v>325.60000000000002</c:v>
                </c:pt>
                <c:pt idx="794">
                  <c:v>23.2</c:v>
                </c:pt>
                <c:pt idx="795">
                  <c:v>1053.5999999999999</c:v>
                </c:pt>
                <c:pt idx="796">
                  <c:v>243.2</c:v>
                </c:pt>
                <c:pt idx="797">
                  <c:v>3923.2</c:v>
                </c:pt>
                <c:pt idx="798">
                  <c:v>267.2</c:v>
                </c:pt>
                <c:pt idx="799">
                  <c:v>141.6</c:v>
                </c:pt>
                <c:pt idx="800">
                  <c:v>642</c:v>
                </c:pt>
                <c:pt idx="801">
                  <c:v>129</c:v>
                </c:pt>
                <c:pt idx="802">
                  <c:v>7000</c:v>
                </c:pt>
                <c:pt idx="803">
                  <c:v>2996.3100000000004</c:v>
                </c:pt>
                <c:pt idx="804">
                  <c:v>482.4</c:v>
                </c:pt>
                <c:pt idx="805">
                  <c:v>48</c:v>
                </c:pt>
                <c:pt idx="806">
                  <c:v>241.6</c:v>
                </c:pt>
                <c:pt idx="807">
                  <c:v>64</c:v>
                </c:pt>
                <c:pt idx="808">
                  <c:v>30039.200000000001</c:v>
                </c:pt>
                <c:pt idx="809">
                  <c:v>3.2</c:v>
                </c:pt>
                <c:pt idx="810">
                  <c:v>892</c:v>
                </c:pt>
                <c:pt idx="811">
                  <c:v>4.8</c:v>
                </c:pt>
                <c:pt idx="812">
                  <c:v>162.4</c:v>
                </c:pt>
                <c:pt idx="813">
                  <c:v>1.6</c:v>
                </c:pt>
                <c:pt idx="814">
                  <c:v>200.8</c:v>
                </c:pt>
                <c:pt idx="815">
                  <c:v>337.6</c:v>
                </c:pt>
                <c:pt idx="816">
                  <c:v>82.4</c:v>
                </c:pt>
                <c:pt idx="817">
                  <c:v>2369.6</c:v>
                </c:pt>
                <c:pt idx="818">
                  <c:v>2124.0500000000002</c:v>
                </c:pt>
                <c:pt idx="819">
                  <c:v>203.6</c:v>
                </c:pt>
                <c:pt idx="820">
                  <c:v>51018.8</c:v>
                </c:pt>
                <c:pt idx="821">
                  <c:v>2281.6</c:v>
                </c:pt>
                <c:pt idx="822">
                  <c:v>611.20000000000005</c:v>
                </c:pt>
                <c:pt idx="823">
                  <c:v>241.6</c:v>
                </c:pt>
                <c:pt idx="824">
                  <c:v>2.4</c:v>
                </c:pt>
                <c:pt idx="825">
                  <c:v>428</c:v>
                </c:pt>
                <c:pt idx="826">
                  <c:v>443.2</c:v>
                </c:pt>
                <c:pt idx="827">
                  <c:v>2121.52</c:v>
                </c:pt>
                <c:pt idx="828">
                  <c:v>0</c:v>
                </c:pt>
                <c:pt idx="829">
                  <c:v>4534</c:v>
                </c:pt>
                <c:pt idx="830">
                  <c:v>0</c:v>
                </c:pt>
                <c:pt idx="831">
                  <c:v>17164.240000000005</c:v>
                </c:pt>
                <c:pt idx="832">
                  <c:v>241.6</c:v>
                </c:pt>
                <c:pt idx="833">
                  <c:v>801.6</c:v>
                </c:pt>
                <c:pt idx="834">
                  <c:v>81.599999999999994</c:v>
                </c:pt>
                <c:pt idx="835">
                  <c:v>0.8</c:v>
                </c:pt>
                <c:pt idx="836">
                  <c:v>4.8</c:v>
                </c:pt>
                <c:pt idx="837">
                  <c:v>19398.960000000003</c:v>
                </c:pt>
                <c:pt idx="838">
                  <c:v>1122</c:v>
                </c:pt>
                <c:pt idx="839">
                  <c:v>964.8</c:v>
                </c:pt>
                <c:pt idx="840">
                  <c:v>3.2</c:v>
                </c:pt>
                <c:pt idx="841">
                  <c:v>1.6</c:v>
                </c:pt>
                <c:pt idx="842">
                  <c:v>31.2</c:v>
                </c:pt>
                <c:pt idx="843">
                  <c:v>1462.6</c:v>
                </c:pt>
                <c:pt idx="844">
                  <c:v>28441.599999999995</c:v>
                </c:pt>
                <c:pt idx="845">
                  <c:v>4803.6000000000004</c:v>
                </c:pt>
                <c:pt idx="846">
                  <c:v>23047.360000000001</c:v>
                </c:pt>
                <c:pt idx="847">
                  <c:v>400</c:v>
                </c:pt>
                <c:pt idx="848">
                  <c:v>605.6</c:v>
                </c:pt>
                <c:pt idx="849">
                  <c:v>10437.6</c:v>
                </c:pt>
                <c:pt idx="850">
                  <c:v>1866.06</c:v>
                </c:pt>
                <c:pt idx="851">
                  <c:v>819.38</c:v>
                </c:pt>
                <c:pt idx="852">
                  <c:v>1584.98</c:v>
                </c:pt>
                <c:pt idx="853">
                  <c:v>27916</c:v>
                </c:pt>
                <c:pt idx="854">
                  <c:v>13734.6</c:v>
                </c:pt>
                <c:pt idx="855">
                  <c:v>164.4</c:v>
                </c:pt>
                <c:pt idx="856">
                  <c:v>2980.08</c:v>
                </c:pt>
                <c:pt idx="857">
                  <c:v>9037.6</c:v>
                </c:pt>
                <c:pt idx="858">
                  <c:v>641.6</c:v>
                </c:pt>
                <c:pt idx="859">
                  <c:v>736</c:v>
                </c:pt>
                <c:pt idx="860">
                  <c:v>2114.96</c:v>
                </c:pt>
                <c:pt idx="861">
                  <c:v>734.4</c:v>
                </c:pt>
                <c:pt idx="862">
                  <c:v>243.2</c:v>
                </c:pt>
                <c:pt idx="863">
                  <c:v>1522.4</c:v>
                </c:pt>
                <c:pt idx="864">
                  <c:v>3.6</c:v>
                </c:pt>
                <c:pt idx="865">
                  <c:v>2.4</c:v>
                </c:pt>
                <c:pt idx="866">
                  <c:v>4478.4000000000005</c:v>
                </c:pt>
                <c:pt idx="867">
                  <c:v>40</c:v>
                </c:pt>
                <c:pt idx="868">
                  <c:v>27569.599999999995</c:v>
                </c:pt>
                <c:pt idx="869">
                  <c:v>14181.8</c:v>
                </c:pt>
                <c:pt idx="870">
                  <c:v>1936.47</c:v>
                </c:pt>
                <c:pt idx="871">
                  <c:v>280</c:v>
                </c:pt>
                <c:pt idx="872">
                  <c:v>520</c:v>
                </c:pt>
                <c:pt idx="873">
                  <c:v>9294.4</c:v>
                </c:pt>
                <c:pt idx="874">
                  <c:v>0</c:v>
                </c:pt>
                <c:pt idx="875">
                  <c:v>36</c:v>
                </c:pt>
                <c:pt idx="876">
                  <c:v>1180</c:v>
                </c:pt>
                <c:pt idx="877">
                  <c:v>19080</c:v>
                </c:pt>
                <c:pt idx="878">
                  <c:v>400</c:v>
                </c:pt>
                <c:pt idx="879">
                  <c:v>1201.5999999999999</c:v>
                </c:pt>
                <c:pt idx="880">
                  <c:v>1545.8</c:v>
                </c:pt>
                <c:pt idx="881">
                  <c:v>1.6</c:v>
                </c:pt>
                <c:pt idx="882">
                  <c:v>44.8</c:v>
                </c:pt>
                <c:pt idx="883">
                  <c:v>26797.599999999995</c:v>
                </c:pt>
                <c:pt idx="884">
                  <c:v>13914.6</c:v>
                </c:pt>
                <c:pt idx="885">
                  <c:v>2722.4</c:v>
                </c:pt>
                <c:pt idx="886">
                  <c:v>5043.2</c:v>
                </c:pt>
                <c:pt idx="887">
                  <c:v>9332</c:v>
                </c:pt>
                <c:pt idx="888">
                  <c:v>8285.6</c:v>
                </c:pt>
                <c:pt idx="889">
                  <c:v>2261.04</c:v>
                </c:pt>
                <c:pt idx="890">
                  <c:v>1080</c:v>
                </c:pt>
                <c:pt idx="891">
                  <c:v>7400</c:v>
                </c:pt>
                <c:pt idx="892">
                  <c:v>300</c:v>
                </c:pt>
                <c:pt idx="893">
                  <c:v>322.39999999999992</c:v>
                </c:pt>
                <c:pt idx="894">
                  <c:v>694</c:v>
                </c:pt>
                <c:pt idx="895">
                  <c:v>1.6</c:v>
                </c:pt>
                <c:pt idx="896">
                  <c:v>12745.2</c:v>
                </c:pt>
                <c:pt idx="897">
                  <c:v>22186.6</c:v>
                </c:pt>
                <c:pt idx="898">
                  <c:v>1441.6</c:v>
                </c:pt>
                <c:pt idx="899">
                  <c:v>253.6</c:v>
                </c:pt>
                <c:pt idx="900">
                  <c:v>167.2</c:v>
                </c:pt>
                <c:pt idx="901">
                  <c:v>4</c:v>
                </c:pt>
                <c:pt idx="902">
                  <c:v>11785.6</c:v>
                </c:pt>
                <c:pt idx="903">
                  <c:v>1320</c:v>
                </c:pt>
                <c:pt idx="904">
                  <c:v>4010.4</c:v>
                </c:pt>
                <c:pt idx="905">
                  <c:v>97</c:v>
                </c:pt>
                <c:pt idx="906">
                  <c:v>1224</c:v>
                </c:pt>
                <c:pt idx="907">
                  <c:v>13835.68</c:v>
                </c:pt>
                <c:pt idx="908">
                  <c:v>400</c:v>
                </c:pt>
                <c:pt idx="909">
                  <c:v>277.60000000000002</c:v>
                </c:pt>
                <c:pt idx="910">
                  <c:v>14600</c:v>
                </c:pt>
                <c:pt idx="911">
                  <c:v>210.92000000000002</c:v>
                </c:pt>
                <c:pt idx="912">
                  <c:v>731.58</c:v>
                </c:pt>
                <c:pt idx="913">
                  <c:v>8779.2000000000007</c:v>
                </c:pt>
                <c:pt idx="914">
                  <c:v>1.2</c:v>
                </c:pt>
                <c:pt idx="915">
                  <c:v>8400</c:v>
                </c:pt>
                <c:pt idx="916">
                  <c:v>748</c:v>
                </c:pt>
                <c:pt idx="917">
                  <c:v>1568.1</c:v>
                </c:pt>
                <c:pt idx="918">
                  <c:v>21702.74</c:v>
                </c:pt>
                <c:pt idx="919">
                  <c:v>72</c:v>
                </c:pt>
                <c:pt idx="920">
                  <c:v>84229.6</c:v>
                </c:pt>
                <c:pt idx="921">
                  <c:v>1120</c:v>
                </c:pt>
                <c:pt idx="922">
                  <c:v>1400</c:v>
                </c:pt>
                <c:pt idx="923">
                  <c:v>5780</c:v>
                </c:pt>
                <c:pt idx="924">
                  <c:v>16</c:v>
                </c:pt>
                <c:pt idx="925">
                  <c:v>1602.4</c:v>
                </c:pt>
                <c:pt idx="926">
                  <c:v>64</c:v>
                </c:pt>
                <c:pt idx="927">
                  <c:v>8800</c:v>
                </c:pt>
                <c:pt idx="928">
                  <c:v>4944.8</c:v>
                </c:pt>
                <c:pt idx="929">
                  <c:v>788.8</c:v>
                </c:pt>
                <c:pt idx="930">
                  <c:v>24982.6</c:v>
                </c:pt>
                <c:pt idx="931">
                  <c:v>8602.4</c:v>
                </c:pt>
                <c:pt idx="932">
                  <c:v>4662.4000000000005</c:v>
                </c:pt>
                <c:pt idx="933">
                  <c:v>880</c:v>
                </c:pt>
                <c:pt idx="934">
                  <c:v>100</c:v>
                </c:pt>
                <c:pt idx="935">
                  <c:v>12</c:v>
                </c:pt>
                <c:pt idx="936">
                  <c:v>30991.35</c:v>
                </c:pt>
                <c:pt idx="937">
                  <c:v>8645.6400000000012</c:v>
                </c:pt>
                <c:pt idx="938">
                  <c:v>8800</c:v>
                </c:pt>
                <c:pt idx="939">
                  <c:v>6640</c:v>
                </c:pt>
                <c:pt idx="940">
                  <c:v>304</c:v>
                </c:pt>
                <c:pt idx="941">
                  <c:v>590.79999999999995</c:v>
                </c:pt>
                <c:pt idx="942">
                  <c:v>2360.88</c:v>
                </c:pt>
                <c:pt idx="943">
                  <c:v>16025.2</c:v>
                </c:pt>
                <c:pt idx="944">
                  <c:v>2020.8</c:v>
                </c:pt>
                <c:pt idx="945">
                  <c:v>19724.8</c:v>
                </c:pt>
                <c:pt idx="946">
                  <c:v>16</c:v>
                </c:pt>
                <c:pt idx="947">
                  <c:v>193.6</c:v>
                </c:pt>
                <c:pt idx="948">
                  <c:v>10033.6</c:v>
                </c:pt>
                <c:pt idx="949">
                  <c:v>3669.6</c:v>
                </c:pt>
                <c:pt idx="950">
                  <c:v>1600</c:v>
                </c:pt>
                <c:pt idx="951">
                  <c:v>2297</c:v>
                </c:pt>
                <c:pt idx="952">
                  <c:v>9357.68</c:v>
                </c:pt>
                <c:pt idx="953">
                  <c:v>44111.6</c:v>
                </c:pt>
                <c:pt idx="954">
                  <c:v>191.6</c:v>
                </c:pt>
                <c:pt idx="955">
                  <c:v>19616.8</c:v>
                </c:pt>
                <c:pt idx="956">
                  <c:v>91.2</c:v>
                </c:pt>
                <c:pt idx="957">
                  <c:v>5189.2</c:v>
                </c:pt>
                <c:pt idx="958">
                  <c:v>2400</c:v>
                </c:pt>
                <c:pt idx="959">
                  <c:v>816</c:v>
                </c:pt>
                <c:pt idx="960">
                  <c:v>560</c:v>
                </c:pt>
                <c:pt idx="961">
                  <c:v>65.2</c:v>
                </c:pt>
                <c:pt idx="962">
                  <c:v>1569.28</c:v>
                </c:pt>
                <c:pt idx="963">
                  <c:v>216</c:v>
                </c:pt>
                <c:pt idx="964">
                  <c:v>9280</c:v>
                </c:pt>
                <c:pt idx="965">
                  <c:v>1464.8</c:v>
                </c:pt>
                <c:pt idx="966">
                  <c:v>4240.8</c:v>
                </c:pt>
                <c:pt idx="967">
                  <c:v>4936.8</c:v>
                </c:pt>
                <c:pt idx="968">
                  <c:v>1060.1599999999999</c:v>
                </c:pt>
                <c:pt idx="969">
                  <c:v>25186</c:v>
                </c:pt>
                <c:pt idx="970">
                  <c:v>874</c:v>
                </c:pt>
                <c:pt idx="971">
                  <c:v>1602</c:v>
                </c:pt>
                <c:pt idx="972">
                  <c:v>4176</c:v>
                </c:pt>
                <c:pt idx="973">
                  <c:v>4640</c:v>
                </c:pt>
                <c:pt idx="974">
                  <c:v>164</c:v>
                </c:pt>
                <c:pt idx="975">
                  <c:v>19.2</c:v>
                </c:pt>
                <c:pt idx="976">
                  <c:v>39705.199999999997</c:v>
                </c:pt>
                <c:pt idx="977">
                  <c:v>144</c:v>
                </c:pt>
                <c:pt idx="978">
                  <c:v>1906.56</c:v>
                </c:pt>
                <c:pt idx="979">
                  <c:v>1401.2</c:v>
                </c:pt>
                <c:pt idx="980">
                  <c:v>1600.8</c:v>
                </c:pt>
                <c:pt idx="981">
                  <c:v>227.52</c:v>
                </c:pt>
                <c:pt idx="982">
                  <c:v>280</c:v>
                </c:pt>
                <c:pt idx="983">
                  <c:v>0</c:v>
                </c:pt>
                <c:pt idx="984">
                  <c:v>184</c:v>
                </c:pt>
                <c:pt idx="985">
                  <c:v>1600</c:v>
                </c:pt>
                <c:pt idx="986">
                  <c:v>7576</c:v>
                </c:pt>
                <c:pt idx="987">
                  <c:v>7360</c:v>
                </c:pt>
                <c:pt idx="988">
                  <c:v>20141.599999999995</c:v>
                </c:pt>
                <c:pt idx="989">
                  <c:v>3260</c:v>
                </c:pt>
                <c:pt idx="990">
                  <c:v>17244</c:v>
                </c:pt>
                <c:pt idx="991">
                  <c:v>160</c:v>
                </c:pt>
                <c:pt idx="992">
                  <c:v>134.4</c:v>
                </c:pt>
                <c:pt idx="993">
                  <c:v>466.4</c:v>
                </c:pt>
                <c:pt idx="994">
                  <c:v>400</c:v>
                </c:pt>
                <c:pt idx="995">
                  <c:v>1880</c:v>
                </c:pt>
                <c:pt idx="996">
                  <c:v>5392</c:v>
                </c:pt>
                <c:pt idx="997">
                  <c:v>60</c:v>
                </c:pt>
                <c:pt idx="998">
                  <c:v>2400</c:v>
                </c:pt>
                <c:pt idx="999">
                  <c:v>0</c:v>
                </c:pt>
                <c:pt idx="1000">
                  <c:v>0</c:v>
                </c:pt>
                <c:pt idx="1001">
                  <c:v>6240</c:v>
                </c:pt>
                <c:pt idx="1002">
                  <c:v>242.4</c:v>
                </c:pt>
                <c:pt idx="1003">
                  <c:v>481.6</c:v>
                </c:pt>
                <c:pt idx="1004">
                  <c:v>12160</c:v>
                </c:pt>
                <c:pt idx="1005">
                  <c:v>11120</c:v>
                </c:pt>
                <c:pt idx="1006">
                  <c:v>0</c:v>
                </c:pt>
                <c:pt idx="1007">
                  <c:v>56</c:v>
                </c:pt>
                <c:pt idx="1008">
                  <c:v>179.44</c:v>
                </c:pt>
                <c:pt idx="1009">
                  <c:v>506.4</c:v>
                </c:pt>
                <c:pt idx="1010">
                  <c:v>156</c:v>
                </c:pt>
                <c:pt idx="1011">
                  <c:v>173.6</c:v>
                </c:pt>
                <c:pt idx="1012">
                  <c:v>25180.799999999996</c:v>
                </c:pt>
                <c:pt idx="1013">
                  <c:v>328</c:v>
                </c:pt>
                <c:pt idx="1014">
                  <c:v>0</c:v>
                </c:pt>
                <c:pt idx="1015">
                  <c:v>626.4</c:v>
                </c:pt>
                <c:pt idx="1016">
                  <c:v>4859.2</c:v>
                </c:pt>
                <c:pt idx="1017">
                  <c:v>240</c:v>
                </c:pt>
                <c:pt idx="1018">
                  <c:v>935.76</c:v>
                </c:pt>
                <c:pt idx="1019">
                  <c:v>2.4</c:v>
                </c:pt>
                <c:pt idx="1020">
                  <c:v>1604</c:v>
                </c:pt>
                <c:pt idx="1021">
                  <c:v>0</c:v>
                </c:pt>
                <c:pt idx="1022">
                  <c:v>380</c:v>
                </c:pt>
                <c:pt idx="1023">
                  <c:v>0</c:v>
                </c:pt>
                <c:pt idx="1024">
                  <c:v>120</c:v>
                </c:pt>
                <c:pt idx="1025">
                  <c:v>952</c:v>
                </c:pt>
                <c:pt idx="1026">
                  <c:v>0</c:v>
                </c:pt>
                <c:pt idx="1027">
                  <c:v>0</c:v>
                </c:pt>
                <c:pt idx="1028">
                  <c:v>86</c:v>
                </c:pt>
                <c:pt idx="1029">
                  <c:v>0</c:v>
                </c:pt>
                <c:pt idx="1030">
                  <c:v>800</c:v>
                </c:pt>
                <c:pt idx="1031">
                  <c:v>804</c:v>
                </c:pt>
                <c:pt idx="1032">
                  <c:v>1640</c:v>
                </c:pt>
                <c:pt idx="1033">
                  <c:v>3360</c:v>
                </c:pt>
                <c:pt idx="1034">
                  <c:v>800</c:v>
                </c:pt>
                <c:pt idx="1035">
                  <c:v>224</c:v>
                </c:pt>
                <c:pt idx="1036">
                  <c:v>4670.4000000000005</c:v>
                </c:pt>
                <c:pt idx="1037">
                  <c:v>112.8</c:v>
                </c:pt>
                <c:pt idx="1038">
                  <c:v>660</c:v>
                </c:pt>
                <c:pt idx="1039">
                  <c:v>240</c:v>
                </c:pt>
                <c:pt idx="1040">
                  <c:v>0</c:v>
                </c:pt>
                <c:pt idx="1041">
                  <c:v>588</c:v>
                </c:pt>
                <c:pt idx="1042">
                  <c:v>0</c:v>
                </c:pt>
                <c:pt idx="1043">
                  <c:v>155.19999999999999</c:v>
                </c:pt>
                <c:pt idx="1044">
                  <c:v>0</c:v>
                </c:pt>
                <c:pt idx="1045">
                  <c:v>0</c:v>
                </c:pt>
                <c:pt idx="1046">
                  <c:v>241.6</c:v>
                </c:pt>
                <c:pt idx="1047">
                  <c:v>848</c:v>
                </c:pt>
                <c:pt idx="1048">
                  <c:v>168.8</c:v>
                </c:pt>
                <c:pt idx="1049">
                  <c:v>16.8</c:v>
                </c:pt>
                <c:pt idx="1050">
                  <c:v>119.2</c:v>
                </c:pt>
                <c:pt idx="1051">
                  <c:v>455.6</c:v>
                </c:pt>
                <c:pt idx="1052">
                  <c:v>424.8</c:v>
                </c:pt>
                <c:pt idx="1053">
                  <c:v>200</c:v>
                </c:pt>
                <c:pt idx="1054">
                  <c:v>32</c:v>
                </c:pt>
                <c:pt idx="1055">
                  <c:v>160</c:v>
                </c:pt>
                <c:pt idx="1056">
                  <c:v>6392.8</c:v>
                </c:pt>
                <c:pt idx="1057">
                  <c:v>240</c:v>
                </c:pt>
                <c:pt idx="1058">
                  <c:v>855.2</c:v>
                </c:pt>
                <c:pt idx="1059">
                  <c:v>0</c:v>
                </c:pt>
                <c:pt idx="1060">
                  <c:v>0</c:v>
                </c:pt>
                <c:pt idx="1061">
                  <c:v>5.6</c:v>
                </c:pt>
                <c:pt idx="1062">
                  <c:v>337.6</c:v>
                </c:pt>
                <c:pt idx="1063">
                  <c:v>0</c:v>
                </c:pt>
                <c:pt idx="1064">
                  <c:v>2053.6</c:v>
                </c:pt>
                <c:pt idx="1065">
                  <c:v>22.4</c:v>
                </c:pt>
                <c:pt idx="1066">
                  <c:v>83.2</c:v>
                </c:pt>
                <c:pt idx="1067">
                  <c:v>214.4</c:v>
                </c:pt>
                <c:pt idx="1068">
                  <c:v>1.6</c:v>
                </c:pt>
                <c:pt idx="1069">
                  <c:v>513.6</c:v>
                </c:pt>
                <c:pt idx="1070">
                  <c:v>150.4</c:v>
                </c:pt>
                <c:pt idx="1071">
                  <c:v>655.20000000000005</c:v>
                </c:pt>
                <c:pt idx="1072">
                  <c:v>379.19</c:v>
                </c:pt>
                <c:pt idx="1073">
                  <c:v>720</c:v>
                </c:pt>
                <c:pt idx="1074">
                  <c:v>77.2</c:v>
                </c:pt>
                <c:pt idx="1075">
                  <c:v>160</c:v>
                </c:pt>
                <c:pt idx="1076">
                  <c:v>201.6</c:v>
                </c:pt>
                <c:pt idx="1077">
                  <c:v>5283.2</c:v>
                </c:pt>
                <c:pt idx="1078">
                  <c:v>240</c:v>
                </c:pt>
                <c:pt idx="1079">
                  <c:v>261.60000000000002</c:v>
                </c:pt>
                <c:pt idx="1080">
                  <c:v>0</c:v>
                </c:pt>
                <c:pt idx="1081">
                  <c:v>266.39999999999992</c:v>
                </c:pt>
                <c:pt idx="1082">
                  <c:v>12</c:v>
                </c:pt>
                <c:pt idx="1083">
                  <c:v>3.2</c:v>
                </c:pt>
                <c:pt idx="1084">
                  <c:v>440.57</c:v>
                </c:pt>
                <c:pt idx="1085">
                  <c:v>65.599999999999994</c:v>
                </c:pt>
                <c:pt idx="1086">
                  <c:v>168</c:v>
                </c:pt>
                <c:pt idx="1087">
                  <c:v>3718.4</c:v>
                </c:pt>
                <c:pt idx="1088">
                  <c:v>0.8</c:v>
                </c:pt>
                <c:pt idx="1089">
                  <c:v>424</c:v>
                </c:pt>
                <c:pt idx="1090">
                  <c:v>129.6</c:v>
                </c:pt>
                <c:pt idx="1091">
                  <c:v>268</c:v>
                </c:pt>
                <c:pt idx="1092">
                  <c:v>4000</c:v>
                </c:pt>
                <c:pt idx="1093">
                  <c:v>1219.06</c:v>
                </c:pt>
                <c:pt idx="1094">
                  <c:v>864</c:v>
                </c:pt>
                <c:pt idx="1095">
                  <c:v>16</c:v>
                </c:pt>
                <c:pt idx="1096">
                  <c:v>7760</c:v>
                </c:pt>
                <c:pt idx="1097">
                  <c:v>26223.68</c:v>
                </c:pt>
                <c:pt idx="1098">
                  <c:v>0</c:v>
                </c:pt>
                <c:pt idx="1099">
                  <c:v>64</c:v>
                </c:pt>
                <c:pt idx="1100">
                  <c:v>782.4</c:v>
                </c:pt>
                <c:pt idx="1101">
                  <c:v>808</c:v>
                </c:pt>
                <c:pt idx="1102">
                  <c:v>41.6</c:v>
                </c:pt>
                <c:pt idx="1103">
                  <c:v>0</c:v>
                </c:pt>
                <c:pt idx="1104">
                  <c:v>308.89</c:v>
                </c:pt>
                <c:pt idx="1105">
                  <c:v>216</c:v>
                </c:pt>
                <c:pt idx="1106">
                  <c:v>0</c:v>
                </c:pt>
                <c:pt idx="1107">
                  <c:v>94.4</c:v>
                </c:pt>
                <c:pt idx="1108">
                  <c:v>177.6</c:v>
                </c:pt>
                <c:pt idx="1109">
                  <c:v>80.8</c:v>
                </c:pt>
                <c:pt idx="1110">
                  <c:v>2.4</c:v>
                </c:pt>
                <c:pt idx="1111">
                  <c:v>296</c:v>
                </c:pt>
                <c:pt idx="1112">
                  <c:v>1616</c:v>
                </c:pt>
                <c:pt idx="1113">
                  <c:v>209.56</c:v>
                </c:pt>
                <c:pt idx="1114">
                  <c:v>480</c:v>
                </c:pt>
                <c:pt idx="1115">
                  <c:v>310.07</c:v>
                </c:pt>
                <c:pt idx="1116">
                  <c:v>242.23999999999998</c:v>
                </c:pt>
                <c:pt idx="1117">
                  <c:v>44384</c:v>
                </c:pt>
                <c:pt idx="1118">
                  <c:v>93.6</c:v>
                </c:pt>
                <c:pt idx="1119">
                  <c:v>880</c:v>
                </c:pt>
                <c:pt idx="1120">
                  <c:v>722.4</c:v>
                </c:pt>
                <c:pt idx="1121">
                  <c:v>0</c:v>
                </c:pt>
                <c:pt idx="1122">
                  <c:v>418.4</c:v>
                </c:pt>
                <c:pt idx="1123">
                  <c:v>0</c:v>
                </c:pt>
                <c:pt idx="1124">
                  <c:v>488.17</c:v>
                </c:pt>
                <c:pt idx="1125">
                  <c:v>0</c:v>
                </c:pt>
                <c:pt idx="1126">
                  <c:v>0</c:v>
                </c:pt>
                <c:pt idx="1127">
                  <c:v>378.8</c:v>
                </c:pt>
                <c:pt idx="1128">
                  <c:v>182.23999999999998</c:v>
                </c:pt>
                <c:pt idx="1129">
                  <c:v>0</c:v>
                </c:pt>
                <c:pt idx="1130">
                  <c:v>78.8</c:v>
                </c:pt>
                <c:pt idx="1131">
                  <c:v>31.99</c:v>
                </c:pt>
                <c:pt idx="1132">
                  <c:v>120</c:v>
                </c:pt>
                <c:pt idx="1133">
                  <c:v>0</c:v>
                </c:pt>
                <c:pt idx="1134">
                  <c:v>0</c:v>
                </c:pt>
                <c:pt idx="1135">
                  <c:v>43706.21</c:v>
                </c:pt>
                <c:pt idx="1136">
                  <c:v>0</c:v>
                </c:pt>
                <c:pt idx="1137">
                  <c:v>0</c:v>
                </c:pt>
                <c:pt idx="1138">
                  <c:v>88</c:v>
                </c:pt>
                <c:pt idx="1139">
                  <c:v>49.2</c:v>
                </c:pt>
                <c:pt idx="1140">
                  <c:v>45584.56</c:v>
                </c:pt>
                <c:pt idx="1141">
                  <c:v>790.07</c:v>
                </c:pt>
                <c:pt idx="1142">
                  <c:v>0</c:v>
                </c:pt>
                <c:pt idx="1143">
                  <c:v>1125.96</c:v>
                </c:pt>
                <c:pt idx="1144">
                  <c:v>157.97</c:v>
                </c:pt>
                <c:pt idx="1145">
                  <c:v>40</c:v>
                </c:pt>
                <c:pt idx="1146">
                  <c:v>128</c:v>
                </c:pt>
                <c:pt idx="1147">
                  <c:v>4.8</c:v>
                </c:pt>
                <c:pt idx="1148">
                  <c:v>880.88</c:v>
                </c:pt>
                <c:pt idx="1149">
                  <c:v>120</c:v>
                </c:pt>
                <c:pt idx="1150">
                  <c:v>657.6</c:v>
                </c:pt>
                <c:pt idx="1151">
                  <c:v>739.48</c:v>
                </c:pt>
                <c:pt idx="1152">
                  <c:v>556.47</c:v>
                </c:pt>
                <c:pt idx="1153">
                  <c:v>120</c:v>
                </c:pt>
                <c:pt idx="1154">
                  <c:v>240</c:v>
                </c:pt>
                <c:pt idx="1155">
                  <c:v>563.51</c:v>
                </c:pt>
                <c:pt idx="1156">
                  <c:v>0</c:v>
                </c:pt>
                <c:pt idx="1157">
                  <c:v>249.22</c:v>
                </c:pt>
                <c:pt idx="1158">
                  <c:v>24</c:v>
                </c:pt>
                <c:pt idx="1159">
                  <c:v>552</c:v>
                </c:pt>
                <c:pt idx="1160">
                  <c:v>973.6</c:v>
                </c:pt>
                <c:pt idx="1161">
                  <c:v>280</c:v>
                </c:pt>
                <c:pt idx="1162">
                  <c:v>544</c:v>
                </c:pt>
                <c:pt idx="1163">
                  <c:v>0</c:v>
                </c:pt>
                <c:pt idx="1164">
                  <c:v>89.6</c:v>
                </c:pt>
                <c:pt idx="1165">
                  <c:v>669.2</c:v>
                </c:pt>
                <c:pt idx="1166">
                  <c:v>530.4</c:v>
                </c:pt>
                <c:pt idx="1167">
                  <c:v>260</c:v>
                </c:pt>
                <c:pt idx="1168">
                  <c:v>72.8</c:v>
                </c:pt>
                <c:pt idx="1169">
                  <c:v>1808.36</c:v>
                </c:pt>
                <c:pt idx="1170">
                  <c:v>352</c:v>
                </c:pt>
                <c:pt idx="1171">
                  <c:v>280</c:v>
                </c:pt>
                <c:pt idx="1172">
                  <c:v>520</c:v>
                </c:pt>
                <c:pt idx="1173">
                  <c:v>24</c:v>
                </c:pt>
                <c:pt idx="1174">
                  <c:v>98</c:v>
                </c:pt>
                <c:pt idx="1175">
                  <c:v>0</c:v>
                </c:pt>
                <c:pt idx="1176">
                  <c:v>860</c:v>
                </c:pt>
                <c:pt idx="1177">
                  <c:v>552</c:v>
                </c:pt>
                <c:pt idx="1178">
                  <c:v>12</c:v>
                </c:pt>
                <c:pt idx="1179">
                  <c:v>3810.4</c:v>
                </c:pt>
                <c:pt idx="1180">
                  <c:v>1008</c:v>
                </c:pt>
                <c:pt idx="1181">
                  <c:v>3509.6</c:v>
                </c:pt>
                <c:pt idx="1182">
                  <c:v>2213.6</c:v>
                </c:pt>
                <c:pt idx="1183">
                  <c:v>2640</c:v>
                </c:pt>
                <c:pt idx="1184">
                  <c:v>41.6</c:v>
                </c:pt>
                <c:pt idx="1185">
                  <c:v>546.4</c:v>
                </c:pt>
                <c:pt idx="1186">
                  <c:v>840</c:v>
                </c:pt>
                <c:pt idx="1187">
                  <c:v>2052</c:v>
                </c:pt>
                <c:pt idx="1188">
                  <c:v>0</c:v>
                </c:pt>
                <c:pt idx="1189">
                  <c:v>210</c:v>
                </c:pt>
                <c:pt idx="1190">
                  <c:v>1.6</c:v>
                </c:pt>
                <c:pt idx="1191">
                  <c:v>98.72</c:v>
                </c:pt>
                <c:pt idx="1192">
                  <c:v>92.8</c:v>
                </c:pt>
                <c:pt idx="1193">
                  <c:v>4</c:v>
                </c:pt>
                <c:pt idx="1194">
                  <c:v>45.6</c:v>
                </c:pt>
                <c:pt idx="1195">
                  <c:v>52</c:v>
                </c:pt>
                <c:pt idx="1196">
                  <c:v>0</c:v>
                </c:pt>
                <c:pt idx="1197">
                  <c:v>228.8</c:v>
                </c:pt>
                <c:pt idx="1198">
                  <c:v>200</c:v>
                </c:pt>
                <c:pt idx="1199">
                  <c:v>928.24</c:v>
                </c:pt>
                <c:pt idx="1200">
                  <c:v>960</c:v>
                </c:pt>
                <c:pt idx="1201">
                  <c:v>4973.6000000000004</c:v>
                </c:pt>
                <c:pt idx="1202">
                  <c:v>822.28000000000009</c:v>
                </c:pt>
                <c:pt idx="1203">
                  <c:v>80</c:v>
                </c:pt>
                <c:pt idx="1204">
                  <c:v>256</c:v>
                </c:pt>
                <c:pt idx="1205">
                  <c:v>960</c:v>
                </c:pt>
                <c:pt idx="1206">
                  <c:v>163.19999999999999</c:v>
                </c:pt>
                <c:pt idx="1207">
                  <c:v>872</c:v>
                </c:pt>
                <c:pt idx="1208">
                  <c:v>0</c:v>
                </c:pt>
                <c:pt idx="1209">
                  <c:v>1961.51</c:v>
                </c:pt>
                <c:pt idx="1210">
                  <c:v>1096</c:v>
                </c:pt>
                <c:pt idx="1211">
                  <c:v>272</c:v>
                </c:pt>
                <c:pt idx="1212">
                  <c:v>76.8</c:v>
                </c:pt>
                <c:pt idx="1213">
                  <c:v>94</c:v>
                </c:pt>
                <c:pt idx="1214">
                  <c:v>0</c:v>
                </c:pt>
                <c:pt idx="1215">
                  <c:v>1201.5999999999999</c:v>
                </c:pt>
                <c:pt idx="1216">
                  <c:v>74.400000000000006</c:v>
                </c:pt>
                <c:pt idx="1217">
                  <c:v>228</c:v>
                </c:pt>
                <c:pt idx="1218">
                  <c:v>183.2</c:v>
                </c:pt>
                <c:pt idx="1219">
                  <c:v>514.6</c:v>
                </c:pt>
                <c:pt idx="1220">
                  <c:v>3981.6</c:v>
                </c:pt>
                <c:pt idx="1221">
                  <c:v>3608</c:v>
                </c:pt>
                <c:pt idx="1222">
                  <c:v>30.4</c:v>
                </c:pt>
                <c:pt idx="1223">
                  <c:v>0</c:v>
                </c:pt>
                <c:pt idx="1224">
                  <c:v>148</c:v>
                </c:pt>
                <c:pt idx="1225">
                  <c:v>24</c:v>
                </c:pt>
                <c:pt idx="1226">
                  <c:v>457.6</c:v>
                </c:pt>
                <c:pt idx="1227">
                  <c:v>800</c:v>
                </c:pt>
                <c:pt idx="1228">
                  <c:v>106.8</c:v>
                </c:pt>
                <c:pt idx="1229">
                  <c:v>43.6</c:v>
                </c:pt>
                <c:pt idx="1230">
                  <c:v>59.2</c:v>
                </c:pt>
                <c:pt idx="1231">
                  <c:v>63.2</c:v>
                </c:pt>
                <c:pt idx="1232">
                  <c:v>69.739999999999995</c:v>
                </c:pt>
                <c:pt idx="1233">
                  <c:v>23.6</c:v>
                </c:pt>
                <c:pt idx="1234">
                  <c:v>46.4</c:v>
                </c:pt>
                <c:pt idx="1235">
                  <c:v>242.4</c:v>
                </c:pt>
                <c:pt idx="1236">
                  <c:v>30.8</c:v>
                </c:pt>
                <c:pt idx="1237">
                  <c:v>24</c:v>
                </c:pt>
                <c:pt idx="1238">
                  <c:v>117.6</c:v>
                </c:pt>
                <c:pt idx="1239">
                  <c:v>265.60000000000002</c:v>
                </c:pt>
                <c:pt idx="1240">
                  <c:v>208.8</c:v>
                </c:pt>
                <c:pt idx="1241">
                  <c:v>2587.1999999999998</c:v>
                </c:pt>
                <c:pt idx="1242">
                  <c:v>465.6</c:v>
                </c:pt>
                <c:pt idx="1243">
                  <c:v>3731.2</c:v>
                </c:pt>
                <c:pt idx="1244">
                  <c:v>1.6</c:v>
                </c:pt>
                <c:pt idx="1245">
                  <c:v>872</c:v>
                </c:pt>
                <c:pt idx="1246">
                  <c:v>6440</c:v>
                </c:pt>
                <c:pt idx="1247">
                  <c:v>1887.2</c:v>
                </c:pt>
                <c:pt idx="1248">
                  <c:v>362.24</c:v>
                </c:pt>
                <c:pt idx="1249">
                  <c:v>41.6</c:v>
                </c:pt>
                <c:pt idx="1250">
                  <c:v>89.6</c:v>
                </c:pt>
                <c:pt idx="1251">
                  <c:v>59.2</c:v>
                </c:pt>
                <c:pt idx="1252">
                  <c:v>60</c:v>
                </c:pt>
                <c:pt idx="1253">
                  <c:v>132</c:v>
                </c:pt>
                <c:pt idx="1254">
                  <c:v>1912</c:v>
                </c:pt>
                <c:pt idx="1255">
                  <c:v>1600</c:v>
                </c:pt>
                <c:pt idx="1256">
                  <c:v>1575.2</c:v>
                </c:pt>
                <c:pt idx="1257">
                  <c:v>376</c:v>
                </c:pt>
                <c:pt idx="1258">
                  <c:v>48.8</c:v>
                </c:pt>
                <c:pt idx="1259">
                  <c:v>145.6</c:v>
                </c:pt>
                <c:pt idx="1260">
                  <c:v>340.8</c:v>
                </c:pt>
                <c:pt idx="1261">
                  <c:v>167.2</c:v>
                </c:pt>
                <c:pt idx="1262">
                  <c:v>0</c:v>
                </c:pt>
                <c:pt idx="1263">
                  <c:v>80.8</c:v>
                </c:pt>
                <c:pt idx="1264">
                  <c:v>0</c:v>
                </c:pt>
                <c:pt idx="1265">
                  <c:v>476.8</c:v>
                </c:pt>
                <c:pt idx="1266">
                  <c:v>4</c:v>
                </c:pt>
                <c:pt idx="1267">
                  <c:v>194</c:v>
                </c:pt>
                <c:pt idx="1268">
                  <c:v>192</c:v>
                </c:pt>
                <c:pt idx="1269">
                  <c:v>28</c:v>
                </c:pt>
                <c:pt idx="1270">
                  <c:v>200</c:v>
                </c:pt>
                <c:pt idx="1271">
                  <c:v>40.800000000000011</c:v>
                </c:pt>
                <c:pt idx="1272">
                  <c:v>0</c:v>
                </c:pt>
                <c:pt idx="1273">
                  <c:v>122.4</c:v>
                </c:pt>
                <c:pt idx="1274">
                  <c:v>1689.6</c:v>
                </c:pt>
                <c:pt idx="1275">
                  <c:v>78.8</c:v>
                </c:pt>
                <c:pt idx="1276">
                  <c:v>2124.86</c:v>
                </c:pt>
                <c:pt idx="1277">
                  <c:v>156</c:v>
                </c:pt>
                <c:pt idx="1278">
                  <c:v>1287.2</c:v>
                </c:pt>
                <c:pt idx="1279">
                  <c:v>128</c:v>
                </c:pt>
                <c:pt idx="1280">
                  <c:v>251.2</c:v>
                </c:pt>
                <c:pt idx="1281">
                  <c:v>140.80000000000001</c:v>
                </c:pt>
                <c:pt idx="1282">
                  <c:v>1059.2</c:v>
                </c:pt>
                <c:pt idx="1283">
                  <c:v>592</c:v>
                </c:pt>
                <c:pt idx="1284">
                  <c:v>40</c:v>
                </c:pt>
                <c:pt idx="1285">
                  <c:v>644</c:v>
                </c:pt>
                <c:pt idx="1286">
                  <c:v>0</c:v>
                </c:pt>
                <c:pt idx="1287">
                  <c:v>0</c:v>
                </c:pt>
                <c:pt idx="1288">
                  <c:v>483.2</c:v>
                </c:pt>
                <c:pt idx="1289">
                  <c:v>28</c:v>
                </c:pt>
                <c:pt idx="1290">
                  <c:v>108</c:v>
                </c:pt>
                <c:pt idx="1291">
                  <c:v>1520</c:v>
                </c:pt>
                <c:pt idx="1292">
                  <c:v>224</c:v>
                </c:pt>
                <c:pt idx="1293">
                  <c:v>0</c:v>
                </c:pt>
                <c:pt idx="1294">
                  <c:v>1086.4000000000001</c:v>
                </c:pt>
                <c:pt idx="1295">
                  <c:v>4240.8</c:v>
                </c:pt>
                <c:pt idx="1296">
                  <c:v>3200</c:v>
                </c:pt>
                <c:pt idx="1297">
                  <c:v>156</c:v>
                </c:pt>
                <c:pt idx="1298">
                  <c:v>108</c:v>
                </c:pt>
                <c:pt idx="1299">
                  <c:v>128</c:v>
                </c:pt>
                <c:pt idx="1300">
                  <c:v>0</c:v>
                </c:pt>
                <c:pt idx="1301">
                  <c:v>172.8</c:v>
                </c:pt>
                <c:pt idx="1302">
                  <c:v>0</c:v>
                </c:pt>
                <c:pt idx="1303">
                  <c:v>88.8</c:v>
                </c:pt>
                <c:pt idx="1304">
                  <c:v>136</c:v>
                </c:pt>
                <c:pt idx="1305">
                  <c:v>3984</c:v>
                </c:pt>
              </c:numCache>
            </c:numRef>
          </c:val>
        </c:ser>
        <c:ser>
          <c:idx val="3"/>
          <c:order val="3"/>
          <c:tx>
            <c:strRef>
              <c:f>Лист2!$E$8</c:f>
              <c:strCache>
                <c:ptCount val="1"/>
                <c:pt idx="0">
                  <c:v>от 31 до 90 дн.</c:v>
                </c:pt>
              </c:strCache>
            </c:strRef>
          </c:tx>
          <c:cat>
            <c:numRef>
              <c:f>Лист2!$A$9:$A$1314</c:f>
              <c:numCache>
                <c:formatCode>dd/mm/yyyy</c:formatCode>
                <c:ptCount val="1306"/>
                <c:pt idx="0">
                  <c:v>42279</c:v>
                </c:pt>
                <c:pt idx="1">
                  <c:v>42278</c:v>
                </c:pt>
                <c:pt idx="2">
                  <c:v>42277</c:v>
                </c:pt>
                <c:pt idx="3">
                  <c:v>42276</c:v>
                </c:pt>
                <c:pt idx="4">
                  <c:v>42275</c:v>
                </c:pt>
                <c:pt idx="5">
                  <c:v>42272</c:v>
                </c:pt>
                <c:pt idx="6">
                  <c:v>42271</c:v>
                </c:pt>
                <c:pt idx="7">
                  <c:v>42270</c:v>
                </c:pt>
                <c:pt idx="8">
                  <c:v>42269</c:v>
                </c:pt>
                <c:pt idx="9">
                  <c:v>42268</c:v>
                </c:pt>
                <c:pt idx="10">
                  <c:v>42265</c:v>
                </c:pt>
                <c:pt idx="11">
                  <c:v>42264</c:v>
                </c:pt>
                <c:pt idx="12">
                  <c:v>42263</c:v>
                </c:pt>
                <c:pt idx="13">
                  <c:v>42262</c:v>
                </c:pt>
                <c:pt idx="14">
                  <c:v>42261</c:v>
                </c:pt>
                <c:pt idx="15">
                  <c:v>42258</c:v>
                </c:pt>
                <c:pt idx="16">
                  <c:v>42257</c:v>
                </c:pt>
                <c:pt idx="17">
                  <c:v>42256</c:v>
                </c:pt>
                <c:pt idx="18">
                  <c:v>42255</c:v>
                </c:pt>
                <c:pt idx="19">
                  <c:v>42254</c:v>
                </c:pt>
                <c:pt idx="20">
                  <c:v>42251</c:v>
                </c:pt>
                <c:pt idx="21">
                  <c:v>42250</c:v>
                </c:pt>
                <c:pt idx="22">
                  <c:v>42249</c:v>
                </c:pt>
                <c:pt idx="23">
                  <c:v>42248</c:v>
                </c:pt>
                <c:pt idx="24">
                  <c:v>42247</c:v>
                </c:pt>
                <c:pt idx="25">
                  <c:v>42244</c:v>
                </c:pt>
                <c:pt idx="26">
                  <c:v>42243</c:v>
                </c:pt>
                <c:pt idx="27">
                  <c:v>42242</c:v>
                </c:pt>
                <c:pt idx="28">
                  <c:v>42241</c:v>
                </c:pt>
                <c:pt idx="29">
                  <c:v>42240</c:v>
                </c:pt>
                <c:pt idx="30">
                  <c:v>42237</c:v>
                </c:pt>
                <c:pt idx="31">
                  <c:v>42236</c:v>
                </c:pt>
                <c:pt idx="32">
                  <c:v>42235</c:v>
                </c:pt>
                <c:pt idx="33">
                  <c:v>42234</c:v>
                </c:pt>
                <c:pt idx="34">
                  <c:v>42233</c:v>
                </c:pt>
                <c:pt idx="35">
                  <c:v>42230</c:v>
                </c:pt>
                <c:pt idx="36">
                  <c:v>42229</c:v>
                </c:pt>
                <c:pt idx="37">
                  <c:v>42228</c:v>
                </c:pt>
                <c:pt idx="38">
                  <c:v>42227</c:v>
                </c:pt>
                <c:pt idx="39">
                  <c:v>42226</c:v>
                </c:pt>
                <c:pt idx="40">
                  <c:v>42223</c:v>
                </c:pt>
                <c:pt idx="41">
                  <c:v>42222</c:v>
                </c:pt>
                <c:pt idx="42">
                  <c:v>42221</c:v>
                </c:pt>
                <c:pt idx="43">
                  <c:v>42220</c:v>
                </c:pt>
                <c:pt idx="44">
                  <c:v>42219</c:v>
                </c:pt>
                <c:pt idx="45">
                  <c:v>42216</c:v>
                </c:pt>
                <c:pt idx="46">
                  <c:v>42215</c:v>
                </c:pt>
                <c:pt idx="47">
                  <c:v>42214</c:v>
                </c:pt>
                <c:pt idx="48">
                  <c:v>42213</c:v>
                </c:pt>
                <c:pt idx="49">
                  <c:v>42212</c:v>
                </c:pt>
                <c:pt idx="50">
                  <c:v>42209</c:v>
                </c:pt>
                <c:pt idx="51">
                  <c:v>42208</c:v>
                </c:pt>
                <c:pt idx="52">
                  <c:v>42207</c:v>
                </c:pt>
                <c:pt idx="53">
                  <c:v>42206</c:v>
                </c:pt>
                <c:pt idx="54">
                  <c:v>42205</c:v>
                </c:pt>
                <c:pt idx="55">
                  <c:v>42202</c:v>
                </c:pt>
                <c:pt idx="56">
                  <c:v>42201</c:v>
                </c:pt>
                <c:pt idx="57">
                  <c:v>42200</c:v>
                </c:pt>
                <c:pt idx="58">
                  <c:v>42199</c:v>
                </c:pt>
                <c:pt idx="59">
                  <c:v>42198</c:v>
                </c:pt>
                <c:pt idx="60">
                  <c:v>42195</c:v>
                </c:pt>
                <c:pt idx="61">
                  <c:v>42194</c:v>
                </c:pt>
                <c:pt idx="62">
                  <c:v>42193</c:v>
                </c:pt>
                <c:pt idx="63">
                  <c:v>42192</c:v>
                </c:pt>
                <c:pt idx="64">
                  <c:v>42191</c:v>
                </c:pt>
                <c:pt idx="65">
                  <c:v>42188</c:v>
                </c:pt>
                <c:pt idx="66">
                  <c:v>42187</c:v>
                </c:pt>
                <c:pt idx="67">
                  <c:v>42186</c:v>
                </c:pt>
                <c:pt idx="68">
                  <c:v>42185</c:v>
                </c:pt>
                <c:pt idx="69">
                  <c:v>42184</c:v>
                </c:pt>
                <c:pt idx="70">
                  <c:v>42181</c:v>
                </c:pt>
                <c:pt idx="71">
                  <c:v>42180</c:v>
                </c:pt>
                <c:pt idx="72">
                  <c:v>42179</c:v>
                </c:pt>
                <c:pt idx="73">
                  <c:v>42178</c:v>
                </c:pt>
                <c:pt idx="74">
                  <c:v>42177</c:v>
                </c:pt>
                <c:pt idx="75">
                  <c:v>42174</c:v>
                </c:pt>
                <c:pt idx="76">
                  <c:v>42173</c:v>
                </c:pt>
                <c:pt idx="77">
                  <c:v>42172</c:v>
                </c:pt>
                <c:pt idx="78">
                  <c:v>42171</c:v>
                </c:pt>
                <c:pt idx="79">
                  <c:v>42170</c:v>
                </c:pt>
                <c:pt idx="80">
                  <c:v>42166</c:v>
                </c:pt>
                <c:pt idx="81">
                  <c:v>42165</c:v>
                </c:pt>
                <c:pt idx="82">
                  <c:v>42164</c:v>
                </c:pt>
                <c:pt idx="83">
                  <c:v>42163</c:v>
                </c:pt>
                <c:pt idx="84">
                  <c:v>42160</c:v>
                </c:pt>
                <c:pt idx="85">
                  <c:v>42159</c:v>
                </c:pt>
                <c:pt idx="86">
                  <c:v>42158</c:v>
                </c:pt>
                <c:pt idx="87">
                  <c:v>42157</c:v>
                </c:pt>
                <c:pt idx="88">
                  <c:v>42156</c:v>
                </c:pt>
                <c:pt idx="89">
                  <c:v>42153</c:v>
                </c:pt>
                <c:pt idx="90">
                  <c:v>42152</c:v>
                </c:pt>
                <c:pt idx="91">
                  <c:v>42151</c:v>
                </c:pt>
                <c:pt idx="92">
                  <c:v>42150</c:v>
                </c:pt>
                <c:pt idx="93">
                  <c:v>42149</c:v>
                </c:pt>
                <c:pt idx="94">
                  <c:v>42146</c:v>
                </c:pt>
                <c:pt idx="95">
                  <c:v>42145</c:v>
                </c:pt>
                <c:pt idx="96">
                  <c:v>42144</c:v>
                </c:pt>
                <c:pt idx="97">
                  <c:v>42143</c:v>
                </c:pt>
                <c:pt idx="98">
                  <c:v>42142</c:v>
                </c:pt>
                <c:pt idx="99">
                  <c:v>42139</c:v>
                </c:pt>
                <c:pt idx="100">
                  <c:v>42138</c:v>
                </c:pt>
                <c:pt idx="101">
                  <c:v>42137</c:v>
                </c:pt>
                <c:pt idx="102">
                  <c:v>42136</c:v>
                </c:pt>
                <c:pt idx="103">
                  <c:v>42132</c:v>
                </c:pt>
                <c:pt idx="104">
                  <c:v>42131</c:v>
                </c:pt>
                <c:pt idx="105">
                  <c:v>42130</c:v>
                </c:pt>
                <c:pt idx="106">
                  <c:v>42129</c:v>
                </c:pt>
                <c:pt idx="107">
                  <c:v>42124</c:v>
                </c:pt>
                <c:pt idx="108">
                  <c:v>42123</c:v>
                </c:pt>
                <c:pt idx="109">
                  <c:v>42122</c:v>
                </c:pt>
                <c:pt idx="110">
                  <c:v>42121</c:v>
                </c:pt>
                <c:pt idx="111">
                  <c:v>42118</c:v>
                </c:pt>
                <c:pt idx="112">
                  <c:v>42117</c:v>
                </c:pt>
                <c:pt idx="113">
                  <c:v>42116</c:v>
                </c:pt>
                <c:pt idx="114">
                  <c:v>42115</c:v>
                </c:pt>
                <c:pt idx="115">
                  <c:v>42114</c:v>
                </c:pt>
                <c:pt idx="116">
                  <c:v>42111</c:v>
                </c:pt>
                <c:pt idx="117">
                  <c:v>42110</c:v>
                </c:pt>
                <c:pt idx="118">
                  <c:v>42109</c:v>
                </c:pt>
                <c:pt idx="119">
                  <c:v>42108</c:v>
                </c:pt>
                <c:pt idx="120">
                  <c:v>42107</c:v>
                </c:pt>
                <c:pt idx="121">
                  <c:v>42104</c:v>
                </c:pt>
                <c:pt idx="122">
                  <c:v>42103</c:v>
                </c:pt>
                <c:pt idx="123">
                  <c:v>42102</c:v>
                </c:pt>
                <c:pt idx="124">
                  <c:v>42101</c:v>
                </c:pt>
                <c:pt idx="125">
                  <c:v>42100</c:v>
                </c:pt>
                <c:pt idx="126">
                  <c:v>42097</c:v>
                </c:pt>
                <c:pt idx="127">
                  <c:v>42096</c:v>
                </c:pt>
                <c:pt idx="128">
                  <c:v>42095</c:v>
                </c:pt>
                <c:pt idx="129">
                  <c:v>42094</c:v>
                </c:pt>
                <c:pt idx="130">
                  <c:v>42093</c:v>
                </c:pt>
                <c:pt idx="131">
                  <c:v>42090</c:v>
                </c:pt>
                <c:pt idx="132">
                  <c:v>42089</c:v>
                </c:pt>
                <c:pt idx="133">
                  <c:v>42088</c:v>
                </c:pt>
                <c:pt idx="134">
                  <c:v>42087</c:v>
                </c:pt>
                <c:pt idx="135">
                  <c:v>42086</c:v>
                </c:pt>
                <c:pt idx="136">
                  <c:v>42083</c:v>
                </c:pt>
                <c:pt idx="137">
                  <c:v>42082</c:v>
                </c:pt>
                <c:pt idx="138">
                  <c:v>42081</c:v>
                </c:pt>
                <c:pt idx="139">
                  <c:v>42080</c:v>
                </c:pt>
                <c:pt idx="140">
                  <c:v>42079</c:v>
                </c:pt>
                <c:pt idx="141">
                  <c:v>42076</c:v>
                </c:pt>
                <c:pt idx="142">
                  <c:v>42075</c:v>
                </c:pt>
                <c:pt idx="143">
                  <c:v>42074</c:v>
                </c:pt>
                <c:pt idx="144">
                  <c:v>42073</c:v>
                </c:pt>
                <c:pt idx="145">
                  <c:v>42069</c:v>
                </c:pt>
                <c:pt idx="146">
                  <c:v>42068</c:v>
                </c:pt>
                <c:pt idx="147">
                  <c:v>42067</c:v>
                </c:pt>
                <c:pt idx="148">
                  <c:v>42066</c:v>
                </c:pt>
                <c:pt idx="149">
                  <c:v>42065</c:v>
                </c:pt>
                <c:pt idx="150">
                  <c:v>42062</c:v>
                </c:pt>
                <c:pt idx="151">
                  <c:v>42061</c:v>
                </c:pt>
                <c:pt idx="152">
                  <c:v>42060</c:v>
                </c:pt>
                <c:pt idx="153">
                  <c:v>42059</c:v>
                </c:pt>
                <c:pt idx="154">
                  <c:v>42055</c:v>
                </c:pt>
                <c:pt idx="155">
                  <c:v>42054</c:v>
                </c:pt>
                <c:pt idx="156">
                  <c:v>42053</c:v>
                </c:pt>
                <c:pt idx="157">
                  <c:v>42052</c:v>
                </c:pt>
                <c:pt idx="158">
                  <c:v>42051</c:v>
                </c:pt>
                <c:pt idx="159">
                  <c:v>42048</c:v>
                </c:pt>
                <c:pt idx="160">
                  <c:v>42047</c:v>
                </c:pt>
                <c:pt idx="161">
                  <c:v>42046</c:v>
                </c:pt>
                <c:pt idx="162">
                  <c:v>42045</c:v>
                </c:pt>
                <c:pt idx="163">
                  <c:v>42044</c:v>
                </c:pt>
                <c:pt idx="164">
                  <c:v>42041</c:v>
                </c:pt>
                <c:pt idx="165">
                  <c:v>42040</c:v>
                </c:pt>
                <c:pt idx="166">
                  <c:v>42039</c:v>
                </c:pt>
                <c:pt idx="167">
                  <c:v>42038</c:v>
                </c:pt>
                <c:pt idx="168">
                  <c:v>42037</c:v>
                </c:pt>
                <c:pt idx="169">
                  <c:v>42034</c:v>
                </c:pt>
                <c:pt idx="170">
                  <c:v>42033</c:v>
                </c:pt>
                <c:pt idx="171">
                  <c:v>42032</c:v>
                </c:pt>
                <c:pt idx="172">
                  <c:v>42031</c:v>
                </c:pt>
                <c:pt idx="173">
                  <c:v>42030</c:v>
                </c:pt>
                <c:pt idx="174">
                  <c:v>42027</c:v>
                </c:pt>
                <c:pt idx="175">
                  <c:v>42026</c:v>
                </c:pt>
                <c:pt idx="176">
                  <c:v>42025</c:v>
                </c:pt>
                <c:pt idx="177">
                  <c:v>42024</c:v>
                </c:pt>
                <c:pt idx="178">
                  <c:v>42023</c:v>
                </c:pt>
                <c:pt idx="179">
                  <c:v>42020</c:v>
                </c:pt>
                <c:pt idx="180">
                  <c:v>42019</c:v>
                </c:pt>
                <c:pt idx="181">
                  <c:v>42018</c:v>
                </c:pt>
                <c:pt idx="182">
                  <c:v>42017</c:v>
                </c:pt>
                <c:pt idx="183">
                  <c:v>42016</c:v>
                </c:pt>
                <c:pt idx="184">
                  <c:v>42004</c:v>
                </c:pt>
                <c:pt idx="185">
                  <c:v>42003</c:v>
                </c:pt>
                <c:pt idx="186">
                  <c:v>42002</c:v>
                </c:pt>
                <c:pt idx="187">
                  <c:v>41999</c:v>
                </c:pt>
                <c:pt idx="188">
                  <c:v>41998</c:v>
                </c:pt>
                <c:pt idx="189">
                  <c:v>41997</c:v>
                </c:pt>
                <c:pt idx="190">
                  <c:v>41996</c:v>
                </c:pt>
                <c:pt idx="191">
                  <c:v>41995</c:v>
                </c:pt>
                <c:pt idx="192">
                  <c:v>41992</c:v>
                </c:pt>
                <c:pt idx="193">
                  <c:v>41991</c:v>
                </c:pt>
                <c:pt idx="194">
                  <c:v>41990</c:v>
                </c:pt>
                <c:pt idx="195">
                  <c:v>41989</c:v>
                </c:pt>
                <c:pt idx="196">
                  <c:v>41988</c:v>
                </c:pt>
                <c:pt idx="197">
                  <c:v>41985</c:v>
                </c:pt>
                <c:pt idx="198">
                  <c:v>41984</c:v>
                </c:pt>
                <c:pt idx="199">
                  <c:v>41983</c:v>
                </c:pt>
                <c:pt idx="200">
                  <c:v>41982</c:v>
                </c:pt>
                <c:pt idx="201">
                  <c:v>41981</c:v>
                </c:pt>
                <c:pt idx="202">
                  <c:v>41978</c:v>
                </c:pt>
                <c:pt idx="203">
                  <c:v>41977</c:v>
                </c:pt>
                <c:pt idx="204">
                  <c:v>41976</c:v>
                </c:pt>
                <c:pt idx="205">
                  <c:v>41975</c:v>
                </c:pt>
                <c:pt idx="206">
                  <c:v>41974</c:v>
                </c:pt>
                <c:pt idx="207">
                  <c:v>41971</c:v>
                </c:pt>
                <c:pt idx="208">
                  <c:v>41970</c:v>
                </c:pt>
                <c:pt idx="209">
                  <c:v>41969</c:v>
                </c:pt>
                <c:pt idx="210">
                  <c:v>41968</c:v>
                </c:pt>
                <c:pt idx="211">
                  <c:v>41967</c:v>
                </c:pt>
                <c:pt idx="212">
                  <c:v>41964</c:v>
                </c:pt>
                <c:pt idx="213">
                  <c:v>41963</c:v>
                </c:pt>
                <c:pt idx="214">
                  <c:v>41962</c:v>
                </c:pt>
                <c:pt idx="215">
                  <c:v>41961</c:v>
                </c:pt>
                <c:pt idx="216">
                  <c:v>41960</c:v>
                </c:pt>
                <c:pt idx="217">
                  <c:v>41957</c:v>
                </c:pt>
                <c:pt idx="218">
                  <c:v>41956</c:v>
                </c:pt>
                <c:pt idx="219">
                  <c:v>41955</c:v>
                </c:pt>
                <c:pt idx="220">
                  <c:v>41954</c:v>
                </c:pt>
                <c:pt idx="221">
                  <c:v>41953</c:v>
                </c:pt>
                <c:pt idx="222">
                  <c:v>41950</c:v>
                </c:pt>
                <c:pt idx="223">
                  <c:v>41949</c:v>
                </c:pt>
                <c:pt idx="224">
                  <c:v>41948</c:v>
                </c:pt>
                <c:pt idx="225">
                  <c:v>41943</c:v>
                </c:pt>
                <c:pt idx="226">
                  <c:v>41942</c:v>
                </c:pt>
                <c:pt idx="227">
                  <c:v>41941</c:v>
                </c:pt>
                <c:pt idx="228">
                  <c:v>41940</c:v>
                </c:pt>
                <c:pt idx="229">
                  <c:v>41939</c:v>
                </c:pt>
                <c:pt idx="230">
                  <c:v>41936</c:v>
                </c:pt>
                <c:pt idx="231">
                  <c:v>41935</c:v>
                </c:pt>
                <c:pt idx="232">
                  <c:v>41934</c:v>
                </c:pt>
                <c:pt idx="233">
                  <c:v>41933</c:v>
                </c:pt>
                <c:pt idx="234">
                  <c:v>41932</c:v>
                </c:pt>
                <c:pt idx="235">
                  <c:v>41929</c:v>
                </c:pt>
                <c:pt idx="236">
                  <c:v>41928</c:v>
                </c:pt>
                <c:pt idx="237">
                  <c:v>41927</c:v>
                </c:pt>
                <c:pt idx="238">
                  <c:v>41926</c:v>
                </c:pt>
                <c:pt idx="239">
                  <c:v>41925</c:v>
                </c:pt>
                <c:pt idx="240">
                  <c:v>41922</c:v>
                </c:pt>
                <c:pt idx="241">
                  <c:v>41921</c:v>
                </c:pt>
                <c:pt idx="242">
                  <c:v>41920</c:v>
                </c:pt>
                <c:pt idx="243">
                  <c:v>41919</c:v>
                </c:pt>
                <c:pt idx="244">
                  <c:v>41918</c:v>
                </c:pt>
                <c:pt idx="245">
                  <c:v>41915</c:v>
                </c:pt>
                <c:pt idx="246">
                  <c:v>41914</c:v>
                </c:pt>
                <c:pt idx="247">
                  <c:v>41913</c:v>
                </c:pt>
                <c:pt idx="248">
                  <c:v>41912</c:v>
                </c:pt>
                <c:pt idx="249">
                  <c:v>41911</c:v>
                </c:pt>
                <c:pt idx="250">
                  <c:v>41908</c:v>
                </c:pt>
                <c:pt idx="251">
                  <c:v>41907</c:v>
                </c:pt>
                <c:pt idx="252">
                  <c:v>41906</c:v>
                </c:pt>
                <c:pt idx="253">
                  <c:v>41905</c:v>
                </c:pt>
                <c:pt idx="254">
                  <c:v>41904</c:v>
                </c:pt>
                <c:pt idx="255">
                  <c:v>41901</c:v>
                </c:pt>
                <c:pt idx="256">
                  <c:v>41900</c:v>
                </c:pt>
                <c:pt idx="257">
                  <c:v>41899</c:v>
                </c:pt>
                <c:pt idx="258">
                  <c:v>41898</c:v>
                </c:pt>
                <c:pt idx="259">
                  <c:v>41897</c:v>
                </c:pt>
                <c:pt idx="260">
                  <c:v>41894</c:v>
                </c:pt>
                <c:pt idx="261">
                  <c:v>41893</c:v>
                </c:pt>
                <c:pt idx="262">
                  <c:v>41892</c:v>
                </c:pt>
                <c:pt idx="263">
                  <c:v>41891</c:v>
                </c:pt>
                <c:pt idx="264">
                  <c:v>41890</c:v>
                </c:pt>
                <c:pt idx="265">
                  <c:v>41887</c:v>
                </c:pt>
                <c:pt idx="266">
                  <c:v>41886</c:v>
                </c:pt>
                <c:pt idx="267">
                  <c:v>41885</c:v>
                </c:pt>
                <c:pt idx="268">
                  <c:v>41884</c:v>
                </c:pt>
                <c:pt idx="269">
                  <c:v>41883</c:v>
                </c:pt>
                <c:pt idx="270">
                  <c:v>41880</c:v>
                </c:pt>
                <c:pt idx="271">
                  <c:v>41879</c:v>
                </c:pt>
                <c:pt idx="272">
                  <c:v>41878</c:v>
                </c:pt>
                <c:pt idx="273">
                  <c:v>41877</c:v>
                </c:pt>
                <c:pt idx="274">
                  <c:v>41876</c:v>
                </c:pt>
                <c:pt idx="275">
                  <c:v>41873</c:v>
                </c:pt>
                <c:pt idx="276">
                  <c:v>41872</c:v>
                </c:pt>
                <c:pt idx="277">
                  <c:v>41871</c:v>
                </c:pt>
                <c:pt idx="278">
                  <c:v>41870</c:v>
                </c:pt>
                <c:pt idx="279">
                  <c:v>41869</c:v>
                </c:pt>
                <c:pt idx="280">
                  <c:v>41866</c:v>
                </c:pt>
                <c:pt idx="281">
                  <c:v>41865</c:v>
                </c:pt>
                <c:pt idx="282">
                  <c:v>41864</c:v>
                </c:pt>
                <c:pt idx="283">
                  <c:v>41863</c:v>
                </c:pt>
                <c:pt idx="284">
                  <c:v>41862</c:v>
                </c:pt>
                <c:pt idx="285">
                  <c:v>41859</c:v>
                </c:pt>
                <c:pt idx="286">
                  <c:v>41858</c:v>
                </c:pt>
                <c:pt idx="287">
                  <c:v>41857</c:v>
                </c:pt>
                <c:pt idx="288">
                  <c:v>41856</c:v>
                </c:pt>
                <c:pt idx="289">
                  <c:v>41855</c:v>
                </c:pt>
                <c:pt idx="290">
                  <c:v>41852</c:v>
                </c:pt>
                <c:pt idx="291">
                  <c:v>41851</c:v>
                </c:pt>
                <c:pt idx="292">
                  <c:v>41850</c:v>
                </c:pt>
                <c:pt idx="293">
                  <c:v>41849</c:v>
                </c:pt>
                <c:pt idx="294">
                  <c:v>41848</c:v>
                </c:pt>
                <c:pt idx="295">
                  <c:v>41845</c:v>
                </c:pt>
                <c:pt idx="296">
                  <c:v>41844</c:v>
                </c:pt>
                <c:pt idx="297">
                  <c:v>41843</c:v>
                </c:pt>
                <c:pt idx="298">
                  <c:v>41842</c:v>
                </c:pt>
                <c:pt idx="299">
                  <c:v>41841</c:v>
                </c:pt>
                <c:pt idx="300">
                  <c:v>41838</c:v>
                </c:pt>
                <c:pt idx="301">
                  <c:v>41837</c:v>
                </c:pt>
                <c:pt idx="302">
                  <c:v>41836</c:v>
                </c:pt>
                <c:pt idx="303">
                  <c:v>41835</c:v>
                </c:pt>
                <c:pt idx="304">
                  <c:v>41834</c:v>
                </c:pt>
                <c:pt idx="305">
                  <c:v>41831</c:v>
                </c:pt>
                <c:pt idx="306">
                  <c:v>41830</c:v>
                </c:pt>
                <c:pt idx="307">
                  <c:v>41829</c:v>
                </c:pt>
                <c:pt idx="308">
                  <c:v>41828</c:v>
                </c:pt>
                <c:pt idx="309">
                  <c:v>41827</c:v>
                </c:pt>
                <c:pt idx="310">
                  <c:v>41824</c:v>
                </c:pt>
                <c:pt idx="311">
                  <c:v>41823</c:v>
                </c:pt>
                <c:pt idx="312">
                  <c:v>41822</c:v>
                </c:pt>
                <c:pt idx="313">
                  <c:v>41821</c:v>
                </c:pt>
                <c:pt idx="314">
                  <c:v>41820</c:v>
                </c:pt>
                <c:pt idx="315">
                  <c:v>41817</c:v>
                </c:pt>
                <c:pt idx="316">
                  <c:v>41816</c:v>
                </c:pt>
                <c:pt idx="317">
                  <c:v>41815</c:v>
                </c:pt>
                <c:pt idx="318">
                  <c:v>41814</c:v>
                </c:pt>
                <c:pt idx="319">
                  <c:v>41813</c:v>
                </c:pt>
                <c:pt idx="320">
                  <c:v>41810</c:v>
                </c:pt>
                <c:pt idx="321">
                  <c:v>41809</c:v>
                </c:pt>
                <c:pt idx="322">
                  <c:v>41808</c:v>
                </c:pt>
                <c:pt idx="323">
                  <c:v>41807</c:v>
                </c:pt>
                <c:pt idx="324">
                  <c:v>41806</c:v>
                </c:pt>
                <c:pt idx="325">
                  <c:v>41801</c:v>
                </c:pt>
                <c:pt idx="326">
                  <c:v>41800</c:v>
                </c:pt>
                <c:pt idx="327">
                  <c:v>41799</c:v>
                </c:pt>
                <c:pt idx="328">
                  <c:v>41796</c:v>
                </c:pt>
                <c:pt idx="329">
                  <c:v>41795</c:v>
                </c:pt>
                <c:pt idx="330">
                  <c:v>41794</c:v>
                </c:pt>
                <c:pt idx="331">
                  <c:v>41793</c:v>
                </c:pt>
                <c:pt idx="332">
                  <c:v>41792</c:v>
                </c:pt>
                <c:pt idx="333">
                  <c:v>41789</c:v>
                </c:pt>
                <c:pt idx="334">
                  <c:v>41788</c:v>
                </c:pt>
                <c:pt idx="335">
                  <c:v>41787</c:v>
                </c:pt>
                <c:pt idx="336">
                  <c:v>41786</c:v>
                </c:pt>
                <c:pt idx="337">
                  <c:v>41785</c:v>
                </c:pt>
                <c:pt idx="338">
                  <c:v>41782</c:v>
                </c:pt>
                <c:pt idx="339">
                  <c:v>41781</c:v>
                </c:pt>
                <c:pt idx="340">
                  <c:v>41780</c:v>
                </c:pt>
                <c:pt idx="341">
                  <c:v>41779</c:v>
                </c:pt>
                <c:pt idx="342">
                  <c:v>41778</c:v>
                </c:pt>
                <c:pt idx="343">
                  <c:v>41775</c:v>
                </c:pt>
                <c:pt idx="344">
                  <c:v>41774</c:v>
                </c:pt>
                <c:pt idx="345">
                  <c:v>41773</c:v>
                </c:pt>
                <c:pt idx="346">
                  <c:v>41772</c:v>
                </c:pt>
                <c:pt idx="347">
                  <c:v>41771</c:v>
                </c:pt>
                <c:pt idx="348">
                  <c:v>41767</c:v>
                </c:pt>
                <c:pt idx="349">
                  <c:v>41766</c:v>
                </c:pt>
                <c:pt idx="350">
                  <c:v>41765</c:v>
                </c:pt>
                <c:pt idx="351">
                  <c:v>41764</c:v>
                </c:pt>
                <c:pt idx="352">
                  <c:v>41759</c:v>
                </c:pt>
                <c:pt idx="353">
                  <c:v>41758</c:v>
                </c:pt>
                <c:pt idx="354">
                  <c:v>41757</c:v>
                </c:pt>
                <c:pt idx="355">
                  <c:v>41754</c:v>
                </c:pt>
                <c:pt idx="356">
                  <c:v>41753</c:v>
                </c:pt>
                <c:pt idx="357">
                  <c:v>41752</c:v>
                </c:pt>
                <c:pt idx="358">
                  <c:v>41751</c:v>
                </c:pt>
                <c:pt idx="359">
                  <c:v>41750</c:v>
                </c:pt>
                <c:pt idx="360">
                  <c:v>41747</c:v>
                </c:pt>
                <c:pt idx="361">
                  <c:v>41746</c:v>
                </c:pt>
                <c:pt idx="362">
                  <c:v>41745</c:v>
                </c:pt>
                <c:pt idx="363">
                  <c:v>41744</c:v>
                </c:pt>
                <c:pt idx="364">
                  <c:v>41743</c:v>
                </c:pt>
                <c:pt idx="365">
                  <c:v>41740</c:v>
                </c:pt>
                <c:pt idx="366">
                  <c:v>41739</c:v>
                </c:pt>
                <c:pt idx="367">
                  <c:v>41738</c:v>
                </c:pt>
                <c:pt idx="368">
                  <c:v>41737</c:v>
                </c:pt>
                <c:pt idx="369">
                  <c:v>41736</c:v>
                </c:pt>
                <c:pt idx="370">
                  <c:v>41733</c:v>
                </c:pt>
                <c:pt idx="371">
                  <c:v>41732</c:v>
                </c:pt>
                <c:pt idx="372">
                  <c:v>41731</c:v>
                </c:pt>
                <c:pt idx="373">
                  <c:v>41730</c:v>
                </c:pt>
                <c:pt idx="374">
                  <c:v>41729</c:v>
                </c:pt>
                <c:pt idx="375">
                  <c:v>41726</c:v>
                </c:pt>
                <c:pt idx="376">
                  <c:v>41725</c:v>
                </c:pt>
                <c:pt idx="377">
                  <c:v>41724</c:v>
                </c:pt>
                <c:pt idx="378">
                  <c:v>41723</c:v>
                </c:pt>
                <c:pt idx="379">
                  <c:v>41722</c:v>
                </c:pt>
                <c:pt idx="380">
                  <c:v>41719</c:v>
                </c:pt>
                <c:pt idx="381">
                  <c:v>41718</c:v>
                </c:pt>
                <c:pt idx="382">
                  <c:v>41717</c:v>
                </c:pt>
                <c:pt idx="383">
                  <c:v>41716</c:v>
                </c:pt>
                <c:pt idx="384">
                  <c:v>41715</c:v>
                </c:pt>
                <c:pt idx="385">
                  <c:v>41712</c:v>
                </c:pt>
                <c:pt idx="386">
                  <c:v>41711</c:v>
                </c:pt>
                <c:pt idx="387">
                  <c:v>41710</c:v>
                </c:pt>
                <c:pt idx="388">
                  <c:v>41709</c:v>
                </c:pt>
                <c:pt idx="389">
                  <c:v>41705</c:v>
                </c:pt>
                <c:pt idx="390">
                  <c:v>41704</c:v>
                </c:pt>
                <c:pt idx="391">
                  <c:v>41703</c:v>
                </c:pt>
                <c:pt idx="392">
                  <c:v>41702</c:v>
                </c:pt>
                <c:pt idx="393">
                  <c:v>41701</c:v>
                </c:pt>
                <c:pt idx="394">
                  <c:v>41698</c:v>
                </c:pt>
                <c:pt idx="395">
                  <c:v>41697</c:v>
                </c:pt>
                <c:pt idx="396">
                  <c:v>41696</c:v>
                </c:pt>
                <c:pt idx="397">
                  <c:v>41695</c:v>
                </c:pt>
                <c:pt idx="398">
                  <c:v>41694</c:v>
                </c:pt>
                <c:pt idx="399">
                  <c:v>41691</c:v>
                </c:pt>
                <c:pt idx="400">
                  <c:v>41690</c:v>
                </c:pt>
                <c:pt idx="401">
                  <c:v>41689</c:v>
                </c:pt>
                <c:pt idx="402">
                  <c:v>41688</c:v>
                </c:pt>
                <c:pt idx="403">
                  <c:v>41687</c:v>
                </c:pt>
                <c:pt idx="404">
                  <c:v>41684</c:v>
                </c:pt>
                <c:pt idx="405">
                  <c:v>41683</c:v>
                </c:pt>
                <c:pt idx="406">
                  <c:v>41682</c:v>
                </c:pt>
                <c:pt idx="407">
                  <c:v>41681</c:v>
                </c:pt>
                <c:pt idx="408">
                  <c:v>41680</c:v>
                </c:pt>
                <c:pt idx="409">
                  <c:v>41677</c:v>
                </c:pt>
                <c:pt idx="410">
                  <c:v>41676</c:v>
                </c:pt>
                <c:pt idx="411">
                  <c:v>41675</c:v>
                </c:pt>
                <c:pt idx="412">
                  <c:v>41674</c:v>
                </c:pt>
                <c:pt idx="413">
                  <c:v>41673</c:v>
                </c:pt>
                <c:pt idx="414">
                  <c:v>41670</c:v>
                </c:pt>
                <c:pt idx="415">
                  <c:v>41669</c:v>
                </c:pt>
                <c:pt idx="416">
                  <c:v>41668</c:v>
                </c:pt>
                <c:pt idx="417">
                  <c:v>41667</c:v>
                </c:pt>
                <c:pt idx="418">
                  <c:v>41666</c:v>
                </c:pt>
                <c:pt idx="419">
                  <c:v>41663</c:v>
                </c:pt>
                <c:pt idx="420">
                  <c:v>41662</c:v>
                </c:pt>
                <c:pt idx="421">
                  <c:v>41661</c:v>
                </c:pt>
                <c:pt idx="422">
                  <c:v>41660</c:v>
                </c:pt>
                <c:pt idx="423">
                  <c:v>41659</c:v>
                </c:pt>
                <c:pt idx="424">
                  <c:v>41656</c:v>
                </c:pt>
                <c:pt idx="425">
                  <c:v>41655</c:v>
                </c:pt>
                <c:pt idx="426">
                  <c:v>41654</c:v>
                </c:pt>
                <c:pt idx="427">
                  <c:v>41653</c:v>
                </c:pt>
                <c:pt idx="428">
                  <c:v>41652</c:v>
                </c:pt>
                <c:pt idx="429">
                  <c:v>41649</c:v>
                </c:pt>
                <c:pt idx="430">
                  <c:v>41648</c:v>
                </c:pt>
                <c:pt idx="431">
                  <c:v>41639</c:v>
                </c:pt>
                <c:pt idx="432">
                  <c:v>41638</c:v>
                </c:pt>
                <c:pt idx="433">
                  <c:v>41635</c:v>
                </c:pt>
                <c:pt idx="434">
                  <c:v>41634</c:v>
                </c:pt>
                <c:pt idx="435">
                  <c:v>41633</c:v>
                </c:pt>
                <c:pt idx="436">
                  <c:v>41632</c:v>
                </c:pt>
                <c:pt idx="437">
                  <c:v>41631</c:v>
                </c:pt>
                <c:pt idx="438">
                  <c:v>41628</c:v>
                </c:pt>
                <c:pt idx="439">
                  <c:v>41627</c:v>
                </c:pt>
                <c:pt idx="440">
                  <c:v>41626</c:v>
                </c:pt>
                <c:pt idx="441">
                  <c:v>41625</c:v>
                </c:pt>
                <c:pt idx="442">
                  <c:v>41624</c:v>
                </c:pt>
                <c:pt idx="443">
                  <c:v>41621</c:v>
                </c:pt>
                <c:pt idx="444">
                  <c:v>41620</c:v>
                </c:pt>
                <c:pt idx="445">
                  <c:v>41619</c:v>
                </c:pt>
                <c:pt idx="446">
                  <c:v>41618</c:v>
                </c:pt>
                <c:pt idx="447">
                  <c:v>41617</c:v>
                </c:pt>
                <c:pt idx="448">
                  <c:v>41614</c:v>
                </c:pt>
                <c:pt idx="449">
                  <c:v>41613</c:v>
                </c:pt>
                <c:pt idx="450">
                  <c:v>41612</c:v>
                </c:pt>
                <c:pt idx="451">
                  <c:v>41611</c:v>
                </c:pt>
                <c:pt idx="452">
                  <c:v>41610</c:v>
                </c:pt>
                <c:pt idx="453">
                  <c:v>41607</c:v>
                </c:pt>
                <c:pt idx="454">
                  <c:v>41606</c:v>
                </c:pt>
                <c:pt idx="455">
                  <c:v>41605</c:v>
                </c:pt>
                <c:pt idx="456">
                  <c:v>41604</c:v>
                </c:pt>
                <c:pt idx="457">
                  <c:v>41603</c:v>
                </c:pt>
                <c:pt idx="458">
                  <c:v>41600</c:v>
                </c:pt>
                <c:pt idx="459">
                  <c:v>41599</c:v>
                </c:pt>
                <c:pt idx="460">
                  <c:v>41598</c:v>
                </c:pt>
                <c:pt idx="461">
                  <c:v>41597</c:v>
                </c:pt>
                <c:pt idx="462">
                  <c:v>41596</c:v>
                </c:pt>
                <c:pt idx="463">
                  <c:v>41593</c:v>
                </c:pt>
                <c:pt idx="464">
                  <c:v>41592</c:v>
                </c:pt>
                <c:pt idx="465">
                  <c:v>41591</c:v>
                </c:pt>
                <c:pt idx="466">
                  <c:v>41590</c:v>
                </c:pt>
                <c:pt idx="467">
                  <c:v>41589</c:v>
                </c:pt>
                <c:pt idx="468">
                  <c:v>41586</c:v>
                </c:pt>
                <c:pt idx="469">
                  <c:v>41585</c:v>
                </c:pt>
                <c:pt idx="470">
                  <c:v>41584</c:v>
                </c:pt>
                <c:pt idx="471">
                  <c:v>41583</c:v>
                </c:pt>
                <c:pt idx="472">
                  <c:v>41579</c:v>
                </c:pt>
                <c:pt idx="473">
                  <c:v>41578</c:v>
                </c:pt>
                <c:pt idx="474">
                  <c:v>41577</c:v>
                </c:pt>
                <c:pt idx="475">
                  <c:v>41576</c:v>
                </c:pt>
                <c:pt idx="476">
                  <c:v>41575</c:v>
                </c:pt>
                <c:pt idx="477">
                  <c:v>41572</c:v>
                </c:pt>
                <c:pt idx="478">
                  <c:v>41571</c:v>
                </c:pt>
                <c:pt idx="479">
                  <c:v>41570</c:v>
                </c:pt>
                <c:pt idx="480">
                  <c:v>41569</c:v>
                </c:pt>
                <c:pt idx="481">
                  <c:v>41568</c:v>
                </c:pt>
                <c:pt idx="482">
                  <c:v>41565</c:v>
                </c:pt>
                <c:pt idx="483">
                  <c:v>41564</c:v>
                </c:pt>
                <c:pt idx="484">
                  <c:v>41563</c:v>
                </c:pt>
                <c:pt idx="485">
                  <c:v>41562</c:v>
                </c:pt>
                <c:pt idx="486">
                  <c:v>41561</c:v>
                </c:pt>
                <c:pt idx="487">
                  <c:v>41558</c:v>
                </c:pt>
                <c:pt idx="488">
                  <c:v>41557</c:v>
                </c:pt>
                <c:pt idx="489">
                  <c:v>41556</c:v>
                </c:pt>
                <c:pt idx="490">
                  <c:v>41555</c:v>
                </c:pt>
                <c:pt idx="491">
                  <c:v>41554</c:v>
                </c:pt>
                <c:pt idx="492">
                  <c:v>41551</c:v>
                </c:pt>
                <c:pt idx="493">
                  <c:v>41550</c:v>
                </c:pt>
                <c:pt idx="494">
                  <c:v>41549</c:v>
                </c:pt>
                <c:pt idx="495">
                  <c:v>41548</c:v>
                </c:pt>
                <c:pt idx="496">
                  <c:v>41547</c:v>
                </c:pt>
                <c:pt idx="497">
                  <c:v>41544</c:v>
                </c:pt>
                <c:pt idx="498">
                  <c:v>41543</c:v>
                </c:pt>
                <c:pt idx="499">
                  <c:v>41542</c:v>
                </c:pt>
                <c:pt idx="500">
                  <c:v>41541</c:v>
                </c:pt>
                <c:pt idx="501">
                  <c:v>41540</c:v>
                </c:pt>
                <c:pt idx="502">
                  <c:v>41537</c:v>
                </c:pt>
                <c:pt idx="503">
                  <c:v>41536</c:v>
                </c:pt>
                <c:pt idx="504">
                  <c:v>41535</c:v>
                </c:pt>
                <c:pt idx="505">
                  <c:v>41534</c:v>
                </c:pt>
                <c:pt idx="506">
                  <c:v>41533</c:v>
                </c:pt>
                <c:pt idx="507">
                  <c:v>41530</c:v>
                </c:pt>
                <c:pt idx="508">
                  <c:v>41529</c:v>
                </c:pt>
                <c:pt idx="509">
                  <c:v>41528</c:v>
                </c:pt>
                <c:pt idx="510">
                  <c:v>41527</c:v>
                </c:pt>
                <c:pt idx="511">
                  <c:v>41526</c:v>
                </c:pt>
                <c:pt idx="512">
                  <c:v>41523</c:v>
                </c:pt>
                <c:pt idx="513">
                  <c:v>41522</c:v>
                </c:pt>
                <c:pt idx="514">
                  <c:v>41521</c:v>
                </c:pt>
                <c:pt idx="515">
                  <c:v>41520</c:v>
                </c:pt>
                <c:pt idx="516">
                  <c:v>41519</c:v>
                </c:pt>
                <c:pt idx="517">
                  <c:v>41516</c:v>
                </c:pt>
                <c:pt idx="518">
                  <c:v>41515</c:v>
                </c:pt>
                <c:pt idx="519">
                  <c:v>41514</c:v>
                </c:pt>
                <c:pt idx="520">
                  <c:v>41513</c:v>
                </c:pt>
                <c:pt idx="521">
                  <c:v>41512</c:v>
                </c:pt>
                <c:pt idx="522">
                  <c:v>41509</c:v>
                </c:pt>
                <c:pt idx="523">
                  <c:v>41508</c:v>
                </c:pt>
                <c:pt idx="524">
                  <c:v>41507</c:v>
                </c:pt>
                <c:pt idx="525">
                  <c:v>41506</c:v>
                </c:pt>
                <c:pt idx="526">
                  <c:v>41505</c:v>
                </c:pt>
                <c:pt idx="527">
                  <c:v>41502</c:v>
                </c:pt>
                <c:pt idx="528">
                  <c:v>41501</c:v>
                </c:pt>
                <c:pt idx="529">
                  <c:v>41500</c:v>
                </c:pt>
                <c:pt idx="530">
                  <c:v>41499</c:v>
                </c:pt>
                <c:pt idx="531">
                  <c:v>41498</c:v>
                </c:pt>
                <c:pt idx="532">
                  <c:v>41495</c:v>
                </c:pt>
                <c:pt idx="533">
                  <c:v>41494</c:v>
                </c:pt>
                <c:pt idx="534">
                  <c:v>41493</c:v>
                </c:pt>
                <c:pt idx="535">
                  <c:v>41492</c:v>
                </c:pt>
                <c:pt idx="536">
                  <c:v>41491</c:v>
                </c:pt>
                <c:pt idx="537">
                  <c:v>41488</c:v>
                </c:pt>
                <c:pt idx="538">
                  <c:v>41487</c:v>
                </c:pt>
                <c:pt idx="539">
                  <c:v>41486</c:v>
                </c:pt>
                <c:pt idx="540">
                  <c:v>41485</c:v>
                </c:pt>
                <c:pt idx="541">
                  <c:v>41484</c:v>
                </c:pt>
                <c:pt idx="542">
                  <c:v>41481</c:v>
                </c:pt>
                <c:pt idx="543">
                  <c:v>41480</c:v>
                </c:pt>
                <c:pt idx="544">
                  <c:v>41479</c:v>
                </c:pt>
                <c:pt idx="545">
                  <c:v>41478</c:v>
                </c:pt>
                <c:pt idx="546">
                  <c:v>41477</c:v>
                </c:pt>
                <c:pt idx="547">
                  <c:v>41474</c:v>
                </c:pt>
                <c:pt idx="548">
                  <c:v>41473</c:v>
                </c:pt>
                <c:pt idx="549">
                  <c:v>41472</c:v>
                </c:pt>
                <c:pt idx="550">
                  <c:v>41471</c:v>
                </c:pt>
                <c:pt idx="551">
                  <c:v>41470</c:v>
                </c:pt>
                <c:pt idx="552">
                  <c:v>41467</c:v>
                </c:pt>
                <c:pt idx="553">
                  <c:v>41466</c:v>
                </c:pt>
                <c:pt idx="554">
                  <c:v>41465</c:v>
                </c:pt>
                <c:pt idx="555">
                  <c:v>41464</c:v>
                </c:pt>
                <c:pt idx="556">
                  <c:v>41463</c:v>
                </c:pt>
                <c:pt idx="557">
                  <c:v>41460</c:v>
                </c:pt>
                <c:pt idx="558">
                  <c:v>41459</c:v>
                </c:pt>
                <c:pt idx="559">
                  <c:v>41458</c:v>
                </c:pt>
                <c:pt idx="560">
                  <c:v>41457</c:v>
                </c:pt>
                <c:pt idx="561">
                  <c:v>41456</c:v>
                </c:pt>
                <c:pt idx="562">
                  <c:v>41453</c:v>
                </c:pt>
                <c:pt idx="563">
                  <c:v>41452</c:v>
                </c:pt>
                <c:pt idx="564">
                  <c:v>41451</c:v>
                </c:pt>
                <c:pt idx="565">
                  <c:v>41450</c:v>
                </c:pt>
                <c:pt idx="566">
                  <c:v>41449</c:v>
                </c:pt>
                <c:pt idx="567">
                  <c:v>41446</c:v>
                </c:pt>
                <c:pt idx="568">
                  <c:v>41445</c:v>
                </c:pt>
                <c:pt idx="569">
                  <c:v>41444</c:v>
                </c:pt>
                <c:pt idx="570">
                  <c:v>41443</c:v>
                </c:pt>
                <c:pt idx="571">
                  <c:v>41442</c:v>
                </c:pt>
                <c:pt idx="572">
                  <c:v>41439</c:v>
                </c:pt>
                <c:pt idx="573">
                  <c:v>41438</c:v>
                </c:pt>
                <c:pt idx="574">
                  <c:v>41436</c:v>
                </c:pt>
                <c:pt idx="575">
                  <c:v>41435</c:v>
                </c:pt>
                <c:pt idx="576">
                  <c:v>41432</c:v>
                </c:pt>
                <c:pt idx="577">
                  <c:v>41431</c:v>
                </c:pt>
                <c:pt idx="578">
                  <c:v>41430</c:v>
                </c:pt>
                <c:pt idx="579">
                  <c:v>41429</c:v>
                </c:pt>
                <c:pt idx="580">
                  <c:v>41428</c:v>
                </c:pt>
                <c:pt idx="581">
                  <c:v>41425</c:v>
                </c:pt>
                <c:pt idx="582">
                  <c:v>41424</c:v>
                </c:pt>
                <c:pt idx="583">
                  <c:v>41423</c:v>
                </c:pt>
                <c:pt idx="584">
                  <c:v>41422</c:v>
                </c:pt>
                <c:pt idx="585">
                  <c:v>41421</c:v>
                </c:pt>
                <c:pt idx="586">
                  <c:v>41418</c:v>
                </c:pt>
                <c:pt idx="587">
                  <c:v>41417</c:v>
                </c:pt>
                <c:pt idx="588">
                  <c:v>41416</c:v>
                </c:pt>
                <c:pt idx="589">
                  <c:v>41415</c:v>
                </c:pt>
                <c:pt idx="590">
                  <c:v>41414</c:v>
                </c:pt>
                <c:pt idx="591">
                  <c:v>41411</c:v>
                </c:pt>
                <c:pt idx="592">
                  <c:v>41410</c:v>
                </c:pt>
                <c:pt idx="593">
                  <c:v>41409</c:v>
                </c:pt>
                <c:pt idx="594">
                  <c:v>41408</c:v>
                </c:pt>
                <c:pt idx="595">
                  <c:v>41407</c:v>
                </c:pt>
                <c:pt idx="596">
                  <c:v>41402</c:v>
                </c:pt>
                <c:pt idx="597">
                  <c:v>41401</c:v>
                </c:pt>
                <c:pt idx="598">
                  <c:v>41400</c:v>
                </c:pt>
                <c:pt idx="599">
                  <c:v>41394</c:v>
                </c:pt>
                <c:pt idx="600">
                  <c:v>41393</c:v>
                </c:pt>
                <c:pt idx="601">
                  <c:v>41390</c:v>
                </c:pt>
                <c:pt idx="602">
                  <c:v>41389</c:v>
                </c:pt>
                <c:pt idx="603">
                  <c:v>41388</c:v>
                </c:pt>
                <c:pt idx="604">
                  <c:v>41387</c:v>
                </c:pt>
                <c:pt idx="605">
                  <c:v>41386</c:v>
                </c:pt>
                <c:pt idx="606">
                  <c:v>41383</c:v>
                </c:pt>
                <c:pt idx="607">
                  <c:v>41382</c:v>
                </c:pt>
                <c:pt idx="608">
                  <c:v>41381</c:v>
                </c:pt>
                <c:pt idx="609">
                  <c:v>41380</c:v>
                </c:pt>
                <c:pt idx="610">
                  <c:v>41379</c:v>
                </c:pt>
                <c:pt idx="611">
                  <c:v>41376</c:v>
                </c:pt>
                <c:pt idx="612">
                  <c:v>41375</c:v>
                </c:pt>
                <c:pt idx="613">
                  <c:v>41374</c:v>
                </c:pt>
                <c:pt idx="614">
                  <c:v>41373</c:v>
                </c:pt>
                <c:pt idx="615">
                  <c:v>41372</c:v>
                </c:pt>
                <c:pt idx="616">
                  <c:v>41369</c:v>
                </c:pt>
                <c:pt idx="617">
                  <c:v>41368</c:v>
                </c:pt>
                <c:pt idx="618">
                  <c:v>41367</c:v>
                </c:pt>
                <c:pt idx="619">
                  <c:v>41366</c:v>
                </c:pt>
                <c:pt idx="620">
                  <c:v>41365</c:v>
                </c:pt>
                <c:pt idx="621">
                  <c:v>41362</c:v>
                </c:pt>
                <c:pt idx="622">
                  <c:v>41361</c:v>
                </c:pt>
                <c:pt idx="623">
                  <c:v>41360</c:v>
                </c:pt>
                <c:pt idx="624">
                  <c:v>41359</c:v>
                </c:pt>
                <c:pt idx="625">
                  <c:v>41358</c:v>
                </c:pt>
                <c:pt idx="626">
                  <c:v>41355</c:v>
                </c:pt>
                <c:pt idx="627">
                  <c:v>41354</c:v>
                </c:pt>
                <c:pt idx="628">
                  <c:v>41353</c:v>
                </c:pt>
                <c:pt idx="629">
                  <c:v>41352</c:v>
                </c:pt>
                <c:pt idx="630">
                  <c:v>41351</c:v>
                </c:pt>
                <c:pt idx="631">
                  <c:v>41348</c:v>
                </c:pt>
                <c:pt idx="632">
                  <c:v>41347</c:v>
                </c:pt>
                <c:pt idx="633">
                  <c:v>41346</c:v>
                </c:pt>
                <c:pt idx="634">
                  <c:v>41345</c:v>
                </c:pt>
                <c:pt idx="635">
                  <c:v>41344</c:v>
                </c:pt>
                <c:pt idx="636">
                  <c:v>41340</c:v>
                </c:pt>
                <c:pt idx="637">
                  <c:v>41339</c:v>
                </c:pt>
                <c:pt idx="638">
                  <c:v>41338</c:v>
                </c:pt>
                <c:pt idx="639">
                  <c:v>41337</c:v>
                </c:pt>
                <c:pt idx="640">
                  <c:v>41334</c:v>
                </c:pt>
                <c:pt idx="641">
                  <c:v>41333</c:v>
                </c:pt>
                <c:pt idx="642">
                  <c:v>41332</c:v>
                </c:pt>
                <c:pt idx="643">
                  <c:v>41331</c:v>
                </c:pt>
                <c:pt idx="644">
                  <c:v>41330</c:v>
                </c:pt>
                <c:pt idx="645">
                  <c:v>41327</c:v>
                </c:pt>
                <c:pt idx="646">
                  <c:v>41326</c:v>
                </c:pt>
                <c:pt idx="647">
                  <c:v>41325</c:v>
                </c:pt>
                <c:pt idx="648">
                  <c:v>41324</c:v>
                </c:pt>
                <c:pt idx="649">
                  <c:v>41323</c:v>
                </c:pt>
                <c:pt idx="650">
                  <c:v>41320</c:v>
                </c:pt>
                <c:pt idx="651">
                  <c:v>41319</c:v>
                </c:pt>
                <c:pt idx="652">
                  <c:v>41318</c:v>
                </c:pt>
                <c:pt idx="653">
                  <c:v>41317</c:v>
                </c:pt>
                <c:pt idx="654">
                  <c:v>41316</c:v>
                </c:pt>
                <c:pt idx="655">
                  <c:v>41313</c:v>
                </c:pt>
                <c:pt idx="656">
                  <c:v>41312</c:v>
                </c:pt>
                <c:pt idx="657">
                  <c:v>41311</c:v>
                </c:pt>
                <c:pt idx="658">
                  <c:v>41310</c:v>
                </c:pt>
                <c:pt idx="659">
                  <c:v>41309</c:v>
                </c:pt>
                <c:pt idx="660">
                  <c:v>41306</c:v>
                </c:pt>
                <c:pt idx="661">
                  <c:v>41305</c:v>
                </c:pt>
                <c:pt idx="662">
                  <c:v>41304</c:v>
                </c:pt>
                <c:pt idx="663">
                  <c:v>41303</c:v>
                </c:pt>
                <c:pt idx="664">
                  <c:v>41302</c:v>
                </c:pt>
                <c:pt idx="665">
                  <c:v>41299</c:v>
                </c:pt>
                <c:pt idx="666">
                  <c:v>41298</c:v>
                </c:pt>
                <c:pt idx="667">
                  <c:v>41297</c:v>
                </c:pt>
                <c:pt idx="668">
                  <c:v>41296</c:v>
                </c:pt>
                <c:pt idx="669">
                  <c:v>41295</c:v>
                </c:pt>
                <c:pt idx="670">
                  <c:v>41292</c:v>
                </c:pt>
                <c:pt idx="671">
                  <c:v>41291</c:v>
                </c:pt>
                <c:pt idx="672">
                  <c:v>41290</c:v>
                </c:pt>
                <c:pt idx="673">
                  <c:v>41289</c:v>
                </c:pt>
                <c:pt idx="674">
                  <c:v>41288</c:v>
                </c:pt>
                <c:pt idx="675">
                  <c:v>41285</c:v>
                </c:pt>
                <c:pt idx="676">
                  <c:v>41284</c:v>
                </c:pt>
                <c:pt idx="677">
                  <c:v>41283</c:v>
                </c:pt>
                <c:pt idx="678">
                  <c:v>41272</c:v>
                </c:pt>
                <c:pt idx="679">
                  <c:v>41271</c:v>
                </c:pt>
                <c:pt idx="680">
                  <c:v>41270</c:v>
                </c:pt>
                <c:pt idx="681">
                  <c:v>41269</c:v>
                </c:pt>
                <c:pt idx="682">
                  <c:v>41268</c:v>
                </c:pt>
                <c:pt idx="683">
                  <c:v>41267</c:v>
                </c:pt>
                <c:pt idx="684">
                  <c:v>41264</c:v>
                </c:pt>
                <c:pt idx="685">
                  <c:v>41263</c:v>
                </c:pt>
                <c:pt idx="686">
                  <c:v>41262</c:v>
                </c:pt>
                <c:pt idx="687">
                  <c:v>41261</c:v>
                </c:pt>
                <c:pt idx="688">
                  <c:v>41260</c:v>
                </c:pt>
                <c:pt idx="689">
                  <c:v>41257</c:v>
                </c:pt>
                <c:pt idx="690">
                  <c:v>41256</c:v>
                </c:pt>
                <c:pt idx="691">
                  <c:v>41255</c:v>
                </c:pt>
                <c:pt idx="692">
                  <c:v>41254</c:v>
                </c:pt>
                <c:pt idx="693">
                  <c:v>41253</c:v>
                </c:pt>
                <c:pt idx="694">
                  <c:v>41250</c:v>
                </c:pt>
                <c:pt idx="695">
                  <c:v>41249</c:v>
                </c:pt>
                <c:pt idx="696">
                  <c:v>41248</c:v>
                </c:pt>
                <c:pt idx="697">
                  <c:v>41247</c:v>
                </c:pt>
                <c:pt idx="698">
                  <c:v>41246</c:v>
                </c:pt>
                <c:pt idx="699">
                  <c:v>41243</c:v>
                </c:pt>
                <c:pt idx="700">
                  <c:v>41242</c:v>
                </c:pt>
                <c:pt idx="701">
                  <c:v>41241</c:v>
                </c:pt>
                <c:pt idx="702">
                  <c:v>41240</c:v>
                </c:pt>
                <c:pt idx="703">
                  <c:v>41239</c:v>
                </c:pt>
                <c:pt idx="704">
                  <c:v>41236</c:v>
                </c:pt>
                <c:pt idx="705">
                  <c:v>41235</c:v>
                </c:pt>
                <c:pt idx="706">
                  <c:v>41234</c:v>
                </c:pt>
                <c:pt idx="707">
                  <c:v>41233</c:v>
                </c:pt>
                <c:pt idx="708">
                  <c:v>41232</c:v>
                </c:pt>
                <c:pt idx="709">
                  <c:v>41229</c:v>
                </c:pt>
                <c:pt idx="710">
                  <c:v>41228</c:v>
                </c:pt>
                <c:pt idx="711">
                  <c:v>41227</c:v>
                </c:pt>
                <c:pt idx="712">
                  <c:v>41226</c:v>
                </c:pt>
                <c:pt idx="713">
                  <c:v>41225</c:v>
                </c:pt>
                <c:pt idx="714">
                  <c:v>41222</c:v>
                </c:pt>
                <c:pt idx="715">
                  <c:v>41221</c:v>
                </c:pt>
                <c:pt idx="716">
                  <c:v>41220</c:v>
                </c:pt>
                <c:pt idx="717">
                  <c:v>41219</c:v>
                </c:pt>
                <c:pt idx="718">
                  <c:v>41215</c:v>
                </c:pt>
                <c:pt idx="719">
                  <c:v>41214</c:v>
                </c:pt>
                <c:pt idx="720">
                  <c:v>41213</c:v>
                </c:pt>
                <c:pt idx="721">
                  <c:v>41212</c:v>
                </c:pt>
                <c:pt idx="722">
                  <c:v>41211</c:v>
                </c:pt>
                <c:pt idx="723">
                  <c:v>41208</c:v>
                </c:pt>
                <c:pt idx="724">
                  <c:v>41207</c:v>
                </c:pt>
                <c:pt idx="725">
                  <c:v>41206</c:v>
                </c:pt>
                <c:pt idx="726">
                  <c:v>41205</c:v>
                </c:pt>
                <c:pt idx="727">
                  <c:v>41204</c:v>
                </c:pt>
                <c:pt idx="728">
                  <c:v>41201</c:v>
                </c:pt>
                <c:pt idx="729">
                  <c:v>41200</c:v>
                </c:pt>
                <c:pt idx="730">
                  <c:v>41199</c:v>
                </c:pt>
                <c:pt idx="731">
                  <c:v>41198</c:v>
                </c:pt>
                <c:pt idx="732">
                  <c:v>41197</c:v>
                </c:pt>
                <c:pt idx="733">
                  <c:v>41194</c:v>
                </c:pt>
                <c:pt idx="734">
                  <c:v>41193</c:v>
                </c:pt>
                <c:pt idx="735">
                  <c:v>41192</c:v>
                </c:pt>
                <c:pt idx="736">
                  <c:v>41191</c:v>
                </c:pt>
                <c:pt idx="737">
                  <c:v>41190</c:v>
                </c:pt>
                <c:pt idx="738">
                  <c:v>41187</c:v>
                </c:pt>
                <c:pt idx="739">
                  <c:v>41186</c:v>
                </c:pt>
                <c:pt idx="740">
                  <c:v>41185</c:v>
                </c:pt>
                <c:pt idx="741">
                  <c:v>41184</c:v>
                </c:pt>
                <c:pt idx="742">
                  <c:v>41183</c:v>
                </c:pt>
                <c:pt idx="743">
                  <c:v>41180</c:v>
                </c:pt>
                <c:pt idx="744">
                  <c:v>41179</c:v>
                </c:pt>
                <c:pt idx="745">
                  <c:v>41178</c:v>
                </c:pt>
                <c:pt idx="746">
                  <c:v>41177</c:v>
                </c:pt>
                <c:pt idx="747">
                  <c:v>41176</c:v>
                </c:pt>
                <c:pt idx="748">
                  <c:v>41173</c:v>
                </c:pt>
                <c:pt idx="749">
                  <c:v>41172</c:v>
                </c:pt>
                <c:pt idx="750">
                  <c:v>41171</c:v>
                </c:pt>
                <c:pt idx="751">
                  <c:v>41170</c:v>
                </c:pt>
                <c:pt idx="752">
                  <c:v>41169</c:v>
                </c:pt>
                <c:pt idx="753">
                  <c:v>41166</c:v>
                </c:pt>
                <c:pt idx="754">
                  <c:v>41165</c:v>
                </c:pt>
                <c:pt idx="755">
                  <c:v>41164</c:v>
                </c:pt>
                <c:pt idx="756">
                  <c:v>41163</c:v>
                </c:pt>
                <c:pt idx="757">
                  <c:v>41162</c:v>
                </c:pt>
                <c:pt idx="758">
                  <c:v>41159</c:v>
                </c:pt>
                <c:pt idx="759">
                  <c:v>41158</c:v>
                </c:pt>
                <c:pt idx="760">
                  <c:v>41157</c:v>
                </c:pt>
                <c:pt idx="761">
                  <c:v>41156</c:v>
                </c:pt>
                <c:pt idx="762">
                  <c:v>41155</c:v>
                </c:pt>
                <c:pt idx="763">
                  <c:v>41152</c:v>
                </c:pt>
                <c:pt idx="764">
                  <c:v>41151</c:v>
                </c:pt>
                <c:pt idx="765">
                  <c:v>41150</c:v>
                </c:pt>
                <c:pt idx="766">
                  <c:v>41149</c:v>
                </c:pt>
                <c:pt idx="767">
                  <c:v>41148</c:v>
                </c:pt>
                <c:pt idx="768">
                  <c:v>41145</c:v>
                </c:pt>
                <c:pt idx="769">
                  <c:v>41144</c:v>
                </c:pt>
                <c:pt idx="770">
                  <c:v>41143</c:v>
                </c:pt>
                <c:pt idx="771">
                  <c:v>41142</c:v>
                </c:pt>
                <c:pt idx="772">
                  <c:v>41141</c:v>
                </c:pt>
                <c:pt idx="773">
                  <c:v>41138</c:v>
                </c:pt>
                <c:pt idx="774">
                  <c:v>41137</c:v>
                </c:pt>
                <c:pt idx="775">
                  <c:v>41136</c:v>
                </c:pt>
                <c:pt idx="776">
                  <c:v>41135</c:v>
                </c:pt>
                <c:pt idx="777">
                  <c:v>41134</c:v>
                </c:pt>
                <c:pt idx="778">
                  <c:v>41131</c:v>
                </c:pt>
                <c:pt idx="779">
                  <c:v>41130</c:v>
                </c:pt>
                <c:pt idx="780">
                  <c:v>41129</c:v>
                </c:pt>
                <c:pt idx="781">
                  <c:v>41128</c:v>
                </c:pt>
                <c:pt idx="782">
                  <c:v>41127</c:v>
                </c:pt>
                <c:pt idx="783">
                  <c:v>41124</c:v>
                </c:pt>
                <c:pt idx="784">
                  <c:v>41123</c:v>
                </c:pt>
                <c:pt idx="785">
                  <c:v>41122</c:v>
                </c:pt>
                <c:pt idx="786">
                  <c:v>41121</c:v>
                </c:pt>
                <c:pt idx="787">
                  <c:v>41120</c:v>
                </c:pt>
                <c:pt idx="788">
                  <c:v>41117</c:v>
                </c:pt>
                <c:pt idx="789">
                  <c:v>41116</c:v>
                </c:pt>
                <c:pt idx="790">
                  <c:v>41115</c:v>
                </c:pt>
                <c:pt idx="791">
                  <c:v>41114</c:v>
                </c:pt>
                <c:pt idx="792">
                  <c:v>41113</c:v>
                </c:pt>
                <c:pt idx="793">
                  <c:v>41110</c:v>
                </c:pt>
                <c:pt idx="794">
                  <c:v>41109</c:v>
                </c:pt>
                <c:pt idx="795">
                  <c:v>41108</c:v>
                </c:pt>
                <c:pt idx="796">
                  <c:v>41107</c:v>
                </c:pt>
                <c:pt idx="797">
                  <c:v>41106</c:v>
                </c:pt>
                <c:pt idx="798">
                  <c:v>41103</c:v>
                </c:pt>
                <c:pt idx="799">
                  <c:v>41102</c:v>
                </c:pt>
                <c:pt idx="800">
                  <c:v>41101</c:v>
                </c:pt>
                <c:pt idx="801">
                  <c:v>41100</c:v>
                </c:pt>
                <c:pt idx="802">
                  <c:v>41099</c:v>
                </c:pt>
                <c:pt idx="803">
                  <c:v>41096</c:v>
                </c:pt>
                <c:pt idx="804">
                  <c:v>41095</c:v>
                </c:pt>
                <c:pt idx="805">
                  <c:v>41094</c:v>
                </c:pt>
                <c:pt idx="806">
                  <c:v>41093</c:v>
                </c:pt>
                <c:pt idx="807">
                  <c:v>41092</c:v>
                </c:pt>
                <c:pt idx="808">
                  <c:v>41089</c:v>
                </c:pt>
                <c:pt idx="809">
                  <c:v>41088</c:v>
                </c:pt>
                <c:pt idx="810">
                  <c:v>41087</c:v>
                </c:pt>
                <c:pt idx="811">
                  <c:v>41086</c:v>
                </c:pt>
                <c:pt idx="812">
                  <c:v>41085</c:v>
                </c:pt>
                <c:pt idx="813">
                  <c:v>41082</c:v>
                </c:pt>
                <c:pt idx="814">
                  <c:v>41081</c:v>
                </c:pt>
                <c:pt idx="815">
                  <c:v>41080</c:v>
                </c:pt>
                <c:pt idx="816">
                  <c:v>41079</c:v>
                </c:pt>
                <c:pt idx="817">
                  <c:v>41078</c:v>
                </c:pt>
                <c:pt idx="818">
                  <c:v>41075</c:v>
                </c:pt>
                <c:pt idx="819">
                  <c:v>41074</c:v>
                </c:pt>
                <c:pt idx="820">
                  <c:v>41073</c:v>
                </c:pt>
                <c:pt idx="821">
                  <c:v>41069</c:v>
                </c:pt>
                <c:pt idx="822">
                  <c:v>41068</c:v>
                </c:pt>
                <c:pt idx="823">
                  <c:v>41067</c:v>
                </c:pt>
                <c:pt idx="824">
                  <c:v>41066</c:v>
                </c:pt>
                <c:pt idx="825">
                  <c:v>41065</c:v>
                </c:pt>
                <c:pt idx="826">
                  <c:v>41064</c:v>
                </c:pt>
                <c:pt idx="827">
                  <c:v>41061</c:v>
                </c:pt>
                <c:pt idx="828">
                  <c:v>41060</c:v>
                </c:pt>
                <c:pt idx="829">
                  <c:v>41059</c:v>
                </c:pt>
                <c:pt idx="830">
                  <c:v>41058</c:v>
                </c:pt>
                <c:pt idx="831">
                  <c:v>41057</c:v>
                </c:pt>
                <c:pt idx="832">
                  <c:v>41054</c:v>
                </c:pt>
                <c:pt idx="833">
                  <c:v>41053</c:v>
                </c:pt>
                <c:pt idx="834">
                  <c:v>41052</c:v>
                </c:pt>
                <c:pt idx="835">
                  <c:v>41051</c:v>
                </c:pt>
                <c:pt idx="836">
                  <c:v>41050</c:v>
                </c:pt>
                <c:pt idx="837">
                  <c:v>41047</c:v>
                </c:pt>
                <c:pt idx="838">
                  <c:v>41046</c:v>
                </c:pt>
                <c:pt idx="839">
                  <c:v>41045</c:v>
                </c:pt>
                <c:pt idx="840">
                  <c:v>41044</c:v>
                </c:pt>
                <c:pt idx="841">
                  <c:v>41043</c:v>
                </c:pt>
                <c:pt idx="842">
                  <c:v>41041</c:v>
                </c:pt>
                <c:pt idx="843">
                  <c:v>41040</c:v>
                </c:pt>
                <c:pt idx="844">
                  <c:v>41039</c:v>
                </c:pt>
                <c:pt idx="845">
                  <c:v>41034</c:v>
                </c:pt>
                <c:pt idx="846">
                  <c:v>41033</c:v>
                </c:pt>
                <c:pt idx="847">
                  <c:v>41032</c:v>
                </c:pt>
                <c:pt idx="848">
                  <c:v>41031</c:v>
                </c:pt>
                <c:pt idx="849">
                  <c:v>41027</c:v>
                </c:pt>
                <c:pt idx="850">
                  <c:v>41026</c:v>
                </c:pt>
                <c:pt idx="851">
                  <c:v>41025</c:v>
                </c:pt>
                <c:pt idx="852">
                  <c:v>41024</c:v>
                </c:pt>
                <c:pt idx="853">
                  <c:v>41023</c:v>
                </c:pt>
                <c:pt idx="854">
                  <c:v>41022</c:v>
                </c:pt>
                <c:pt idx="855">
                  <c:v>41019</c:v>
                </c:pt>
                <c:pt idx="856">
                  <c:v>41018</c:v>
                </c:pt>
                <c:pt idx="857">
                  <c:v>41017</c:v>
                </c:pt>
                <c:pt idx="858">
                  <c:v>41016</c:v>
                </c:pt>
                <c:pt idx="859">
                  <c:v>41015</c:v>
                </c:pt>
                <c:pt idx="860">
                  <c:v>41012</c:v>
                </c:pt>
                <c:pt idx="861">
                  <c:v>41011</c:v>
                </c:pt>
                <c:pt idx="862">
                  <c:v>41010</c:v>
                </c:pt>
                <c:pt idx="863">
                  <c:v>41009</c:v>
                </c:pt>
                <c:pt idx="864">
                  <c:v>41008</c:v>
                </c:pt>
                <c:pt idx="865">
                  <c:v>41005</c:v>
                </c:pt>
                <c:pt idx="866">
                  <c:v>41004</c:v>
                </c:pt>
                <c:pt idx="867">
                  <c:v>41003</c:v>
                </c:pt>
                <c:pt idx="868">
                  <c:v>41002</c:v>
                </c:pt>
                <c:pt idx="869">
                  <c:v>41001</c:v>
                </c:pt>
                <c:pt idx="870">
                  <c:v>40998</c:v>
                </c:pt>
                <c:pt idx="871">
                  <c:v>40997</c:v>
                </c:pt>
                <c:pt idx="872">
                  <c:v>40996</c:v>
                </c:pt>
                <c:pt idx="873">
                  <c:v>40995</c:v>
                </c:pt>
                <c:pt idx="874">
                  <c:v>40994</c:v>
                </c:pt>
                <c:pt idx="875">
                  <c:v>40991</c:v>
                </c:pt>
                <c:pt idx="876">
                  <c:v>40990</c:v>
                </c:pt>
                <c:pt idx="877">
                  <c:v>40989</c:v>
                </c:pt>
                <c:pt idx="878">
                  <c:v>40988</c:v>
                </c:pt>
                <c:pt idx="879">
                  <c:v>40987</c:v>
                </c:pt>
                <c:pt idx="880">
                  <c:v>40984</c:v>
                </c:pt>
                <c:pt idx="881">
                  <c:v>40983</c:v>
                </c:pt>
                <c:pt idx="882">
                  <c:v>40982</c:v>
                </c:pt>
                <c:pt idx="883">
                  <c:v>40981</c:v>
                </c:pt>
                <c:pt idx="884">
                  <c:v>40980</c:v>
                </c:pt>
                <c:pt idx="885">
                  <c:v>40979</c:v>
                </c:pt>
                <c:pt idx="886">
                  <c:v>40975</c:v>
                </c:pt>
                <c:pt idx="887">
                  <c:v>40974</c:v>
                </c:pt>
                <c:pt idx="888">
                  <c:v>40973</c:v>
                </c:pt>
                <c:pt idx="889">
                  <c:v>40970</c:v>
                </c:pt>
                <c:pt idx="890">
                  <c:v>40969</c:v>
                </c:pt>
                <c:pt idx="891">
                  <c:v>40968</c:v>
                </c:pt>
                <c:pt idx="892">
                  <c:v>40967</c:v>
                </c:pt>
                <c:pt idx="893">
                  <c:v>40966</c:v>
                </c:pt>
                <c:pt idx="894">
                  <c:v>40963</c:v>
                </c:pt>
                <c:pt idx="895">
                  <c:v>40961</c:v>
                </c:pt>
                <c:pt idx="896">
                  <c:v>40960</c:v>
                </c:pt>
                <c:pt idx="897">
                  <c:v>40959</c:v>
                </c:pt>
                <c:pt idx="898">
                  <c:v>40956</c:v>
                </c:pt>
                <c:pt idx="899">
                  <c:v>40955</c:v>
                </c:pt>
                <c:pt idx="900">
                  <c:v>40954</c:v>
                </c:pt>
                <c:pt idx="901">
                  <c:v>40953</c:v>
                </c:pt>
                <c:pt idx="902">
                  <c:v>40952</c:v>
                </c:pt>
                <c:pt idx="903">
                  <c:v>40949</c:v>
                </c:pt>
                <c:pt idx="904">
                  <c:v>40948</c:v>
                </c:pt>
                <c:pt idx="905">
                  <c:v>40947</c:v>
                </c:pt>
                <c:pt idx="906">
                  <c:v>40946</c:v>
                </c:pt>
                <c:pt idx="907">
                  <c:v>40945</c:v>
                </c:pt>
                <c:pt idx="908">
                  <c:v>40942</c:v>
                </c:pt>
                <c:pt idx="909">
                  <c:v>40941</c:v>
                </c:pt>
                <c:pt idx="910">
                  <c:v>40940</c:v>
                </c:pt>
                <c:pt idx="911">
                  <c:v>40939</c:v>
                </c:pt>
                <c:pt idx="912">
                  <c:v>40938</c:v>
                </c:pt>
                <c:pt idx="913">
                  <c:v>40935</c:v>
                </c:pt>
                <c:pt idx="914">
                  <c:v>40934</c:v>
                </c:pt>
                <c:pt idx="915">
                  <c:v>40933</c:v>
                </c:pt>
                <c:pt idx="916">
                  <c:v>40932</c:v>
                </c:pt>
                <c:pt idx="917">
                  <c:v>40931</c:v>
                </c:pt>
                <c:pt idx="918">
                  <c:v>40928</c:v>
                </c:pt>
                <c:pt idx="919">
                  <c:v>40927</c:v>
                </c:pt>
                <c:pt idx="920">
                  <c:v>40926</c:v>
                </c:pt>
                <c:pt idx="921">
                  <c:v>40925</c:v>
                </c:pt>
                <c:pt idx="922">
                  <c:v>40924</c:v>
                </c:pt>
                <c:pt idx="923">
                  <c:v>40921</c:v>
                </c:pt>
                <c:pt idx="924">
                  <c:v>40920</c:v>
                </c:pt>
                <c:pt idx="925">
                  <c:v>40919</c:v>
                </c:pt>
                <c:pt idx="926">
                  <c:v>40918</c:v>
                </c:pt>
                <c:pt idx="927">
                  <c:v>40907</c:v>
                </c:pt>
                <c:pt idx="928">
                  <c:v>40906</c:v>
                </c:pt>
                <c:pt idx="929">
                  <c:v>40905</c:v>
                </c:pt>
                <c:pt idx="930">
                  <c:v>40904</c:v>
                </c:pt>
                <c:pt idx="931">
                  <c:v>40903</c:v>
                </c:pt>
                <c:pt idx="932">
                  <c:v>40900</c:v>
                </c:pt>
                <c:pt idx="933">
                  <c:v>40899</c:v>
                </c:pt>
                <c:pt idx="934">
                  <c:v>40898</c:v>
                </c:pt>
                <c:pt idx="935">
                  <c:v>40897</c:v>
                </c:pt>
                <c:pt idx="936">
                  <c:v>40896</c:v>
                </c:pt>
                <c:pt idx="937">
                  <c:v>40893</c:v>
                </c:pt>
                <c:pt idx="938">
                  <c:v>40892</c:v>
                </c:pt>
                <c:pt idx="939">
                  <c:v>40891</c:v>
                </c:pt>
                <c:pt idx="940">
                  <c:v>40890</c:v>
                </c:pt>
                <c:pt idx="941">
                  <c:v>40889</c:v>
                </c:pt>
                <c:pt idx="942">
                  <c:v>40886</c:v>
                </c:pt>
                <c:pt idx="943">
                  <c:v>40885</c:v>
                </c:pt>
                <c:pt idx="944">
                  <c:v>40884</c:v>
                </c:pt>
                <c:pt idx="945">
                  <c:v>40883</c:v>
                </c:pt>
                <c:pt idx="946">
                  <c:v>40882</c:v>
                </c:pt>
                <c:pt idx="947">
                  <c:v>40879</c:v>
                </c:pt>
                <c:pt idx="948">
                  <c:v>40878</c:v>
                </c:pt>
                <c:pt idx="949">
                  <c:v>40877</c:v>
                </c:pt>
                <c:pt idx="950">
                  <c:v>40876</c:v>
                </c:pt>
                <c:pt idx="951">
                  <c:v>40875</c:v>
                </c:pt>
                <c:pt idx="952">
                  <c:v>40872</c:v>
                </c:pt>
                <c:pt idx="953">
                  <c:v>40871</c:v>
                </c:pt>
                <c:pt idx="954">
                  <c:v>40870</c:v>
                </c:pt>
                <c:pt idx="955">
                  <c:v>40869</c:v>
                </c:pt>
                <c:pt idx="956">
                  <c:v>40868</c:v>
                </c:pt>
                <c:pt idx="957">
                  <c:v>40865</c:v>
                </c:pt>
                <c:pt idx="958">
                  <c:v>40864</c:v>
                </c:pt>
                <c:pt idx="959">
                  <c:v>40863</c:v>
                </c:pt>
                <c:pt idx="960">
                  <c:v>40862</c:v>
                </c:pt>
                <c:pt idx="961">
                  <c:v>40861</c:v>
                </c:pt>
                <c:pt idx="962">
                  <c:v>40858</c:v>
                </c:pt>
                <c:pt idx="963">
                  <c:v>40857</c:v>
                </c:pt>
                <c:pt idx="964">
                  <c:v>40856</c:v>
                </c:pt>
                <c:pt idx="965">
                  <c:v>40855</c:v>
                </c:pt>
                <c:pt idx="966">
                  <c:v>40854</c:v>
                </c:pt>
                <c:pt idx="967">
                  <c:v>40850</c:v>
                </c:pt>
                <c:pt idx="968">
                  <c:v>40849</c:v>
                </c:pt>
                <c:pt idx="969">
                  <c:v>40848</c:v>
                </c:pt>
                <c:pt idx="970">
                  <c:v>40847</c:v>
                </c:pt>
                <c:pt idx="971">
                  <c:v>40844</c:v>
                </c:pt>
                <c:pt idx="972">
                  <c:v>40843</c:v>
                </c:pt>
                <c:pt idx="973">
                  <c:v>40842</c:v>
                </c:pt>
                <c:pt idx="974">
                  <c:v>40841</c:v>
                </c:pt>
                <c:pt idx="975">
                  <c:v>40840</c:v>
                </c:pt>
                <c:pt idx="976">
                  <c:v>40837</c:v>
                </c:pt>
                <c:pt idx="977">
                  <c:v>40836</c:v>
                </c:pt>
                <c:pt idx="978">
                  <c:v>40835</c:v>
                </c:pt>
                <c:pt idx="979">
                  <c:v>40834</c:v>
                </c:pt>
                <c:pt idx="980">
                  <c:v>40833</c:v>
                </c:pt>
                <c:pt idx="981">
                  <c:v>40830</c:v>
                </c:pt>
                <c:pt idx="982">
                  <c:v>40829</c:v>
                </c:pt>
                <c:pt idx="983">
                  <c:v>40828</c:v>
                </c:pt>
                <c:pt idx="984">
                  <c:v>40827</c:v>
                </c:pt>
                <c:pt idx="985">
                  <c:v>40826</c:v>
                </c:pt>
                <c:pt idx="986">
                  <c:v>40823</c:v>
                </c:pt>
                <c:pt idx="987">
                  <c:v>40822</c:v>
                </c:pt>
                <c:pt idx="988">
                  <c:v>40821</c:v>
                </c:pt>
                <c:pt idx="989">
                  <c:v>40820</c:v>
                </c:pt>
                <c:pt idx="990">
                  <c:v>40819</c:v>
                </c:pt>
                <c:pt idx="991">
                  <c:v>40816</c:v>
                </c:pt>
                <c:pt idx="992">
                  <c:v>40815</c:v>
                </c:pt>
                <c:pt idx="993">
                  <c:v>40814</c:v>
                </c:pt>
                <c:pt idx="994">
                  <c:v>40813</c:v>
                </c:pt>
                <c:pt idx="995">
                  <c:v>40812</c:v>
                </c:pt>
                <c:pt idx="996">
                  <c:v>40809</c:v>
                </c:pt>
                <c:pt idx="997">
                  <c:v>40808</c:v>
                </c:pt>
                <c:pt idx="998">
                  <c:v>40807</c:v>
                </c:pt>
                <c:pt idx="999">
                  <c:v>40806</c:v>
                </c:pt>
                <c:pt idx="1000">
                  <c:v>40805</c:v>
                </c:pt>
                <c:pt idx="1001">
                  <c:v>40802</c:v>
                </c:pt>
                <c:pt idx="1002">
                  <c:v>40801</c:v>
                </c:pt>
                <c:pt idx="1003">
                  <c:v>40800</c:v>
                </c:pt>
                <c:pt idx="1004">
                  <c:v>40799</c:v>
                </c:pt>
                <c:pt idx="1005">
                  <c:v>40798</c:v>
                </c:pt>
                <c:pt idx="1006">
                  <c:v>40795</c:v>
                </c:pt>
                <c:pt idx="1007">
                  <c:v>40794</c:v>
                </c:pt>
                <c:pt idx="1008">
                  <c:v>40793</c:v>
                </c:pt>
                <c:pt idx="1009">
                  <c:v>40792</c:v>
                </c:pt>
                <c:pt idx="1010">
                  <c:v>40791</c:v>
                </c:pt>
                <c:pt idx="1011">
                  <c:v>40788</c:v>
                </c:pt>
                <c:pt idx="1012">
                  <c:v>40787</c:v>
                </c:pt>
                <c:pt idx="1013">
                  <c:v>40786</c:v>
                </c:pt>
                <c:pt idx="1014">
                  <c:v>40785</c:v>
                </c:pt>
                <c:pt idx="1015">
                  <c:v>40784</c:v>
                </c:pt>
                <c:pt idx="1016">
                  <c:v>40781</c:v>
                </c:pt>
                <c:pt idx="1017">
                  <c:v>40780</c:v>
                </c:pt>
                <c:pt idx="1018">
                  <c:v>40779</c:v>
                </c:pt>
                <c:pt idx="1019">
                  <c:v>40778</c:v>
                </c:pt>
                <c:pt idx="1020">
                  <c:v>40777</c:v>
                </c:pt>
                <c:pt idx="1021">
                  <c:v>40774</c:v>
                </c:pt>
                <c:pt idx="1022">
                  <c:v>40773</c:v>
                </c:pt>
                <c:pt idx="1023">
                  <c:v>40772</c:v>
                </c:pt>
                <c:pt idx="1024">
                  <c:v>40771</c:v>
                </c:pt>
                <c:pt idx="1025">
                  <c:v>40770</c:v>
                </c:pt>
                <c:pt idx="1026">
                  <c:v>40767</c:v>
                </c:pt>
                <c:pt idx="1027">
                  <c:v>40766</c:v>
                </c:pt>
                <c:pt idx="1028">
                  <c:v>40765</c:v>
                </c:pt>
                <c:pt idx="1029">
                  <c:v>40764</c:v>
                </c:pt>
                <c:pt idx="1030">
                  <c:v>40763</c:v>
                </c:pt>
                <c:pt idx="1031">
                  <c:v>40760</c:v>
                </c:pt>
                <c:pt idx="1032">
                  <c:v>40759</c:v>
                </c:pt>
                <c:pt idx="1033">
                  <c:v>40758</c:v>
                </c:pt>
                <c:pt idx="1034">
                  <c:v>40757</c:v>
                </c:pt>
                <c:pt idx="1035">
                  <c:v>40756</c:v>
                </c:pt>
                <c:pt idx="1036">
                  <c:v>40753</c:v>
                </c:pt>
                <c:pt idx="1037">
                  <c:v>40752</c:v>
                </c:pt>
                <c:pt idx="1038">
                  <c:v>40751</c:v>
                </c:pt>
                <c:pt idx="1039">
                  <c:v>40750</c:v>
                </c:pt>
                <c:pt idx="1040">
                  <c:v>40749</c:v>
                </c:pt>
                <c:pt idx="1041">
                  <c:v>40746</c:v>
                </c:pt>
                <c:pt idx="1042">
                  <c:v>40745</c:v>
                </c:pt>
                <c:pt idx="1043">
                  <c:v>40744</c:v>
                </c:pt>
                <c:pt idx="1044">
                  <c:v>40743</c:v>
                </c:pt>
                <c:pt idx="1045">
                  <c:v>40742</c:v>
                </c:pt>
                <c:pt idx="1046">
                  <c:v>40739</c:v>
                </c:pt>
                <c:pt idx="1047">
                  <c:v>40738</c:v>
                </c:pt>
                <c:pt idx="1048">
                  <c:v>40737</c:v>
                </c:pt>
                <c:pt idx="1049">
                  <c:v>40736</c:v>
                </c:pt>
                <c:pt idx="1050">
                  <c:v>40735</c:v>
                </c:pt>
                <c:pt idx="1051">
                  <c:v>40732</c:v>
                </c:pt>
                <c:pt idx="1052">
                  <c:v>40731</c:v>
                </c:pt>
                <c:pt idx="1053">
                  <c:v>40730</c:v>
                </c:pt>
                <c:pt idx="1054">
                  <c:v>40729</c:v>
                </c:pt>
                <c:pt idx="1055">
                  <c:v>40728</c:v>
                </c:pt>
                <c:pt idx="1056">
                  <c:v>40725</c:v>
                </c:pt>
                <c:pt idx="1057">
                  <c:v>40724</c:v>
                </c:pt>
                <c:pt idx="1058">
                  <c:v>40723</c:v>
                </c:pt>
                <c:pt idx="1059">
                  <c:v>40722</c:v>
                </c:pt>
                <c:pt idx="1060">
                  <c:v>40721</c:v>
                </c:pt>
                <c:pt idx="1061">
                  <c:v>40718</c:v>
                </c:pt>
                <c:pt idx="1062">
                  <c:v>40717</c:v>
                </c:pt>
                <c:pt idx="1063">
                  <c:v>40716</c:v>
                </c:pt>
                <c:pt idx="1064">
                  <c:v>40715</c:v>
                </c:pt>
                <c:pt idx="1065">
                  <c:v>40714</c:v>
                </c:pt>
                <c:pt idx="1066">
                  <c:v>40711</c:v>
                </c:pt>
                <c:pt idx="1067">
                  <c:v>40710</c:v>
                </c:pt>
                <c:pt idx="1068">
                  <c:v>40709</c:v>
                </c:pt>
                <c:pt idx="1069">
                  <c:v>40708</c:v>
                </c:pt>
                <c:pt idx="1070">
                  <c:v>40704</c:v>
                </c:pt>
                <c:pt idx="1071">
                  <c:v>40703</c:v>
                </c:pt>
                <c:pt idx="1072">
                  <c:v>40702</c:v>
                </c:pt>
                <c:pt idx="1073">
                  <c:v>40701</c:v>
                </c:pt>
                <c:pt idx="1074">
                  <c:v>40700</c:v>
                </c:pt>
                <c:pt idx="1075">
                  <c:v>40697</c:v>
                </c:pt>
                <c:pt idx="1076">
                  <c:v>40696</c:v>
                </c:pt>
                <c:pt idx="1077">
                  <c:v>40695</c:v>
                </c:pt>
                <c:pt idx="1078">
                  <c:v>40694</c:v>
                </c:pt>
                <c:pt idx="1079">
                  <c:v>40693</c:v>
                </c:pt>
                <c:pt idx="1080">
                  <c:v>40690</c:v>
                </c:pt>
                <c:pt idx="1081">
                  <c:v>40689</c:v>
                </c:pt>
                <c:pt idx="1082">
                  <c:v>40688</c:v>
                </c:pt>
                <c:pt idx="1083">
                  <c:v>40687</c:v>
                </c:pt>
                <c:pt idx="1084">
                  <c:v>40686</c:v>
                </c:pt>
                <c:pt idx="1085">
                  <c:v>40683</c:v>
                </c:pt>
                <c:pt idx="1086">
                  <c:v>40682</c:v>
                </c:pt>
                <c:pt idx="1087">
                  <c:v>40681</c:v>
                </c:pt>
                <c:pt idx="1088">
                  <c:v>40680</c:v>
                </c:pt>
                <c:pt idx="1089">
                  <c:v>40679</c:v>
                </c:pt>
                <c:pt idx="1090">
                  <c:v>40676</c:v>
                </c:pt>
                <c:pt idx="1091">
                  <c:v>40675</c:v>
                </c:pt>
                <c:pt idx="1092">
                  <c:v>40674</c:v>
                </c:pt>
                <c:pt idx="1093">
                  <c:v>40673</c:v>
                </c:pt>
                <c:pt idx="1094">
                  <c:v>40669</c:v>
                </c:pt>
                <c:pt idx="1095">
                  <c:v>40668</c:v>
                </c:pt>
                <c:pt idx="1096">
                  <c:v>40667</c:v>
                </c:pt>
                <c:pt idx="1097">
                  <c:v>40666</c:v>
                </c:pt>
                <c:pt idx="1098">
                  <c:v>40662</c:v>
                </c:pt>
                <c:pt idx="1099">
                  <c:v>40661</c:v>
                </c:pt>
                <c:pt idx="1100">
                  <c:v>40660</c:v>
                </c:pt>
                <c:pt idx="1101">
                  <c:v>40659</c:v>
                </c:pt>
                <c:pt idx="1102">
                  <c:v>40658</c:v>
                </c:pt>
                <c:pt idx="1103">
                  <c:v>40655</c:v>
                </c:pt>
                <c:pt idx="1104">
                  <c:v>40654</c:v>
                </c:pt>
                <c:pt idx="1105">
                  <c:v>40653</c:v>
                </c:pt>
                <c:pt idx="1106">
                  <c:v>40652</c:v>
                </c:pt>
                <c:pt idx="1107">
                  <c:v>40651</c:v>
                </c:pt>
                <c:pt idx="1108">
                  <c:v>40648</c:v>
                </c:pt>
                <c:pt idx="1109">
                  <c:v>40647</c:v>
                </c:pt>
                <c:pt idx="1110">
                  <c:v>40646</c:v>
                </c:pt>
                <c:pt idx="1111">
                  <c:v>40645</c:v>
                </c:pt>
                <c:pt idx="1112">
                  <c:v>40644</c:v>
                </c:pt>
                <c:pt idx="1113">
                  <c:v>40641</c:v>
                </c:pt>
                <c:pt idx="1114">
                  <c:v>40640</c:v>
                </c:pt>
                <c:pt idx="1115">
                  <c:v>40639</c:v>
                </c:pt>
                <c:pt idx="1116">
                  <c:v>40638</c:v>
                </c:pt>
                <c:pt idx="1117">
                  <c:v>40637</c:v>
                </c:pt>
                <c:pt idx="1118">
                  <c:v>40634</c:v>
                </c:pt>
                <c:pt idx="1119">
                  <c:v>40633</c:v>
                </c:pt>
                <c:pt idx="1120">
                  <c:v>40632</c:v>
                </c:pt>
                <c:pt idx="1121">
                  <c:v>40631</c:v>
                </c:pt>
                <c:pt idx="1122">
                  <c:v>40630</c:v>
                </c:pt>
                <c:pt idx="1123">
                  <c:v>40627</c:v>
                </c:pt>
                <c:pt idx="1124">
                  <c:v>40626</c:v>
                </c:pt>
                <c:pt idx="1125">
                  <c:v>40625</c:v>
                </c:pt>
                <c:pt idx="1126">
                  <c:v>40624</c:v>
                </c:pt>
                <c:pt idx="1127">
                  <c:v>40623</c:v>
                </c:pt>
                <c:pt idx="1128">
                  <c:v>40620</c:v>
                </c:pt>
                <c:pt idx="1129">
                  <c:v>40619</c:v>
                </c:pt>
                <c:pt idx="1130">
                  <c:v>40618</c:v>
                </c:pt>
                <c:pt idx="1131">
                  <c:v>40617</c:v>
                </c:pt>
                <c:pt idx="1132">
                  <c:v>40616</c:v>
                </c:pt>
                <c:pt idx="1133">
                  <c:v>40613</c:v>
                </c:pt>
                <c:pt idx="1134">
                  <c:v>40612</c:v>
                </c:pt>
                <c:pt idx="1135">
                  <c:v>40611</c:v>
                </c:pt>
                <c:pt idx="1136">
                  <c:v>40607</c:v>
                </c:pt>
                <c:pt idx="1137">
                  <c:v>40606</c:v>
                </c:pt>
                <c:pt idx="1138">
                  <c:v>40605</c:v>
                </c:pt>
                <c:pt idx="1139">
                  <c:v>40604</c:v>
                </c:pt>
                <c:pt idx="1140">
                  <c:v>40603</c:v>
                </c:pt>
                <c:pt idx="1141">
                  <c:v>40602</c:v>
                </c:pt>
                <c:pt idx="1142">
                  <c:v>40599</c:v>
                </c:pt>
                <c:pt idx="1143">
                  <c:v>40598</c:v>
                </c:pt>
                <c:pt idx="1144">
                  <c:v>40596</c:v>
                </c:pt>
                <c:pt idx="1145">
                  <c:v>40595</c:v>
                </c:pt>
                <c:pt idx="1146">
                  <c:v>40592</c:v>
                </c:pt>
                <c:pt idx="1147">
                  <c:v>40591</c:v>
                </c:pt>
                <c:pt idx="1148">
                  <c:v>40590</c:v>
                </c:pt>
                <c:pt idx="1149">
                  <c:v>40589</c:v>
                </c:pt>
                <c:pt idx="1150">
                  <c:v>40588</c:v>
                </c:pt>
                <c:pt idx="1151">
                  <c:v>40585</c:v>
                </c:pt>
                <c:pt idx="1152">
                  <c:v>40584</c:v>
                </c:pt>
                <c:pt idx="1153">
                  <c:v>40583</c:v>
                </c:pt>
                <c:pt idx="1154">
                  <c:v>40582</c:v>
                </c:pt>
                <c:pt idx="1155">
                  <c:v>40581</c:v>
                </c:pt>
                <c:pt idx="1156">
                  <c:v>40578</c:v>
                </c:pt>
                <c:pt idx="1157">
                  <c:v>40577</c:v>
                </c:pt>
                <c:pt idx="1158">
                  <c:v>40576</c:v>
                </c:pt>
                <c:pt idx="1159">
                  <c:v>40575</c:v>
                </c:pt>
                <c:pt idx="1160">
                  <c:v>40574</c:v>
                </c:pt>
                <c:pt idx="1161">
                  <c:v>40571</c:v>
                </c:pt>
                <c:pt idx="1162">
                  <c:v>40570</c:v>
                </c:pt>
                <c:pt idx="1163">
                  <c:v>40569</c:v>
                </c:pt>
                <c:pt idx="1164">
                  <c:v>40568</c:v>
                </c:pt>
                <c:pt idx="1165">
                  <c:v>40567</c:v>
                </c:pt>
                <c:pt idx="1166">
                  <c:v>40564</c:v>
                </c:pt>
                <c:pt idx="1167">
                  <c:v>40563</c:v>
                </c:pt>
                <c:pt idx="1168">
                  <c:v>40562</c:v>
                </c:pt>
                <c:pt idx="1169">
                  <c:v>40561</c:v>
                </c:pt>
                <c:pt idx="1170">
                  <c:v>40560</c:v>
                </c:pt>
                <c:pt idx="1171">
                  <c:v>40557</c:v>
                </c:pt>
                <c:pt idx="1172">
                  <c:v>40556</c:v>
                </c:pt>
                <c:pt idx="1173">
                  <c:v>40555</c:v>
                </c:pt>
                <c:pt idx="1174">
                  <c:v>40554</c:v>
                </c:pt>
                <c:pt idx="1175">
                  <c:v>40543</c:v>
                </c:pt>
                <c:pt idx="1176">
                  <c:v>40542</c:v>
                </c:pt>
                <c:pt idx="1177">
                  <c:v>40541</c:v>
                </c:pt>
                <c:pt idx="1178">
                  <c:v>40540</c:v>
                </c:pt>
                <c:pt idx="1179">
                  <c:v>40539</c:v>
                </c:pt>
                <c:pt idx="1180">
                  <c:v>40536</c:v>
                </c:pt>
                <c:pt idx="1181">
                  <c:v>40535</c:v>
                </c:pt>
                <c:pt idx="1182">
                  <c:v>40534</c:v>
                </c:pt>
                <c:pt idx="1183">
                  <c:v>40533</c:v>
                </c:pt>
                <c:pt idx="1184">
                  <c:v>40532</c:v>
                </c:pt>
                <c:pt idx="1185">
                  <c:v>40529</c:v>
                </c:pt>
                <c:pt idx="1186">
                  <c:v>40528</c:v>
                </c:pt>
                <c:pt idx="1187">
                  <c:v>40527</c:v>
                </c:pt>
                <c:pt idx="1188">
                  <c:v>40526</c:v>
                </c:pt>
                <c:pt idx="1189">
                  <c:v>40525</c:v>
                </c:pt>
                <c:pt idx="1190">
                  <c:v>40522</c:v>
                </c:pt>
                <c:pt idx="1191">
                  <c:v>40521</c:v>
                </c:pt>
                <c:pt idx="1192">
                  <c:v>40520</c:v>
                </c:pt>
                <c:pt idx="1193">
                  <c:v>40519</c:v>
                </c:pt>
                <c:pt idx="1194">
                  <c:v>40518</c:v>
                </c:pt>
                <c:pt idx="1195">
                  <c:v>40515</c:v>
                </c:pt>
                <c:pt idx="1196">
                  <c:v>40514</c:v>
                </c:pt>
                <c:pt idx="1197">
                  <c:v>40513</c:v>
                </c:pt>
                <c:pt idx="1198">
                  <c:v>40512</c:v>
                </c:pt>
                <c:pt idx="1199">
                  <c:v>40511</c:v>
                </c:pt>
                <c:pt idx="1200">
                  <c:v>40508</c:v>
                </c:pt>
                <c:pt idx="1201">
                  <c:v>40507</c:v>
                </c:pt>
                <c:pt idx="1202">
                  <c:v>40506</c:v>
                </c:pt>
                <c:pt idx="1203">
                  <c:v>40505</c:v>
                </c:pt>
                <c:pt idx="1204">
                  <c:v>40504</c:v>
                </c:pt>
                <c:pt idx="1205">
                  <c:v>40501</c:v>
                </c:pt>
                <c:pt idx="1206">
                  <c:v>40500</c:v>
                </c:pt>
                <c:pt idx="1207">
                  <c:v>40499</c:v>
                </c:pt>
                <c:pt idx="1208">
                  <c:v>40498</c:v>
                </c:pt>
                <c:pt idx="1209">
                  <c:v>40497</c:v>
                </c:pt>
                <c:pt idx="1210">
                  <c:v>40495</c:v>
                </c:pt>
                <c:pt idx="1211">
                  <c:v>40494</c:v>
                </c:pt>
                <c:pt idx="1212">
                  <c:v>40493</c:v>
                </c:pt>
                <c:pt idx="1213">
                  <c:v>40492</c:v>
                </c:pt>
                <c:pt idx="1214">
                  <c:v>40491</c:v>
                </c:pt>
                <c:pt idx="1215">
                  <c:v>40490</c:v>
                </c:pt>
                <c:pt idx="1216">
                  <c:v>40485</c:v>
                </c:pt>
                <c:pt idx="1217">
                  <c:v>40484</c:v>
                </c:pt>
                <c:pt idx="1218">
                  <c:v>40483</c:v>
                </c:pt>
                <c:pt idx="1219">
                  <c:v>40480</c:v>
                </c:pt>
                <c:pt idx="1220">
                  <c:v>40479</c:v>
                </c:pt>
                <c:pt idx="1221">
                  <c:v>40478</c:v>
                </c:pt>
                <c:pt idx="1222">
                  <c:v>40477</c:v>
                </c:pt>
                <c:pt idx="1223">
                  <c:v>40476</c:v>
                </c:pt>
                <c:pt idx="1224">
                  <c:v>40473</c:v>
                </c:pt>
                <c:pt idx="1225">
                  <c:v>40472</c:v>
                </c:pt>
                <c:pt idx="1226">
                  <c:v>40471</c:v>
                </c:pt>
                <c:pt idx="1227">
                  <c:v>40470</c:v>
                </c:pt>
                <c:pt idx="1228">
                  <c:v>40469</c:v>
                </c:pt>
                <c:pt idx="1229">
                  <c:v>40466</c:v>
                </c:pt>
                <c:pt idx="1230">
                  <c:v>40465</c:v>
                </c:pt>
                <c:pt idx="1231">
                  <c:v>40464</c:v>
                </c:pt>
                <c:pt idx="1232">
                  <c:v>40463</c:v>
                </c:pt>
                <c:pt idx="1233">
                  <c:v>40462</c:v>
                </c:pt>
                <c:pt idx="1234">
                  <c:v>40459</c:v>
                </c:pt>
                <c:pt idx="1235">
                  <c:v>40458</c:v>
                </c:pt>
                <c:pt idx="1236">
                  <c:v>40457</c:v>
                </c:pt>
                <c:pt idx="1237">
                  <c:v>40456</c:v>
                </c:pt>
                <c:pt idx="1238">
                  <c:v>40455</c:v>
                </c:pt>
                <c:pt idx="1239">
                  <c:v>40452</c:v>
                </c:pt>
                <c:pt idx="1240">
                  <c:v>40451</c:v>
                </c:pt>
                <c:pt idx="1241">
                  <c:v>40450</c:v>
                </c:pt>
                <c:pt idx="1242">
                  <c:v>40449</c:v>
                </c:pt>
                <c:pt idx="1243">
                  <c:v>40448</c:v>
                </c:pt>
                <c:pt idx="1244">
                  <c:v>40445</c:v>
                </c:pt>
                <c:pt idx="1245">
                  <c:v>40444</c:v>
                </c:pt>
                <c:pt idx="1246">
                  <c:v>40443</c:v>
                </c:pt>
                <c:pt idx="1247">
                  <c:v>40442</c:v>
                </c:pt>
                <c:pt idx="1248">
                  <c:v>40441</c:v>
                </c:pt>
                <c:pt idx="1249">
                  <c:v>40438</c:v>
                </c:pt>
                <c:pt idx="1250">
                  <c:v>40437</c:v>
                </c:pt>
                <c:pt idx="1251">
                  <c:v>40436</c:v>
                </c:pt>
                <c:pt idx="1252">
                  <c:v>40435</c:v>
                </c:pt>
                <c:pt idx="1253">
                  <c:v>40434</c:v>
                </c:pt>
                <c:pt idx="1254">
                  <c:v>40431</c:v>
                </c:pt>
                <c:pt idx="1255">
                  <c:v>40430</c:v>
                </c:pt>
                <c:pt idx="1256">
                  <c:v>40429</c:v>
                </c:pt>
                <c:pt idx="1257">
                  <c:v>40428</c:v>
                </c:pt>
                <c:pt idx="1258">
                  <c:v>40427</c:v>
                </c:pt>
                <c:pt idx="1259">
                  <c:v>40424</c:v>
                </c:pt>
                <c:pt idx="1260">
                  <c:v>40423</c:v>
                </c:pt>
                <c:pt idx="1261">
                  <c:v>40422</c:v>
                </c:pt>
                <c:pt idx="1262">
                  <c:v>40421</c:v>
                </c:pt>
                <c:pt idx="1263">
                  <c:v>40420</c:v>
                </c:pt>
                <c:pt idx="1264">
                  <c:v>40417</c:v>
                </c:pt>
                <c:pt idx="1265">
                  <c:v>40416</c:v>
                </c:pt>
                <c:pt idx="1266">
                  <c:v>40415</c:v>
                </c:pt>
                <c:pt idx="1267">
                  <c:v>40414</c:v>
                </c:pt>
                <c:pt idx="1268">
                  <c:v>40413</c:v>
                </c:pt>
                <c:pt idx="1269">
                  <c:v>40410</c:v>
                </c:pt>
                <c:pt idx="1270">
                  <c:v>40409</c:v>
                </c:pt>
                <c:pt idx="1271">
                  <c:v>40408</c:v>
                </c:pt>
                <c:pt idx="1272">
                  <c:v>40407</c:v>
                </c:pt>
                <c:pt idx="1273">
                  <c:v>40406</c:v>
                </c:pt>
                <c:pt idx="1274">
                  <c:v>40403</c:v>
                </c:pt>
                <c:pt idx="1275">
                  <c:v>40402</c:v>
                </c:pt>
                <c:pt idx="1276">
                  <c:v>40401</c:v>
                </c:pt>
                <c:pt idx="1277">
                  <c:v>40400</c:v>
                </c:pt>
                <c:pt idx="1278">
                  <c:v>40399</c:v>
                </c:pt>
                <c:pt idx="1279">
                  <c:v>40396</c:v>
                </c:pt>
                <c:pt idx="1280">
                  <c:v>40395</c:v>
                </c:pt>
                <c:pt idx="1281">
                  <c:v>40394</c:v>
                </c:pt>
                <c:pt idx="1282">
                  <c:v>40393</c:v>
                </c:pt>
                <c:pt idx="1283">
                  <c:v>40392</c:v>
                </c:pt>
                <c:pt idx="1284">
                  <c:v>40389</c:v>
                </c:pt>
                <c:pt idx="1285">
                  <c:v>40388</c:v>
                </c:pt>
                <c:pt idx="1286">
                  <c:v>40387</c:v>
                </c:pt>
                <c:pt idx="1287">
                  <c:v>40386</c:v>
                </c:pt>
                <c:pt idx="1288">
                  <c:v>40385</c:v>
                </c:pt>
                <c:pt idx="1289">
                  <c:v>40382</c:v>
                </c:pt>
                <c:pt idx="1290">
                  <c:v>40381</c:v>
                </c:pt>
                <c:pt idx="1291">
                  <c:v>40380</c:v>
                </c:pt>
                <c:pt idx="1292">
                  <c:v>40379</c:v>
                </c:pt>
                <c:pt idx="1293">
                  <c:v>40378</c:v>
                </c:pt>
                <c:pt idx="1294">
                  <c:v>40375</c:v>
                </c:pt>
                <c:pt idx="1295">
                  <c:v>40374</c:v>
                </c:pt>
                <c:pt idx="1296">
                  <c:v>40373</c:v>
                </c:pt>
                <c:pt idx="1297">
                  <c:v>40372</c:v>
                </c:pt>
                <c:pt idx="1298">
                  <c:v>40371</c:v>
                </c:pt>
                <c:pt idx="1299">
                  <c:v>40368</c:v>
                </c:pt>
                <c:pt idx="1300">
                  <c:v>40367</c:v>
                </c:pt>
                <c:pt idx="1301">
                  <c:v>40366</c:v>
                </c:pt>
                <c:pt idx="1302">
                  <c:v>40365</c:v>
                </c:pt>
                <c:pt idx="1303">
                  <c:v>40364</c:v>
                </c:pt>
                <c:pt idx="1304">
                  <c:v>40361</c:v>
                </c:pt>
                <c:pt idx="1305">
                  <c:v>40360</c:v>
                </c:pt>
              </c:numCache>
            </c:numRef>
          </c:cat>
          <c:val>
            <c:numRef>
              <c:f>Лист2!$E$9:$E$1314</c:f>
              <c:numCache>
                <c:formatCode>_-* #,##0_р_._-;\-* #,##0_р_._-;_-* "-"??_р_._-;_-@_-</c:formatCode>
                <c:ptCount val="1306"/>
                <c:pt idx="0">
                  <c:v>872.03</c:v>
                </c:pt>
                <c:pt idx="1">
                  <c:v>0</c:v>
                </c:pt>
                <c:pt idx="2">
                  <c:v>4627.96</c:v>
                </c:pt>
                <c:pt idx="3">
                  <c:v>1670.24</c:v>
                </c:pt>
                <c:pt idx="4">
                  <c:v>1391.85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6903.07</c:v>
                </c:pt>
                <c:pt idx="13">
                  <c:v>0</c:v>
                </c:pt>
                <c:pt idx="14">
                  <c:v>1946.6499999999999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17633.62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3372.65</c:v>
                </c:pt>
                <c:pt idx="25">
                  <c:v>0</c:v>
                </c:pt>
                <c:pt idx="26">
                  <c:v>1928.1699999999998</c:v>
                </c:pt>
                <c:pt idx="27">
                  <c:v>0</c:v>
                </c:pt>
                <c:pt idx="28">
                  <c:v>1565.04</c:v>
                </c:pt>
                <c:pt idx="29">
                  <c:v>0</c:v>
                </c:pt>
                <c:pt idx="30">
                  <c:v>1395.28</c:v>
                </c:pt>
                <c:pt idx="31">
                  <c:v>37019.06</c:v>
                </c:pt>
                <c:pt idx="32">
                  <c:v>0</c:v>
                </c:pt>
                <c:pt idx="33">
                  <c:v>1220</c:v>
                </c:pt>
                <c:pt idx="34">
                  <c:v>0</c:v>
                </c:pt>
                <c:pt idx="35">
                  <c:v>1000</c:v>
                </c:pt>
                <c:pt idx="36">
                  <c:v>2973.69</c:v>
                </c:pt>
                <c:pt idx="37">
                  <c:v>656</c:v>
                </c:pt>
                <c:pt idx="38">
                  <c:v>37421.5</c:v>
                </c:pt>
                <c:pt idx="39">
                  <c:v>6836.03</c:v>
                </c:pt>
                <c:pt idx="40">
                  <c:v>4327.4299999999994</c:v>
                </c:pt>
                <c:pt idx="41">
                  <c:v>12486.26</c:v>
                </c:pt>
                <c:pt idx="42">
                  <c:v>0</c:v>
                </c:pt>
                <c:pt idx="43">
                  <c:v>4640</c:v>
                </c:pt>
                <c:pt idx="44">
                  <c:v>13936</c:v>
                </c:pt>
                <c:pt idx="45">
                  <c:v>0</c:v>
                </c:pt>
                <c:pt idx="46">
                  <c:v>1161.5999999999999</c:v>
                </c:pt>
                <c:pt idx="47">
                  <c:v>4563.1000000000004</c:v>
                </c:pt>
                <c:pt idx="48">
                  <c:v>10064</c:v>
                </c:pt>
                <c:pt idx="49">
                  <c:v>8649.42</c:v>
                </c:pt>
                <c:pt idx="50">
                  <c:v>10443.82</c:v>
                </c:pt>
                <c:pt idx="51">
                  <c:v>3972.74</c:v>
                </c:pt>
                <c:pt idx="52">
                  <c:v>148.85000000000002</c:v>
                </c:pt>
                <c:pt idx="53">
                  <c:v>698.16</c:v>
                </c:pt>
                <c:pt idx="54">
                  <c:v>0</c:v>
                </c:pt>
                <c:pt idx="55">
                  <c:v>0</c:v>
                </c:pt>
                <c:pt idx="56">
                  <c:v>3267.22</c:v>
                </c:pt>
                <c:pt idx="57">
                  <c:v>4903.42</c:v>
                </c:pt>
                <c:pt idx="58">
                  <c:v>1559.2</c:v>
                </c:pt>
                <c:pt idx="59">
                  <c:v>10287.379999999996</c:v>
                </c:pt>
                <c:pt idx="60">
                  <c:v>720</c:v>
                </c:pt>
                <c:pt idx="61">
                  <c:v>9093.2400000000016</c:v>
                </c:pt>
                <c:pt idx="62">
                  <c:v>1847.4</c:v>
                </c:pt>
                <c:pt idx="63">
                  <c:v>13016.230000000001</c:v>
                </c:pt>
                <c:pt idx="64">
                  <c:v>0</c:v>
                </c:pt>
                <c:pt idx="65">
                  <c:v>0</c:v>
                </c:pt>
                <c:pt idx="66">
                  <c:v>4128.87</c:v>
                </c:pt>
                <c:pt idx="67">
                  <c:v>2448.8500000000004</c:v>
                </c:pt>
                <c:pt idx="68">
                  <c:v>4229.6600000000008</c:v>
                </c:pt>
                <c:pt idx="69">
                  <c:v>2368</c:v>
                </c:pt>
                <c:pt idx="70">
                  <c:v>10175.51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3280</c:v>
                </c:pt>
                <c:pt idx="75">
                  <c:v>0</c:v>
                </c:pt>
                <c:pt idx="76">
                  <c:v>5105.6000000000004</c:v>
                </c:pt>
                <c:pt idx="77">
                  <c:v>0</c:v>
                </c:pt>
                <c:pt idx="78">
                  <c:v>547</c:v>
                </c:pt>
                <c:pt idx="79">
                  <c:v>881.28000000000009</c:v>
                </c:pt>
                <c:pt idx="80">
                  <c:v>880</c:v>
                </c:pt>
                <c:pt idx="81">
                  <c:v>5779.14</c:v>
                </c:pt>
                <c:pt idx="82">
                  <c:v>14160</c:v>
                </c:pt>
                <c:pt idx="83">
                  <c:v>434.12</c:v>
                </c:pt>
                <c:pt idx="84">
                  <c:v>0</c:v>
                </c:pt>
                <c:pt idx="85">
                  <c:v>1136</c:v>
                </c:pt>
                <c:pt idx="86">
                  <c:v>0</c:v>
                </c:pt>
                <c:pt idx="87">
                  <c:v>834.3</c:v>
                </c:pt>
                <c:pt idx="88">
                  <c:v>674.76</c:v>
                </c:pt>
                <c:pt idx="89">
                  <c:v>0</c:v>
                </c:pt>
                <c:pt idx="90">
                  <c:v>1221.52</c:v>
                </c:pt>
                <c:pt idx="91">
                  <c:v>1034.4000000000001</c:v>
                </c:pt>
                <c:pt idx="92">
                  <c:v>0</c:v>
                </c:pt>
                <c:pt idx="93">
                  <c:v>798</c:v>
                </c:pt>
                <c:pt idx="94">
                  <c:v>5976.89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1056</c:v>
                </c:pt>
                <c:pt idx="99">
                  <c:v>6389.8</c:v>
                </c:pt>
                <c:pt idx="100">
                  <c:v>372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2248.8000000000002</c:v>
                </c:pt>
                <c:pt idx="106">
                  <c:v>0</c:v>
                </c:pt>
                <c:pt idx="107">
                  <c:v>4869.83</c:v>
                </c:pt>
                <c:pt idx="108">
                  <c:v>628</c:v>
                </c:pt>
                <c:pt idx="109">
                  <c:v>0</c:v>
                </c:pt>
                <c:pt idx="110">
                  <c:v>0</c:v>
                </c:pt>
                <c:pt idx="111">
                  <c:v>30001.79</c:v>
                </c:pt>
                <c:pt idx="112">
                  <c:v>0</c:v>
                </c:pt>
                <c:pt idx="113">
                  <c:v>0</c:v>
                </c:pt>
                <c:pt idx="114">
                  <c:v>530.4</c:v>
                </c:pt>
                <c:pt idx="115">
                  <c:v>0</c:v>
                </c:pt>
                <c:pt idx="116">
                  <c:v>3764.82</c:v>
                </c:pt>
                <c:pt idx="117">
                  <c:v>3866.62</c:v>
                </c:pt>
                <c:pt idx="118">
                  <c:v>8415.2000000000007</c:v>
                </c:pt>
                <c:pt idx="119">
                  <c:v>0</c:v>
                </c:pt>
                <c:pt idx="120">
                  <c:v>248</c:v>
                </c:pt>
                <c:pt idx="121">
                  <c:v>6522.64</c:v>
                </c:pt>
                <c:pt idx="122">
                  <c:v>0</c:v>
                </c:pt>
                <c:pt idx="123">
                  <c:v>35432.57</c:v>
                </c:pt>
                <c:pt idx="124">
                  <c:v>0</c:v>
                </c:pt>
                <c:pt idx="125">
                  <c:v>0</c:v>
                </c:pt>
                <c:pt idx="126">
                  <c:v>3452</c:v>
                </c:pt>
                <c:pt idx="127">
                  <c:v>0</c:v>
                </c:pt>
                <c:pt idx="128">
                  <c:v>0</c:v>
                </c:pt>
                <c:pt idx="129">
                  <c:v>6640</c:v>
                </c:pt>
                <c:pt idx="130">
                  <c:v>4670.4000000000005</c:v>
                </c:pt>
                <c:pt idx="131">
                  <c:v>9889.44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98072</c:v>
                </c:pt>
                <c:pt idx="137">
                  <c:v>888</c:v>
                </c:pt>
                <c:pt idx="138">
                  <c:v>6676</c:v>
                </c:pt>
                <c:pt idx="139">
                  <c:v>0</c:v>
                </c:pt>
                <c:pt idx="140">
                  <c:v>0</c:v>
                </c:pt>
                <c:pt idx="141">
                  <c:v>7600</c:v>
                </c:pt>
                <c:pt idx="142">
                  <c:v>0</c:v>
                </c:pt>
                <c:pt idx="143">
                  <c:v>360</c:v>
                </c:pt>
                <c:pt idx="144">
                  <c:v>0</c:v>
                </c:pt>
                <c:pt idx="145">
                  <c:v>0</c:v>
                </c:pt>
                <c:pt idx="146">
                  <c:v>89296</c:v>
                </c:pt>
                <c:pt idx="147">
                  <c:v>6736</c:v>
                </c:pt>
                <c:pt idx="148">
                  <c:v>0</c:v>
                </c:pt>
                <c:pt idx="149">
                  <c:v>0</c:v>
                </c:pt>
                <c:pt idx="150">
                  <c:v>10000</c:v>
                </c:pt>
                <c:pt idx="151">
                  <c:v>3228.48</c:v>
                </c:pt>
                <c:pt idx="152">
                  <c:v>88436</c:v>
                </c:pt>
                <c:pt idx="153">
                  <c:v>107.6</c:v>
                </c:pt>
                <c:pt idx="154">
                  <c:v>1164</c:v>
                </c:pt>
                <c:pt idx="155">
                  <c:v>5440</c:v>
                </c:pt>
                <c:pt idx="156">
                  <c:v>0</c:v>
                </c:pt>
                <c:pt idx="157">
                  <c:v>18670.400000000001</c:v>
                </c:pt>
                <c:pt idx="158">
                  <c:v>0</c:v>
                </c:pt>
                <c:pt idx="159">
                  <c:v>7280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5040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2288</c:v>
                </c:pt>
                <c:pt idx="171">
                  <c:v>6080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7209.6</c:v>
                </c:pt>
                <c:pt idx="178">
                  <c:v>2000</c:v>
                </c:pt>
                <c:pt idx="179">
                  <c:v>400</c:v>
                </c:pt>
                <c:pt idx="180">
                  <c:v>1620</c:v>
                </c:pt>
                <c:pt idx="181">
                  <c:v>7752</c:v>
                </c:pt>
                <c:pt idx="182">
                  <c:v>232</c:v>
                </c:pt>
                <c:pt idx="183">
                  <c:v>206.8</c:v>
                </c:pt>
                <c:pt idx="184">
                  <c:v>0</c:v>
                </c:pt>
                <c:pt idx="185">
                  <c:v>4240</c:v>
                </c:pt>
                <c:pt idx="186">
                  <c:v>2320</c:v>
                </c:pt>
                <c:pt idx="187">
                  <c:v>42760</c:v>
                </c:pt>
                <c:pt idx="188">
                  <c:v>1040</c:v>
                </c:pt>
                <c:pt idx="189">
                  <c:v>800</c:v>
                </c:pt>
                <c:pt idx="190">
                  <c:v>0</c:v>
                </c:pt>
                <c:pt idx="191">
                  <c:v>240</c:v>
                </c:pt>
                <c:pt idx="192">
                  <c:v>2160</c:v>
                </c:pt>
                <c:pt idx="193">
                  <c:v>0</c:v>
                </c:pt>
                <c:pt idx="194">
                  <c:v>0</c:v>
                </c:pt>
                <c:pt idx="195">
                  <c:v>2160</c:v>
                </c:pt>
                <c:pt idx="196">
                  <c:v>1601.36</c:v>
                </c:pt>
                <c:pt idx="197">
                  <c:v>196.87</c:v>
                </c:pt>
                <c:pt idx="198">
                  <c:v>1531.6</c:v>
                </c:pt>
                <c:pt idx="199">
                  <c:v>1372</c:v>
                </c:pt>
                <c:pt idx="200">
                  <c:v>360</c:v>
                </c:pt>
                <c:pt idx="201">
                  <c:v>440</c:v>
                </c:pt>
                <c:pt idx="202">
                  <c:v>480</c:v>
                </c:pt>
                <c:pt idx="203">
                  <c:v>320</c:v>
                </c:pt>
                <c:pt idx="204">
                  <c:v>4248</c:v>
                </c:pt>
                <c:pt idx="205">
                  <c:v>1600</c:v>
                </c:pt>
                <c:pt idx="206">
                  <c:v>0</c:v>
                </c:pt>
                <c:pt idx="207">
                  <c:v>69440</c:v>
                </c:pt>
                <c:pt idx="208">
                  <c:v>864</c:v>
                </c:pt>
                <c:pt idx="209">
                  <c:v>26640</c:v>
                </c:pt>
                <c:pt idx="210">
                  <c:v>47433.599999999999</c:v>
                </c:pt>
                <c:pt idx="211">
                  <c:v>2720</c:v>
                </c:pt>
                <c:pt idx="212">
                  <c:v>868.48</c:v>
                </c:pt>
                <c:pt idx="213">
                  <c:v>10384</c:v>
                </c:pt>
                <c:pt idx="214">
                  <c:v>9760</c:v>
                </c:pt>
                <c:pt idx="215">
                  <c:v>360</c:v>
                </c:pt>
                <c:pt idx="216">
                  <c:v>40</c:v>
                </c:pt>
                <c:pt idx="217">
                  <c:v>2080</c:v>
                </c:pt>
                <c:pt idx="218">
                  <c:v>960</c:v>
                </c:pt>
                <c:pt idx="219">
                  <c:v>880</c:v>
                </c:pt>
                <c:pt idx="220">
                  <c:v>3680</c:v>
                </c:pt>
                <c:pt idx="221">
                  <c:v>200</c:v>
                </c:pt>
                <c:pt idx="222">
                  <c:v>0</c:v>
                </c:pt>
                <c:pt idx="223">
                  <c:v>16400</c:v>
                </c:pt>
                <c:pt idx="224">
                  <c:v>2880</c:v>
                </c:pt>
                <c:pt idx="225">
                  <c:v>6400</c:v>
                </c:pt>
                <c:pt idx="226">
                  <c:v>414.4</c:v>
                </c:pt>
                <c:pt idx="227">
                  <c:v>400</c:v>
                </c:pt>
                <c:pt idx="228">
                  <c:v>560</c:v>
                </c:pt>
                <c:pt idx="229">
                  <c:v>440.97999999999996</c:v>
                </c:pt>
                <c:pt idx="230">
                  <c:v>1360</c:v>
                </c:pt>
                <c:pt idx="231">
                  <c:v>160</c:v>
                </c:pt>
                <c:pt idx="232">
                  <c:v>880</c:v>
                </c:pt>
                <c:pt idx="233">
                  <c:v>3440</c:v>
                </c:pt>
                <c:pt idx="234">
                  <c:v>2000</c:v>
                </c:pt>
                <c:pt idx="235">
                  <c:v>720</c:v>
                </c:pt>
                <c:pt idx="236">
                  <c:v>240</c:v>
                </c:pt>
                <c:pt idx="237">
                  <c:v>0</c:v>
                </c:pt>
                <c:pt idx="238">
                  <c:v>240</c:v>
                </c:pt>
                <c:pt idx="239">
                  <c:v>696</c:v>
                </c:pt>
                <c:pt idx="240">
                  <c:v>600</c:v>
                </c:pt>
                <c:pt idx="241">
                  <c:v>9840</c:v>
                </c:pt>
                <c:pt idx="242">
                  <c:v>640</c:v>
                </c:pt>
                <c:pt idx="243">
                  <c:v>1360</c:v>
                </c:pt>
                <c:pt idx="244">
                  <c:v>2392</c:v>
                </c:pt>
                <c:pt idx="245">
                  <c:v>2640</c:v>
                </c:pt>
                <c:pt idx="246">
                  <c:v>432</c:v>
                </c:pt>
                <c:pt idx="247">
                  <c:v>844</c:v>
                </c:pt>
                <c:pt idx="248">
                  <c:v>14080</c:v>
                </c:pt>
                <c:pt idx="249">
                  <c:v>320</c:v>
                </c:pt>
                <c:pt idx="250">
                  <c:v>480</c:v>
                </c:pt>
                <c:pt idx="251">
                  <c:v>400</c:v>
                </c:pt>
                <c:pt idx="252">
                  <c:v>1248</c:v>
                </c:pt>
                <c:pt idx="253">
                  <c:v>280</c:v>
                </c:pt>
                <c:pt idx="254">
                  <c:v>2960</c:v>
                </c:pt>
                <c:pt idx="255">
                  <c:v>2160</c:v>
                </c:pt>
                <c:pt idx="256">
                  <c:v>192</c:v>
                </c:pt>
                <c:pt idx="257">
                  <c:v>0</c:v>
                </c:pt>
                <c:pt idx="258">
                  <c:v>960</c:v>
                </c:pt>
                <c:pt idx="259">
                  <c:v>580</c:v>
                </c:pt>
                <c:pt idx="260">
                  <c:v>2960</c:v>
                </c:pt>
                <c:pt idx="261">
                  <c:v>0</c:v>
                </c:pt>
                <c:pt idx="262">
                  <c:v>800</c:v>
                </c:pt>
                <c:pt idx="263">
                  <c:v>640</c:v>
                </c:pt>
                <c:pt idx="264">
                  <c:v>800</c:v>
                </c:pt>
                <c:pt idx="265">
                  <c:v>14600</c:v>
                </c:pt>
                <c:pt idx="266">
                  <c:v>6580</c:v>
                </c:pt>
                <c:pt idx="267">
                  <c:v>0</c:v>
                </c:pt>
                <c:pt idx="268">
                  <c:v>1200</c:v>
                </c:pt>
                <c:pt idx="269">
                  <c:v>375.96999999999997</c:v>
                </c:pt>
                <c:pt idx="270">
                  <c:v>4000</c:v>
                </c:pt>
                <c:pt idx="271">
                  <c:v>1120</c:v>
                </c:pt>
                <c:pt idx="272">
                  <c:v>2480</c:v>
                </c:pt>
                <c:pt idx="273">
                  <c:v>1040</c:v>
                </c:pt>
                <c:pt idx="274">
                  <c:v>0</c:v>
                </c:pt>
                <c:pt idx="275">
                  <c:v>840</c:v>
                </c:pt>
                <c:pt idx="276">
                  <c:v>4400</c:v>
                </c:pt>
                <c:pt idx="277">
                  <c:v>16.8</c:v>
                </c:pt>
                <c:pt idx="278">
                  <c:v>1600</c:v>
                </c:pt>
                <c:pt idx="279">
                  <c:v>652</c:v>
                </c:pt>
                <c:pt idx="280">
                  <c:v>0</c:v>
                </c:pt>
                <c:pt idx="281">
                  <c:v>18520</c:v>
                </c:pt>
                <c:pt idx="282">
                  <c:v>800</c:v>
                </c:pt>
                <c:pt idx="283">
                  <c:v>12000</c:v>
                </c:pt>
                <c:pt idx="284">
                  <c:v>1430.4</c:v>
                </c:pt>
                <c:pt idx="285">
                  <c:v>400</c:v>
                </c:pt>
                <c:pt idx="286">
                  <c:v>640</c:v>
                </c:pt>
                <c:pt idx="287">
                  <c:v>0</c:v>
                </c:pt>
                <c:pt idx="288">
                  <c:v>0</c:v>
                </c:pt>
                <c:pt idx="289">
                  <c:v>13560</c:v>
                </c:pt>
                <c:pt idx="290">
                  <c:v>6080</c:v>
                </c:pt>
                <c:pt idx="291">
                  <c:v>2896</c:v>
                </c:pt>
                <c:pt idx="292">
                  <c:v>5680</c:v>
                </c:pt>
                <c:pt idx="293">
                  <c:v>80</c:v>
                </c:pt>
                <c:pt idx="294">
                  <c:v>1940</c:v>
                </c:pt>
                <c:pt idx="295">
                  <c:v>3699.2</c:v>
                </c:pt>
                <c:pt idx="296">
                  <c:v>1000</c:v>
                </c:pt>
                <c:pt idx="297">
                  <c:v>225.6</c:v>
                </c:pt>
                <c:pt idx="298">
                  <c:v>0</c:v>
                </c:pt>
                <c:pt idx="299">
                  <c:v>6800</c:v>
                </c:pt>
                <c:pt idx="300">
                  <c:v>0</c:v>
                </c:pt>
                <c:pt idx="301">
                  <c:v>0</c:v>
                </c:pt>
                <c:pt idx="302">
                  <c:v>2640</c:v>
                </c:pt>
                <c:pt idx="303">
                  <c:v>0</c:v>
                </c:pt>
                <c:pt idx="304">
                  <c:v>0</c:v>
                </c:pt>
                <c:pt idx="305">
                  <c:v>2320</c:v>
                </c:pt>
                <c:pt idx="306">
                  <c:v>80</c:v>
                </c:pt>
                <c:pt idx="307">
                  <c:v>0</c:v>
                </c:pt>
                <c:pt idx="308">
                  <c:v>400</c:v>
                </c:pt>
                <c:pt idx="309">
                  <c:v>300</c:v>
                </c:pt>
                <c:pt idx="310">
                  <c:v>9786</c:v>
                </c:pt>
                <c:pt idx="311">
                  <c:v>7200</c:v>
                </c:pt>
                <c:pt idx="312">
                  <c:v>1768</c:v>
                </c:pt>
                <c:pt idx="313">
                  <c:v>120</c:v>
                </c:pt>
                <c:pt idx="314">
                  <c:v>120</c:v>
                </c:pt>
                <c:pt idx="315">
                  <c:v>20940</c:v>
                </c:pt>
                <c:pt idx="316">
                  <c:v>6720</c:v>
                </c:pt>
                <c:pt idx="317">
                  <c:v>0</c:v>
                </c:pt>
                <c:pt idx="318">
                  <c:v>4104</c:v>
                </c:pt>
                <c:pt idx="319">
                  <c:v>1840</c:v>
                </c:pt>
                <c:pt idx="320">
                  <c:v>2960.8</c:v>
                </c:pt>
                <c:pt idx="321">
                  <c:v>320</c:v>
                </c:pt>
                <c:pt idx="322">
                  <c:v>164</c:v>
                </c:pt>
                <c:pt idx="323">
                  <c:v>4000</c:v>
                </c:pt>
                <c:pt idx="324">
                  <c:v>412</c:v>
                </c:pt>
                <c:pt idx="325">
                  <c:v>12080</c:v>
                </c:pt>
                <c:pt idx="326">
                  <c:v>0</c:v>
                </c:pt>
                <c:pt idx="327">
                  <c:v>1968</c:v>
                </c:pt>
                <c:pt idx="328">
                  <c:v>9600</c:v>
                </c:pt>
                <c:pt idx="329">
                  <c:v>1200</c:v>
                </c:pt>
                <c:pt idx="330">
                  <c:v>880</c:v>
                </c:pt>
                <c:pt idx="331">
                  <c:v>6561.6</c:v>
                </c:pt>
                <c:pt idx="332">
                  <c:v>0</c:v>
                </c:pt>
                <c:pt idx="333">
                  <c:v>6320</c:v>
                </c:pt>
                <c:pt idx="334">
                  <c:v>42560</c:v>
                </c:pt>
                <c:pt idx="335">
                  <c:v>936</c:v>
                </c:pt>
                <c:pt idx="336">
                  <c:v>0</c:v>
                </c:pt>
                <c:pt idx="337">
                  <c:v>0</c:v>
                </c:pt>
                <c:pt idx="338">
                  <c:v>946.8</c:v>
                </c:pt>
                <c:pt idx="339">
                  <c:v>0</c:v>
                </c:pt>
                <c:pt idx="340">
                  <c:v>1600</c:v>
                </c:pt>
                <c:pt idx="341">
                  <c:v>1024</c:v>
                </c:pt>
                <c:pt idx="342">
                  <c:v>560</c:v>
                </c:pt>
                <c:pt idx="343">
                  <c:v>3280</c:v>
                </c:pt>
                <c:pt idx="344">
                  <c:v>0</c:v>
                </c:pt>
                <c:pt idx="345">
                  <c:v>2000</c:v>
                </c:pt>
                <c:pt idx="346">
                  <c:v>2475.1999999999998</c:v>
                </c:pt>
                <c:pt idx="347">
                  <c:v>3400</c:v>
                </c:pt>
                <c:pt idx="348">
                  <c:v>0</c:v>
                </c:pt>
                <c:pt idx="349">
                  <c:v>2252</c:v>
                </c:pt>
                <c:pt idx="350">
                  <c:v>0</c:v>
                </c:pt>
                <c:pt idx="351">
                  <c:v>800</c:v>
                </c:pt>
                <c:pt idx="352">
                  <c:v>60</c:v>
                </c:pt>
                <c:pt idx="353">
                  <c:v>48559.199999999997</c:v>
                </c:pt>
                <c:pt idx="354">
                  <c:v>1856</c:v>
                </c:pt>
                <c:pt idx="355">
                  <c:v>253.6</c:v>
                </c:pt>
                <c:pt idx="356">
                  <c:v>120</c:v>
                </c:pt>
                <c:pt idx="357">
                  <c:v>40</c:v>
                </c:pt>
                <c:pt idx="358">
                  <c:v>0</c:v>
                </c:pt>
                <c:pt idx="359">
                  <c:v>4000</c:v>
                </c:pt>
                <c:pt idx="360">
                  <c:v>0</c:v>
                </c:pt>
                <c:pt idx="361">
                  <c:v>1600</c:v>
                </c:pt>
                <c:pt idx="362">
                  <c:v>600</c:v>
                </c:pt>
                <c:pt idx="363">
                  <c:v>0</c:v>
                </c:pt>
                <c:pt idx="364">
                  <c:v>80</c:v>
                </c:pt>
                <c:pt idx="365">
                  <c:v>360</c:v>
                </c:pt>
                <c:pt idx="366">
                  <c:v>0</c:v>
                </c:pt>
                <c:pt idx="367">
                  <c:v>130</c:v>
                </c:pt>
                <c:pt idx="368">
                  <c:v>0</c:v>
                </c:pt>
                <c:pt idx="369">
                  <c:v>520</c:v>
                </c:pt>
                <c:pt idx="370">
                  <c:v>0</c:v>
                </c:pt>
                <c:pt idx="371">
                  <c:v>300</c:v>
                </c:pt>
                <c:pt idx="372">
                  <c:v>0</c:v>
                </c:pt>
                <c:pt idx="373">
                  <c:v>800</c:v>
                </c:pt>
                <c:pt idx="374">
                  <c:v>0</c:v>
                </c:pt>
                <c:pt idx="375">
                  <c:v>1711.2</c:v>
                </c:pt>
                <c:pt idx="376">
                  <c:v>596</c:v>
                </c:pt>
                <c:pt idx="377">
                  <c:v>600</c:v>
                </c:pt>
                <c:pt idx="378">
                  <c:v>624</c:v>
                </c:pt>
                <c:pt idx="379">
                  <c:v>2721.6</c:v>
                </c:pt>
                <c:pt idx="380">
                  <c:v>1554</c:v>
                </c:pt>
                <c:pt idx="381">
                  <c:v>572</c:v>
                </c:pt>
                <c:pt idx="382">
                  <c:v>124</c:v>
                </c:pt>
                <c:pt idx="383">
                  <c:v>320</c:v>
                </c:pt>
                <c:pt idx="384">
                  <c:v>44.4</c:v>
                </c:pt>
                <c:pt idx="385">
                  <c:v>1560.8</c:v>
                </c:pt>
                <c:pt idx="386">
                  <c:v>484</c:v>
                </c:pt>
                <c:pt idx="387">
                  <c:v>530.4</c:v>
                </c:pt>
                <c:pt idx="388">
                  <c:v>43.2</c:v>
                </c:pt>
                <c:pt idx="389">
                  <c:v>1208.8</c:v>
                </c:pt>
                <c:pt idx="390">
                  <c:v>630.4</c:v>
                </c:pt>
                <c:pt idx="391">
                  <c:v>1704</c:v>
                </c:pt>
                <c:pt idx="392">
                  <c:v>811.6</c:v>
                </c:pt>
                <c:pt idx="393">
                  <c:v>205.6</c:v>
                </c:pt>
                <c:pt idx="394">
                  <c:v>723.2</c:v>
                </c:pt>
                <c:pt idx="395">
                  <c:v>4509.6000000000004</c:v>
                </c:pt>
                <c:pt idx="396">
                  <c:v>964</c:v>
                </c:pt>
                <c:pt idx="397">
                  <c:v>553.20000000000005</c:v>
                </c:pt>
                <c:pt idx="398">
                  <c:v>416</c:v>
                </c:pt>
                <c:pt idx="399">
                  <c:v>3337.6</c:v>
                </c:pt>
                <c:pt idx="400">
                  <c:v>400</c:v>
                </c:pt>
                <c:pt idx="401">
                  <c:v>16.8</c:v>
                </c:pt>
                <c:pt idx="402">
                  <c:v>496</c:v>
                </c:pt>
                <c:pt idx="403">
                  <c:v>7532</c:v>
                </c:pt>
                <c:pt idx="404">
                  <c:v>720</c:v>
                </c:pt>
                <c:pt idx="405">
                  <c:v>4214.18</c:v>
                </c:pt>
                <c:pt idx="406">
                  <c:v>0</c:v>
                </c:pt>
                <c:pt idx="407">
                  <c:v>1376</c:v>
                </c:pt>
                <c:pt idx="408">
                  <c:v>480</c:v>
                </c:pt>
                <c:pt idx="409">
                  <c:v>6000</c:v>
                </c:pt>
                <c:pt idx="410">
                  <c:v>0</c:v>
                </c:pt>
                <c:pt idx="411">
                  <c:v>14</c:v>
                </c:pt>
                <c:pt idx="412">
                  <c:v>567.20000000000005</c:v>
                </c:pt>
                <c:pt idx="413">
                  <c:v>5788</c:v>
                </c:pt>
                <c:pt idx="414">
                  <c:v>569.6</c:v>
                </c:pt>
                <c:pt idx="415">
                  <c:v>8</c:v>
                </c:pt>
                <c:pt idx="416">
                  <c:v>416.4</c:v>
                </c:pt>
                <c:pt idx="417">
                  <c:v>890.4</c:v>
                </c:pt>
                <c:pt idx="418">
                  <c:v>800</c:v>
                </c:pt>
                <c:pt idx="419">
                  <c:v>0</c:v>
                </c:pt>
                <c:pt idx="420">
                  <c:v>1240</c:v>
                </c:pt>
                <c:pt idx="421">
                  <c:v>2000</c:v>
                </c:pt>
                <c:pt idx="422">
                  <c:v>6400</c:v>
                </c:pt>
                <c:pt idx="423">
                  <c:v>3502.4</c:v>
                </c:pt>
                <c:pt idx="424">
                  <c:v>0</c:v>
                </c:pt>
                <c:pt idx="425">
                  <c:v>620</c:v>
                </c:pt>
                <c:pt idx="426">
                  <c:v>0</c:v>
                </c:pt>
                <c:pt idx="427">
                  <c:v>584</c:v>
                </c:pt>
                <c:pt idx="428">
                  <c:v>112.8</c:v>
                </c:pt>
                <c:pt idx="429">
                  <c:v>240</c:v>
                </c:pt>
                <c:pt idx="430">
                  <c:v>0</c:v>
                </c:pt>
                <c:pt idx="431">
                  <c:v>424</c:v>
                </c:pt>
                <c:pt idx="432">
                  <c:v>9244</c:v>
                </c:pt>
                <c:pt idx="433">
                  <c:v>7612.8</c:v>
                </c:pt>
                <c:pt idx="434">
                  <c:v>1600</c:v>
                </c:pt>
                <c:pt idx="435">
                  <c:v>8400</c:v>
                </c:pt>
                <c:pt idx="436">
                  <c:v>4480</c:v>
                </c:pt>
                <c:pt idx="437">
                  <c:v>14326.4</c:v>
                </c:pt>
                <c:pt idx="438">
                  <c:v>3298.4</c:v>
                </c:pt>
                <c:pt idx="439">
                  <c:v>16</c:v>
                </c:pt>
                <c:pt idx="440">
                  <c:v>4964</c:v>
                </c:pt>
                <c:pt idx="441">
                  <c:v>14014</c:v>
                </c:pt>
                <c:pt idx="442">
                  <c:v>1680</c:v>
                </c:pt>
                <c:pt idx="443">
                  <c:v>38416.800000000003</c:v>
                </c:pt>
                <c:pt idx="444">
                  <c:v>7384</c:v>
                </c:pt>
                <c:pt idx="445">
                  <c:v>4596</c:v>
                </c:pt>
                <c:pt idx="446">
                  <c:v>6055.54</c:v>
                </c:pt>
                <c:pt idx="447">
                  <c:v>4654.4000000000005</c:v>
                </c:pt>
                <c:pt idx="448">
                  <c:v>11569.6</c:v>
                </c:pt>
                <c:pt idx="449">
                  <c:v>806.4</c:v>
                </c:pt>
                <c:pt idx="450">
                  <c:v>1651.2</c:v>
                </c:pt>
                <c:pt idx="451">
                  <c:v>2135.6</c:v>
                </c:pt>
                <c:pt idx="452">
                  <c:v>804.8</c:v>
                </c:pt>
                <c:pt idx="453">
                  <c:v>18408.8</c:v>
                </c:pt>
                <c:pt idx="454">
                  <c:v>969.6</c:v>
                </c:pt>
                <c:pt idx="455">
                  <c:v>4014.4</c:v>
                </c:pt>
                <c:pt idx="456">
                  <c:v>420.8</c:v>
                </c:pt>
                <c:pt idx="457">
                  <c:v>2620.8000000000002</c:v>
                </c:pt>
                <c:pt idx="458">
                  <c:v>4240</c:v>
                </c:pt>
                <c:pt idx="459">
                  <c:v>1360</c:v>
                </c:pt>
                <c:pt idx="460">
                  <c:v>10660</c:v>
                </c:pt>
                <c:pt idx="461">
                  <c:v>1360</c:v>
                </c:pt>
                <c:pt idx="462">
                  <c:v>9080</c:v>
                </c:pt>
                <c:pt idx="463">
                  <c:v>1384</c:v>
                </c:pt>
                <c:pt idx="464">
                  <c:v>0</c:v>
                </c:pt>
                <c:pt idx="465">
                  <c:v>1000</c:v>
                </c:pt>
                <c:pt idx="466">
                  <c:v>480</c:v>
                </c:pt>
                <c:pt idx="467">
                  <c:v>0</c:v>
                </c:pt>
                <c:pt idx="468">
                  <c:v>0</c:v>
                </c:pt>
                <c:pt idx="469">
                  <c:v>1280</c:v>
                </c:pt>
                <c:pt idx="470">
                  <c:v>4560</c:v>
                </c:pt>
                <c:pt idx="471">
                  <c:v>6560</c:v>
                </c:pt>
                <c:pt idx="472">
                  <c:v>596</c:v>
                </c:pt>
                <c:pt idx="473">
                  <c:v>10080</c:v>
                </c:pt>
                <c:pt idx="474">
                  <c:v>760</c:v>
                </c:pt>
                <c:pt idx="475">
                  <c:v>906</c:v>
                </c:pt>
                <c:pt idx="476">
                  <c:v>6633.6</c:v>
                </c:pt>
                <c:pt idx="477">
                  <c:v>29120</c:v>
                </c:pt>
                <c:pt idx="478">
                  <c:v>1200</c:v>
                </c:pt>
                <c:pt idx="479">
                  <c:v>412.8</c:v>
                </c:pt>
                <c:pt idx="480">
                  <c:v>0</c:v>
                </c:pt>
                <c:pt idx="481">
                  <c:v>3992</c:v>
                </c:pt>
                <c:pt idx="482">
                  <c:v>762.4</c:v>
                </c:pt>
                <c:pt idx="483">
                  <c:v>600</c:v>
                </c:pt>
                <c:pt idx="484">
                  <c:v>200</c:v>
                </c:pt>
                <c:pt idx="485">
                  <c:v>1440</c:v>
                </c:pt>
                <c:pt idx="486">
                  <c:v>5120</c:v>
                </c:pt>
                <c:pt idx="487">
                  <c:v>8924.7999999999975</c:v>
                </c:pt>
                <c:pt idx="488">
                  <c:v>320</c:v>
                </c:pt>
                <c:pt idx="489">
                  <c:v>16000</c:v>
                </c:pt>
                <c:pt idx="490">
                  <c:v>0</c:v>
                </c:pt>
                <c:pt idx="491">
                  <c:v>1408</c:v>
                </c:pt>
                <c:pt idx="492">
                  <c:v>3600</c:v>
                </c:pt>
                <c:pt idx="493">
                  <c:v>600</c:v>
                </c:pt>
                <c:pt idx="494">
                  <c:v>240</c:v>
                </c:pt>
                <c:pt idx="495">
                  <c:v>240</c:v>
                </c:pt>
                <c:pt idx="496">
                  <c:v>27680</c:v>
                </c:pt>
                <c:pt idx="497">
                  <c:v>9160</c:v>
                </c:pt>
                <c:pt idx="498">
                  <c:v>1200</c:v>
                </c:pt>
                <c:pt idx="499">
                  <c:v>2120</c:v>
                </c:pt>
                <c:pt idx="500">
                  <c:v>960</c:v>
                </c:pt>
                <c:pt idx="501">
                  <c:v>96</c:v>
                </c:pt>
                <c:pt idx="502">
                  <c:v>8240</c:v>
                </c:pt>
                <c:pt idx="503">
                  <c:v>1740</c:v>
                </c:pt>
                <c:pt idx="504">
                  <c:v>0</c:v>
                </c:pt>
                <c:pt idx="505">
                  <c:v>2400</c:v>
                </c:pt>
                <c:pt idx="506">
                  <c:v>800</c:v>
                </c:pt>
                <c:pt idx="507">
                  <c:v>2360</c:v>
                </c:pt>
                <c:pt idx="508">
                  <c:v>4580</c:v>
                </c:pt>
                <c:pt idx="509">
                  <c:v>1184</c:v>
                </c:pt>
                <c:pt idx="510">
                  <c:v>440</c:v>
                </c:pt>
                <c:pt idx="511">
                  <c:v>6000</c:v>
                </c:pt>
                <c:pt idx="512">
                  <c:v>7480</c:v>
                </c:pt>
                <c:pt idx="513">
                  <c:v>1920</c:v>
                </c:pt>
                <c:pt idx="514">
                  <c:v>1160</c:v>
                </c:pt>
                <c:pt idx="515">
                  <c:v>0</c:v>
                </c:pt>
                <c:pt idx="516">
                  <c:v>0</c:v>
                </c:pt>
                <c:pt idx="517">
                  <c:v>4160</c:v>
                </c:pt>
                <c:pt idx="518">
                  <c:v>800</c:v>
                </c:pt>
                <c:pt idx="519">
                  <c:v>769.6</c:v>
                </c:pt>
                <c:pt idx="520">
                  <c:v>14833.6</c:v>
                </c:pt>
                <c:pt idx="521">
                  <c:v>640</c:v>
                </c:pt>
                <c:pt idx="522">
                  <c:v>420</c:v>
                </c:pt>
                <c:pt idx="523">
                  <c:v>1076</c:v>
                </c:pt>
                <c:pt idx="524">
                  <c:v>480</c:v>
                </c:pt>
                <c:pt idx="525">
                  <c:v>20</c:v>
                </c:pt>
                <c:pt idx="526">
                  <c:v>968.8</c:v>
                </c:pt>
                <c:pt idx="527">
                  <c:v>6514.42</c:v>
                </c:pt>
                <c:pt idx="528">
                  <c:v>6832</c:v>
                </c:pt>
                <c:pt idx="529">
                  <c:v>320</c:v>
                </c:pt>
                <c:pt idx="530">
                  <c:v>161.34</c:v>
                </c:pt>
                <c:pt idx="531">
                  <c:v>160</c:v>
                </c:pt>
                <c:pt idx="532">
                  <c:v>360</c:v>
                </c:pt>
                <c:pt idx="533">
                  <c:v>0</c:v>
                </c:pt>
                <c:pt idx="534">
                  <c:v>6480</c:v>
                </c:pt>
                <c:pt idx="535">
                  <c:v>0</c:v>
                </c:pt>
                <c:pt idx="536">
                  <c:v>16.399999999999999</c:v>
                </c:pt>
                <c:pt idx="537">
                  <c:v>264</c:v>
                </c:pt>
                <c:pt idx="538">
                  <c:v>209.2</c:v>
                </c:pt>
                <c:pt idx="539">
                  <c:v>3120</c:v>
                </c:pt>
                <c:pt idx="540">
                  <c:v>160</c:v>
                </c:pt>
                <c:pt idx="541">
                  <c:v>403.44</c:v>
                </c:pt>
                <c:pt idx="542">
                  <c:v>884</c:v>
                </c:pt>
                <c:pt idx="543">
                  <c:v>3152</c:v>
                </c:pt>
                <c:pt idx="544">
                  <c:v>96</c:v>
                </c:pt>
                <c:pt idx="545">
                  <c:v>1520</c:v>
                </c:pt>
                <c:pt idx="546">
                  <c:v>720</c:v>
                </c:pt>
                <c:pt idx="547">
                  <c:v>120</c:v>
                </c:pt>
                <c:pt idx="548">
                  <c:v>400</c:v>
                </c:pt>
                <c:pt idx="549">
                  <c:v>400</c:v>
                </c:pt>
                <c:pt idx="550">
                  <c:v>6320</c:v>
                </c:pt>
                <c:pt idx="551">
                  <c:v>320</c:v>
                </c:pt>
                <c:pt idx="552">
                  <c:v>3640</c:v>
                </c:pt>
                <c:pt idx="553">
                  <c:v>2400</c:v>
                </c:pt>
                <c:pt idx="554">
                  <c:v>880</c:v>
                </c:pt>
                <c:pt idx="555">
                  <c:v>641.79999999999995</c:v>
                </c:pt>
                <c:pt idx="556">
                  <c:v>6080</c:v>
                </c:pt>
                <c:pt idx="557">
                  <c:v>1618.4</c:v>
                </c:pt>
                <c:pt idx="558">
                  <c:v>0</c:v>
                </c:pt>
                <c:pt idx="559">
                  <c:v>2164.8000000000002</c:v>
                </c:pt>
                <c:pt idx="560">
                  <c:v>12.4</c:v>
                </c:pt>
                <c:pt idx="561">
                  <c:v>24206</c:v>
                </c:pt>
                <c:pt idx="562">
                  <c:v>2644.8</c:v>
                </c:pt>
                <c:pt idx="563">
                  <c:v>2324</c:v>
                </c:pt>
                <c:pt idx="564">
                  <c:v>410.4</c:v>
                </c:pt>
                <c:pt idx="565">
                  <c:v>4247.2</c:v>
                </c:pt>
                <c:pt idx="566">
                  <c:v>5448</c:v>
                </c:pt>
                <c:pt idx="567">
                  <c:v>1360</c:v>
                </c:pt>
                <c:pt idx="568">
                  <c:v>2400</c:v>
                </c:pt>
                <c:pt idx="569">
                  <c:v>9048.7999999999975</c:v>
                </c:pt>
                <c:pt idx="570">
                  <c:v>6407.2</c:v>
                </c:pt>
                <c:pt idx="571">
                  <c:v>880</c:v>
                </c:pt>
                <c:pt idx="572">
                  <c:v>6924</c:v>
                </c:pt>
                <c:pt idx="573">
                  <c:v>1171.2</c:v>
                </c:pt>
                <c:pt idx="574">
                  <c:v>2168</c:v>
                </c:pt>
                <c:pt idx="575">
                  <c:v>1377.2</c:v>
                </c:pt>
                <c:pt idx="576">
                  <c:v>1485.6</c:v>
                </c:pt>
                <c:pt idx="577">
                  <c:v>408</c:v>
                </c:pt>
                <c:pt idx="578">
                  <c:v>1433.6</c:v>
                </c:pt>
                <c:pt idx="579">
                  <c:v>5.6</c:v>
                </c:pt>
                <c:pt idx="580">
                  <c:v>1566.4</c:v>
                </c:pt>
                <c:pt idx="581">
                  <c:v>1017.6</c:v>
                </c:pt>
                <c:pt idx="582">
                  <c:v>2</c:v>
                </c:pt>
                <c:pt idx="583">
                  <c:v>180.4</c:v>
                </c:pt>
                <c:pt idx="584">
                  <c:v>4445.84</c:v>
                </c:pt>
                <c:pt idx="585">
                  <c:v>815.2</c:v>
                </c:pt>
                <c:pt idx="586">
                  <c:v>2087.1999999999998</c:v>
                </c:pt>
                <c:pt idx="587">
                  <c:v>4</c:v>
                </c:pt>
                <c:pt idx="588">
                  <c:v>485.6</c:v>
                </c:pt>
                <c:pt idx="589">
                  <c:v>4</c:v>
                </c:pt>
                <c:pt idx="590">
                  <c:v>9.6</c:v>
                </c:pt>
                <c:pt idx="591">
                  <c:v>5392</c:v>
                </c:pt>
                <c:pt idx="592">
                  <c:v>320</c:v>
                </c:pt>
                <c:pt idx="593">
                  <c:v>8.8000000000000007</c:v>
                </c:pt>
                <c:pt idx="594">
                  <c:v>168</c:v>
                </c:pt>
                <c:pt idx="595">
                  <c:v>4207.2</c:v>
                </c:pt>
                <c:pt idx="596">
                  <c:v>400</c:v>
                </c:pt>
                <c:pt idx="597">
                  <c:v>664.8</c:v>
                </c:pt>
                <c:pt idx="598">
                  <c:v>444.4</c:v>
                </c:pt>
                <c:pt idx="599">
                  <c:v>13126.240000000002</c:v>
                </c:pt>
                <c:pt idx="600">
                  <c:v>11279.2</c:v>
                </c:pt>
                <c:pt idx="601">
                  <c:v>4880</c:v>
                </c:pt>
                <c:pt idx="602">
                  <c:v>2280</c:v>
                </c:pt>
                <c:pt idx="603">
                  <c:v>0</c:v>
                </c:pt>
                <c:pt idx="604">
                  <c:v>5.6</c:v>
                </c:pt>
                <c:pt idx="605">
                  <c:v>4080</c:v>
                </c:pt>
                <c:pt idx="606">
                  <c:v>5608</c:v>
                </c:pt>
                <c:pt idx="607">
                  <c:v>6720</c:v>
                </c:pt>
                <c:pt idx="608">
                  <c:v>2935.6</c:v>
                </c:pt>
                <c:pt idx="609">
                  <c:v>1280</c:v>
                </c:pt>
                <c:pt idx="610">
                  <c:v>526.4</c:v>
                </c:pt>
                <c:pt idx="611">
                  <c:v>21695.200000000001</c:v>
                </c:pt>
                <c:pt idx="612">
                  <c:v>2801.6</c:v>
                </c:pt>
                <c:pt idx="613">
                  <c:v>0</c:v>
                </c:pt>
                <c:pt idx="614">
                  <c:v>0</c:v>
                </c:pt>
                <c:pt idx="615">
                  <c:v>800</c:v>
                </c:pt>
                <c:pt idx="616">
                  <c:v>2804</c:v>
                </c:pt>
                <c:pt idx="617">
                  <c:v>520</c:v>
                </c:pt>
                <c:pt idx="618">
                  <c:v>0</c:v>
                </c:pt>
                <c:pt idx="619">
                  <c:v>240</c:v>
                </c:pt>
                <c:pt idx="620">
                  <c:v>800</c:v>
                </c:pt>
                <c:pt idx="621">
                  <c:v>1920</c:v>
                </c:pt>
                <c:pt idx="622">
                  <c:v>240</c:v>
                </c:pt>
                <c:pt idx="623">
                  <c:v>2480</c:v>
                </c:pt>
                <c:pt idx="624">
                  <c:v>1760</c:v>
                </c:pt>
                <c:pt idx="625">
                  <c:v>2360</c:v>
                </c:pt>
                <c:pt idx="626">
                  <c:v>240</c:v>
                </c:pt>
                <c:pt idx="627">
                  <c:v>320</c:v>
                </c:pt>
                <c:pt idx="628">
                  <c:v>6800</c:v>
                </c:pt>
                <c:pt idx="629">
                  <c:v>240</c:v>
                </c:pt>
                <c:pt idx="630">
                  <c:v>1540</c:v>
                </c:pt>
                <c:pt idx="631">
                  <c:v>5600</c:v>
                </c:pt>
                <c:pt idx="632">
                  <c:v>400</c:v>
                </c:pt>
                <c:pt idx="633">
                  <c:v>0</c:v>
                </c:pt>
                <c:pt idx="634">
                  <c:v>640</c:v>
                </c:pt>
                <c:pt idx="635">
                  <c:v>3588</c:v>
                </c:pt>
                <c:pt idx="636">
                  <c:v>1764.8</c:v>
                </c:pt>
                <c:pt idx="637">
                  <c:v>406.8</c:v>
                </c:pt>
                <c:pt idx="638">
                  <c:v>720</c:v>
                </c:pt>
                <c:pt idx="639">
                  <c:v>392</c:v>
                </c:pt>
                <c:pt idx="640">
                  <c:v>1554.4</c:v>
                </c:pt>
                <c:pt idx="641">
                  <c:v>1086.4000000000001</c:v>
                </c:pt>
                <c:pt idx="642">
                  <c:v>200</c:v>
                </c:pt>
                <c:pt idx="643">
                  <c:v>40</c:v>
                </c:pt>
                <c:pt idx="644">
                  <c:v>560</c:v>
                </c:pt>
                <c:pt idx="645">
                  <c:v>1558.4</c:v>
                </c:pt>
                <c:pt idx="646">
                  <c:v>224</c:v>
                </c:pt>
                <c:pt idx="647">
                  <c:v>4280</c:v>
                </c:pt>
                <c:pt idx="648">
                  <c:v>240</c:v>
                </c:pt>
                <c:pt idx="649">
                  <c:v>160</c:v>
                </c:pt>
                <c:pt idx="650">
                  <c:v>2496</c:v>
                </c:pt>
                <c:pt idx="651">
                  <c:v>4480</c:v>
                </c:pt>
                <c:pt idx="652">
                  <c:v>480</c:v>
                </c:pt>
                <c:pt idx="653">
                  <c:v>0</c:v>
                </c:pt>
                <c:pt idx="654">
                  <c:v>78</c:v>
                </c:pt>
                <c:pt idx="655">
                  <c:v>172</c:v>
                </c:pt>
                <c:pt idx="656">
                  <c:v>1598.4</c:v>
                </c:pt>
                <c:pt idx="657">
                  <c:v>120</c:v>
                </c:pt>
                <c:pt idx="658">
                  <c:v>560</c:v>
                </c:pt>
                <c:pt idx="659">
                  <c:v>0</c:v>
                </c:pt>
                <c:pt idx="660">
                  <c:v>6.8</c:v>
                </c:pt>
                <c:pt idx="661">
                  <c:v>376</c:v>
                </c:pt>
                <c:pt idx="662">
                  <c:v>5192</c:v>
                </c:pt>
                <c:pt idx="663">
                  <c:v>2274.4</c:v>
                </c:pt>
                <c:pt idx="664">
                  <c:v>440</c:v>
                </c:pt>
                <c:pt idx="665">
                  <c:v>800</c:v>
                </c:pt>
                <c:pt idx="666">
                  <c:v>2443.1999999999998</c:v>
                </c:pt>
                <c:pt idx="667">
                  <c:v>13740</c:v>
                </c:pt>
                <c:pt idx="668">
                  <c:v>649.20000000000005</c:v>
                </c:pt>
                <c:pt idx="669">
                  <c:v>1756</c:v>
                </c:pt>
                <c:pt idx="670">
                  <c:v>0</c:v>
                </c:pt>
                <c:pt idx="671">
                  <c:v>8400</c:v>
                </c:pt>
                <c:pt idx="672">
                  <c:v>6861.94</c:v>
                </c:pt>
                <c:pt idx="673">
                  <c:v>800</c:v>
                </c:pt>
                <c:pt idx="674">
                  <c:v>0</c:v>
                </c:pt>
                <c:pt idx="675">
                  <c:v>0</c:v>
                </c:pt>
                <c:pt idx="676">
                  <c:v>1920</c:v>
                </c:pt>
                <c:pt idx="677">
                  <c:v>920</c:v>
                </c:pt>
                <c:pt idx="678">
                  <c:v>0</c:v>
                </c:pt>
                <c:pt idx="679">
                  <c:v>28482.400000000001</c:v>
                </c:pt>
                <c:pt idx="680">
                  <c:v>10113.6</c:v>
                </c:pt>
                <c:pt idx="681">
                  <c:v>510.8</c:v>
                </c:pt>
                <c:pt idx="682">
                  <c:v>1592</c:v>
                </c:pt>
                <c:pt idx="683">
                  <c:v>2480</c:v>
                </c:pt>
                <c:pt idx="684">
                  <c:v>1718.08</c:v>
                </c:pt>
                <c:pt idx="685">
                  <c:v>7272</c:v>
                </c:pt>
                <c:pt idx="686">
                  <c:v>40.800000000000011</c:v>
                </c:pt>
                <c:pt idx="687">
                  <c:v>800</c:v>
                </c:pt>
                <c:pt idx="688">
                  <c:v>236.4</c:v>
                </c:pt>
                <c:pt idx="689">
                  <c:v>1760</c:v>
                </c:pt>
                <c:pt idx="690">
                  <c:v>5.2</c:v>
                </c:pt>
                <c:pt idx="691">
                  <c:v>1128</c:v>
                </c:pt>
                <c:pt idx="692">
                  <c:v>1227.28</c:v>
                </c:pt>
                <c:pt idx="693">
                  <c:v>3220.8</c:v>
                </c:pt>
                <c:pt idx="694">
                  <c:v>32979.910000000003</c:v>
                </c:pt>
                <c:pt idx="695">
                  <c:v>520</c:v>
                </c:pt>
                <c:pt idx="696">
                  <c:v>5848.4</c:v>
                </c:pt>
                <c:pt idx="697">
                  <c:v>1177.2</c:v>
                </c:pt>
                <c:pt idx="698">
                  <c:v>2000</c:v>
                </c:pt>
                <c:pt idx="699">
                  <c:v>200</c:v>
                </c:pt>
                <c:pt idx="700">
                  <c:v>240</c:v>
                </c:pt>
                <c:pt idx="701">
                  <c:v>701.6</c:v>
                </c:pt>
                <c:pt idx="702">
                  <c:v>0</c:v>
                </c:pt>
                <c:pt idx="703">
                  <c:v>5601.6</c:v>
                </c:pt>
                <c:pt idx="704">
                  <c:v>556</c:v>
                </c:pt>
                <c:pt idx="705">
                  <c:v>5960.92</c:v>
                </c:pt>
                <c:pt idx="706">
                  <c:v>162.80000000000001</c:v>
                </c:pt>
                <c:pt idx="707">
                  <c:v>888</c:v>
                </c:pt>
                <c:pt idx="708">
                  <c:v>325.60000000000002</c:v>
                </c:pt>
                <c:pt idx="709">
                  <c:v>9600</c:v>
                </c:pt>
                <c:pt idx="710">
                  <c:v>16804</c:v>
                </c:pt>
                <c:pt idx="711">
                  <c:v>6.4</c:v>
                </c:pt>
                <c:pt idx="712">
                  <c:v>32</c:v>
                </c:pt>
                <c:pt idx="713">
                  <c:v>132.4</c:v>
                </c:pt>
                <c:pt idx="714">
                  <c:v>1040</c:v>
                </c:pt>
                <c:pt idx="715">
                  <c:v>806.8</c:v>
                </c:pt>
                <c:pt idx="716">
                  <c:v>700</c:v>
                </c:pt>
                <c:pt idx="717">
                  <c:v>472</c:v>
                </c:pt>
                <c:pt idx="718">
                  <c:v>190.4</c:v>
                </c:pt>
                <c:pt idx="719">
                  <c:v>2404.8000000000002</c:v>
                </c:pt>
                <c:pt idx="720">
                  <c:v>33955.64</c:v>
                </c:pt>
                <c:pt idx="721">
                  <c:v>1084</c:v>
                </c:pt>
                <c:pt idx="722">
                  <c:v>440</c:v>
                </c:pt>
                <c:pt idx="723">
                  <c:v>1.6</c:v>
                </c:pt>
                <c:pt idx="724">
                  <c:v>541.6</c:v>
                </c:pt>
                <c:pt idx="725">
                  <c:v>1287.5999999999999</c:v>
                </c:pt>
                <c:pt idx="726">
                  <c:v>607.20000000000005</c:v>
                </c:pt>
                <c:pt idx="727">
                  <c:v>960</c:v>
                </c:pt>
                <c:pt idx="728">
                  <c:v>12800</c:v>
                </c:pt>
                <c:pt idx="729">
                  <c:v>2361.1999999999998</c:v>
                </c:pt>
                <c:pt idx="730">
                  <c:v>480</c:v>
                </c:pt>
                <c:pt idx="731">
                  <c:v>2961.6</c:v>
                </c:pt>
                <c:pt idx="732">
                  <c:v>2006.4</c:v>
                </c:pt>
                <c:pt idx="733">
                  <c:v>2786.88</c:v>
                </c:pt>
                <c:pt idx="734">
                  <c:v>114.4</c:v>
                </c:pt>
                <c:pt idx="735">
                  <c:v>0</c:v>
                </c:pt>
                <c:pt idx="736">
                  <c:v>0</c:v>
                </c:pt>
                <c:pt idx="737">
                  <c:v>1560</c:v>
                </c:pt>
                <c:pt idx="738">
                  <c:v>6164</c:v>
                </c:pt>
                <c:pt idx="739">
                  <c:v>0</c:v>
                </c:pt>
                <c:pt idx="740">
                  <c:v>0</c:v>
                </c:pt>
                <c:pt idx="741">
                  <c:v>1320</c:v>
                </c:pt>
                <c:pt idx="742">
                  <c:v>0</c:v>
                </c:pt>
                <c:pt idx="743">
                  <c:v>16824</c:v>
                </c:pt>
                <c:pt idx="744">
                  <c:v>1440</c:v>
                </c:pt>
                <c:pt idx="745">
                  <c:v>816</c:v>
                </c:pt>
                <c:pt idx="746">
                  <c:v>604</c:v>
                </c:pt>
                <c:pt idx="747">
                  <c:v>248</c:v>
                </c:pt>
                <c:pt idx="748">
                  <c:v>23856</c:v>
                </c:pt>
                <c:pt idx="749">
                  <c:v>0</c:v>
                </c:pt>
                <c:pt idx="750">
                  <c:v>3200</c:v>
                </c:pt>
                <c:pt idx="751">
                  <c:v>18400</c:v>
                </c:pt>
                <c:pt idx="752">
                  <c:v>16000</c:v>
                </c:pt>
                <c:pt idx="753">
                  <c:v>4520</c:v>
                </c:pt>
                <c:pt idx="754">
                  <c:v>4120</c:v>
                </c:pt>
                <c:pt idx="755">
                  <c:v>1080</c:v>
                </c:pt>
                <c:pt idx="756">
                  <c:v>4162.4000000000005</c:v>
                </c:pt>
                <c:pt idx="757">
                  <c:v>714.4</c:v>
                </c:pt>
                <c:pt idx="758">
                  <c:v>4160</c:v>
                </c:pt>
                <c:pt idx="759">
                  <c:v>1600</c:v>
                </c:pt>
                <c:pt idx="760">
                  <c:v>0</c:v>
                </c:pt>
                <c:pt idx="761">
                  <c:v>12721.6</c:v>
                </c:pt>
                <c:pt idx="762">
                  <c:v>0</c:v>
                </c:pt>
                <c:pt idx="763">
                  <c:v>4720</c:v>
                </c:pt>
                <c:pt idx="764">
                  <c:v>2200</c:v>
                </c:pt>
                <c:pt idx="765">
                  <c:v>1280</c:v>
                </c:pt>
                <c:pt idx="766">
                  <c:v>480</c:v>
                </c:pt>
                <c:pt idx="767">
                  <c:v>96</c:v>
                </c:pt>
                <c:pt idx="768">
                  <c:v>13466.32</c:v>
                </c:pt>
                <c:pt idx="769">
                  <c:v>0</c:v>
                </c:pt>
                <c:pt idx="770">
                  <c:v>0</c:v>
                </c:pt>
                <c:pt idx="771">
                  <c:v>12988</c:v>
                </c:pt>
                <c:pt idx="772">
                  <c:v>5848</c:v>
                </c:pt>
                <c:pt idx="773">
                  <c:v>4000</c:v>
                </c:pt>
                <c:pt idx="774">
                  <c:v>1120</c:v>
                </c:pt>
                <c:pt idx="775">
                  <c:v>160</c:v>
                </c:pt>
                <c:pt idx="776">
                  <c:v>12328</c:v>
                </c:pt>
                <c:pt idx="777">
                  <c:v>22600</c:v>
                </c:pt>
                <c:pt idx="778">
                  <c:v>400</c:v>
                </c:pt>
                <c:pt idx="779">
                  <c:v>1114.4000000000001</c:v>
                </c:pt>
                <c:pt idx="780">
                  <c:v>0</c:v>
                </c:pt>
                <c:pt idx="781">
                  <c:v>0</c:v>
                </c:pt>
                <c:pt idx="782">
                  <c:v>17880</c:v>
                </c:pt>
                <c:pt idx="783">
                  <c:v>12244</c:v>
                </c:pt>
                <c:pt idx="784">
                  <c:v>0</c:v>
                </c:pt>
                <c:pt idx="785">
                  <c:v>8707.2000000000007</c:v>
                </c:pt>
                <c:pt idx="786">
                  <c:v>10088.48</c:v>
                </c:pt>
                <c:pt idx="787">
                  <c:v>6476.8</c:v>
                </c:pt>
                <c:pt idx="788">
                  <c:v>791.2</c:v>
                </c:pt>
                <c:pt idx="789">
                  <c:v>3673.6</c:v>
                </c:pt>
                <c:pt idx="790">
                  <c:v>376</c:v>
                </c:pt>
                <c:pt idx="791">
                  <c:v>5200</c:v>
                </c:pt>
                <c:pt idx="792">
                  <c:v>0</c:v>
                </c:pt>
                <c:pt idx="793">
                  <c:v>728</c:v>
                </c:pt>
                <c:pt idx="794">
                  <c:v>0</c:v>
                </c:pt>
                <c:pt idx="795">
                  <c:v>29957.599999999995</c:v>
                </c:pt>
                <c:pt idx="796">
                  <c:v>6619.57</c:v>
                </c:pt>
                <c:pt idx="797">
                  <c:v>3897.92</c:v>
                </c:pt>
                <c:pt idx="798">
                  <c:v>6000</c:v>
                </c:pt>
                <c:pt idx="799">
                  <c:v>440</c:v>
                </c:pt>
                <c:pt idx="800">
                  <c:v>200</c:v>
                </c:pt>
                <c:pt idx="801">
                  <c:v>1392.3799999999999</c:v>
                </c:pt>
                <c:pt idx="802">
                  <c:v>6200</c:v>
                </c:pt>
                <c:pt idx="803">
                  <c:v>1200</c:v>
                </c:pt>
                <c:pt idx="804">
                  <c:v>132</c:v>
                </c:pt>
                <c:pt idx="805">
                  <c:v>400</c:v>
                </c:pt>
                <c:pt idx="806">
                  <c:v>0</c:v>
                </c:pt>
                <c:pt idx="807">
                  <c:v>72</c:v>
                </c:pt>
                <c:pt idx="808">
                  <c:v>25368</c:v>
                </c:pt>
                <c:pt idx="809">
                  <c:v>1200</c:v>
                </c:pt>
                <c:pt idx="810">
                  <c:v>1180</c:v>
                </c:pt>
                <c:pt idx="811">
                  <c:v>720</c:v>
                </c:pt>
                <c:pt idx="812">
                  <c:v>880</c:v>
                </c:pt>
                <c:pt idx="813">
                  <c:v>23307</c:v>
                </c:pt>
                <c:pt idx="814">
                  <c:v>1040</c:v>
                </c:pt>
                <c:pt idx="815">
                  <c:v>360</c:v>
                </c:pt>
                <c:pt idx="816">
                  <c:v>480</c:v>
                </c:pt>
                <c:pt idx="817">
                  <c:v>894.2700000000001</c:v>
                </c:pt>
                <c:pt idx="818">
                  <c:v>3064.8</c:v>
                </c:pt>
                <c:pt idx="819">
                  <c:v>1678.4</c:v>
                </c:pt>
                <c:pt idx="820">
                  <c:v>1560</c:v>
                </c:pt>
                <c:pt idx="821">
                  <c:v>40</c:v>
                </c:pt>
                <c:pt idx="822">
                  <c:v>64</c:v>
                </c:pt>
                <c:pt idx="823">
                  <c:v>0</c:v>
                </c:pt>
                <c:pt idx="824">
                  <c:v>400</c:v>
                </c:pt>
                <c:pt idx="825">
                  <c:v>400</c:v>
                </c:pt>
                <c:pt idx="826">
                  <c:v>640</c:v>
                </c:pt>
                <c:pt idx="827">
                  <c:v>1498.85</c:v>
                </c:pt>
                <c:pt idx="828">
                  <c:v>480</c:v>
                </c:pt>
                <c:pt idx="829">
                  <c:v>348</c:v>
                </c:pt>
                <c:pt idx="830">
                  <c:v>896</c:v>
                </c:pt>
                <c:pt idx="831">
                  <c:v>240</c:v>
                </c:pt>
                <c:pt idx="832">
                  <c:v>0</c:v>
                </c:pt>
                <c:pt idx="833">
                  <c:v>600.81999999999994</c:v>
                </c:pt>
                <c:pt idx="834">
                  <c:v>0</c:v>
                </c:pt>
                <c:pt idx="835">
                  <c:v>640</c:v>
                </c:pt>
                <c:pt idx="836">
                  <c:v>160</c:v>
                </c:pt>
                <c:pt idx="837">
                  <c:v>6400</c:v>
                </c:pt>
                <c:pt idx="838">
                  <c:v>560</c:v>
                </c:pt>
                <c:pt idx="839">
                  <c:v>0</c:v>
                </c:pt>
                <c:pt idx="840">
                  <c:v>1290.6899999999998</c:v>
                </c:pt>
                <c:pt idx="841">
                  <c:v>1240</c:v>
                </c:pt>
                <c:pt idx="842">
                  <c:v>0</c:v>
                </c:pt>
                <c:pt idx="843">
                  <c:v>600</c:v>
                </c:pt>
                <c:pt idx="844">
                  <c:v>600</c:v>
                </c:pt>
                <c:pt idx="845">
                  <c:v>4800</c:v>
                </c:pt>
                <c:pt idx="846">
                  <c:v>280</c:v>
                </c:pt>
                <c:pt idx="847">
                  <c:v>1272</c:v>
                </c:pt>
                <c:pt idx="848">
                  <c:v>6</c:v>
                </c:pt>
                <c:pt idx="849">
                  <c:v>11496</c:v>
                </c:pt>
                <c:pt idx="850">
                  <c:v>800</c:v>
                </c:pt>
                <c:pt idx="851">
                  <c:v>643.20000000000005</c:v>
                </c:pt>
                <c:pt idx="852">
                  <c:v>980.25</c:v>
                </c:pt>
                <c:pt idx="853">
                  <c:v>2400.8000000000002</c:v>
                </c:pt>
                <c:pt idx="854">
                  <c:v>120</c:v>
                </c:pt>
                <c:pt idx="855">
                  <c:v>0</c:v>
                </c:pt>
                <c:pt idx="856">
                  <c:v>0</c:v>
                </c:pt>
                <c:pt idx="857">
                  <c:v>3124</c:v>
                </c:pt>
                <c:pt idx="858">
                  <c:v>3120</c:v>
                </c:pt>
                <c:pt idx="859">
                  <c:v>2520</c:v>
                </c:pt>
                <c:pt idx="860">
                  <c:v>160</c:v>
                </c:pt>
                <c:pt idx="861">
                  <c:v>591.15</c:v>
                </c:pt>
                <c:pt idx="862">
                  <c:v>480</c:v>
                </c:pt>
                <c:pt idx="863">
                  <c:v>1472</c:v>
                </c:pt>
                <c:pt idx="864">
                  <c:v>0</c:v>
                </c:pt>
                <c:pt idx="865">
                  <c:v>536</c:v>
                </c:pt>
                <c:pt idx="866">
                  <c:v>871.58</c:v>
                </c:pt>
                <c:pt idx="867">
                  <c:v>0</c:v>
                </c:pt>
                <c:pt idx="868">
                  <c:v>640</c:v>
                </c:pt>
                <c:pt idx="869">
                  <c:v>0</c:v>
                </c:pt>
                <c:pt idx="870">
                  <c:v>10424.299999999997</c:v>
                </c:pt>
                <c:pt idx="871">
                  <c:v>1312</c:v>
                </c:pt>
                <c:pt idx="872">
                  <c:v>116</c:v>
                </c:pt>
                <c:pt idx="873">
                  <c:v>760</c:v>
                </c:pt>
                <c:pt idx="874">
                  <c:v>0</c:v>
                </c:pt>
                <c:pt idx="875">
                  <c:v>972.37</c:v>
                </c:pt>
                <c:pt idx="876">
                  <c:v>80</c:v>
                </c:pt>
                <c:pt idx="877">
                  <c:v>18480</c:v>
                </c:pt>
                <c:pt idx="878">
                  <c:v>58.4</c:v>
                </c:pt>
                <c:pt idx="879">
                  <c:v>3216</c:v>
                </c:pt>
                <c:pt idx="880">
                  <c:v>472</c:v>
                </c:pt>
                <c:pt idx="881">
                  <c:v>2373.21</c:v>
                </c:pt>
                <c:pt idx="882">
                  <c:v>0</c:v>
                </c:pt>
                <c:pt idx="883">
                  <c:v>3984</c:v>
                </c:pt>
                <c:pt idx="884">
                  <c:v>1280</c:v>
                </c:pt>
                <c:pt idx="885">
                  <c:v>2400</c:v>
                </c:pt>
                <c:pt idx="886">
                  <c:v>0</c:v>
                </c:pt>
                <c:pt idx="887">
                  <c:v>800</c:v>
                </c:pt>
                <c:pt idx="888">
                  <c:v>3392.08</c:v>
                </c:pt>
                <c:pt idx="889">
                  <c:v>312</c:v>
                </c:pt>
                <c:pt idx="890">
                  <c:v>4024</c:v>
                </c:pt>
                <c:pt idx="891">
                  <c:v>18196</c:v>
                </c:pt>
                <c:pt idx="892">
                  <c:v>676</c:v>
                </c:pt>
                <c:pt idx="893">
                  <c:v>0</c:v>
                </c:pt>
                <c:pt idx="894">
                  <c:v>2729.6</c:v>
                </c:pt>
                <c:pt idx="895">
                  <c:v>840</c:v>
                </c:pt>
                <c:pt idx="896">
                  <c:v>12096</c:v>
                </c:pt>
                <c:pt idx="897">
                  <c:v>9988</c:v>
                </c:pt>
                <c:pt idx="898">
                  <c:v>8000</c:v>
                </c:pt>
                <c:pt idx="899">
                  <c:v>3360</c:v>
                </c:pt>
                <c:pt idx="900">
                  <c:v>1487.1399999999999</c:v>
                </c:pt>
                <c:pt idx="901">
                  <c:v>12088.01</c:v>
                </c:pt>
                <c:pt idx="902">
                  <c:v>0</c:v>
                </c:pt>
                <c:pt idx="903">
                  <c:v>880</c:v>
                </c:pt>
                <c:pt idx="904">
                  <c:v>5987.42</c:v>
                </c:pt>
                <c:pt idx="905">
                  <c:v>2400</c:v>
                </c:pt>
                <c:pt idx="906">
                  <c:v>800</c:v>
                </c:pt>
                <c:pt idx="907">
                  <c:v>2439.5300000000002</c:v>
                </c:pt>
                <c:pt idx="908">
                  <c:v>1472</c:v>
                </c:pt>
                <c:pt idx="909">
                  <c:v>2028</c:v>
                </c:pt>
                <c:pt idx="910">
                  <c:v>12680</c:v>
                </c:pt>
                <c:pt idx="911">
                  <c:v>1323.7</c:v>
                </c:pt>
                <c:pt idx="912">
                  <c:v>5254.1500000000005</c:v>
                </c:pt>
                <c:pt idx="913">
                  <c:v>13682.4</c:v>
                </c:pt>
                <c:pt idx="914">
                  <c:v>0</c:v>
                </c:pt>
                <c:pt idx="915">
                  <c:v>11200</c:v>
                </c:pt>
                <c:pt idx="916">
                  <c:v>727.2</c:v>
                </c:pt>
                <c:pt idx="917">
                  <c:v>2630.7</c:v>
                </c:pt>
                <c:pt idx="918">
                  <c:v>3840</c:v>
                </c:pt>
                <c:pt idx="919">
                  <c:v>1120</c:v>
                </c:pt>
                <c:pt idx="920">
                  <c:v>552</c:v>
                </c:pt>
                <c:pt idx="921">
                  <c:v>3858.4</c:v>
                </c:pt>
                <c:pt idx="922">
                  <c:v>88</c:v>
                </c:pt>
                <c:pt idx="923">
                  <c:v>1000</c:v>
                </c:pt>
                <c:pt idx="924">
                  <c:v>720</c:v>
                </c:pt>
                <c:pt idx="925">
                  <c:v>1400</c:v>
                </c:pt>
                <c:pt idx="926">
                  <c:v>600</c:v>
                </c:pt>
                <c:pt idx="927">
                  <c:v>120</c:v>
                </c:pt>
                <c:pt idx="928">
                  <c:v>17865.2</c:v>
                </c:pt>
                <c:pt idx="929">
                  <c:v>53240</c:v>
                </c:pt>
                <c:pt idx="930">
                  <c:v>163.19999999999999</c:v>
                </c:pt>
                <c:pt idx="931">
                  <c:v>8160</c:v>
                </c:pt>
                <c:pt idx="932">
                  <c:v>484</c:v>
                </c:pt>
                <c:pt idx="933">
                  <c:v>5307.54</c:v>
                </c:pt>
                <c:pt idx="934">
                  <c:v>1671.2</c:v>
                </c:pt>
                <c:pt idx="935">
                  <c:v>29164.799999999996</c:v>
                </c:pt>
                <c:pt idx="936">
                  <c:v>0</c:v>
                </c:pt>
                <c:pt idx="937">
                  <c:v>9968</c:v>
                </c:pt>
                <c:pt idx="938">
                  <c:v>400</c:v>
                </c:pt>
                <c:pt idx="939">
                  <c:v>160</c:v>
                </c:pt>
                <c:pt idx="940">
                  <c:v>964</c:v>
                </c:pt>
                <c:pt idx="941">
                  <c:v>880</c:v>
                </c:pt>
                <c:pt idx="942">
                  <c:v>0</c:v>
                </c:pt>
                <c:pt idx="943">
                  <c:v>0</c:v>
                </c:pt>
                <c:pt idx="944">
                  <c:v>12880</c:v>
                </c:pt>
                <c:pt idx="945">
                  <c:v>120</c:v>
                </c:pt>
                <c:pt idx="946">
                  <c:v>788.47</c:v>
                </c:pt>
                <c:pt idx="947">
                  <c:v>12240</c:v>
                </c:pt>
                <c:pt idx="948">
                  <c:v>8080</c:v>
                </c:pt>
                <c:pt idx="949">
                  <c:v>4092</c:v>
                </c:pt>
                <c:pt idx="950">
                  <c:v>428</c:v>
                </c:pt>
                <c:pt idx="951">
                  <c:v>4240</c:v>
                </c:pt>
                <c:pt idx="952">
                  <c:v>320</c:v>
                </c:pt>
                <c:pt idx="953">
                  <c:v>959.97</c:v>
                </c:pt>
                <c:pt idx="954">
                  <c:v>512</c:v>
                </c:pt>
                <c:pt idx="955">
                  <c:v>200</c:v>
                </c:pt>
                <c:pt idx="956">
                  <c:v>752</c:v>
                </c:pt>
                <c:pt idx="957">
                  <c:v>1080</c:v>
                </c:pt>
                <c:pt idx="958">
                  <c:v>2040</c:v>
                </c:pt>
                <c:pt idx="959">
                  <c:v>13241.39</c:v>
                </c:pt>
                <c:pt idx="960">
                  <c:v>200</c:v>
                </c:pt>
                <c:pt idx="961">
                  <c:v>440</c:v>
                </c:pt>
                <c:pt idx="962">
                  <c:v>288</c:v>
                </c:pt>
                <c:pt idx="963">
                  <c:v>0</c:v>
                </c:pt>
                <c:pt idx="964">
                  <c:v>35421.090000000004</c:v>
                </c:pt>
                <c:pt idx="965">
                  <c:v>520</c:v>
                </c:pt>
                <c:pt idx="966">
                  <c:v>4780</c:v>
                </c:pt>
                <c:pt idx="967">
                  <c:v>0</c:v>
                </c:pt>
                <c:pt idx="968">
                  <c:v>72</c:v>
                </c:pt>
                <c:pt idx="969">
                  <c:v>0</c:v>
                </c:pt>
                <c:pt idx="970">
                  <c:v>400</c:v>
                </c:pt>
                <c:pt idx="971">
                  <c:v>965.6</c:v>
                </c:pt>
                <c:pt idx="972">
                  <c:v>30446.400000000001</c:v>
                </c:pt>
                <c:pt idx="973">
                  <c:v>4840</c:v>
                </c:pt>
                <c:pt idx="974">
                  <c:v>40</c:v>
                </c:pt>
                <c:pt idx="975">
                  <c:v>0</c:v>
                </c:pt>
                <c:pt idx="976">
                  <c:v>32466.400000000001</c:v>
                </c:pt>
                <c:pt idx="977">
                  <c:v>1280</c:v>
                </c:pt>
                <c:pt idx="978">
                  <c:v>1020.8</c:v>
                </c:pt>
                <c:pt idx="979">
                  <c:v>312</c:v>
                </c:pt>
                <c:pt idx="980">
                  <c:v>1120</c:v>
                </c:pt>
                <c:pt idx="981">
                  <c:v>1747.1299999999999</c:v>
                </c:pt>
                <c:pt idx="982">
                  <c:v>800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4296</c:v>
                </c:pt>
                <c:pt idx="987">
                  <c:v>760</c:v>
                </c:pt>
                <c:pt idx="988">
                  <c:v>768</c:v>
                </c:pt>
                <c:pt idx="989">
                  <c:v>3200</c:v>
                </c:pt>
                <c:pt idx="990">
                  <c:v>0</c:v>
                </c:pt>
                <c:pt idx="991">
                  <c:v>2752</c:v>
                </c:pt>
                <c:pt idx="992">
                  <c:v>29720</c:v>
                </c:pt>
                <c:pt idx="993">
                  <c:v>2961.2</c:v>
                </c:pt>
                <c:pt idx="994">
                  <c:v>3240</c:v>
                </c:pt>
                <c:pt idx="995">
                  <c:v>2609.84</c:v>
                </c:pt>
                <c:pt idx="996">
                  <c:v>17600</c:v>
                </c:pt>
                <c:pt idx="997">
                  <c:v>4640</c:v>
                </c:pt>
                <c:pt idx="998">
                  <c:v>4712</c:v>
                </c:pt>
                <c:pt idx="999">
                  <c:v>360</c:v>
                </c:pt>
                <c:pt idx="1000">
                  <c:v>11841.2</c:v>
                </c:pt>
                <c:pt idx="1001">
                  <c:v>6400</c:v>
                </c:pt>
                <c:pt idx="1002">
                  <c:v>4024</c:v>
                </c:pt>
                <c:pt idx="1003">
                  <c:v>2640</c:v>
                </c:pt>
                <c:pt idx="1004">
                  <c:v>4000</c:v>
                </c:pt>
                <c:pt idx="1005">
                  <c:v>9680</c:v>
                </c:pt>
                <c:pt idx="1006">
                  <c:v>0</c:v>
                </c:pt>
                <c:pt idx="1007">
                  <c:v>4160</c:v>
                </c:pt>
                <c:pt idx="1008">
                  <c:v>1093.75</c:v>
                </c:pt>
                <c:pt idx="1009">
                  <c:v>1760</c:v>
                </c:pt>
                <c:pt idx="1010">
                  <c:v>9920</c:v>
                </c:pt>
                <c:pt idx="1011">
                  <c:v>19132</c:v>
                </c:pt>
                <c:pt idx="1012">
                  <c:v>4064</c:v>
                </c:pt>
                <c:pt idx="1013">
                  <c:v>283.2</c:v>
                </c:pt>
                <c:pt idx="1014">
                  <c:v>1020</c:v>
                </c:pt>
                <c:pt idx="1015">
                  <c:v>1313.6</c:v>
                </c:pt>
                <c:pt idx="1016">
                  <c:v>3963.14</c:v>
                </c:pt>
                <c:pt idx="1017">
                  <c:v>3000</c:v>
                </c:pt>
                <c:pt idx="1018">
                  <c:v>0</c:v>
                </c:pt>
                <c:pt idx="1019">
                  <c:v>600</c:v>
                </c:pt>
                <c:pt idx="1020">
                  <c:v>155.19999999999999</c:v>
                </c:pt>
                <c:pt idx="1021">
                  <c:v>1264.52</c:v>
                </c:pt>
                <c:pt idx="1022">
                  <c:v>19116</c:v>
                </c:pt>
                <c:pt idx="1023">
                  <c:v>120</c:v>
                </c:pt>
                <c:pt idx="1024">
                  <c:v>600</c:v>
                </c:pt>
                <c:pt idx="1025">
                  <c:v>200</c:v>
                </c:pt>
                <c:pt idx="1026">
                  <c:v>2200</c:v>
                </c:pt>
                <c:pt idx="1027">
                  <c:v>312</c:v>
                </c:pt>
                <c:pt idx="1028">
                  <c:v>296</c:v>
                </c:pt>
                <c:pt idx="1029">
                  <c:v>0</c:v>
                </c:pt>
                <c:pt idx="1030">
                  <c:v>560</c:v>
                </c:pt>
                <c:pt idx="1031">
                  <c:v>3136</c:v>
                </c:pt>
                <c:pt idx="1032">
                  <c:v>5040</c:v>
                </c:pt>
                <c:pt idx="1033">
                  <c:v>2704</c:v>
                </c:pt>
                <c:pt idx="1034">
                  <c:v>200</c:v>
                </c:pt>
                <c:pt idx="1035">
                  <c:v>600</c:v>
                </c:pt>
                <c:pt idx="1036">
                  <c:v>38895.199999999997</c:v>
                </c:pt>
                <c:pt idx="1037">
                  <c:v>4124</c:v>
                </c:pt>
                <c:pt idx="1038">
                  <c:v>1200</c:v>
                </c:pt>
                <c:pt idx="1039">
                  <c:v>226.4</c:v>
                </c:pt>
                <c:pt idx="1040">
                  <c:v>1712</c:v>
                </c:pt>
                <c:pt idx="1041">
                  <c:v>3400</c:v>
                </c:pt>
                <c:pt idx="1042">
                  <c:v>148.80000000000001</c:v>
                </c:pt>
                <c:pt idx="1043">
                  <c:v>800</c:v>
                </c:pt>
                <c:pt idx="1044">
                  <c:v>0</c:v>
                </c:pt>
                <c:pt idx="1045">
                  <c:v>4352</c:v>
                </c:pt>
                <c:pt idx="1046">
                  <c:v>4944</c:v>
                </c:pt>
                <c:pt idx="1047">
                  <c:v>220</c:v>
                </c:pt>
                <c:pt idx="1048">
                  <c:v>24</c:v>
                </c:pt>
                <c:pt idx="1049">
                  <c:v>0</c:v>
                </c:pt>
                <c:pt idx="1050">
                  <c:v>296</c:v>
                </c:pt>
                <c:pt idx="1051">
                  <c:v>1474.74</c:v>
                </c:pt>
                <c:pt idx="1052">
                  <c:v>720</c:v>
                </c:pt>
                <c:pt idx="1053">
                  <c:v>1600</c:v>
                </c:pt>
                <c:pt idx="1054">
                  <c:v>2960</c:v>
                </c:pt>
                <c:pt idx="1055">
                  <c:v>20504</c:v>
                </c:pt>
                <c:pt idx="1056">
                  <c:v>910</c:v>
                </c:pt>
                <c:pt idx="1057">
                  <c:v>16</c:v>
                </c:pt>
                <c:pt idx="1058">
                  <c:v>1280</c:v>
                </c:pt>
                <c:pt idx="1059">
                  <c:v>3441.29</c:v>
                </c:pt>
                <c:pt idx="1060">
                  <c:v>2995.2</c:v>
                </c:pt>
                <c:pt idx="1061">
                  <c:v>5080</c:v>
                </c:pt>
                <c:pt idx="1062">
                  <c:v>1936</c:v>
                </c:pt>
                <c:pt idx="1063">
                  <c:v>360</c:v>
                </c:pt>
                <c:pt idx="1064">
                  <c:v>1039.98</c:v>
                </c:pt>
                <c:pt idx="1065">
                  <c:v>344</c:v>
                </c:pt>
                <c:pt idx="1066">
                  <c:v>2176</c:v>
                </c:pt>
                <c:pt idx="1067">
                  <c:v>3708</c:v>
                </c:pt>
                <c:pt idx="1068">
                  <c:v>0</c:v>
                </c:pt>
                <c:pt idx="1069">
                  <c:v>1200</c:v>
                </c:pt>
                <c:pt idx="1070">
                  <c:v>2000</c:v>
                </c:pt>
                <c:pt idx="1071">
                  <c:v>1000</c:v>
                </c:pt>
                <c:pt idx="1072">
                  <c:v>568.79000000000008</c:v>
                </c:pt>
                <c:pt idx="1073">
                  <c:v>4088</c:v>
                </c:pt>
                <c:pt idx="1074">
                  <c:v>0</c:v>
                </c:pt>
                <c:pt idx="1075">
                  <c:v>0</c:v>
                </c:pt>
                <c:pt idx="1076">
                  <c:v>2880</c:v>
                </c:pt>
                <c:pt idx="1077">
                  <c:v>0</c:v>
                </c:pt>
                <c:pt idx="1078">
                  <c:v>1744.45</c:v>
                </c:pt>
                <c:pt idx="1079">
                  <c:v>1000</c:v>
                </c:pt>
                <c:pt idx="1080">
                  <c:v>4143.6000000000004</c:v>
                </c:pt>
                <c:pt idx="1081">
                  <c:v>173.6</c:v>
                </c:pt>
                <c:pt idx="1082">
                  <c:v>103.6</c:v>
                </c:pt>
                <c:pt idx="1083">
                  <c:v>304</c:v>
                </c:pt>
                <c:pt idx="1084">
                  <c:v>1483.99</c:v>
                </c:pt>
                <c:pt idx="1085">
                  <c:v>16548</c:v>
                </c:pt>
                <c:pt idx="1086">
                  <c:v>520</c:v>
                </c:pt>
                <c:pt idx="1087">
                  <c:v>1408</c:v>
                </c:pt>
                <c:pt idx="1088">
                  <c:v>1120</c:v>
                </c:pt>
                <c:pt idx="1089">
                  <c:v>4606.4000000000005</c:v>
                </c:pt>
                <c:pt idx="1090">
                  <c:v>2840</c:v>
                </c:pt>
                <c:pt idx="1091">
                  <c:v>6400</c:v>
                </c:pt>
                <c:pt idx="1092">
                  <c:v>2000</c:v>
                </c:pt>
                <c:pt idx="1093">
                  <c:v>4896.88</c:v>
                </c:pt>
                <c:pt idx="1094">
                  <c:v>0</c:v>
                </c:pt>
                <c:pt idx="1095">
                  <c:v>1.6</c:v>
                </c:pt>
                <c:pt idx="1096">
                  <c:v>19924</c:v>
                </c:pt>
                <c:pt idx="1097">
                  <c:v>0</c:v>
                </c:pt>
                <c:pt idx="1098">
                  <c:v>1042.4000000000001</c:v>
                </c:pt>
                <c:pt idx="1099">
                  <c:v>408</c:v>
                </c:pt>
                <c:pt idx="1100">
                  <c:v>546.4</c:v>
                </c:pt>
                <c:pt idx="1101">
                  <c:v>200</c:v>
                </c:pt>
                <c:pt idx="1102">
                  <c:v>200</c:v>
                </c:pt>
                <c:pt idx="1103">
                  <c:v>1215.94</c:v>
                </c:pt>
                <c:pt idx="1104">
                  <c:v>377.53</c:v>
                </c:pt>
                <c:pt idx="1105">
                  <c:v>24</c:v>
                </c:pt>
                <c:pt idx="1106">
                  <c:v>6220.53</c:v>
                </c:pt>
                <c:pt idx="1107">
                  <c:v>0</c:v>
                </c:pt>
                <c:pt idx="1108">
                  <c:v>5.6</c:v>
                </c:pt>
                <c:pt idx="1109">
                  <c:v>800</c:v>
                </c:pt>
                <c:pt idx="1110">
                  <c:v>184</c:v>
                </c:pt>
                <c:pt idx="1111">
                  <c:v>2160</c:v>
                </c:pt>
                <c:pt idx="1112">
                  <c:v>72</c:v>
                </c:pt>
                <c:pt idx="1113">
                  <c:v>1170.07</c:v>
                </c:pt>
                <c:pt idx="1114">
                  <c:v>0</c:v>
                </c:pt>
                <c:pt idx="1115">
                  <c:v>578.43999999999994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336</c:v>
                </c:pt>
                <c:pt idx="1120">
                  <c:v>8068</c:v>
                </c:pt>
                <c:pt idx="1121">
                  <c:v>1160</c:v>
                </c:pt>
                <c:pt idx="1122">
                  <c:v>480</c:v>
                </c:pt>
                <c:pt idx="1123">
                  <c:v>1373.6</c:v>
                </c:pt>
                <c:pt idx="1124">
                  <c:v>820.54</c:v>
                </c:pt>
                <c:pt idx="1125">
                  <c:v>3962.4</c:v>
                </c:pt>
                <c:pt idx="1126">
                  <c:v>87.6</c:v>
                </c:pt>
                <c:pt idx="1127">
                  <c:v>0</c:v>
                </c:pt>
                <c:pt idx="1128">
                  <c:v>188</c:v>
                </c:pt>
                <c:pt idx="1129">
                  <c:v>0</c:v>
                </c:pt>
                <c:pt idx="1130">
                  <c:v>1780</c:v>
                </c:pt>
                <c:pt idx="1131">
                  <c:v>432</c:v>
                </c:pt>
                <c:pt idx="1132">
                  <c:v>80</c:v>
                </c:pt>
                <c:pt idx="1133">
                  <c:v>7182.4</c:v>
                </c:pt>
                <c:pt idx="1134">
                  <c:v>768</c:v>
                </c:pt>
                <c:pt idx="1135">
                  <c:v>4619.13</c:v>
                </c:pt>
                <c:pt idx="1136">
                  <c:v>0</c:v>
                </c:pt>
                <c:pt idx="1137">
                  <c:v>800</c:v>
                </c:pt>
                <c:pt idx="1138">
                  <c:v>800</c:v>
                </c:pt>
                <c:pt idx="1139">
                  <c:v>200</c:v>
                </c:pt>
                <c:pt idx="1140">
                  <c:v>4288</c:v>
                </c:pt>
                <c:pt idx="1141">
                  <c:v>520</c:v>
                </c:pt>
                <c:pt idx="1142">
                  <c:v>0</c:v>
                </c:pt>
                <c:pt idx="1143">
                  <c:v>1232.81</c:v>
                </c:pt>
                <c:pt idx="1144">
                  <c:v>439.66</c:v>
                </c:pt>
                <c:pt idx="1145">
                  <c:v>40</c:v>
                </c:pt>
                <c:pt idx="1146">
                  <c:v>2400</c:v>
                </c:pt>
                <c:pt idx="1147">
                  <c:v>216</c:v>
                </c:pt>
                <c:pt idx="1148">
                  <c:v>212.8</c:v>
                </c:pt>
                <c:pt idx="1149">
                  <c:v>1648</c:v>
                </c:pt>
                <c:pt idx="1150">
                  <c:v>0</c:v>
                </c:pt>
                <c:pt idx="1151">
                  <c:v>200</c:v>
                </c:pt>
                <c:pt idx="1152">
                  <c:v>471.63</c:v>
                </c:pt>
                <c:pt idx="1153">
                  <c:v>80</c:v>
                </c:pt>
                <c:pt idx="1154">
                  <c:v>0</c:v>
                </c:pt>
                <c:pt idx="1155">
                  <c:v>493.55</c:v>
                </c:pt>
                <c:pt idx="1156">
                  <c:v>200</c:v>
                </c:pt>
                <c:pt idx="1157">
                  <c:v>369.16</c:v>
                </c:pt>
                <c:pt idx="1158">
                  <c:v>0</c:v>
                </c:pt>
                <c:pt idx="1159">
                  <c:v>0</c:v>
                </c:pt>
                <c:pt idx="1160">
                  <c:v>2160</c:v>
                </c:pt>
                <c:pt idx="1161">
                  <c:v>1005.97</c:v>
                </c:pt>
                <c:pt idx="1162">
                  <c:v>1600</c:v>
                </c:pt>
                <c:pt idx="1163">
                  <c:v>0</c:v>
                </c:pt>
                <c:pt idx="1164">
                  <c:v>2960</c:v>
                </c:pt>
                <c:pt idx="1165">
                  <c:v>0</c:v>
                </c:pt>
                <c:pt idx="1166">
                  <c:v>778.13</c:v>
                </c:pt>
                <c:pt idx="1167">
                  <c:v>4040</c:v>
                </c:pt>
                <c:pt idx="1168">
                  <c:v>40</c:v>
                </c:pt>
                <c:pt idx="1169">
                  <c:v>1120</c:v>
                </c:pt>
                <c:pt idx="1170">
                  <c:v>3328</c:v>
                </c:pt>
                <c:pt idx="1171">
                  <c:v>2440</c:v>
                </c:pt>
                <c:pt idx="1172">
                  <c:v>2809.6</c:v>
                </c:pt>
                <c:pt idx="1173">
                  <c:v>2516</c:v>
                </c:pt>
                <c:pt idx="1174">
                  <c:v>736</c:v>
                </c:pt>
                <c:pt idx="1175">
                  <c:v>17445.27</c:v>
                </c:pt>
                <c:pt idx="1176">
                  <c:v>88</c:v>
                </c:pt>
                <c:pt idx="1177">
                  <c:v>0</c:v>
                </c:pt>
                <c:pt idx="1178">
                  <c:v>1929.3899999999999</c:v>
                </c:pt>
                <c:pt idx="1179">
                  <c:v>1976</c:v>
                </c:pt>
                <c:pt idx="1180">
                  <c:v>0</c:v>
                </c:pt>
                <c:pt idx="1181">
                  <c:v>3648</c:v>
                </c:pt>
                <c:pt idx="1182">
                  <c:v>1922.1799999999998</c:v>
                </c:pt>
                <c:pt idx="1183">
                  <c:v>668</c:v>
                </c:pt>
                <c:pt idx="1184">
                  <c:v>120</c:v>
                </c:pt>
                <c:pt idx="1185">
                  <c:v>662.18000000000006</c:v>
                </c:pt>
                <c:pt idx="1186">
                  <c:v>4000</c:v>
                </c:pt>
                <c:pt idx="1187">
                  <c:v>2440</c:v>
                </c:pt>
                <c:pt idx="1188">
                  <c:v>4847.74</c:v>
                </c:pt>
                <c:pt idx="1189">
                  <c:v>389.6</c:v>
                </c:pt>
                <c:pt idx="1190">
                  <c:v>200</c:v>
                </c:pt>
                <c:pt idx="1191">
                  <c:v>4600</c:v>
                </c:pt>
                <c:pt idx="1192">
                  <c:v>1376</c:v>
                </c:pt>
                <c:pt idx="1193">
                  <c:v>5600</c:v>
                </c:pt>
                <c:pt idx="1194">
                  <c:v>160</c:v>
                </c:pt>
                <c:pt idx="1195">
                  <c:v>272</c:v>
                </c:pt>
                <c:pt idx="1196">
                  <c:v>2228.8000000000002</c:v>
                </c:pt>
                <c:pt idx="1197">
                  <c:v>1700</c:v>
                </c:pt>
                <c:pt idx="1198">
                  <c:v>700</c:v>
                </c:pt>
                <c:pt idx="1199">
                  <c:v>3240</c:v>
                </c:pt>
                <c:pt idx="1200">
                  <c:v>4525.8</c:v>
                </c:pt>
                <c:pt idx="1201">
                  <c:v>7668</c:v>
                </c:pt>
                <c:pt idx="1202">
                  <c:v>1040</c:v>
                </c:pt>
                <c:pt idx="1203">
                  <c:v>800</c:v>
                </c:pt>
                <c:pt idx="1204">
                  <c:v>1000</c:v>
                </c:pt>
                <c:pt idx="1205">
                  <c:v>800</c:v>
                </c:pt>
                <c:pt idx="1206">
                  <c:v>1200</c:v>
                </c:pt>
                <c:pt idx="1207">
                  <c:v>800</c:v>
                </c:pt>
                <c:pt idx="1208">
                  <c:v>1246.4000000000001</c:v>
                </c:pt>
                <c:pt idx="1209">
                  <c:v>800</c:v>
                </c:pt>
                <c:pt idx="1210">
                  <c:v>0</c:v>
                </c:pt>
                <c:pt idx="1211">
                  <c:v>260</c:v>
                </c:pt>
                <c:pt idx="1212">
                  <c:v>1177.5999999999999</c:v>
                </c:pt>
                <c:pt idx="1213">
                  <c:v>0</c:v>
                </c:pt>
                <c:pt idx="1214">
                  <c:v>200</c:v>
                </c:pt>
                <c:pt idx="1215">
                  <c:v>0</c:v>
                </c:pt>
                <c:pt idx="1216">
                  <c:v>48</c:v>
                </c:pt>
                <c:pt idx="1217">
                  <c:v>226.4</c:v>
                </c:pt>
                <c:pt idx="1218">
                  <c:v>0</c:v>
                </c:pt>
                <c:pt idx="1219">
                  <c:v>560</c:v>
                </c:pt>
                <c:pt idx="1220">
                  <c:v>856</c:v>
                </c:pt>
                <c:pt idx="1221">
                  <c:v>4980</c:v>
                </c:pt>
                <c:pt idx="1222">
                  <c:v>880</c:v>
                </c:pt>
                <c:pt idx="1223">
                  <c:v>280</c:v>
                </c:pt>
                <c:pt idx="1224">
                  <c:v>320</c:v>
                </c:pt>
                <c:pt idx="1225">
                  <c:v>800</c:v>
                </c:pt>
                <c:pt idx="1226">
                  <c:v>240</c:v>
                </c:pt>
                <c:pt idx="1227">
                  <c:v>0</c:v>
                </c:pt>
                <c:pt idx="1228">
                  <c:v>320</c:v>
                </c:pt>
                <c:pt idx="1229">
                  <c:v>44</c:v>
                </c:pt>
                <c:pt idx="1230">
                  <c:v>0</c:v>
                </c:pt>
                <c:pt idx="1231">
                  <c:v>2120</c:v>
                </c:pt>
                <c:pt idx="1232">
                  <c:v>4047.44</c:v>
                </c:pt>
                <c:pt idx="1233">
                  <c:v>896</c:v>
                </c:pt>
                <c:pt idx="1234">
                  <c:v>0</c:v>
                </c:pt>
                <c:pt idx="1235">
                  <c:v>200</c:v>
                </c:pt>
                <c:pt idx="1236">
                  <c:v>7.2</c:v>
                </c:pt>
                <c:pt idx="1237">
                  <c:v>134.4</c:v>
                </c:pt>
                <c:pt idx="1238">
                  <c:v>736</c:v>
                </c:pt>
                <c:pt idx="1239">
                  <c:v>0</c:v>
                </c:pt>
                <c:pt idx="1240">
                  <c:v>0</c:v>
                </c:pt>
                <c:pt idx="1241">
                  <c:v>2400</c:v>
                </c:pt>
                <c:pt idx="1242">
                  <c:v>2426.8000000000002</c:v>
                </c:pt>
                <c:pt idx="1243">
                  <c:v>412.8</c:v>
                </c:pt>
                <c:pt idx="1244">
                  <c:v>6440</c:v>
                </c:pt>
                <c:pt idx="1245">
                  <c:v>240</c:v>
                </c:pt>
                <c:pt idx="1246">
                  <c:v>0</c:v>
                </c:pt>
                <c:pt idx="1247">
                  <c:v>36.4</c:v>
                </c:pt>
                <c:pt idx="1248">
                  <c:v>200</c:v>
                </c:pt>
                <c:pt idx="1249">
                  <c:v>0</c:v>
                </c:pt>
                <c:pt idx="1250">
                  <c:v>1215.2</c:v>
                </c:pt>
                <c:pt idx="1251">
                  <c:v>402.8</c:v>
                </c:pt>
                <c:pt idx="1252">
                  <c:v>0</c:v>
                </c:pt>
                <c:pt idx="1253">
                  <c:v>600</c:v>
                </c:pt>
                <c:pt idx="1254">
                  <c:v>204</c:v>
                </c:pt>
                <c:pt idx="1255">
                  <c:v>385.6</c:v>
                </c:pt>
                <c:pt idx="1256">
                  <c:v>400</c:v>
                </c:pt>
                <c:pt idx="1257">
                  <c:v>800</c:v>
                </c:pt>
                <c:pt idx="1258">
                  <c:v>200</c:v>
                </c:pt>
                <c:pt idx="1259">
                  <c:v>986.8</c:v>
                </c:pt>
                <c:pt idx="1260">
                  <c:v>788</c:v>
                </c:pt>
                <c:pt idx="1261">
                  <c:v>400</c:v>
                </c:pt>
                <c:pt idx="1262">
                  <c:v>1248.26</c:v>
                </c:pt>
                <c:pt idx="1263">
                  <c:v>240</c:v>
                </c:pt>
                <c:pt idx="1264">
                  <c:v>0</c:v>
                </c:pt>
                <c:pt idx="1265">
                  <c:v>320</c:v>
                </c:pt>
                <c:pt idx="1266">
                  <c:v>412</c:v>
                </c:pt>
                <c:pt idx="1267">
                  <c:v>0</c:v>
                </c:pt>
                <c:pt idx="1268">
                  <c:v>647.20000000000005</c:v>
                </c:pt>
                <c:pt idx="1269">
                  <c:v>1.6</c:v>
                </c:pt>
                <c:pt idx="1270">
                  <c:v>440</c:v>
                </c:pt>
                <c:pt idx="1271">
                  <c:v>0</c:v>
                </c:pt>
                <c:pt idx="1272">
                  <c:v>0</c:v>
                </c:pt>
                <c:pt idx="1273">
                  <c:v>3.04</c:v>
                </c:pt>
                <c:pt idx="1274">
                  <c:v>330.4</c:v>
                </c:pt>
                <c:pt idx="1275">
                  <c:v>0</c:v>
                </c:pt>
                <c:pt idx="1276">
                  <c:v>326</c:v>
                </c:pt>
                <c:pt idx="1277">
                  <c:v>300</c:v>
                </c:pt>
                <c:pt idx="1278">
                  <c:v>2360</c:v>
                </c:pt>
                <c:pt idx="1279">
                  <c:v>128</c:v>
                </c:pt>
                <c:pt idx="1280">
                  <c:v>382.4</c:v>
                </c:pt>
                <c:pt idx="1281">
                  <c:v>1048</c:v>
                </c:pt>
                <c:pt idx="1282">
                  <c:v>208.8</c:v>
                </c:pt>
                <c:pt idx="1283">
                  <c:v>860.94999999999993</c:v>
                </c:pt>
                <c:pt idx="1284">
                  <c:v>160</c:v>
                </c:pt>
                <c:pt idx="1285">
                  <c:v>280</c:v>
                </c:pt>
                <c:pt idx="1286">
                  <c:v>0</c:v>
                </c:pt>
                <c:pt idx="1287">
                  <c:v>240</c:v>
                </c:pt>
                <c:pt idx="1288">
                  <c:v>1244</c:v>
                </c:pt>
                <c:pt idx="1289">
                  <c:v>1542.6</c:v>
                </c:pt>
                <c:pt idx="1290">
                  <c:v>1400</c:v>
                </c:pt>
                <c:pt idx="1291">
                  <c:v>27.2</c:v>
                </c:pt>
                <c:pt idx="1292">
                  <c:v>6400</c:v>
                </c:pt>
                <c:pt idx="1293">
                  <c:v>16.8</c:v>
                </c:pt>
                <c:pt idx="1294">
                  <c:v>200</c:v>
                </c:pt>
                <c:pt idx="1295">
                  <c:v>408</c:v>
                </c:pt>
                <c:pt idx="1296">
                  <c:v>12</c:v>
                </c:pt>
                <c:pt idx="1297">
                  <c:v>800</c:v>
                </c:pt>
                <c:pt idx="1298">
                  <c:v>8</c:v>
                </c:pt>
                <c:pt idx="1299">
                  <c:v>0</c:v>
                </c:pt>
                <c:pt idx="1300">
                  <c:v>2656</c:v>
                </c:pt>
                <c:pt idx="1301">
                  <c:v>0</c:v>
                </c:pt>
                <c:pt idx="1302">
                  <c:v>0</c:v>
                </c:pt>
                <c:pt idx="1303">
                  <c:v>392.8</c:v>
                </c:pt>
                <c:pt idx="1304">
                  <c:v>2400</c:v>
                </c:pt>
                <c:pt idx="1305">
                  <c:v>963.2</c:v>
                </c:pt>
              </c:numCache>
            </c:numRef>
          </c:val>
        </c:ser>
        <c:ser>
          <c:idx val="4"/>
          <c:order val="4"/>
          <c:tx>
            <c:strRef>
              <c:f>Лист2!$F$8</c:f>
              <c:strCache>
                <c:ptCount val="1"/>
                <c:pt idx="0">
                  <c:v>от 91 до 180 дн.</c:v>
                </c:pt>
              </c:strCache>
            </c:strRef>
          </c:tx>
          <c:cat>
            <c:numRef>
              <c:f>Лист2!$A$9:$A$1314</c:f>
              <c:numCache>
                <c:formatCode>dd/mm/yyyy</c:formatCode>
                <c:ptCount val="1306"/>
                <c:pt idx="0">
                  <c:v>42279</c:v>
                </c:pt>
                <c:pt idx="1">
                  <c:v>42278</c:v>
                </c:pt>
                <c:pt idx="2">
                  <c:v>42277</c:v>
                </c:pt>
                <c:pt idx="3">
                  <c:v>42276</c:v>
                </c:pt>
                <c:pt idx="4">
                  <c:v>42275</c:v>
                </c:pt>
                <c:pt idx="5">
                  <c:v>42272</c:v>
                </c:pt>
                <c:pt idx="6">
                  <c:v>42271</c:v>
                </c:pt>
                <c:pt idx="7">
                  <c:v>42270</c:v>
                </c:pt>
                <c:pt idx="8">
                  <c:v>42269</c:v>
                </c:pt>
                <c:pt idx="9">
                  <c:v>42268</c:v>
                </c:pt>
                <c:pt idx="10">
                  <c:v>42265</c:v>
                </c:pt>
                <c:pt idx="11">
                  <c:v>42264</c:v>
                </c:pt>
                <c:pt idx="12">
                  <c:v>42263</c:v>
                </c:pt>
                <c:pt idx="13">
                  <c:v>42262</c:v>
                </c:pt>
                <c:pt idx="14">
                  <c:v>42261</c:v>
                </c:pt>
                <c:pt idx="15">
                  <c:v>42258</c:v>
                </c:pt>
                <c:pt idx="16">
                  <c:v>42257</c:v>
                </c:pt>
                <c:pt idx="17">
                  <c:v>42256</c:v>
                </c:pt>
                <c:pt idx="18">
                  <c:v>42255</c:v>
                </c:pt>
                <c:pt idx="19">
                  <c:v>42254</c:v>
                </c:pt>
                <c:pt idx="20">
                  <c:v>42251</c:v>
                </c:pt>
                <c:pt idx="21">
                  <c:v>42250</c:v>
                </c:pt>
                <c:pt idx="22">
                  <c:v>42249</c:v>
                </c:pt>
                <c:pt idx="23">
                  <c:v>42248</c:v>
                </c:pt>
                <c:pt idx="24">
                  <c:v>42247</c:v>
                </c:pt>
                <c:pt idx="25">
                  <c:v>42244</c:v>
                </c:pt>
                <c:pt idx="26">
                  <c:v>42243</c:v>
                </c:pt>
                <c:pt idx="27">
                  <c:v>42242</c:v>
                </c:pt>
                <c:pt idx="28">
                  <c:v>42241</c:v>
                </c:pt>
                <c:pt idx="29">
                  <c:v>42240</c:v>
                </c:pt>
                <c:pt idx="30">
                  <c:v>42237</c:v>
                </c:pt>
                <c:pt idx="31">
                  <c:v>42236</c:v>
                </c:pt>
                <c:pt idx="32">
                  <c:v>42235</c:v>
                </c:pt>
                <c:pt idx="33">
                  <c:v>42234</c:v>
                </c:pt>
                <c:pt idx="34">
                  <c:v>42233</c:v>
                </c:pt>
                <c:pt idx="35">
                  <c:v>42230</c:v>
                </c:pt>
                <c:pt idx="36">
                  <c:v>42229</c:v>
                </c:pt>
                <c:pt idx="37">
                  <c:v>42228</c:v>
                </c:pt>
                <c:pt idx="38">
                  <c:v>42227</c:v>
                </c:pt>
                <c:pt idx="39">
                  <c:v>42226</c:v>
                </c:pt>
                <c:pt idx="40">
                  <c:v>42223</c:v>
                </c:pt>
                <c:pt idx="41">
                  <c:v>42222</c:v>
                </c:pt>
                <c:pt idx="42">
                  <c:v>42221</c:v>
                </c:pt>
                <c:pt idx="43">
                  <c:v>42220</c:v>
                </c:pt>
                <c:pt idx="44">
                  <c:v>42219</c:v>
                </c:pt>
                <c:pt idx="45">
                  <c:v>42216</c:v>
                </c:pt>
                <c:pt idx="46">
                  <c:v>42215</c:v>
                </c:pt>
                <c:pt idx="47">
                  <c:v>42214</c:v>
                </c:pt>
                <c:pt idx="48">
                  <c:v>42213</c:v>
                </c:pt>
                <c:pt idx="49">
                  <c:v>42212</c:v>
                </c:pt>
                <c:pt idx="50">
                  <c:v>42209</c:v>
                </c:pt>
                <c:pt idx="51">
                  <c:v>42208</c:v>
                </c:pt>
                <c:pt idx="52">
                  <c:v>42207</c:v>
                </c:pt>
                <c:pt idx="53">
                  <c:v>42206</c:v>
                </c:pt>
                <c:pt idx="54">
                  <c:v>42205</c:v>
                </c:pt>
                <c:pt idx="55">
                  <c:v>42202</c:v>
                </c:pt>
                <c:pt idx="56">
                  <c:v>42201</c:v>
                </c:pt>
                <c:pt idx="57">
                  <c:v>42200</c:v>
                </c:pt>
                <c:pt idx="58">
                  <c:v>42199</c:v>
                </c:pt>
                <c:pt idx="59">
                  <c:v>42198</c:v>
                </c:pt>
                <c:pt idx="60">
                  <c:v>42195</c:v>
                </c:pt>
                <c:pt idx="61">
                  <c:v>42194</c:v>
                </c:pt>
                <c:pt idx="62">
                  <c:v>42193</c:v>
                </c:pt>
                <c:pt idx="63">
                  <c:v>42192</c:v>
                </c:pt>
                <c:pt idx="64">
                  <c:v>42191</c:v>
                </c:pt>
                <c:pt idx="65">
                  <c:v>42188</c:v>
                </c:pt>
                <c:pt idx="66">
                  <c:v>42187</c:v>
                </c:pt>
                <c:pt idx="67">
                  <c:v>42186</c:v>
                </c:pt>
                <c:pt idx="68">
                  <c:v>42185</c:v>
                </c:pt>
                <c:pt idx="69">
                  <c:v>42184</c:v>
                </c:pt>
                <c:pt idx="70">
                  <c:v>42181</c:v>
                </c:pt>
                <c:pt idx="71">
                  <c:v>42180</c:v>
                </c:pt>
                <c:pt idx="72">
                  <c:v>42179</c:v>
                </c:pt>
                <c:pt idx="73">
                  <c:v>42178</c:v>
                </c:pt>
                <c:pt idx="74">
                  <c:v>42177</c:v>
                </c:pt>
                <c:pt idx="75">
                  <c:v>42174</c:v>
                </c:pt>
                <c:pt idx="76">
                  <c:v>42173</c:v>
                </c:pt>
                <c:pt idx="77">
                  <c:v>42172</c:v>
                </c:pt>
                <c:pt idx="78">
                  <c:v>42171</c:v>
                </c:pt>
                <c:pt idx="79">
                  <c:v>42170</c:v>
                </c:pt>
                <c:pt idx="80">
                  <c:v>42166</c:v>
                </c:pt>
                <c:pt idx="81">
                  <c:v>42165</c:v>
                </c:pt>
                <c:pt idx="82">
                  <c:v>42164</c:v>
                </c:pt>
                <c:pt idx="83">
                  <c:v>42163</c:v>
                </c:pt>
                <c:pt idx="84">
                  <c:v>42160</c:v>
                </c:pt>
                <c:pt idx="85">
                  <c:v>42159</c:v>
                </c:pt>
                <c:pt idx="86">
                  <c:v>42158</c:v>
                </c:pt>
                <c:pt idx="87">
                  <c:v>42157</c:v>
                </c:pt>
                <c:pt idx="88">
                  <c:v>42156</c:v>
                </c:pt>
                <c:pt idx="89">
                  <c:v>42153</c:v>
                </c:pt>
                <c:pt idx="90">
                  <c:v>42152</c:v>
                </c:pt>
                <c:pt idx="91">
                  <c:v>42151</c:v>
                </c:pt>
                <c:pt idx="92">
                  <c:v>42150</c:v>
                </c:pt>
                <c:pt idx="93">
                  <c:v>42149</c:v>
                </c:pt>
                <c:pt idx="94">
                  <c:v>42146</c:v>
                </c:pt>
                <c:pt idx="95">
                  <c:v>42145</c:v>
                </c:pt>
                <c:pt idx="96">
                  <c:v>42144</c:v>
                </c:pt>
                <c:pt idx="97">
                  <c:v>42143</c:v>
                </c:pt>
                <c:pt idx="98">
                  <c:v>42142</c:v>
                </c:pt>
                <c:pt idx="99">
                  <c:v>42139</c:v>
                </c:pt>
                <c:pt idx="100">
                  <c:v>42138</c:v>
                </c:pt>
                <c:pt idx="101">
                  <c:v>42137</c:v>
                </c:pt>
                <c:pt idx="102">
                  <c:v>42136</c:v>
                </c:pt>
                <c:pt idx="103">
                  <c:v>42132</c:v>
                </c:pt>
                <c:pt idx="104">
                  <c:v>42131</c:v>
                </c:pt>
                <c:pt idx="105">
                  <c:v>42130</c:v>
                </c:pt>
                <c:pt idx="106">
                  <c:v>42129</c:v>
                </c:pt>
                <c:pt idx="107">
                  <c:v>42124</c:v>
                </c:pt>
                <c:pt idx="108">
                  <c:v>42123</c:v>
                </c:pt>
                <c:pt idx="109">
                  <c:v>42122</c:v>
                </c:pt>
                <c:pt idx="110">
                  <c:v>42121</c:v>
                </c:pt>
                <c:pt idx="111">
                  <c:v>42118</c:v>
                </c:pt>
                <c:pt idx="112">
                  <c:v>42117</c:v>
                </c:pt>
                <c:pt idx="113">
                  <c:v>42116</c:v>
                </c:pt>
                <c:pt idx="114">
                  <c:v>42115</c:v>
                </c:pt>
                <c:pt idx="115">
                  <c:v>42114</c:v>
                </c:pt>
                <c:pt idx="116">
                  <c:v>42111</c:v>
                </c:pt>
                <c:pt idx="117">
                  <c:v>42110</c:v>
                </c:pt>
                <c:pt idx="118">
                  <c:v>42109</c:v>
                </c:pt>
                <c:pt idx="119">
                  <c:v>42108</c:v>
                </c:pt>
                <c:pt idx="120">
                  <c:v>42107</c:v>
                </c:pt>
                <c:pt idx="121">
                  <c:v>42104</c:v>
                </c:pt>
                <c:pt idx="122">
                  <c:v>42103</c:v>
                </c:pt>
                <c:pt idx="123">
                  <c:v>42102</c:v>
                </c:pt>
                <c:pt idx="124">
                  <c:v>42101</c:v>
                </c:pt>
                <c:pt idx="125">
                  <c:v>42100</c:v>
                </c:pt>
                <c:pt idx="126">
                  <c:v>42097</c:v>
                </c:pt>
                <c:pt idx="127">
                  <c:v>42096</c:v>
                </c:pt>
                <c:pt idx="128">
                  <c:v>42095</c:v>
                </c:pt>
                <c:pt idx="129">
                  <c:v>42094</c:v>
                </c:pt>
                <c:pt idx="130">
                  <c:v>42093</c:v>
                </c:pt>
                <c:pt idx="131">
                  <c:v>42090</c:v>
                </c:pt>
                <c:pt idx="132">
                  <c:v>42089</c:v>
                </c:pt>
                <c:pt idx="133">
                  <c:v>42088</c:v>
                </c:pt>
                <c:pt idx="134">
                  <c:v>42087</c:v>
                </c:pt>
                <c:pt idx="135">
                  <c:v>42086</c:v>
                </c:pt>
                <c:pt idx="136">
                  <c:v>42083</c:v>
                </c:pt>
                <c:pt idx="137">
                  <c:v>42082</c:v>
                </c:pt>
                <c:pt idx="138">
                  <c:v>42081</c:v>
                </c:pt>
                <c:pt idx="139">
                  <c:v>42080</c:v>
                </c:pt>
                <c:pt idx="140">
                  <c:v>42079</c:v>
                </c:pt>
                <c:pt idx="141">
                  <c:v>42076</c:v>
                </c:pt>
                <c:pt idx="142">
                  <c:v>42075</c:v>
                </c:pt>
                <c:pt idx="143">
                  <c:v>42074</c:v>
                </c:pt>
                <c:pt idx="144">
                  <c:v>42073</c:v>
                </c:pt>
                <c:pt idx="145">
                  <c:v>42069</c:v>
                </c:pt>
                <c:pt idx="146">
                  <c:v>42068</c:v>
                </c:pt>
                <c:pt idx="147">
                  <c:v>42067</c:v>
                </c:pt>
                <c:pt idx="148">
                  <c:v>42066</c:v>
                </c:pt>
                <c:pt idx="149">
                  <c:v>42065</c:v>
                </c:pt>
                <c:pt idx="150">
                  <c:v>42062</c:v>
                </c:pt>
                <c:pt idx="151">
                  <c:v>42061</c:v>
                </c:pt>
                <c:pt idx="152">
                  <c:v>42060</c:v>
                </c:pt>
                <c:pt idx="153">
                  <c:v>42059</c:v>
                </c:pt>
                <c:pt idx="154">
                  <c:v>42055</c:v>
                </c:pt>
                <c:pt idx="155">
                  <c:v>42054</c:v>
                </c:pt>
                <c:pt idx="156">
                  <c:v>42053</c:v>
                </c:pt>
                <c:pt idx="157">
                  <c:v>42052</c:v>
                </c:pt>
                <c:pt idx="158">
                  <c:v>42051</c:v>
                </c:pt>
                <c:pt idx="159">
                  <c:v>42048</c:v>
                </c:pt>
                <c:pt idx="160">
                  <c:v>42047</c:v>
                </c:pt>
                <c:pt idx="161">
                  <c:v>42046</c:v>
                </c:pt>
                <c:pt idx="162">
                  <c:v>42045</c:v>
                </c:pt>
                <c:pt idx="163">
                  <c:v>42044</c:v>
                </c:pt>
                <c:pt idx="164">
                  <c:v>42041</c:v>
                </c:pt>
                <c:pt idx="165">
                  <c:v>42040</c:v>
                </c:pt>
                <c:pt idx="166">
                  <c:v>42039</c:v>
                </c:pt>
                <c:pt idx="167">
                  <c:v>42038</c:v>
                </c:pt>
                <c:pt idx="168">
                  <c:v>42037</c:v>
                </c:pt>
                <c:pt idx="169">
                  <c:v>42034</c:v>
                </c:pt>
                <c:pt idx="170">
                  <c:v>42033</c:v>
                </c:pt>
                <c:pt idx="171">
                  <c:v>42032</c:v>
                </c:pt>
                <c:pt idx="172">
                  <c:v>42031</c:v>
                </c:pt>
                <c:pt idx="173">
                  <c:v>42030</c:v>
                </c:pt>
                <c:pt idx="174">
                  <c:v>42027</c:v>
                </c:pt>
                <c:pt idx="175">
                  <c:v>42026</c:v>
                </c:pt>
                <c:pt idx="176">
                  <c:v>42025</c:v>
                </c:pt>
                <c:pt idx="177">
                  <c:v>42024</c:v>
                </c:pt>
                <c:pt idx="178">
                  <c:v>42023</c:v>
                </c:pt>
                <c:pt idx="179">
                  <c:v>42020</c:v>
                </c:pt>
                <c:pt idx="180">
                  <c:v>42019</c:v>
                </c:pt>
                <c:pt idx="181">
                  <c:v>42018</c:v>
                </c:pt>
                <c:pt idx="182">
                  <c:v>42017</c:v>
                </c:pt>
                <c:pt idx="183">
                  <c:v>42016</c:v>
                </c:pt>
                <c:pt idx="184">
                  <c:v>42004</c:v>
                </c:pt>
                <c:pt idx="185">
                  <c:v>42003</c:v>
                </c:pt>
                <c:pt idx="186">
                  <c:v>42002</c:v>
                </c:pt>
                <c:pt idx="187">
                  <c:v>41999</c:v>
                </c:pt>
                <c:pt idx="188">
                  <c:v>41998</c:v>
                </c:pt>
                <c:pt idx="189">
                  <c:v>41997</c:v>
                </c:pt>
                <c:pt idx="190">
                  <c:v>41996</c:v>
                </c:pt>
                <c:pt idx="191">
                  <c:v>41995</c:v>
                </c:pt>
                <c:pt idx="192">
                  <c:v>41992</c:v>
                </c:pt>
                <c:pt idx="193">
                  <c:v>41991</c:v>
                </c:pt>
                <c:pt idx="194">
                  <c:v>41990</c:v>
                </c:pt>
                <c:pt idx="195">
                  <c:v>41989</c:v>
                </c:pt>
                <c:pt idx="196">
                  <c:v>41988</c:v>
                </c:pt>
                <c:pt idx="197">
                  <c:v>41985</c:v>
                </c:pt>
                <c:pt idx="198">
                  <c:v>41984</c:v>
                </c:pt>
                <c:pt idx="199">
                  <c:v>41983</c:v>
                </c:pt>
                <c:pt idx="200">
                  <c:v>41982</c:v>
                </c:pt>
                <c:pt idx="201">
                  <c:v>41981</c:v>
                </c:pt>
                <c:pt idx="202">
                  <c:v>41978</c:v>
                </c:pt>
                <c:pt idx="203">
                  <c:v>41977</c:v>
                </c:pt>
                <c:pt idx="204">
                  <c:v>41976</c:v>
                </c:pt>
                <c:pt idx="205">
                  <c:v>41975</c:v>
                </c:pt>
                <c:pt idx="206">
                  <c:v>41974</c:v>
                </c:pt>
                <c:pt idx="207">
                  <c:v>41971</c:v>
                </c:pt>
                <c:pt idx="208">
                  <c:v>41970</c:v>
                </c:pt>
                <c:pt idx="209">
                  <c:v>41969</c:v>
                </c:pt>
                <c:pt idx="210">
                  <c:v>41968</c:v>
                </c:pt>
                <c:pt idx="211">
                  <c:v>41967</c:v>
                </c:pt>
                <c:pt idx="212">
                  <c:v>41964</c:v>
                </c:pt>
                <c:pt idx="213">
                  <c:v>41963</c:v>
                </c:pt>
                <c:pt idx="214">
                  <c:v>41962</c:v>
                </c:pt>
                <c:pt idx="215">
                  <c:v>41961</c:v>
                </c:pt>
                <c:pt idx="216">
                  <c:v>41960</c:v>
                </c:pt>
                <c:pt idx="217">
                  <c:v>41957</c:v>
                </c:pt>
                <c:pt idx="218">
                  <c:v>41956</c:v>
                </c:pt>
                <c:pt idx="219">
                  <c:v>41955</c:v>
                </c:pt>
                <c:pt idx="220">
                  <c:v>41954</c:v>
                </c:pt>
                <c:pt idx="221">
                  <c:v>41953</c:v>
                </c:pt>
                <c:pt idx="222">
                  <c:v>41950</c:v>
                </c:pt>
                <c:pt idx="223">
                  <c:v>41949</c:v>
                </c:pt>
                <c:pt idx="224">
                  <c:v>41948</c:v>
                </c:pt>
                <c:pt idx="225">
                  <c:v>41943</c:v>
                </c:pt>
                <c:pt idx="226">
                  <c:v>41942</c:v>
                </c:pt>
                <c:pt idx="227">
                  <c:v>41941</c:v>
                </c:pt>
                <c:pt idx="228">
                  <c:v>41940</c:v>
                </c:pt>
                <c:pt idx="229">
                  <c:v>41939</c:v>
                </c:pt>
                <c:pt idx="230">
                  <c:v>41936</c:v>
                </c:pt>
                <c:pt idx="231">
                  <c:v>41935</c:v>
                </c:pt>
                <c:pt idx="232">
                  <c:v>41934</c:v>
                </c:pt>
                <c:pt idx="233">
                  <c:v>41933</c:v>
                </c:pt>
                <c:pt idx="234">
                  <c:v>41932</c:v>
                </c:pt>
                <c:pt idx="235">
                  <c:v>41929</c:v>
                </c:pt>
                <c:pt idx="236">
                  <c:v>41928</c:v>
                </c:pt>
                <c:pt idx="237">
                  <c:v>41927</c:v>
                </c:pt>
                <c:pt idx="238">
                  <c:v>41926</c:v>
                </c:pt>
                <c:pt idx="239">
                  <c:v>41925</c:v>
                </c:pt>
                <c:pt idx="240">
                  <c:v>41922</c:v>
                </c:pt>
                <c:pt idx="241">
                  <c:v>41921</c:v>
                </c:pt>
                <c:pt idx="242">
                  <c:v>41920</c:v>
                </c:pt>
                <c:pt idx="243">
                  <c:v>41919</c:v>
                </c:pt>
                <c:pt idx="244">
                  <c:v>41918</c:v>
                </c:pt>
                <c:pt idx="245">
                  <c:v>41915</c:v>
                </c:pt>
                <c:pt idx="246">
                  <c:v>41914</c:v>
                </c:pt>
                <c:pt idx="247">
                  <c:v>41913</c:v>
                </c:pt>
                <c:pt idx="248">
                  <c:v>41912</c:v>
                </c:pt>
                <c:pt idx="249">
                  <c:v>41911</c:v>
                </c:pt>
                <c:pt idx="250">
                  <c:v>41908</c:v>
                </c:pt>
                <c:pt idx="251">
                  <c:v>41907</c:v>
                </c:pt>
                <c:pt idx="252">
                  <c:v>41906</c:v>
                </c:pt>
                <c:pt idx="253">
                  <c:v>41905</c:v>
                </c:pt>
                <c:pt idx="254">
                  <c:v>41904</c:v>
                </c:pt>
                <c:pt idx="255">
                  <c:v>41901</c:v>
                </c:pt>
                <c:pt idx="256">
                  <c:v>41900</c:v>
                </c:pt>
                <c:pt idx="257">
                  <c:v>41899</c:v>
                </c:pt>
                <c:pt idx="258">
                  <c:v>41898</c:v>
                </c:pt>
                <c:pt idx="259">
                  <c:v>41897</c:v>
                </c:pt>
                <c:pt idx="260">
                  <c:v>41894</c:v>
                </c:pt>
                <c:pt idx="261">
                  <c:v>41893</c:v>
                </c:pt>
                <c:pt idx="262">
                  <c:v>41892</c:v>
                </c:pt>
                <c:pt idx="263">
                  <c:v>41891</c:v>
                </c:pt>
                <c:pt idx="264">
                  <c:v>41890</c:v>
                </c:pt>
                <c:pt idx="265">
                  <c:v>41887</c:v>
                </c:pt>
                <c:pt idx="266">
                  <c:v>41886</c:v>
                </c:pt>
                <c:pt idx="267">
                  <c:v>41885</c:v>
                </c:pt>
                <c:pt idx="268">
                  <c:v>41884</c:v>
                </c:pt>
                <c:pt idx="269">
                  <c:v>41883</c:v>
                </c:pt>
                <c:pt idx="270">
                  <c:v>41880</c:v>
                </c:pt>
                <c:pt idx="271">
                  <c:v>41879</c:v>
                </c:pt>
                <c:pt idx="272">
                  <c:v>41878</c:v>
                </c:pt>
                <c:pt idx="273">
                  <c:v>41877</c:v>
                </c:pt>
                <c:pt idx="274">
                  <c:v>41876</c:v>
                </c:pt>
                <c:pt idx="275">
                  <c:v>41873</c:v>
                </c:pt>
                <c:pt idx="276">
                  <c:v>41872</c:v>
                </c:pt>
                <c:pt idx="277">
                  <c:v>41871</c:v>
                </c:pt>
                <c:pt idx="278">
                  <c:v>41870</c:v>
                </c:pt>
                <c:pt idx="279">
                  <c:v>41869</c:v>
                </c:pt>
                <c:pt idx="280">
                  <c:v>41866</c:v>
                </c:pt>
                <c:pt idx="281">
                  <c:v>41865</c:v>
                </c:pt>
                <c:pt idx="282">
                  <c:v>41864</c:v>
                </c:pt>
                <c:pt idx="283">
                  <c:v>41863</c:v>
                </c:pt>
                <c:pt idx="284">
                  <c:v>41862</c:v>
                </c:pt>
                <c:pt idx="285">
                  <c:v>41859</c:v>
                </c:pt>
                <c:pt idx="286">
                  <c:v>41858</c:v>
                </c:pt>
                <c:pt idx="287">
                  <c:v>41857</c:v>
                </c:pt>
                <c:pt idx="288">
                  <c:v>41856</c:v>
                </c:pt>
                <c:pt idx="289">
                  <c:v>41855</c:v>
                </c:pt>
                <c:pt idx="290">
                  <c:v>41852</c:v>
                </c:pt>
                <c:pt idx="291">
                  <c:v>41851</c:v>
                </c:pt>
                <c:pt idx="292">
                  <c:v>41850</c:v>
                </c:pt>
                <c:pt idx="293">
                  <c:v>41849</c:v>
                </c:pt>
                <c:pt idx="294">
                  <c:v>41848</c:v>
                </c:pt>
                <c:pt idx="295">
                  <c:v>41845</c:v>
                </c:pt>
                <c:pt idx="296">
                  <c:v>41844</c:v>
                </c:pt>
                <c:pt idx="297">
                  <c:v>41843</c:v>
                </c:pt>
                <c:pt idx="298">
                  <c:v>41842</c:v>
                </c:pt>
                <c:pt idx="299">
                  <c:v>41841</c:v>
                </c:pt>
                <c:pt idx="300">
                  <c:v>41838</c:v>
                </c:pt>
                <c:pt idx="301">
                  <c:v>41837</c:v>
                </c:pt>
                <c:pt idx="302">
                  <c:v>41836</c:v>
                </c:pt>
                <c:pt idx="303">
                  <c:v>41835</c:v>
                </c:pt>
                <c:pt idx="304">
                  <c:v>41834</c:v>
                </c:pt>
                <c:pt idx="305">
                  <c:v>41831</c:v>
                </c:pt>
                <c:pt idx="306">
                  <c:v>41830</c:v>
                </c:pt>
                <c:pt idx="307">
                  <c:v>41829</c:v>
                </c:pt>
                <c:pt idx="308">
                  <c:v>41828</c:v>
                </c:pt>
                <c:pt idx="309">
                  <c:v>41827</c:v>
                </c:pt>
                <c:pt idx="310">
                  <c:v>41824</c:v>
                </c:pt>
                <c:pt idx="311">
                  <c:v>41823</c:v>
                </c:pt>
                <c:pt idx="312">
                  <c:v>41822</c:v>
                </c:pt>
                <c:pt idx="313">
                  <c:v>41821</c:v>
                </c:pt>
                <c:pt idx="314">
                  <c:v>41820</c:v>
                </c:pt>
                <c:pt idx="315">
                  <c:v>41817</c:v>
                </c:pt>
                <c:pt idx="316">
                  <c:v>41816</c:v>
                </c:pt>
                <c:pt idx="317">
                  <c:v>41815</c:v>
                </c:pt>
                <c:pt idx="318">
                  <c:v>41814</c:v>
                </c:pt>
                <c:pt idx="319">
                  <c:v>41813</c:v>
                </c:pt>
                <c:pt idx="320">
                  <c:v>41810</c:v>
                </c:pt>
                <c:pt idx="321">
                  <c:v>41809</c:v>
                </c:pt>
                <c:pt idx="322">
                  <c:v>41808</c:v>
                </c:pt>
                <c:pt idx="323">
                  <c:v>41807</c:v>
                </c:pt>
                <c:pt idx="324">
                  <c:v>41806</c:v>
                </c:pt>
                <c:pt idx="325">
                  <c:v>41801</c:v>
                </c:pt>
                <c:pt idx="326">
                  <c:v>41800</c:v>
                </c:pt>
                <c:pt idx="327">
                  <c:v>41799</c:v>
                </c:pt>
                <c:pt idx="328">
                  <c:v>41796</c:v>
                </c:pt>
                <c:pt idx="329">
                  <c:v>41795</c:v>
                </c:pt>
                <c:pt idx="330">
                  <c:v>41794</c:v>
                </c:pt>
                <c:pt idx="331">
                  <c:v>41793</c:v>
                </c:pt>
                <c:pt idx="332">
                  <c:v>41792</c:v>
                </c:pt>
                <c:pt idx="333">
                  <c:v>41789</c:v>
                </c:pt>
                <c:pt idx="334">
                  <c:v>41788</c:v>
                </c:pt>
                <c:pt idx="335">
                  <c:v>41787</c:v>
                </c:pt>
                <c:pt idx="336">
                  <c:v>41786</c:v>
                </c:pt>
                <c:pt idx="337">
                  <c:v>41785</c:v>
                </c:pt>
                <c:pt idx="338">
                  <c:v>41782</c:v>
                </c:pt>
                <c:pt idx="339">
                  <c:v>41781</c:v>
                </c:pt>
                <c:pt idx="340">
                  <c:v>41780</c:v>
                </c:pt>
                <c:pt idx="341">
                  <c:v>41779</c:v>
                </c:pt>
                <c:pt idx="342">
                  <c:v>41778</c:v>
                </c:pt>
                <c:pt idx="343">
                  <c:v>41775</c:v>
                </c:pt>
                <c:pt idx="344">
                  <c:v>41774</c:v>
                </c:pt>
                <c:pt idx="345">
                  <c:v>41773</c:v>
                </c:pt>
                <c:pt idx="346">
                  <c:v>41772</c:v>
                </c:pt>
                <c:pt idx="347">
                  <c:v>41771</c:v>
                </c:pt>
                <c:pt idx="348">
                  <c:v>41767</c:v>
                </c:pt>
                <c:pt idx="349">
                  <c:v>41766</c:v>
                </c:pt>
                <c:pt idx="350">
                  <c:v>41765</c:v>
                </c:pt>
                <c:pt idx="351">
                  <c:v>41764</c:v>
                </c:pt>
                <c:pt idx="352">
                  <c:v>41759</c:v>
                </c:pt>
                <c:pt idx="353">
                  <c:v>41758</c:v>
                </c:pt>
                <c:pt idx="354">
                  <c:v>41757</c:v>
                </c:pt>
                <c:pt idx="355">
                  <c:v>41754</c:v>
                </c:pt>
                <c:pt idx="356">
                  <c:v>41753</c:v>
                </c:pt>
                <c:pt idx="357">
                  <c:v>41752</c:v>
                </c:pt>
                <c:pt idx="358">
                  <c:v>41751</c:v>
                </c:pt>
                <c:pt idx="359">
                  <c:v>41750</c:v>
                </c:pt>
                <c:pt idx="360">
                  <c:v>41747</c:v>
                </c:pt>
                <c:pt idx="361">
                  <c:v>41746</c:v>
                </c:pt>
                <c:pt idx="362">
                  <c:v>41745</c:v>
                </c:pt>
                <c:pt idx="363">
                  <c:v>41744</c:v>
                </c:pt>
                <c:pt idx="364">
                  <c:v>41743</c:v>
                </c:pt>
                <c:pt idx="365">
                  <c:v>41740</c:v>
                </c:pt>
                <c:pt idx="366">
                  <c:v>41739</c:v>
                </c:pt>
                <c:pt idx="367">
                  <c:v>41738</c:v>
                </c:pt>
                <c:pt idx="368">
                  <c:v>41737</c:v>
                </c:pt>
                <c:pt idx="369">
                  <c:v>41736</c:v>
                </c:pt>
                <c:pt idx="370">
                  <c:v>41733</c:v>
                </c:pt>
                <c:pt idx="371">
                  <c:v>41732</c:v>
                </c:pt>
                <c:pt idx="372">
                  <c:v>41731</c:v>
                </c:pt>
                <c:pt idx="373">
                  <c:v>41730</c:v>
                </c:pt>
                <c:pt idx="374">
                  <c:v>41729</c:v>
                </c:pt>
                <c:pt idx="375">
                  <c:v>41726</c:v>
                </c:pt>
                <c:pt idx="376">
                  <c:v>41725</c:v>
                </c:pt>
                <c:pt idx="377">
                  <c:v>41724</c:v>
                </c:pt>
                <c:pt idx="378">
                  <c:v>41723</c:v>
                </c:pt>
                <c:pt idx="379">
                  <c:v>41722</c:v>
                </c:pt>
                <c:pt idx="380">
                  <c:v>41719</c:v>
                </c:pt>
                <c:pt idx="381">
                  <c:v>41718</c:v>
                </c:pt>
                <c:pt idx="382">
                  <c:v>41717</c:v>
                </c:pt>
                <c:pt idx="383">
                  <c:v>41716</c:v>
                </c:pt>
                <c:pt idx="384">
                  <c:v>41715</c:v>
                </c:pt>
                <c:pt idx="385">
                  <c:v>41712</c:v>
                </c:pt>
                <c:pt idx="386">
                  <c:v>41711</c:v>
                </c:pt>
                <c:pt idx="387">
                  <c:v>41710</c:v>
                </c:pt>
                <c:pt idx="388">
                  <c:v>41709</c:v>
                </c:pt>
                <c:pt idx="389">
                  <c:v>41705</c:v>
                </c:pt>
                <c:pt idx="390">
                  <c:v>41704</c:v>
                </c:pt>
                <c:pt idx="391">
                  <c:v>41703</c:v>
                </c:pt>
                <c:pt idx="392">
                  <c:v>41702</c:v>
                </c:pt>
                <c:pt idx="393">
                  <c:v>41701</c:v>
                </c:pt>
                <c:pt idx="394">
                  <c:v>41698</c:v>
                </c:pt>
                <c:pt idx="395">
                  <c:v>41697</c:v>
                </c:pt>
                <c:pt idx="396">
                  <c:v>41696</c:v>
                </c:pt>
                <c:pt idx="397">
                  <c:v>41695</c:v>
                </c:pt>
                <c:pt idx="398">
                  <c:v>41694</c:v>
                </c:pt>
                <c:pt idx="399">
                  <c:v>41691</c:v>
                </c:pt>
                <c:pt idx="400">
                  <c:v>41690</c:v>
                </c:pt>
                <c:pt idx="401">
                  <c:v>41689</c:v>
                </c:pt>
                <c:pt idx="402">
                  <c:v>41688</c:v>
                </c:pt>
                <c:pt idx="403">
                  <c:v>41687</c:v>
                </c:pt>
                <c:pt idx="404">
                  <c:v>41684</c:v>
                </c:pt>
                <c:pt idx="405">
                  <c:v>41683</c:v>
                </c:pt>
                <c:pt idx="406">
                  <c:v>41682</c:v>
                </c:pt>
                <c:pt idx="407">
                  <c:v>41681</c:v>
                </c:pt>
                <c:pt idx="408">
                  <c:v>41680</c:v>
                </c:pt>
                <c:pt idx="409">
                  <c:v>41677</c:v>
                </c:pt>
                <c:pt idx="410">
                  <c:v>41676</c:v>
                </c:pt>
                <c:pt idx="411">
                  <c:v>41675</c:v>
                </c:pt>
                <c:pt idx="412">
                  <c:v>41674</c:v>
                </c:pt>
                <c:pt idx="413">
                  <c:v>41673</c:v>
                </c:pt>
                <c:pt idx="414">
                  <c:v>41670</c:v>
                </c:pt>
                <c:pt idx="415">
                  <c:v>41669</c:v>
                </c:pt>
                <c:pt idx="416">
                  <c:v>41668</c:v>
                </c:pt>
                <c:pt idx="417">
                  <c:v>41667</c:v>
                </c:pt>
                <c:pt idx="418">
                  <c:v>41666</c:v>
                </c:pt>
                <c:pt idx="419">
                  <c:v>41663</c:v>
                </c:pt>
                <c:pt idx="420">
                  <c:v>41662</c:v>
                </c:pt>
                <c:pt idx="421">
                  <c:v>41661</c:v>
                </c:pt>
                <c:pt idx="422">
                  <c:v>41660</c:v>
                </c:pt>
                <c:pt idx="423">
                  <c:v>41659</c:v>
                </c:pt>
                <c:pt idx="424">
                  <c:v>41656</c:v>
                </c:pt>
                <c:pt idx="425">
                  <c:v>41655</c:v>
                </c:pt>
                <c:pt idx="426">
                  <c:v>41654</c:v>
                </c:pt>
                <c:pt idx="427">
                  <c:v>41653</c:v>
                </c:pt>
                <c:pt idx="428">
                  <c:v>41652</c:v>
                </c:pt>
                <c:pt idx="429">
                  <c:v>41649</c:v>
                </c:pt>
                <c:pt idx="430">
                  <c:v>41648</c:v>
                </c:pt>
                <c:pt idx="431">
                  <c:v>41639</c:v>
                </c:pt>
                <c:pt idx="432">
                  <c:v>41638</c:v>
                </c:pt>
                <c:pt idx="433">
                  <c:v>41635</c:v>
                </c:pt>
                <c:pt idx="434">
                  <c:v>41634</c:v>
                </c:pt>
                <c:pt idx="435">
                  <c:v>41633</c:v>
                </c:pt>
                <c:pt idx="436">
                  <c:v>41632</c:v>
                </c:pt>
                <c:pt idx="437">
                  <c:v>41631</c:v>
                </c:pt>
                <c:pt idx="438">
                  <c:v>41628</c:v>
                </c:pt>
                <c:pt idx="439">
                  <c:v>41627</c:v>
                </c:pt>
                <c:pt idx="440">
                  <c:v>41626</c:v>
                </c:pt>
                <c:pt idx="441">
                  <c:v>41625</c:v>
                </c:pt>
                <c:pt idx="442">
                  <c:v>41624</c:v>
                </c:pt>
                <c:pt idx="443">
                  <c:v>41621</c:v>
                </c:pt>
                <c:pt idx="444">
                  <c:v>41620</c:v>
                </c:pt>
                <c:pt idx="445">
                  <c:v>41619</c:v>
                </c:pt>
                <c:pt idx="446">
                  <c:v>41618</c:v>
                </c:pt>
                <c:pt idx="447">
                  <c:v>41617</c:v>
                </c:pt>
                <c:pt idx="448">
                  <c:v>41614</c:v>
                </c:pt>
                <c:pt idx="449">
                  <c:v>41613</c:v>
                </c:pt>
                <c:pt idx="450">
                  <c:v>41612</c:v>
                </c:pt>
                <c:pt idx="451">
                  <c:v>41611</c:v>
                </c:pt>
                <c:pt idx="452">
                  <c:v>41610</c:v>
                </c:pt>
                <c:pt idx="453">
                  <c:v>41607</c:v>
                </c:pt>
                <c:pt idx="454">
                  <c:v>41606</c:v>
                </c:pt>
                <c:pt idx="455">
                  <c:v>41605</c:v>
                </c:pt>
                <c:pt idx="456">
                  <c:v>41604</c:v>
                </c:pt>
                <c:pt idx="457">
                  <c:v>41603</c:v>
                </c:pt>
                <c:pt idx="458">
                  <c:v>41600</c:v>
                </c:pt>
                <c:pt idx="459">
                  <c:v>41599</c:v>
                </c:pt>
                <c:pt idx="460">
                  <c:v>41598</c:v>
                </c:pt>
                <c:pt idx="461">
                  <c:v>41597</c:v>
                </c:pt>
                <c:pt idx="462">
                  <c:v>41596</c:v>
                </c:pt>
                <c:pt idx="463">
                  <c:v>41593</c:v>
                </c:pt>
                <c:pt idx="464">
                  <c:v>41592</c:v>
                </c:pt>
                <c:pt idx="465">
                  <c:v>41591</c:v>
                </c:pt>
                <c:pt idx="466">
                  <c:v>41590</c:v>
                </c:pt>
                <c:pt idx="467">
                  <c:v>41589</c:v>
                </c:pt>
                <c:pt idx="468">
                  <c:v>41586</c:v>
                </c:pt>
                <c:pt idx="469">
                  <c:v>41585</c:v>
                </c:pt>
                <c:pt idx="470">
                  <c:v>41584</c:v>
                </c:pt>
                <c:pt idx="471">
                  <c:v>41583</c:v>
                </c:pt>
                <c:pt idx="472">
                  <c:v>41579</c:v>
                </c:pt>
                <c:pt idx="473">
                  <c:v>41578</c:v>
                </c:pt>
                <c:pt idx="474">
                  <c:v>41577</c:v>
                </c:pt>
                <c:pt idx="475">
                  <c:v>41576</c:v>
                </c:pt>
                <c:pt idx="476">
                  <c:v>41575</c:v>
                </c:pt>
                <c:pt idx="477">
                  <c:v>41572</c:v>
                </c:pt>
                <c:pt idx="478">
                  <c:v>41571</c:v>
                </c:pt>
                <c:pt idx="479">
                  <c:v>41570</c:v>
                </c:pt>
                <c:pt idx="480">
                  <c:v>41569</c:v>
                </c:pt>
                <c:pt idx="481">
                  <c:v>41568</c:v>
                </c:pt>
                <c:pt idx="482">
                  <c:v>41565</c:v>
                </c:pt>
                <c:pt idx="483">
                  <c:v>41564</c:v>
                </c:pt>
                <c:pt idx="484">
                  <c:v>41563</c:v>
                </c:pt>
                <c:pt idx="485">
                  <c:v>41562</c:v>
                </c:pt>
                <c:pt idx="486">
                  <c:v>41561</c:v>
                </c:pt>
                <c:pt idx="487">
                  <c:v>41558</c:v>
                </c:pt>
                <c:pt idx="488">
                  <c:v>41557</c:v>
                </c:pt>
                <c:pt idx="489">
                  <c:v>41556</c:v>
                </c:pt>
                <c:pt idx="490">
                  <c:v>41555</c:v>
                </c:pt>
                <c:pt idx="491">
                  <c:v>41554</c:v>
                </c:pt>
                <c:pt idx="492">
                  <c:v>41551</c:v>
                </c:pt>
                <c:pt idx="493">
                  <c:v>41550</c:v>
                </c:pt>
                <c:pt idx="494">
                  <c:v>41549</c:v>
                </c:pt>
                <c:pt idx="495">
                  <c:v>41548</c:v>
                </c:pt>
                <c:pt idx="496">
                  <c:v>41547</c:v>
                </c:pt>
                <c:pt idx="497">
                  <c:v>41544</c:v>
                </c:pt>
                <c:pt idx="498">
                  <c:v>41543</c:v>
                </c:pt>
                <c:pt idx="499">
                  <c:v>41542</c:v>
                </c:pt>
                <c:pt idx="500">
                  <c:v>41541</c:v>
                </c:pt>
                <c:pt idx="501">
                  <c:v>41540</c:v>
                </c:pt>
                <c:pt idx="502">
                  <c:v>41537</c:v>
                </c:pt>
                <c:pt idx="503">
                  <c:v>41536</c:v>
                </c:pt>
                <c:pt idx="504">
                  <c:v>41535</c:v>
                </c:pt>
                <c:pt idx="505">
                  <c:v>41534</c:v>
                </c:pt>
                <c:pt idx="506">
                  <c:v>41533</c:v>
                </c:pt>
                <c:pt idx="507">
                  <c:v>41530</c:v>
                </c:pt>
                <c:pt idx="508">
                  <c:v>41529</c:v>
                </c:pt>
                <c:pt idx="509">
                  <c:v>41528</c:v>
                </c:pt>
                <c:pt idx="510">
                  <c:v>41527</c:v>
                </c:pt>
                <c:pt idx="511">
                  <c:v>41526</c:v>
                </c:pt>
                <c:pt idx="512">
                  <c:v>41523</c:v>
                </c:pt>
                <c:pt idx="513">
                  <c:v>41522</c:v>
                </c:pt>
                <c:pt idx="514">
                  <c:v>41521</c:v>
                </c:pt>
                <c:pt idx="515">
                  <c:v>41520</c:v>
                </c:pt>
                <c:pt idx="516">
                  <c:v>41519</c:v>
                </c:pt>
                <c:pt idx="517">
                  <c:v>41516</c:v>
                </c:pt>
                <c:pt idx="518">
                  <c:v>41515</c:v>
                </c:pt>
                <c:pt idx="519">
                  <c:v>41514</c:v>
                </c:pt>
                <c:pt idx="520">
                  <c:v>41513</c:v>
                </c:pt>
                <c:pt idx="521">
                  <c:v>41512</c:v>
                </c:pt>
                <c:pt idx="522">
                  <c:v>41509</c:v>
                </c:pt>
                <c:pt idx="523">
                  <c:v>41508</c:v>
                </c:pt>
                <c:pt idx="524">
                  <c:v>41507</c:v>
                </c:pt>
                <c:pt idx="525">
                  <c:v>41506</c:v>
                </c:pt>
                <c:pt idx="526">
                  <c:v>41505</c:v>
                </c:pt>
                <c:pt idx="527">
                  <c:v>41502</c:v>
                </c:pt>
                <c:pt idx="528">
                  <c:v>41501</c:v>
                </c:pt>
                <c:pt idx="529">
                  <c:v>41500</c:v>
                </c:pt>
                <c:pt idx="530">
                  <c:v>41499</c:v>
                </c:pt>
                <c:pt idx="531">
                  <c:v>41498</c:v>
                </c:pt>
                <c:pt idx="532">
                  <c:v>41495</c:v>
                </c:pt>
                <c:pt idx="533">
                  <c:v>41494</c:v>
                </c:pt>
                <c:pt idx="534">
                  <c:v>41493</c:v>
                </c:pt>
                <c:pt idx="535">
                  <c:v>41492</c:v>
                </c:pt>
                <c:pt idx="536">
                  <c:v>41491</c:v>
                </c:pt>
                <c:pt idx="537">
                  <c:v>41488</c:v>
                </c:pt>
                <c:pt idx="538">
                  <c:v>41487</c:v>
                </c:pt>
                <c:pt idx="539">
                  <c:v>41486</c:v>
                </c:pt>
                <c:pt idx="540">
                  <c:v>41485</c:v>
                </c:pt>
                <c:pt idx="541">
                  <c:v>41484</c:v>
                </c:pt>
                <c:pt idx="542">
                  <c:v>41481</c:v>
                </c:pt>
                <c:pt idx="543">
                  <c:v>41480</c:v>
                </c:pt>
                <c:pt idx="544">
                  <c:v>41479</c:v>
                </c:pt>
                <c:pt idx="545">
                  <c:v>41478</c:v>
                </c:pt>
                <c:pt idx="546">
                  <c:v>41477</c:v>
                </c:pt>
                <c:pt idx="547">
                  <c:v>41474</c:v>
                </c:pt>
                <c:pt idx="548">
                  <c:v>41473</c:v>
                </c:pt>
                <c:pt idx="549">
                  <c:v>41472</c:v>
                </c:pt>
                <c:pt idx="550">
                  <c:v>41471</c:v>
                </c:pt>
                <c:pt idx="551">
                  <c:v>41470</c:v>
                </c:pt>
                <c:pt idx="552">
                  <c:v>41467</c:v>
                </c:pt>
                <c:pt idx="553">
                  <c:v>41466</c:v>
                </c:pt>
                <c:pt idx="554">
                  <c:v>41465</c:v>
                </c:pt>
                <c:pt idx="555">
                  <c:v>41464</c:v>
                </c:pt>
                <c:pt idx="556">
                  <c:v>41463</c:v>
                </c:pt>
                <c:pt idx="557">
                  <c:v>41460</c:v>
                </c:pt>
                <c:pt idx="558">
                  <c:v>41459</c:v>
                </c:pt>
                <c:pt idx="559">
                  <c:v>41458</c:v>
                </c:pt>
                <c:pt idx="560">
                  <c:v>41457</c:v>
                </c:pt>
                <c:pt idx="561">
                  <c:v>41456</c:v>
                </c:pt>
                <c:pt idx="562">
                  <c:v>41453</c:v>
                </c:pt>
                <c:pt idx="563">
                  <c:v>41452</c:v>
                </c:pt>
                <c:pt idx="564">
                  <c:v>41451</c:v>
                </c:pt>
                <c:pt idx="565">
                  <c:v>41450</c:v>
                </c:pt>
                <c:pt idx="566">
                  <c:v>41449</c:v>
                </c:pt>
                <c:pt idx="567">
                  <c:v>41446</c:v>
                </c:pt>
                <c:pt idx="568">
                  <c:v>41445</c:v>
                </c:pt>
                <c:pt idx="569">
                  <c:v>41444</c:v>
                </c:pt>
                <c:pt idx="570">
                  <c:v>41443</c:v>
                </c:pt>
                <c:pt idx="571">
                  <c:v>41442</c:v>
                </c:pt>
                <c:pt idx="572">
                  <c:v>41439</c:v>
                </c:pt>
                <c:pt idx="573">
                  <c:v>41438</c:v>
                </c:pt>
                <c:pt idx="574">
                  <c:v>41436</c:v>
                </c:pt>
                <c:pt idx="575">
                  <c:v>41435</c:v>
                </c:pt>
                <c:pt idx="576">
                  <c:v>41432</c:v>
                </c:pt>
                <c:pt idx="577">
                  <c:v>41431</c:v>
                </c:pt>
                <c:pt idx="578">
                  <c:v>41430</c:v>
                </c:pt>
                <c:pt idx="579">
                  <c:v>41429</c:v>
                </c:pt>
                <c:pt idx="580">
                  <c:v>41428</c:v>
                </c:pt>
                <c:pt idx="581">
                  <c:v>41425</c:v>
                </c:pt>
                <c:pt idx="582">
                  <c:v>41424</c:v>
                </c:pt>
                <c:pt idx="583">
                  <c:v>41423</c:v>
                </c:pt>
                <c:pt idx="584">
                  <c:v>41422</c:v>
                </c:pt>
                <c:pt idx="585">
                  <c:v>41421</c:v>
                </c:pt>
                <c:pt idx="586">
                  <c:v>41418</c:v>
                </c:pt>
                <c:pt idx="587">
                  <c:v>41417</c:v>
                </c:pt>
                <c:pt idx="588">
                  <c:v>41416</c:v>
                </c:pt>
                <c:pt idx="589">
                  <c:v>41415</c:v>
                </c:pt>
                <c:pt idx="590">
                  <c:v>41414</c:v>
                </c:pt>
                <c:pt idx="591">
                  <c:v>41411</c:v>
                </c:pt>
                <c:pt idx="592">
                  <c:v>41410</c:v>
                </c:pt>
                <c:pt idx="593">
                  <c:v>41409</c:v>
                </c:pt>
                <c:pt idx="594">
                  <c:v>41408</c:v>
                </c:pt>
                <c:pt idx="595">
                  <c:v>41407</c:v>
                </c:pt>
                <c:pt idx="596">
                  <c:v>41402</c:v>
                </c:pt>
                <c:pt idx="597">
                  <c:v>41401</c:v>
                </c:pt>
                <c:pt idx="598">
                  <c:v>41400</c:v>
                </c:pt>
                <c:pt idx="599">
                  <c:v>41394</c:v>
                </c:pt>
                <c:pt idx="600">
                  <c:v>41393</c:v>
                </c:pt>
                <c:pt idx="601">
                  <c:v>41390</c:v>
                </c:pt>
                <c:pt idx="602">
                  <c:v>41389</c:v>
                </c:pt>
                <c:pt idx="603">
                  <c:v>41388</c:v>
                </c:pt>
                <c:pt idx="604">
                  <c:v>41387</c:v>
                </c:pt>
                <c:pt idx="605">
                  <c:v>41386</c:v>
                </c:pt>
                <c:pt idx="606">
                  <c:v>41383</c:v>
                </c:pt>
                <c:pt idx="607">
                  <c:v>41382</c:v>
                </c:pt>
                <c:pt idx="608">
                  <c:v>41381</c:v>
                </c:pt>
                <c:pt idx="609">
                  <c:v>41380</c:v>
                </c:pt>
                <c:pt idx="610">
                  <c:v>41379</c:v>
                </c:pt>
                <c:pt idx="611">
                  <c:v>41376</c:v>
                </c:pt>
                <c:pt idx="612">
                  <c:v>41375</c:v>
                </c:pt>
                <c:pt idx="613">
                  <c:v>41374</c:v>
                </c:pt>
                <c:pt idx="614">
                  <c:v>41373</c:v>
                </c:pt>
                <c:pt idx="615">
                  <c:v>41372</c:v>
                </c:pt>
                <c:pt idx="616">
                  <c:v>41369</c:v>
                </c:pt>
                <c:pt idx="617">
                  <c:v>41368</c:v>
                </c:pt>
                <c:pt idx="618">
                  <c:v>41367</c:v>
                </c:pt>
                <c:pt idx="619">
                  <c:v>41366</c:v>
                </c:pt>
                <c:pt idx="620">
                  <c:v>41365</c:v>
                </c:pt>
                <c:pt idx="621">
                  <c:v>41362</c:v>
                </c:pt>
                <c:pt idx="622">
                  <c:v>41361</c:v>
                </c:pt>
                <c:pt idx="623">
                  <c:v>41360</c:v>
                </c:pt>
                <c:pt idx="624">
                  <c:v>41359</c:v>
                </c:pt>
                <c:pt idx="625">
                  <c:v>41358</c:v>
                </c:pt>
                <c:pt idx="626">
                  <c:v>41355</c:v>
                </c:pt>
                <c:pt idx="627">
                  <c:v>41354</c:v>
                </c:pt>
                <c:pt idx="628">
                  <c:v>41353</c:v>
                </c:pt>
                <c:pt idx="629">
                  <c:v>41352</c:v>
                </c:pt>
                <c:pt idx="630">
                  <c:v>41351</c:v>
                </c:pt>
                <c:pt idx="631">
                  <c:v>41348</c:v>
                </c:pt>
                <c:pt idx="632">
                  <c:v>41347</c:v>
                </c:pt>
                <c:pt idx="633">
                  <c:v>41346</c:v>
                </c:pt>
                <c:pt idx="634">
                  <c:v>41345</c:v>
                </c:pt>
                <c:pt idx="635">
                  <c:v>41344</c:v>
                </c:pt>
                <c:pt idx="636">
                  <c:v>41340</c:v>
                </c:pt>
                <c:pt idx="637">
                  <c:v>41339</c:v>
                </c:pt>
                <c:pt idx="638">
                  <c:v>41338</c:v>
                </c:pt>
                <c:pt idx="639">
                  <c:v>41337</c:v>
                </c:pt>
                <c:pt idx="640">
                  <c:v>41334</c:v>
                </c:pt>
                <c:pt idx="641">
                  <c:v>41333</c:v>
                </c:pt>
                <c:pt idx="642">
                  <c:v>41332</c:v>
                </c:pt>
                <c:pt idx="643">
                  <c:v>41331</c:v>
                </c:pt>
                <c:pt idx="644">
                  <c:v>41330</c:v>
                </c:pt>
                <c:pt idx="645">
                  <c:v>41327</c:v>
                </c:pt>
                <c:pt idx="646">
                  <c:v>41326</c:v>
                </c:pt>
                <c:pt idx="647">
                  <c:v>41325</c:v>
                </c:pt>
                <c:pt idx="648">
                  <c:v>41324</c:v>
                </c:pt>
                <c:pt idx="649">
                  <c:v>41323</c:v>
                </c:pt>
                <c:pt idx="650">
                  <c:v>41320</c:v>
                </c:pt>
                <c:pt idx="651">
                  <c:v>41319</c:v>
                </c:pt>
                <c:pt idx="652">
                  <c:v>41318</c:v>
                </c:pt>
                <c:pt idx="653">
                  <c:v>41317</c:v>
                </c:pt>
                <c:pt idx="654">
                  <c:v>41316</c:v>
                </c:pt>
                <c:pt idx="655">
                  <c:v>41313</c:v>
                </c:pt>
                <c:pt idx="656">
                  <c:v>41312</c:v>
                </c:pt>
                <c:pt idx="657">
                  <c:v>41311</c:v>
                </c:pt>
                <c:pt idx="658">
                  <c:v>41310</c:v>
                </c:pt>
                <c:pt idx="659">
                  <c:v>41309</c:v>
                </c:pt>
                <c:pt idx="660">
                  <c:v>41306</c:v>
                </c:pt>
                <c:pt idx="661">
                  <c:v>41305</c:v>
                </c:pt>
                <c:pt idx="662">
                  <c:v>41304</c:v>
                </c:pt>
                <c:pt idx="663">
                  <c:v>41303</c:v>
                </c:pt>
                <c:pt idx="664">
                  <c:v>41302</c:v>
                </c:pt>
                <c:pt idx="665">
                  <c:v>41299</c:v>
                </c:pt>
                <c:pt idx="666">
                  <c:v>41298</c:v>
                </c:pt>
                <c:pt idx="667">
                  <c:v>41297</c:v>
                </c:pt>
                <c:pt idx="668">
                  <c:v>41296</c:v>
                </c:pt>
                <c:pt idx="669">
                  <c:v>41295</c:v>
                </c:pt>
                <c:pt idx="670">
                  <c:v>41292</c:v>
                </c:pt>
                <c:pt idx="671">
                  <c:v>41291</c:v>
                </c:pt>
                <c:pt idx="672">
                  <c:v>41290</c:v>
                </c:pt>
                <c:pt idx="673">
                  <c:v>41289</c:v>
                </c:pt>
                <c:pt idx="674">
                  <c:v>41288</c:v>
                </c:pt>
                <c:pt idx="675">
                  <c:v>41285</c:v>
                </c:pt>
                <c:pt idx="676">
                  <c:v>41284</c:v>
                </c:pt>
                <c:pt idx="677">
                  <c:v>41283</c:v>
                </c:pt>
                <c:pt idx="678">
                  <c:v>41272</c:v>
                </c:pt>
                <c:pt idx="679">
                  <c:v>41271</c:v>
                </c:pt>
                <c:pt idx="680">
                  <c:v>41270</c:v>
                </c:pt>
                <c:pt idx="681">
                  <c:v>41269</c:v>
                </c:pt>
                <c:pt idx="682">
                  <c:v>41268</c:v>
                </c:pt>
                <c:pt idx="683">
                  <c:v>41267</c:v>
                </c:pt>
                <c:pt idx="684">
                  <c:v>41264</c:v>
                </c:pt>
                <c:pt idx="685">
                  <c:v>41263</c:v>
                </c:pt>
                <c:pt idx="686">
                  <c:v>41262</c:v>
                </c:pt>
                <c:pt idx="687">
                  <c:v>41261</c:v>
                </c:pt>
                <c:pt idx="688">
                  <c:v>41260</c:v>
                </c:pt>
                <c:pt idx="689">
                  <c:v>41257</c:v>
                </c:pt>
                <c:pt idx="690">
                  <c:v>41256</c:v>
                </c:pt>
                <c:pt idx="691">
                  <c:v>41255</c:v>
                </c:pt>
                <c:pt idx="692">
                  <c:v>41254</c:v>
                </c:pt>
                <c:pt idx="693">
                  <c:v>41253</c:v>
                </c:pt>
                <c:pt idx="694">
                  <c:v>41250</c:v>
                </c:pt>
                <c:pt idx="695">
                  <c:v>41249</c:v>
                </c:pt>
                <c:pt idx="696">
                  <c:v>41248</c:v>
                </c:pt>
                <c:pt idx="697">
                  <c:v>41247</c:v>
                </c:pt>
                <c:pt idx="698">
                  <c:v>41246</c:v>
                </c:pt>
                <c:pt idx="699">
                  <c:v>41243</c:v>
                </c:pt>
                <c:pt idx="700">
                  <c:v>41242</c:v>
                </c:pt>
                <c:pt idx="701">
                  <c:v>41241</c:v>
                </c:pt>
                <c:pt idx="702">
                  <c:v>41240</c:v>
                </c:pt>
                <c:pt idx="703">
                  <c:v>41239</c:v>
                </c:pt>
                <c:pt idx="704">
                  <c:v>41236</c:v>
                </c:pt>
                <c:pt idx="705">
                  <c:v>41235</c:v>
                </c:pt>
                <c:pt idx="706">
                  <c:v>41234</c:v>
                </c:pt>
                <c:pt idx="707">
                  <c:v>41233</c:v>
                </c:pt>
                <c:pt idx="708">
                  <c:v>41232</c:v>
                </c:pt>
                <c:pt idx="709">
                  <c:v>41229</c:v>
                </c:pt>
                <c:pt idx="710">
                  <c:v>41228</c:v>
                </c:pt>
                <c:pt idx="711">
                  <c:v>41227</c:v>
                </c:pt>
                <c:pt idx="712">
                  <c:v>41226</c:v>
                </c:pt>
                <c:pt idx="713">
                  <c:v>41225</c:v>
                </c:pt>
                <c:pt idx="714">
                  <c:v>41222</c:v>
                </c:pt>
                <c:pt idx="715">
                  <c:v>41221</c:v>
                </c:pt>
                <c:pt idx="716">
                  <c:v>41220</c:v>
                </c:pt>
                <c:pt idx="717">
                  <c:v>41219</c:v>
                </c:pt>
                <c:pt idx="718">
                  <c:v>41215</c:v>
                </c:pt>
                <c:pt idx="719">
                  <c:v>41214</c:v>
                </c:pt>
                <c:pt idx="720">
                  <c:v>41213</c:v>
                </c:pt>
                <c:pt idx="721">
                  <c:v>41212</c:v>
                </c:pt>
                <c:pt idx="722">
                  <c:v>41211</c:v>
                </c:pt>
                <c:pt idx="723">
                  <c:v>41208</c:v>
                </c:pt>
                <c:pt idx="724">
                  <c:v>41207</c:v>
                </c:pt>
                <c:pt idx="725">
                  <c:v>41206</c:v>
                </c:pt>
                <c:pt idx="726">
                  <c:v>41205</c:v>
                </c:pt>
                <c:pt idx="727">
                  <c:v>41204</c:v>
                </c:pt>
                <c:pt idx="728">
                  <c:v>41201</c:v>
                </c:pt>
                <c:pt idx="729">
                  <c:v>41200</c:v>
                </c:pt>
                <c:pt idx="730">
                  <c:v>41199</c:v>
                </c:pt>
                <c:pt idx="731">
                  <c:v>41198</c:v>
                </c:pt>
                <c:pt idx="732">
                  <c:v>41197</c:v>
                </c:pt>
                <c:pt idx="733">
                  <c:v>41194</c:v>
                </c:pt>
                <c:pt idx="734">
                  <c:v>41193</c:v>
                </c:pt>
                <c:pt idx="735">
                  <c:v>41192</c:v>
                </c:pt>
                <c:pt idx="736">
                  <c:v>41191</c:v>
                </c:pt>
                <c:pt idx="737">
                  <c:v>41190</c:v>
                </c:pt>
                <c:pt idx="738">
                  <c:v>41187</c:v>
                </c:pt>
                <c:pt idx="739">
                  <c:v>41186</c:v>
                </c:pt>
                <c:pt idx="740">
                  <c:v>41185</c:v>
                </c:pt>
                <c:pt idx="741">
                  <c:v>41184</c:v>
                </c:pt>
                <c:pt idx="742">
                  <c:v>41183</c:v>
                </c:pt>
                <c:pt idx="743">
                  <c:v>41180</c:v>
                </c:pt>
                <c:pt idx="744">
                  <c:v>41179</c:v>
                </c:pt>
                <c:pt idx="745">
                  <c:v>41178</c:v>
                </c:pt>
                <c:pt idx="746">
                  <c:v>41177</c:v>
                </c:pt>
                <c:pt idx="747">
                  <c:v>41176</c:v>
                </c:pt>
                <c:pt idx="748">
                  <c:v>41173</c:v>
                </c:pt>
                <c:pt idx="749">
                  <c:v>41172</c:v>
                </c:pt>
                <c:pt idx="750">
                  <c:v>41171</c:v>
                </c:pt>
                <c:pt idx="751">
                  <c:v>41170</c:v>
                </c:pt>
                <c:pt idx="752">
                  <c:v>41169</c:v>
                </c:pt>
                <c:pt idx="753">
                  <c:v>41166</c:v>
                </c:pt>
                <c:pt idx="754">
                  <c:v>41165</c:v>
                </c:pt>
                <c:pt idx="755">
                  <c:v>41164</c:v>
                </c:pt>
                <c:pt idx="756">
                  <c:v>41163</c:v>
                </c:pt>
                <c:pt idx="757">
                  <c:v>41162</c:v>
                </c:pt>
                <c:pt idx="758">
                  <c:v>41159</c:v>
                </c:pt>
                <c:pt idx="759">
                  <c:v>41158</c:v>
                </c:pt>
                <c:pt idx="760">
                  <c:v>41157</c:v>
                </c:pt>
                <c:pt idx="761">
                  <c:v>41156</c:v>
                </c:pt>
                <c:pt idx="762">
                  <c:v>41155</c:v>
                </c:pt>
                <c:pt idx="763">
                  <c:v>41152</c:v>
                </c:pt>
                <c:pt idx="764">
                  <c:v>41151</c:v>
                </c:pt>
                <c:pt idx="765">
                  <c:v>41150</c:v>
                </c:pt>
                <c:pt idx="766">
                  <c:v>41149</c:v>
                </c:pt>
                <c:pt idx="767">
                  <c:v>41148</c:v>
                </c:pt>
                <c:pt idx="768">
                  <c:v>41145</c:v>
                </c:pt>
                <c:pt idx="769">
                  <c:v>41144</c:v>
                </c:pt>
                <c:pt idx="770">
                  <c:v>41143</c:v>
                </c:pt>
                <c:pt idx="771">
                  <c:v>41142</c:v>
                </c:pt>
                <c:pt idx="772">
                  <c:v>41141</c:v>
                </c:pt>
                <c:pt idx="773">
                  <c:v>41138</c:v>
                </c:pt>
                <c:pt idx="774">
                  <c:v>41137</c:v>
                </c:pt>
                <c:pt idx="775">
                  <c:v>41136</c:v>
                </c:pt>
                <c:pt idx="776">
                  <c:v>41135</c:v>
                </c:pt>
                <c:pt idx="777">
                  <c:v>41134</c:v>
                </c:pt>
                <c:pt idx="778">
                  <c:v>41131</c:v>
                </c:pt>
                <c:pt idx="779">
                  <c:v>41130</c:v>
                </c:pt>
                <c:pt idx="780">
                  <c:v>41129</c:v>
                </c:pt>
                <c:pt idx="781">
                  <c:v>41128</c:v>
                </c:pt>
                <c:pt idx="782">
                  <c:v>41127</c:v>
                </c:pt>
                <c:pt idx="783">
                  <c:v>41124</c:v>
                </c:pt>
                <c:pt idx="784">
                  <c:v>41123</c:v>
                </c:pt>
                <c:pt idx="785">
                  <c:v>41122</c:v>
                </c:pt>
                <c:pt idx="786">
                  <c:v>41121</c:v>
                </c:pt>
                <c:pt idx="787">
                  <c:v>41120</c:v>
                </c:pt>
                <c:pt idx="788">
                  <c:v>41117</c:v>
                </c:pt>
                <c:pt idx="789">
                  <c:v>41116</c:v>
                </c:pt>
                <c:pt idx="790">
                  <c:v>41115</c:v>
                </c:pt>
                <c:pt idx="791">
                  <c:v>41114</c:v>
                </c:pt>
                <c:pt idx="792">
                  <c:v>41113</c:v>
                </c:pt>
                <c:pt idx="793">
                  <c:v>41110</c:v>
                </c:pt>
                <c:pt idx="794">
                  <c:v>41109</c:v>
                </c:pt>
                <c:pt idx="795">
                  <c:v>41108</c:v>
                </c:pt>
                <c:pt idx="796">
                  <c:v>41107</c:v>
                </c:pt>
                <c:pt idx="797">
                  <c:v>41106</c:v>
                </c:pt>
                <c:pt idx="798">
                  <c:v>41103</c:v>
                </c:pt>
                <c:pt idx="799">
                  <c:v>41102</c:v>
                </c:pt>
                <c:pt idx="800">
                  <c:v>41101</c:v>
                </c:pt>
                <c:pt idx="801">
                  <c:v>41100</c:v>
                </c:pt>
                <c:pt idx="802">
                  <c:v>41099</c:v>
                </c:pt>
                <c:pt idx="803">
                  <c:v>41096</c:v>
                </c:pt>
                <c:pt idx="804">
                  <c:v>41095</c:v>
                </c:pt>
                <c:pt idx="805">
                  <c:v>41094</c:v>
                </c:pt>
                <c:pt idx="806">
                  <c:v>41093</c:v>
                </c:pt>
                <c:pt idx="807">
                  <c:v>41092</c:v>
                </c:pt>
                <c:pt idx="808">
                  <c:v>41089</c:v>
                </c:pt>
                <c:pt idx="809">
                  <c:v>41088</c:v>
                </c:pt>
                <c:pt idx="810">
                  <c:v>41087</c:v>
                </c:pt>
                <c:pt idx="811">
                  <c:v>41086</c:v>
                </c:pt>
                <c:pt idx="812">
                  <c:v>41085</c:v>
                </c:pt>
                <c:pt idx="813">
                  <c:v>41082</c:v>
                </c:pt>
                <c:pt idx="814">
                  <c:v>41081</c:v>
                </c:pt>
                <c:pt idx="815">
                  <c:v>41080</c:v>
                </c:pt>
                <c:pt idx="816">
                  <c:v>41079</c:v>
                </c:pt>
                <c:pt idx="817">
                  <c:v>41078</c:v>
                </c:pt>
                <c:pt idx="818">
                  <c:v>41075</c:v>
                </c:pt>
                <c:pt idx="819">
                  <c:v>41074</c:v>
                </c:pt>
                <c:pt idx="820">
                  <c:v>41073</c:v>
                </c:pt>
                <c:pt idx="821">
                  <c:v>41069</c:v>
                </c:pt>
                <c:pt idx="822">
                  <c:v>41068</c:v>
                </c:pt>
                <c:pt idx="823">
                  <c:v>41067</c:v>
                </c:pt>
                <c:pt idx="824">
                  <c:v>41066</c:v>
                </c:pt>
                <c:pt idx="825">
                  <c:v>41065</c:v>
                </c:pt>
                <c:pt idx="826">
                  <c:v>41064</c:v>
                </c:pt>
                <c:pt idx="827">
                  <c:v>41061</c:v>
                </c:pt>
                <c:pt idx="828">
                  <c:v>41060</c:v>
                </c:pt>
                <c:pt idx="829">
                  <c:v>41059</c:v>
                </c:pt>
                <c:pt idx="830">
                  <c:v>41058</c:v>
                </c:pt>
                <c:pt idx="831">
                  <c:v>41057</c:v>
                </c:pt>
                <c:pt idx="832">
                  <c:v>41054</c:v>
                </c:pt>
                <c:pt idx="833">
                  <c:v>41053</c:v>
                </c:pt>
                <c:pt idx="834">
                  <c:v>41052</c:v>
                </c:pt>
                <c:pt idx="835">
                  <c:v>41051</c:v>
                </c:pt>
                <c:pt idx="836">
                  <c:v>41050</c:v>
                </c:pt>
                <c:pt idx="837">
                  <c:v>41047</c:v>
                </c:pt>
                <c:pt idx="838">
                  <c:v>41046</c:v>
                </c:pt>
                <c:pt idx="839">
                  <c:v>41045</c:v>
                </c:pt>
                <c:pt idx="840">
                  <c:v>41044</c:v>
                </c:pt>
                <c:pt idx="841">
                  <c:v>41043</c:v>
                </c:pt>
                <c:pt idx="842">
                  <c:v>41041</c:v>
                </c:pt>
                <c:pt idx="843">
                  <c:v>41040</c:v>
                </c:pt>
                <c:pt idx="844">
                  <c:v>41039</c:v>
                </c:pt>
                <c:pt idx="845">
                  <c:v>41034</c:v>
                </c:pt>
                <c:pt idx="846">
                  <c:v>41033</c:v>
                </c:pt>
                <c:pt idx="847">
                  <c:v>41032</c:v>
                </c:pt>
                <c:pt idx="848">
                  <c:v>41031</c:v>
                </c:pt>
                <c:pt idx="849">
                  <c:v>41027</c:v>
                </c:pt>
                <c:pt idx="850">
                  <c:v>41026</c:v>
                </c:pt>
                <c:pt idx="851">
                  <c:v>41025</c:v>
                </c:pt>
                <c:pt idx="852">
                  <c:v>41024</c:v>
                </c:pt>
                <c:pt idx="853">
                  <c:v>41023</c:v>
                </c:pt>
                <c:pt idx="854">
                  <c:v>41022</c:v>
                </c:pt>
                <c:pt idx="855">
                  <c:v>41019</c:v>
                </c:pt>
                <c:pt idx="856">
                  <c:v>41018</c:v>
                </c:pt>
                <c:pt idx="857">
                  <c:v>41017</c:v>
                </c:pt>
                <c:pt idx="858">
                  <c:v>41016</c:v>
                </c:pt>
                <c:pt idx="859">
                  <c:v>41015</c:v>
                </c:pt>
                <c:pt idx="860">
                  <c:v>41012</c:v>
                </c:pt>
                <c:pt idx="861">
                  <c:v>41011</c:v>
                </c:pt>
                <c:pt idx="862">
                  <c:v>41010</c:v>
                </c:pt>
                <c:pt idx="863">
                  <c:v>41009</c:v>
                </c:pt>
                <c:pt idx="864">
                  <c:v>41008</c:v>
                </c:pt>
                <c:pt idx="865">
                  <c:v>41005</c:v>
                </c:pt>
                <c:pt idx="866">
                  <c:v>41004</c:v>
                </c:pt>
                <c:pt idx="867">
                  <c:v>41003</c:v>
                </c:pt>
                <c:pt idx="868">
                  <c:v>41002</c:v>
                </c:pt>
                <c:pt idx="869">
                  <c:v>41001</c:v>
                </c:pt>
                <c:pt idx="870">
                  <c:v>40998</c:v>
                </c:pt>
                <c:pt idx="871">
                  <c:v>40997</c:v>
                </c:pt>
                <c:pt idx="872">
                  <c:v>40996</c:v>
                </c:pt>
                <c:pt idx="873">
                  <c:v>40995</c:v>
                </c:pt>
                <c:pt idx="874">
                  <c:v>40994</c:v>
                </c:pt>
                <c:pt idx="875">
                  <c:v>40991</c:v>
                </c:pt>
                <c:pt idx="876">
                  <c:v>40990</c:v>
                </c:pt>
                <c:pt idx="877">
                  <c:v>40989</c:v>
                </c:pt>
                <c:pt idx="878">
                  <c:v>40988</c:v>
                </c:pt>
                <c:pt idx="879">
                  <c:v>40987</c:v>
                </c:pt>
                <c:pt idx="880">
                  <c:v>40984</c:v>
                </c:pt>
                <c:pt idx="881">
                  <c:v>40983</c:v>
                </c:pt>
                <c:pt idx="882">
                  <c:v>40982</c:v>
                </c:pt>
                <c:pt idx="883">
                  <c:v>40981</c:v>
                </c:pt>
                <c:pt idx="884">
                  <c:v>40980</c:v>
                </c:pt>
                <c:pt idx="885">
                  <c:v>40979</c:v>
                </c:pt>
                <c:pt idx="886">
                  <c:v>40975</c:v>
                </c:pt>
                <c:pt idx="887">
                  <c:v>40974</c:v>
                </c:pt>
                <c:pt idx="888">
                  <c:v>40973</c:v>
                </c:pt>
                <c:pt idx="889">
                  <c:v>40970</c:v>
                </c:pt>
                <c:pt idx="890">
                  <c:v>40969</c:v>
                </c:pt>
                <c:pt idx="891">
                  <c:v>40968</c:v>
                </c:pt>
                <c:pt idx="892">
                  <c:v>40967</c:v>
                </c:pt>
                <c:pt idx="893">
                  <c:v>40966</c:v>
                </c:pt>
                <c:pt idx="894">
                  <c:v>40963</c:v>
                </c:pt>
                <c:pt idx="895">
                  <c:v>40961</c:v>
                </c:pt>
                <c:pt idx="896">
                  <c:v>40960</c:v>
                </c:pt>
                <c:pt idx="897">
                  <c:v>40959</c:v>
                </c:pt>
                <c:pt idx="898">
                  <c:v>40956</c:v>
                </c:pt>
                <c:pt idx="899">
                  <c:v>40955</c:v>
                </c:pt>
                <c:pt idx="900">
                  <c:v>40954</c:v>
                </c:pt>
                <c:pt idx="901">
                  <c:v>40953</c:v>
                </c:pt>
                <c:pt idx="902">
                  <c:v>40952</c:v>
                </c:pt>
                <c:pt idx="903">
                  <c:v>40949</c:v>
                </c:pt>
                <c:pt idx="904">
                  <c:v>40948</c:v>
                </c:pt>
                <c:pt idx="905">
                  <c:v>40947</c:v>
                </c:pt>
                <c:pt idx="906">
                  <c:v>40946</c:v>
                </c:pt>
                <c:pt idx="907">
                  <c:v>40945</c:v>
                </c:pt>
                <c:pt idx="908">
                  <c:v>40942</c:v>
                </c:pt>
                <c:pt idx="909">
                  <c:v>40941</c:v>
                </c:pt>
                <c:pt idx="910">
                  <c:v>40940</c:v>
                </c:pt>
                <c:pt idx="911">
                  <c:v>40939</c:v>
                </c:pt>
                <c:pt idx="912">
                  <c:v>40938</c:v>
                </c:pt>
                <c:pt idx="913">
                  <c:v>40935</c:v>
                </c:pt>
                <c:pt idx="914">
                  <c:v>40934</c:v>
                </c:pt>
                <c:pt idx="915">
                  <c:v>40933</c:v>
                </c:pt>
                <c:pt idx="916">
                  <c:v>40932</c:v>
                </c:pt>
                <c:pt idx="917">
                  <c:v>40931</c:v>
                </c:pt>
                <c:pt idx="918">
                  <c:v>40928</c:v>
                </c:pt>
                <c:pt idx="919">
                  <c:v>40927</c:v>
                </c:pt>
                <c:pt idx="920">
                  <c:v>40926</c:v>
                </c:pt>
                <c:pt idx="921">
                  <c:v>40925</c:v>
                </c:pt>
                <c:pt idx="922">
                  <c:v>40924</c:v>
                </c:pt>
                <c:pt idx="923">
                  <c:v>40921</c:v>
                </c:pt>
                <c:pt idx="924">
                  <c:v>40920</c:v>
                </c:pt>
                <c:pt idx="925">
                  <c:v>40919</c:v>
                </c:pt>
                <c:pt idx="926">
                  <c:v>40918</c:v>
                </c:pt>
                <c:pt idx="927">
                  <c:v>40907</c:v>
                </c:pt>
                <c:pt idx="928">
                  <c:v>40906</c:v>
                </c:pt>
                <c:pt idx="929">
                  <c:v>40905</c:v>
                </c:pt>
                <c:pt idx="930">
                  <c:v>40904</c:v>
                </c:pt>
                <c:pt idx="931">
                  <c:v>40903</c:v>
                </c:pt>
                <c:pt idx="932">
                  <c:v>40900</c:v>
                </c:pt>
                <c:pt idx="933">
                  <c:v>40899</c:v>
                </c:pt>
                <c:pt idx="934">
                  <c:v>40898</c:v>
                </c:pt>
                <c:pt idx="935">
                  <c:v>40897</c:v>
                </c:pt>
                <c:pt idx="936">
                  <c:v>40896</c:v>
                </c:pt>
                <c:pt idx="937">
                  <c:v>40893</c:v>
                </c:pt>
                <c:pt idx="938">
                  <c:v>40892</c:v>
                </c:pt>
                <c:pt idx="939">
                  <c:v>40891</c:v>
                </c:pt>
                <c:pt idx="940">
                  <c:v>40890</c:v>
                </c:pt>
                <c:pt idx="941">
                  <c:v>40889</c:v>
                </c:pt>
                <c:pt idx="942">
                  <c:v>40886</c:v>
                </c:pt>
                <c:pt idx="943">
                  <c:v>40885</c:v>
                </c:pt>
                <c:pt idx="944">
                  <c:v>40884</c:v>
                </c:pt>
                <c:pt idx="945">
                  <c:v>40883</c:v>
                </c:pt>
                <c:pt idx="946">
                  <c:v>40882</c:v>
                </c:pt>
                <c:pt idx="947">
                  <c:v>40879</c:v>
                </c:pt>
                <c:pt idx="948">
                  <c:v>40878</c:v>
                </c:pt>
                <c:pt idx="949">
                  <c:v>40877</c:v>
                </c:pt>
                <c:pt idx="950">
                  <c:v>40876</c:v>
                </c:pt>
                <c:pt idx="951">
                  <c:v>40875</c:v>
                </c:pt>
                <c:pt idx="952">
                  <c:v>40872</c:v>
                </c:pt>
                <c:pt idx="953">
                  <c:v>40871</c:v>
                </c:pt>
                <c:pt idx="954">
                  <c:v>40870</c:v>
                </c:pt>
                <c:pt idx="955">
                  <c:v>40869</c:v>
                </c:pt>
                <c:pt idx="956">
                  <c:v>40868</c:v>
                </c:pt>
                <c:pt idx="957">
                  <c:v>40865</c:v>
                </c:pt>
                <c:pt idx="958">
                  <c:v>40864</c:v>
                </c:pt>
                <c:pt idx="959">
                  <c:v>40863</c:v>
                </c:pt>
                <c:pt idx="960">
                  <c:v>40862</c:v>
                </c:pt>
                <c:pt idx="961">
                  <c:v>40861</c:v>
                </c:pt>
                <c:pt idx="962">
                  <c:v>40858</c:v>
                </c:pt>
                <c:pt idx="963">
                  <c:v>40857</c:v>
                </c:pt>
                <c:pt idx="964">
                  <c:v>40856</c:v>
                </c:pt>
                <c:pt idx="965">
                  <c:v>40855</c:v>
                </c:pt>
                <c:pt idx="966">
                  <c:v>40854</c:v>
                </c:pt>
                <c:pt idx="967">
                  <c:v>40850</c:v>
                </c:pt>
                <c:pt idx="968">
                  <c:v>40849</c:v>
                </c:pt>
                <c:pt idx="969">
                  <c:v>40848</c:v>
                </c:pt>
                <c:pt idx="970">
                  <c:v>40847</c:v>
                </c:pt>
                <c:pt idx="971">
                  <c:v>40844</c:v>
                </c:pt>
                <c:pt idx="972">
                  <c:v>40843</c:v>
                </c:pt>
                <c:pt idx="973">
                  <c:v>40842</c:v>
                </c:pt>
                <c:pt idx="974">
                  <c:v>40841</c:v>
                </c:pt>
                <c:pt idx="975">
                  <c:v>40840</c:v>
                </c:pt>
                <c:pt idx="976">
                  <c:v>40837</c:v>
                </c:pt>
                <c:pt idx="977">
                  <c:v>40836</c:v>
                </c:pt>
                <c:pt idx="978">
                  <c:v>40835</c:v>
                </c:pt>
                <c:pt idx="979">
                  <c:v>40834</c:v>
                </c:pt>
                <c:pt idx="980">
                  <c:v>40833</c:v>
                </c:pt>
                <c:pt idx="981">
                  <c:v>40830</c:v>
                </c:pt>
                <c:pt idx="982">
                  <c:v>40829</c:v>
                </c:pt>
                <c:pt idx="983">
                  <c:v>40828</c:v>
                </c:pt>
                <c:pt idx="984">
                  <c:v>40827</c:v>
                </c:pt>
                <c:pt idx="985">
                  <c:v>40826</c:v>
                </c:pt>
                <c:pt idx="986">
                  <c:v>40823</c:v>
                </c:pt>
                <c:pt idx="987">
                  <c:v>40822</c:v>
                </c:pt>
                <c:pt idx="988">
                  <c:v>40821</c:v>
                </c:pt>
                <c:pt idx="989">
                  <c:v>40820</c:v>
                </c:pt>
                <c:pt idx="990">
                  <c:v>40819</c:v>
                </c:pt>
                <c:pt idx="991">
                  <c:v>40816</c:v>
                </c:pt>
                <c:pt idx="992">
                  <c:v>40815</c:v>
                </c:pt>
                <c:pt idx="993">
                  <c:v>40814</c:v>
                </c:pt>
                <c:pt idx="994">
                  <c:v>40813</c:v>
                </c:pt>
                <c:pt idx="995">
                  <c:v>40812</c:v>
                </c:pt>
                <c:pt idx="996">
                  <c:v>40809</c:v>
                </c:pt>
                <c:pt idx="997">
                  <c:v>40808</c:v>
                </c:pt>
                <c:pt idx="998">
                  <c:v>40807</c:v>
                </c:pt>
                <c:pt idx="999">
                  <c:v>40806</c:v>
                </c:pt>
                <c:pt idx="1000">
                  <c:v>40805</c:v>
                </c:pt>
                <c:pt idx="1001">
                  <c:v>40802</c:v>
                </c:pt>
                <c:pt idx="1002">
                  <c:v>40801</c:v>
                </c:pt>
                <c:pt idx="1003">
                  <c:v>40800</c:v>
                </c:pt>
                <c:pt idx="1004">
                  <c:v>40799</c:v>
                </c:pt>
                <c:pt idx="1005">
                  <c:v>40798</c:v>
                </c:pt>
                <c:pt idx="1006">
                  <c:v>40795</c:v>
                </c:pt>
                <c:pt idx="1007">
                  <c:v>40794</c:v>
                </c:pt>
                <c:pt idx="1008">
                  <c:v>40793</c:v>
                </c:pt>
                <c:pt idx="1009">
                  <c:v>40792</c:v>
                </c:pt>
                <c:pt idx="1010">
                  <c:v>40791</c:v>
                </c:pt>
                <c:pt idx="1011">
                  <c:v>40788</c:v>
                </c:pt>
                <c:pt idx="1012">
                  <c:v>40787</c:v>
                </c:pt>
                <c:pt idx="1013">
                  <c:v>40786</c:v>
                </c:pt>
                <c:pt idx="1014">
                  <c:v>40785</c:v>
                </c:pt>
                <c:pt idx="1015">
                  <c:v>40784</c:v>
                </c:pt>
                <c:pt idx="1016">
                  <c:v>40781</c:v>
                </c:pt>
                <c:pt idx="1017">
                  <c:v>40780</c:v>
                </c:pt>
                <c:pt idx="1018">
                  <c:v>40779</c:v>
                </c:pt>
                <c:pt idx="1019">
                  <c:v>40778</c:v>
                </c:pt>
                <c:pt idx="1020">
                  <c:v>40777</c:v>
                </c:pt>
                <c:pt idx="1021">
                  <c:v>40774</c:v>
                </c:pt>
                <c:pt idx="1022">
                  <c:v>40773</c:v>
                </c:pt>
                <c:pt idx="1023">
                  <c:v>40772</c:v>
                </c:pt>
                <c:pt idx="1024">
                  <c:v>40771</c:v>
                </c:pt>
                <c:pt idx="1025">
                  <c:v>40770</c:v>
                </c:pt>
                <c:pt idx="1026">
                  <c:v>40767</c:v>
                </c:pt>
                <c:pt idx="1027">
                  <c:v>40766</c:v>
                </c:pt>
                <c:pt idx="1028">
                  <c:v>40765</c:v>
                </c:pt>
                <c:pt idx="1029">
                  <c:v>40764</c:v>
                </c:pt>
                <c:pt idx="1030">
                  <c:v>40763</c:v>
                </c:pt>
                <c:pt idx="1031">
                  <c:v>40760</c:v>
                </c:pt>
                <c:pt idx="1032">
                  <c:v>40759</c:v>
                </c:pt>
                <c:pt idx="1033">
                  <c:v>40758</c:v>
                </c:pt>
                <c:pt idx="1034">
                  <c:v>40757</c:v>
                </c:pt>
                <c:pt idx="1035">
                  <c:v>40756</c:v>
                </c:pt>
                <c:pt idx="1036">
                  <c:v>40753</c:v>
                </c:pt>
                <c:pt idx="1037">
                  <c:v>40752</c:v>
                </c:pt>
                <c:pt idx="1038">
                  <c:v>40751</c:v>
                </c:pt>
                <c:pt idx="1039">
                  <c:v>40750</c:v>
                </c:pt>
                <c:pt idx="1040">
                  <c:v>40749</c:v>
                </c:pt>
                <c:pt idx="1041">
                  <c:v>40746</c:v>
                </c:pt>
                <c:pt idx="1042">
                  <c:v>40745</c:v>
                </c:pt>
                <c:pt idx="1043">
                  <c:v>40744</c:v>
                </c:pt>
                <c:pt idx="1044">
                  <c:v>40743</c:v>
                </c:pt>
                <c:pt idx="1045">
                  <c:v>40742</c:v>
                </c:pt>
                <c:pt idx="1046">
                  <c:v>40739</c:v>
                </c:pt>
                <c:pt idx="1047">
                  <c:v>40738</c:v>
                </c:pt>
                <c:pt idx="1048">
                  <c:v>40737</c:v>
                </c:pt>
                <c:pt idx="1049">
                  <c:v>40736</c:v>
                </c:pt>
                <c:pt idx="1050">
                  <c:v>40735</c:v>
                </c:pt>
                <c:pt idx="1051">
                  <c:v>40732</c:v>
                </c:pt>
                <c:pt idx="1052">
                  <c:v>40731</c:v>
                </c:pt>
                <c:pt idx="1053">
                  <c:v>40730</c:v>
                </c:pt>
                <c:pt idx="1054">
                  <c:v>40729</c:v>
                </c:pt>
                <c:pt idx="1055">
                  <c:v>40728</c:v>
                </c:pt>
                <c:pt idx="1056">
                  <c:v>40725</c:v>
                </c:pt>
                <c:pt idx="1057">
                  <c:v>40724</c:v>
                </c:pt>
                <c:pt idx="1058">
                  <c:v>40723</c:v>
                </c:pt>
                <c:pt idx="1059">
                  <c:v>40722</c:v>
                </c:pt>
                <c:pt idx="1060">
                  <c:v>40721</c:v>
                </c:pt>
                <c:pt idx="1061">
                  <c:v>40718</c:v>
                </c:pt>
                <c:pt idx="1062">
                  <c:v>40717</c:v>
                </c:pt>
                <c:pt idx="1063">
                  <c:v>40716</c:v>
                </c:pt>
                <c:pt idx="1064">
                  <c:v>40715</c:v>
                </c:pt>
                <c:pt idx="1065">
                  <c:v>40714</c:v>
                </c:pt>
                <c:pt idx="1066">
                  <c:v>40711</c:v>
                </c:pt>
                <c:pt idx="1067">
                  <c:v>40710</c:v>
                </c:pt>
                <c:pt idx="1068">
                  <c:v>40709</c:v>
                </c:pt>
                <c:pt idx="1069">
                  <c:v>40708</c:v>
                </c:pt>
                <c:pt idx="1070">
                  <c:v>40704</c:v>
                </c:pt>
                <c:pt idx="1071">
                  <c:v>40703</c:v>
                </c:pt>
                <c:pt idx="1072">
                  <c:v>40702</c:v>
                </c:pt>
                <c:pt idx="1073">
                  <c:v>40701</c:v>
                </c:pt>
                <c:pt idx="1074">
                  <c:v>40700</c:v>
                </c:pt>
                <c:pt idx="1075">
                  <c:v>40697</c:v>
                </c:pt>
                <c:pt idx="1076">
                  <c:v>40696</c:v>
                </c:pt>
                <c:pt idx="1077">
                  <c:v>40695</c:v>
                </c:pt>
                <c:pt idx="1078">
                  <c:v>40694</c:v>
                </c:pt>
                <c:pt idx="1079">
                  <c:v>40693</c:v>
                </c:pt>
                <c:pt idx="1080">
                  <c:v>40690</c:v>
                </c:pt>
                <c:pt idx="1081">
                  <c:v>40689</c:v>
                </c:pt>
                <c:pt idx="1082">
                  <c:v>40688</c:v>
                </c:pt>
                <c:pt idx="1083">
                  <c:v>40687</c:v>
                </c:pt>
                <c:pt idx="1084">
                  <c:v>40686</c:v>
                </c:pt>
                <c:pt idx="1085">
                  <c:v>40683</c:v>
                </c:pt>
                <c:pt idx="1086">
                  <c:v>40682</c:v>
                </c:pt>
                <c:pt idx="1087">
                  <c:v>40681</c:v>
                </c:pt>
                <c:pt idx="1088">
                  <c:v>40680</c:v>
                </c:pt>
                <c:pt idx="1089">
                  <c:v>40679</c:v>
                </c:pt>
                <c:pt idx="1090">
                  <c:v>40676</c:v>
                </c:pt>
                <c:pt idx="1091">
                  <c:v>40675</c:v>
                </c:pt>
                <c:pt idx="1092">
                  <c:v>40674</c:v>
                </c:pt>
                <c:pt idx="1093">
                  <c:v>40673</c:v>
                </c:pt>
                <c:pt idx="1094">
                  <c:v>40669</c:v>
                </c:pt>
                <c:pt idx="1095">
                  <c:v>40668</c:v>
                </c:pt>
                <c:pt idx="1096">
                  <c:v>40667</c:v>
                </c:pt>
                <c:pt idx="1097">
                  <c:v>40666</c:v>
                </c:pt>
                <c:pt idx="1098">
                  <c:v>40662</c:v>
                </c:pt>
                <c:pt idx="1099">
                  <c:v>40661</c:v>
                </c:pt>
                <c:pt idx="1100">
                  <c:v>40660</c:v>
                </c:pt>
                <c:pt idx="1101">
                  <c:v>40659</c:v>
                </c:pt>
                <c:pt idx="1102">
                  <c:v>40658</c:v>
                </c:pt>
                <c:pt idx="1103">
                  <c:v>40655</c:v>
                </c:pt>
                <c:pt idx="1104">
                  <c:v>40654</c:v>
                </c:pt>
                <c:pt idx="1105">
                  <c:v>40653</c:v>
                </c:pt>
                <c:pt idx="1106">
                  <c:v>40652</c:v>
                </c:pt>
                <c:pt idx="1107">
                  <c:v>40651</c:v>
                </c:pt>
                <c:pt idx="1108">
                  <c:v>40648</c:v>
                </c:pt>
                <c:pt idx="1109">
                  <c:v>40647</c:v>
                </c:pt>
                <c:pt idx="1110">
                  <c:v>40646</c:v>
                </c:pt>
                <c:pt idx="1111">
                  <c:v>40645</c:v>
                </c:pt>
                <c:pt idx="1112">
                  <c:v>40644</c:v>
                </c:pt>
                <c:pt idx="1113">
                  <c:v>40641</c:v>
                </c:pt>
                <c:pt idx="1114">
                  <c:v>40640</c:v>
                </c:pt>
                <c:pt idx="1115">
                  <c:v>40639</c:v>
                </c:pt>
                <c:pt idx="1116">
                  <c:v>40638</c:v>
                </c:pt>
                <c:pt idx="1117">
                  <c:v>40637</c:v>
                </c:pt>
                <c:pt idx="1118">
                  <c:v>40634</c:v>
                </c:pt>
                <c:pt idx="1119">
                  <c:v>40633</c:v>
                </c:pt>
                <c:pt idx="1120">
                  <c:v>40632</c:v>
                </c:pt>
                <c:pt idx="1121">
                  <c:v>40631</c:v>
                </c:pt>
                <c:pt idx="1122">
                  <c:v>40630</c:v>
                </c:pt>
                <c:pt idx="1123">
                  <c:v>40627</c:v>
                </c:pt>
                <c:pt idx="1124">
                  <c:v>40626</c:v>
                </c:pt>
                <c:pt idx="1125">
                  <c:v>40625</c:v>
                </c:pt>
                <c:pt idx="1126">
                  <c:v>40624</c:v>
                </c:pt>
                <c:pt idx="1127">
                  <c:v>40623</c:v>
                </c:pt>
                <c:pt idx="1128">
                  <c:v>40620</c:v>
                </c:pt>
                <c:pt idx="1129">
                  <c:v>40619</c:v>
                </c:pt>
                <c:pt idx="1130">
                  <c:v>40618</c:v>
                </c:pt>
                <c:pt idx="1131">
                  <c:v>40617</c:v>
                </c:pt>
                <c:pt idx="1132">
                  <c:v>40616</c:v>
                </c:pt>
                <c:pt idx="1133">
                  <c:v>40613</c:v>
                </c:pt>
                <c:pt idx="1134">
                  <c:v>40612</c:v>
                </c:pt>
                <c:pt idx="1135">
                  <c:v>40611</c:v>
                </c:pt>
                <c:pt idx="1136">
                  <c:v>40607</c:v>
                </c:pt>
                <c:pt idx="1137">
                  <c:v>40606</c:v>
                </c:pt>
                <c:pt idx="1138">
                  <c:v>40605</c:v>
                </c:pt>
                <c:pt idx="1139">
                  <c:v>40604</c:v>
                </c:pt>
                <c:pt idx="1140">
                  <c:v>40603</c:v>
                </c:pt>
                <c:pt idx="1141">
                  <c:v>40602</c:v>
                </c:pt>
                <c:pt idx="1142">
                  <c:v>40599</c:v>
                </c:pt>
                <c:pt idx="1143">
                  <c:v>40598</c:v>
                </c:pt>
                <c:pt idx="1144">
                  <c:v>40596</c:v>
                </c:pt>
                <c:pt idx="1145">
                  <c:v>40595</c:v>
                </c:pt>
                <c:pt idx="1146">
                  <c:v>40592</c:v>
                </c:pt>
                <c:pt idx="1147">
                  <c:v>40591</c:v>
                </c:pt>
                <c:pt idx="1148">
                  <c:v>40590</c:v>
                </c:pt>
                <c:pt idx="1149">
                  <c:v>40589</c:v>
                </c:pt>
                <c:pt idx="1150">
                  <c:v>40588</c:v>
                </c:pt>
                <c:pt idx="1151">
                  <c:v>40585</c:v>
                </c:pt>
                <c:pt idx="1152">
                  <c:v>40584</c:v>
                </c:pt>
                <c:pt idx="1153">
                  <c:v>40583</c:v>
                </c:pt>
                <c:pt idx="1154">
                  <c:v>40582</c:v>
                </c:pt>
                <c:pt idx="1155">
                  <c:v>40581</c:v>
                </c:pt>
                <c:pt idx="1156">
                  <c:v>40578</c:v>
                </c:pt>
                <c:pt idx="1157">
                  <c:v>40577</c:v>
                </c:pt>
                <c:pt idx="1158">
                  <c:v>40576</c:v>
                </c:pt>
                <c:pt idx="1159">
                  <c:v>40575</c:v>
                </c:pt>
                <c:pt idx="1160">
                  <c:v>40574</c:v>
                </c:pt>
                <c:pt idx="1161">
                  <c:v>40571</c:v>
                </c:pt>
                <c:pt idx="1162">
                  <c:v>40570</c:v>
                </c:pt>
                <c:pt idx="1163">
                  <c:v>40569</c:v>
                </c:pt>
                <c:pt idx="1164">
                  <c:v>40568</c:v>
                </c:pt>
                <c:pt idx="1165">
                  <c:v>40567</c:v>
                </c:pt>
                <c:pt idx="1166">
                  <c:v>40564</c:v>
                </c:pt>
                <c:pt idx="1167">
                  <c:v>40563</c:v>
                </c:pt>
                <c:pt idx="1168">
                  <c:v>40562</c:v>
                </c:pt>
                <c:pt idx="1169">
                  <c:v>40561</c:v>
                </c:pt>
                <c:pt idx="1170">
                  <c:v>40560</c:v>
                </c:pt>
                <c:pt idx="1171">
                  <c:v>40557</c:v>
                </c:pt>
                <c:pt idx="1172">
                  <c:v>40556</c:v>
                </c:pt>
                <c:pt idx="1173">
                  <c:v>40555</c:v>
                </c:pt>
                <c:pt idx="1174">
                  <c:v>40554</c:v>
                </c:pt>
                <c:pt idx="1175">
                  <c:v>40543</c:v>
                </c:pt>
                <c:pt idx="1176">
                  <c:v>40542</c:v>
                </c:pt>
                <c:pt idx="1177">
                  <c:v>40541</c:v>
                </c:pt>
                <c:pt idx="1178">
                  <c:v>40540</c:v>
                </c:pt>
                <c:pt idx="1179">
                  <c:v>40539</c:v>
                </c:pt>
                <c:pt idx="1180">
                  <c:v>40536</c:v>
                </c:pt>
                <c:pt idx="1181">
                  <c:v>40535</c:v>
                </c:pt>
                <c:pt idx="1182">
                  <c:v>40534</c:v>
                </c:pt>
                <c:pt idx="1183">
                  <c:v>40533</c:v>
                </c:pt>
                <c:pt idx="1184">
                  <c:v>40532</c:v>
                </c:pt>
                <c:pt idx="1185">
                  <c:v>40529</c:v>
                </c:pt>
                <c:pt idx="1186">
                  <c:v>40528</c:v>
                </c:pt>
                <c:pt idx="1187">
                  <c:v>40527</c:v>
                </c:pt>
                <c:pt idx="1188">
                  <c:v>40526</c:v>
                </c:pt>
                <c:pt idx="1189">
                  <c:v>40525</c:v>
                </c:pt>
                <c:pt idx="1190">
                  <c:v>40522</c:v>
                </c:pt>
                <c:pt idx="1191">
                  <c:v>40521</c:v>
                </c:pt>
                <c:pt idx="1192">
                  <c:v>40520</c:v>
                </c:pt>
                <c:pt idx="1193">
                  <c:v>40519</c:v>
                </c:pt>
                <c:pt idx="1194">
                  <c:v>40518</c:v>
                </c:pt>
                <c:pt idx="1195">
                  <c:v>40515</c:v>
                </c:pt>
                <c:pt idx="1196">
                  <c:v>40514</c:v>
                </c:pt>
                <c:pt idx="1197">
                  <c:v>40513</c:v>
                </c:pt>
                <c:pt idx="1198">
                  <c:v>40512</c:v>
                </c:pt>
                <c:pt idx="1199">
                  <c:v>40511</c:v>
                </c:pt>
                <c:pt idx="1200">
                  <c:v>40508</c:v>
                </c:pt>
                <c:pt idx="1201">
                  <c:v>40507</c:v>
                </c:pt>
                <c:pt idx="1202">
                  <c:v>40506</c:v>
                </c:pt>
                <c:pt idx="1203">
                  <c:v>40505</c:v>
                </c:pt>
                <c:pt idx="1204">
                  <c:v>40504</c:v>
                </c:pt>
                <c:pt idx="1205">
                  <c:v>40501</c:v>
                </c:pt>
                <c:pt idx="1206">
                  <c:v>40500</c:v>
                </c:pt>
                <c:pt idx="1207">
                  <c:v>40499</c:v>
                </c:pt>
                <c:pt idx="1208">
                  <c:v>40498</c:v>
                </c:pt>
                <c:pt idx="1209">
                  <c:v>40497</c:v>
                </c:pt>
                <c:pt idx="1210">
                  <c:v>40495</c:v>
                </c:pt>
                <c:pt idx="1211">
                  <c:v>40494</c:v>
                </c:pt>
                <c:pt idx="1212">
                  <c:v>40493</c:v>
                </c:pt>
                <c:pt idx="1213">
                  <c:v>40492</c:v>
                </c:pt>
                <c:pt idx="1214">
                  <c:v>40491</c:v>
                </c:pt>
                <c:pt idx="1215">
                  <c:v>40490</c:v>
                </c:pt>
                <c:pt idx="1216">
                  <c:v>40485</c:v>
                </c:pt>
                <c:pt idx="1217">
                  <c:v>40484</c:v>
                </c:pt>
                <c:pt idx="1218">
                  <c:v>40483</c:v>
                </c:pt>
                <c:pt idx="1219">
                  <c:v>40480</c:v>
                </c:pt>
                <c:pt idx="1220">
                  <c:v>40479</c:v>
                </c:pt>
                <c:pt idx="1221">
                  <c:v>40478</c:v>
                </c:pt>
                <c:pt idx="1222">
                  <c:v>40477</c:v>
                </c:pt>
                <c:pt idx="1223">
                  <c:v>40476</c:v>
                </c:pt>
                <c:pt idx="1224">
                  <c:v>40473</c:v>
                </c:pt>
                <c:pt idx="1225">
                  <c:v>40472</c:v>
                </c:pt>
                <c:pt idx="1226">
                  <c:v>40471</c:v>
                </c:pt>
                <c:pt idx="1227">
                  <c:v>40470</c:v>
                </c:pt>
                <c:pt idx="1228">
                  <c:v>40469</c:v>
                </c:pt>
                <c:pt idx="1229">
                  <c:v>40466</c:v>
                </c:pt>
                <c:pt idx="1230">
                  <c:v>40465</c:v>
                </c:pt>
                <c:pt idx="1231">
                  <c:v>40464</c:v>
                </c:pt>
                <c:pt idx="1232">
                  <c:v>40463</c:v>
                </c:pt>
                <c:pt idx="1233">
                  <c:v>40462</c:v>
                </c:pt>
                <c:pt idx="1234">
                  <c:v>40459</c:v>
                </c:pt>
                <c:pt idx="1235">
                  <c:v>40458</c:v>
                </c:pt>
                <c:pt idx="1236">
                  <c:v>40457</c:v>
                </c:pt>
                <c:pt idx="1237">
                  <c:v>40456</c:v>
                </c:pt>
                <c:pt idx="1238">
                  <c:v>40455</c:v>
                </c:pt>
                <c:pt idx="1239">
                  <c:v>40452</c:v>
                </c:pt>
                <c:pt idx="1240">
                  <c:v>40451</c:v>
                </c:pt>
                <c:pt idx="1241">
                  <c:v>40450</c:v>
                </c:pt>
                <c:pt idx="1242">
                  <c:v>40449</c:v>
                </c:pt>
                <c:pt idx="1243">
                  <c:v>40448</c:v>
                </c:pt>
                <c:pt idx="1244">
                  <c:v>40445</c:v>
                </c:pt>
                <c:pt idx="1245">
                  <c:v>40444</c:v>
                </c:pt>
                <c:pt idx="1246">
                  <c:v>40443</c:v>
                </c:pt>
                <c:pt idx="1247">
                  <c:v>40442</c:v>
                </c:pt>
                <c:pt idx="1248">
                  <c:v>40441</c:v>
                </c:pt>
                <c:pt idx="1249">
                  <c:v>40438</c:v>
                </c:pt>
                <c:pt idx="1250">
                  <c:v>40437</c:v>
                </c:pt>
                <c:pt idx="1251">
                  <c:v>40436</c:v>
                </c:pt>
                <c:pt idx="1252">
                  <c:v>40435</c:v>
                </c:pt>
                <c:pt idx="1253">
                  <c:v>40434</c:v>
                </c:pt>
                <c:pt idx="1254">
                  <c:v>40431</c:v>
                </c:pt>
                <c:pt idx="1255">
                  <c:v>40430</c:v>
                </c:pt>
                <c:pt idx="1256">
                  <c:v>40429</c:v>
                </c:pt>
                <c:pt idx="1257">
                  <c:v>40428</c:v>
                </c:pt>
                <c:pt idx="1258">
                  <c:v>40427</c:v>
                </c:pt>
                <c:pt idx="1259">
                  <c:v>40424</c:v>
                </c:pt>
                <c:pt idx="1260">
                  <c:v>40423</c:v>
                </c:pt>
                <c:pt idx="1261">
                  <c:v>40422</c:v>
                </c:pt>
                <c:pt idx="1262">
                  <c:v>40421</c:v>
                </c:pt>
                <c:pt idx="1263">
                  <c:v>40420</c:v>
                </c:pt>
                <c:pt idx="1264">
                  <c:v>40417</c:v>
                </c:pt>
                <c:pt idx="1265">
                  <c:v>40416</c:v>
                </c:pt>
                <c:pt idx="1266">
                  <c:v>40415</c:v>
                </c:pt>
                <c:pt idx="1267">
                  <c:v>40414</c:v>
                </c:pt>
                <c:pt idx="1268">
                  <c:v>40413</c:v>
                </c:pt>
                <c:pt idx="1269">
                  <c:v>40410</c:v>
                </c:pt>
                <c:pt idx="1270">
                  <c:v>40409</c:v>
                </c:pt>
                <c:pt idx="1271">
                  <c:v>40408</c:v>
                </c:pt>
                <c:pt idx="1272">
                  <c:v>40407</c:v>
                </c:pt>
                <c:pt idx="1273">
                  <c:v>40406</c:v>
                </c:pt>
                <c:pt idx="1274">
                  <c:v>40403</c:v>
                </c:pt>
                <c:pt idx="1275">
                  <c:v>40402</c:v>
                </c:pt>
                <c:pt idx="1276">
                  <c:v>40401</c:v>
                </c:pt>
                <c:pt idx="1277">
                  <c:v>40400</c:v>
                </c:pt>
                <c:pt idx="1278">
                  <c:v>40399</c:v>
                </c:pt>
                <c:pt idx="1279">
                  <c:v>40396</c:v>
                </c:pt>
                <c:pt idx="1280">
                  <c:v>40395</c:v>
                </c:pt>
                <c:pt idx="1281">
                  <c:v>40394</c:v>
                </c:pt>
                <c:pt idx="1282">
                  <c:v>40393</c:v>
                </c:pt>
                <c:pt idx="1283">
                  <c:v>40392</c:v>
                </c:pt>
                <c:pt idx="1284">
                  <c:v>40389</c:v>
                </c:pt>
                <c:pt idx="1285">
                  <c:v>40388</c:v>
                </c:pt>
                <c:pt idx="1286">
                  <c:v>40387</c:v>
                </c:pt>
                <c:pt idx="1287">
                  <c:v>40386</c:v>
                </c:pt>
                <c:pt idx="1288">
                  <c:v>40385</c:v>
                </c:pt>
                <c:pt idx="1289">
                  <c:v>40382</c:v>
                </c:pt>
                <c:pt idx="1290">
                  <c:v>40381</c:v>
                </c:pt>
                <c:pt idx="1291">
                  <c:v>40380</c:v>
                </c:pt>
                <c:pt idx="1292">
                  <c:v>40379</c:v>
                </c:pt>
                <c:pt idx="1293">
                  <c:v>40378</c:v>
                </c:pt>
                <c:pt idx="1294">
                  <c:v>40375</c:v>
                </c:pt>
                <c:pt idx="1295">
                  <c:v>40374</c:v>
                </c:pt>
                <c:pt idx="1296">
                  <c:v>40373</c:v>
                </c:pt>
                <c:pt idx="1297">
                  <c:v>40372</c:v>
                </c:pt>
                <c:pt idx="1298">
                  <c:v>40371</c:v>
                </c:pt>
                <c:pt idx="1299">
                  <c:v>40368</c:v>
                </c:pt>
                <c:pt idx="1300">
                  <c:v>40367</c:v>
                </c:pt>
                <c:pt idx="1301">
                  <c:v>40366</c:v>
                </c:pt>
                <c:pt idx="1302">
                  <c:v>40365</c:v>
                </c:pt>
                <c:pt idx="1303">
                  <c:v>40364</c:v>
                </c:pt>
                <c:pt idx="1304">
                  <c:v>40361</c:v>
                </c:pt>
                <c:pt idx="1305">
                  <c:v>40360</c:v>
                </c:pt>
              </c:numCache>
            </c:numRef>
          </c:cat>
          <c:val>
            <c:numRef>
              <c:f>Лист2!$F$9:$F$1314</c:f>
              <c:numCache>
                <c:formatCode>_-* #,##0_р_._-;\-* #,##0_р_._-;_-* "-"??_р_._-;_-@_-</c:formatCode>
                <c:ptCount val="130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19992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57.160000000000004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50.71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2.4</c:v>
                </c:pt>
                <c:pt idx="179">
                  <c:v>1494</c:v>
                </c:pt>
                <c:pt idx="180">
                  <c:v>6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194.4</c:v>
                </c:pt>
                <c:pt idx="185">
                  <c:v>0</c:v>
                </c:pt>
                <c:pt idx="186">
                  <c:v>120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280</c:v>
                </c:pt>
                <c:pt idx="192">
                  <c:v>0</c:v>
                </c:pt>
                <c:pt idx="193">
                  <c:v>1600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640</c:v>
                </c:pt>
                <c:pt idx="198">
                  <c:v>1400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2.4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23.06</c:v>
                </c:pt>
                <c:pt idx="209">
                  <c:v>0</c:v>
                </c:pt>
                <c:pt idx="210">
                  <c:v>0</c:v>
                </c:pt>
                <c:pt idx="211">
                  <c:v>1200</c:v>
                </c:pt>
                <c:pt idx="212">
                  <c:v>5360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135.4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1615.2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120</c:v>
                </c:pt>
                <c:pt idx="231">
                  <c:v>0</c:v>
                </c:pt>
                <c:pt idx="232">
                  <c:v>465.82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400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280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80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1040</c:v>
                </c:pt>
                <c:pt idx="255">
                  <c:v>400</c:v>
                </c:pt>
                <c:pt idx="256">
                  <c:v>480</c:v>
                </c:pt>
                <c:pt idx="257">
                  <c:v>0</c:v>
                </c:pt>
                <c:pt idx="258">
                  <c:v>0</c:v>
                </c:pt>
                <c:pt idx="259">
                  <c:v>1400</c:v>
                </c:pt>
                <c:pt idx="260">
                  <c:v>2400</c:v>
                </c:pt>
                <c:pt idx="261">
                  <c:v>0</c:v>
                </c:pt>
                <c:pt idx="262">
                  <c:v>8</c:v>
                </c:pt>
                <c:pt idx="263">
                  <c:v>532</c:v>
                </c:pt>
                <c:pt idx="264">
                  <c:v>0</c:v>
                </c:pt>
                <c:pt idx="265">
                  <c:v>0</c:v>
                </c:pt>
                <c:pt idx="266">
                  <c:v>603.20000000000005</c:v>
                </c:pt>
                <c:pt idx="267">
                  <c:v>14.4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1680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240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400</c:v>
                </c:pt>
                <c:pt idx="285">
                  <c:v>320</c:v>
                </c:pt>
                <c:pt idx="286">
                  <c:v>0</c:v>
                </c:pt>
                <c:pt idx="287">
                  <c:v>0</c:v>
                </c:pt>
                <c:pt idx="288">
                  <c:v>1.6</c:v>
                </c:pt>
                <c:pt idx="289">
                  <c:v>0</c:v>
                </c:pt>
                <c:pt idx="290">
                  <c:v>320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241.2</c:v>
                </c:pt>
                <c:pt idx="296">
                  <c:v>120</c:v>
                </c:pt>
                <c:pt idx="297">
                  <c:v>400</c:v>
                </c:pt>
                <c:pt idx="298">
                  <c:v>404</c:v>
                </c:pt>
                <c:pt idx="299">
                  <c:v>80</c:v>
                </c:pt>
                <c:pt idx="300">
                  <c:v>0</c:v>
                </c:pt>
                <c:pt idx="301">
                  <c:v>0</c:v>
                </c:pt>
                <c:pt idx="302">
                  <c:v>160</c:v>
                </c:pt>
                <c:pt idx="303">
                  <c:v>0</c:v>
                </c:pt>
                <c:pt idx="304">
                  <c:v>240</c:v>
                </c:pt>
                <c:pt idx="305">
                  <c:v>16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2160</c:v>
                </c:pt>
                <c:pt idx="310">
                  <c:v>0</c:v>
                </c:pt>
                <c:pt idx="311">
                  <c:v>0</c:v>
                </c:pt>
                <c:pt idx="312">
                  <c:v>480</c:v>
                </c:pt>
                <c:pt idx="313">
                  <c:v>640</c:v>
                </c:pt>
                <c:pt idx="314">
                  <c:v>320</c:v>
                </c:pt>
                <c:pt idx="315">
                  <c:v>40</c:v>
                </c:pt>
                <c:pt idx="316">
                  <c:v>0</c:v>
                </c:pt>
                <c:pt idx="317">
                  <c:v>0</c:v>
                </c:pt>
                <c:pt idx="318">
                  <c:v>1600</c:v>
                </c:pt>
                <c:pt idx="319">
                  <c:v>3040</c:v>
                </c:pt>
                <c:pt idx="320">
                  <c:v>0</c:v>
                </c:pt>
                <c:pt idx="321">
                  <c:v>0</c:v>
                </c:pt>
                <c:pt idx="322">
                  <c:v>4800</c:v>
                </c:pt>
                <c:pt idx="323">
                  <c:v>0</c:v>
                </c:pt>
                <c:pt idx="324">
                  <c:v>12</c:v>
                </c:pt>
                <c:pt idx="325">
                  <c:v>0</c:v>
                </c:pt>
                <c:pt idx="326">
                  <c:v>0</c:v>
                </c:pt>
                <c:pt idx="327">
                  <c:v>88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760</c:v>
                </c:pt>
                <c:pt idx="333">
                  <c:v>560</c:v>
                </c:pt>
                <c:pt idx="334">
                  <c:v>1968</c:v>
                </c:pt>
                <c:pt idx="335">
                  <c:v>1080</c:v>
                </c:pt>
                <c:pt idx="336">
                  <c:v>560</c:v>
                </c:pt>
                <c:pt idx="337">
                  <c:v>0</c:v>
                </c:pt>
                <c:pt idx="338">
                  <c:v>960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120</c:v>
                </c:pt>
                <c:pt idx="343">
                  <c:v>240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224</c:v>
                </c:pt>
                <c:pt idx="348">
                  <c:v>0</c:v>
                </c:pt>
                <c:pt idx="349">
                  <c:v>0</c:v>
                </c:pt>
                <c:pt idx="350">
                  <c:v>880</c:v>
                </c:pt>
                <c:pt idx="351">
                  <c:v>480</c:v>
                </c:pt>
                <c:pt idx="352">
                  <c:v>120</c:v>
                </c:pt>
                <c:pt idx="353">
                  <c:v>0</c:v>
                </c:pt>
                <c:pt idx="354">
                  <c:v>400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80</c:v>
                </c:pt>
                <c:pt idx="359">
                  <c:v>560</c:v>
                </c:pt>
                <c:pt idx="360">
                  <c:v>320</c:v>
                </c:pt>
                <c:pt idx="361">
                  <c:v>0</c:v>
                </c:pt>
                <c:pt idx="362">
                  <c:v>0</c:v>
                </c:pt>
                <c:pt idx="363">
                  <c:v>480</c:v>
                </c:pt>
                <c:pt idx="364">
                  <c:v>0</c:v>
                </c:pt>
                <c:pt idx="365">
                  <c:v>320</c:v>
                </c:pt>
                <c:pt idx="366">
                  <c:v>280</c:v>
                </c:pt>
                <c:pt idx="367">
                  <c:v>376</c:v>
                </c:pt>
                <c:pt idx="368">
                  <c:v>160</c:v>
                </c:pt>
                <c:pt idx="369">
                  <c:v>456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264</c:v>
                </c:pt>
                <c:pt idx="375">
                  <c:v>2560.9</c:v>
                </c:pt>
                <c:pt idx="376">
                  <c:v>905.6</c:v>
                </c:pt>
                <c:pt idx="377">
                  <c:v>400</c:v>
                </c:pt>
                <c:pt idx="378">
                  <c:v>0</c:v>
                </c:pt>
                <c:pt idx="379">
                  <c:v>400</c:v>
                </c:pt>
                <c:pt idx="380">
                  <c:v>0</c:v>
                </c:pt>
                <c:pt idx="381">
                  <c:v>480</c:v>
                </c:pt>
                <c:pt idx="382">
                  <c:v>120</c:v>
                </c:pt>
                <c:pt idx="383">
                  <c:v>160</c:v>
                </c:pt>
                <c:pt idx="384">
                  <c:v>3800</c:v>
                </c:pt>
                <c:pt idx="385">
                  <c:v>24</c:v>
                </c:pt>
                <c:pt idx="386">
                  <c:v>0</c:v>
                </c:pt>
                <c:pt idx="387">
                  <c:v>340</c:v>
                </c:pt>
                <c:pt idx="388">
                  <c:v>1160</c:v>
                </c:pt>
                <c:pt idx="389">
                  <c:v>1064</c:v>
                </c:pt>
                <c:pt idx="390">
                  <c:v>1564</c:v>
                </c:pt>
                <c:pt idx="391">
                  <c:v>400</c:v>
                </c:pt>
                <c:pt idx="392">
                  <c:v>540</c:v>
                </c:pt>
                <c:pt idx="393">
                  <c:v>2200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480</c:v>
                </c:pt>
                <c:pt idx="399">
                  <c:v>0</c:v>
                </c:pt>
                <c:pt idx="400">
                  <c:v>120</c:v>
                </c:pt>
                <c:pt idx="401">
                  <c:v>0</c:v>
                </c:pt>
                <c:pt idx="402">
                  <c:v>0</c:v>
                </c:pt>
                <c:pt idx="403">
                  <c:v>480</c:v>
                </c:pt>
                <c:pt idx="404">
                  <c:v>160</c:v>
                </c:pt>
                <c:pt idx="405">
                  <c:v>0</c:v>
                </c:pt>
                <c:pt idx="406">
                  <c:v>600</c:v>
                </c:pt>
                <c:pt idx="407">
                  <c:v>0</c:v>
                </c:pt>
                <c:pt idx="408">
                  <c:v>480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360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4000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848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200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2560</c:v>
                </c:pt>
                <c:pt idx="454">
                  <c:v>0</c:v>
                </c:pt>
                <c:pt idx="455">
                  <c:v>0</c:v>
                </c:pt>
                <c:pt idx="456">
                  <c:v>160</c:v>
                </c:pt>
                <c:pt idx="457">
                  <c:v>0</c:v>
                </c:pt>
                <c:pt idx="458">
                  <c:v>440</c:v>
                </c:pt>
                <c:pt idx="459">
                  <c:v>2400</c:v>
                </c:pt>
                <c:pt idx="460">
                  <c:v>0</c:v>
                </c:pt>
                <c:pt idx="461">
                  <c:v>1480</c:v>
                </c:pt>
                <c:pt idx="462">
                  <c:v>1120</c:v>
                </c:pt>
                <c:pt idx="463">
                  <c:v>160</c:v>
                </c:pt>
                <c:pt idx="464">
                  <c:v>480</c:v>
                </c:pt>
                <c:pt idx="465">
                  <c:v>320</c:v>
                </c:pt>
                <c:pt idx="466">
                  <c:v>720</c:v>
                </c:pt>
                <c:pt idx="467">
                  <c:v>560</c:v>
                </c:pt>
                <c:pt idx="468">
                  <c:v>80</c:v>
                </c:pt>
                <c:pt idx="469">
                  <c:v>560</c:v>
                </c:pt>
                <c:pt idx="470">
                  <c:v>240</c:v>
                </c:pt>
                <c:pt idx="471">
                  <c:v>360</c:v>
                </c:pt>
                <c:pt idx="472">
                  <c:v>8560</c:v>
                </c:pt>
                <c:pt idx="473">
                  <c:v>2720</c:v>
                </c:pt>
                <c:pt idx="474">
                  <c:v>1280</c:v>
                </c:pt>
                <c:pt idx="475">
                  <c:v>1842.6</c:v>
                </c:pt>
                <c:pt idx="476">
                  <c:v>18600</c:v>
                </c:pt>
                <c:pt idx="477">
                  <c:v>24160</c:v>
                </c:pt>
                <c:pt idx="478">
                  <c:v>1960</c:v>
                </c:pt>
                <c:pt idx="479">
                  <c:v>3536</c:v>
                </c:pt>
                <c:pt idx="480">
                  <c:v>2720</c:v>
                </c:pt>
                <c:pt idx="481">
                  <c:v>8440</c:v>
                </c:pt>
                <c:pt idx="482">
                  <c:v>0</c:v>
                </c:pt>
                <c:pt idx="483">
                  <c:v>2120</c:v>
                </c:pt>
                <c:pt idx="484">
                  <c:v>2600</c:v>
                </c:pt>
                <c:pt idx="485">
                  <c:v>0</c:v>
                </c:pt>
                <c:pt idx="486">
                  <c:v>12800</c:v>
                </c:pt>
                <c:pt idx="487">
                  <c:v>4240</c:v>
                </c:pt>
                <c:pt idx="488">
                  <c:v>520</c:v>
                </c:pt>
                <c:pt idx="489">
                  <c:v>0</c:v>
                </c:pt>
                <c:pt idx="490">
                  <c:v>7200</c:v>
                </c:pt>
                <c:pt idx="491">
                  <c:v>13280</c:v>
                </c:pt>
                <c:pt idx="492">
                  <c:v>0</c:v>
                </c:pt>
                <c:pt idx="493">
                  <c:v>0</c:v>
                </c:pt>
                <c:pt idx="494">
                  <c:v>1200</c:v>
                </c:pt>
                <c:pt idx="495">
                  <c:v>11840</c:v>
                </c:pt>
                <c:pt idx="496">
                  <c:v>29920</c:v>
                </c:pt>
                <c:pt idx="497">
                  <c:v>8912</c:v>
                </c:pt>
                <c:pt idx="498">
                  <c:v>2040</c:v>
                </c:pt>
                <c:pt idx="499">
                  <c:v>9600</c:v>
                </c:pt>
                <c:pt idx="500">
                  <c:v>3000</c:v>
                </c:pt>
                <c:pt idx="501">
                  <c:v>4400</c:v>
                </c:pt>
                <c:pt idx="502">
                  <c:v>4320</c:v>
                </c:pt>
                <c:pt idx="503">
                  <c:v>2560</c:v>
                </c:pt>
                <c:pt idx="504">
                  <c:v>2480</c:v>
                </c:pt>
                <c:pt idx="505">
                  <c:v>2440</c:v>
                </c:pt>
                <c:pt idx="506">
                  <c:v>6960</c:v>
                </c:pt>
                <c:pt idx="507">
                  <c:v>2360</c:v>
                </c:pt>
                <c:pt idx="508">
                  <c:v>1920</c:v>
                </c:pt>
                <c:pt idx="509">
                  <c:v>7920</c:v>
                </c:pt>
                <c:pt idx="510">
                  <c:v>8880</c:v>
                </c:pt>
                <c:pt idx="511">
                  <c:v>1280</c:v>
                </c:pt>
                <c:pt idx="512">
                  <c:v>560</c:v>
                </c:pt>
                <c:pt idx="513">
                  <c:v>1040</c:v>
                </c:pt>
                <c:pt idx="514">
                  <c:v>5600</c:v>
                </c:pt>
                <c:pt idx="515">
                  <c:v>7180</c:v>
                </c:pt>
                <c:pt idx="516">
                  <c:v>23240</c:v>
                </c:pt>
                <c:pt idx="517">
                  <c:v>4904</c:v>
                </c:pt>
                <c:pt idx="518">
                  <c:v>2200</c:v>
                </c:pt>
                <c:pt idx="519">
                  <c:v>1440</c:v>
                </c:pt>
                <c:pt idx="520">
                  <c:v>22800</c:v>
                </c:pt>
                <c:pt idx="521">
                  <c:v>8640</c:v>
                </c:pt>
                <c:pt idx="522">
                  <c:v>2360</c:v>
                </c:pt>
                <c:pt idx="523">
                  <c:v>3200</c:v>
                </c:pt>
                <c:pt idx="524">
                  <c:v>3840</c:v>
                </c:pt>
                <c:pt idx="525">
                  <c:v>5160</c:v>
                </c:pt>
                <c:pt idx="526">
                  <c:v>2080</c:v>
                </c:pt>
                <c:pt idx="527">
                  <c:v>7200</c:v>
                </c:pt>
                <c:pt idx="528">
                  <c:v>4400</c:v>
                </c:pt>
                <c:pt idx="529">
                  <c:v>1840</c:v>
                </c:pt>
                <c:pt idx="530">
                  <c:v>0</c:v>
                </c:pt>
                <c:pt idx="531">
                  <c:v>3560</c:v>
                </c:pt>
                <c:pt idx="532">
                  <c:v>992</c:v>
                </c:pt>
                <c:pt idx="533">
                  <c:v>1200</c:v>
                </c:pt>
                <c:pt idx="534">
                  <c:v>10080</c:v>
                </c:pt>
                <c:pt idx="535">
                  <c:v>2400</c:v>
                </c:pt>
                <c:pt idx="536">
                  <c:v>32</c:v>
                </c:pt>
                <c:pt idx="537">
                  <c:v>0</c:v>
                </c:pt>
                <c:pt idx="538">
                  <c:v>0</c:v>
                </c:pt>
                <c:pt idx="539">
                  <c:v>4720</c:v>
                </c:pt>
                <c:pt idx="540">
                  <c:v>320</c:v>
                </c:pt>
                <c:pt idx="541">
                  <c:v>2482.6</c:v>
                </c:pt>
                <c:pt idx="542">
                  <c:v>6720</c:v>
                </c:pt>
                <c:pt idx="543">
                  <c:v>560</c:v>
                </c:pt>
                <c:pt idx="544">
                  <c:v>1080</c:v>
                </c:pt>
                <c:pt idx="545">
                  <c:v>2680</c:v>
                </c:pt>
                <c:pt idx="546">
                  <c:v>3440</c:v>
                </c:pt>
                <c:pt idx="547">
                  <c:v>160</c:v>
                </c:pt>
                <c:pt idx="548">
                  <c:v>0</c:v>
                </c:pt>
                <c:pt idx="549">
                  <c:v>8128</c:v>
                </c:pt>
                <c:pt idx="550">
                  <c:v>960</c:v>
                </c:pt>
                <c:pt idx="551">
                  <c:v>6640</c:v>
                </c:pt>
                <c:pt idx="552">
                  <c:v>3360</c:v>
                </c:pt>
                <c:pt idx="553">
                  <c:v>2640</c:v>
                </c:pt>
                <c:pt idx="554">
                  <c:v>0</c:v>
                </c:pt>
                <c:pt idx="555">
                  <c:v>1600</c:v>
                </c:pt>
                <c:pt idx="556">
                  <c:v>960</c:v>
                </c:pt>
                <c:pt idx="557">
                  <c:v>1520</c:v>
                </c:pt>
                <c:pt idx="558">
                  <c:v>544</c:v>
                </c:pt>
                <c:pt idx="559">
                  <c:v>1680</c:v>
                </c:pt>
                <c:pt idx="560">
                  <c:v>960</c:v>
                </c:pt>
                <c:pt idx="561">
                  <c:v>880</c:v>
                </c:pt>
                <c:pt idx="562">
                  <c:v>6400</c:v>
                </c:pt>
                <c:pt idx="563">
                  <c:v>2210</c:v>
                </c:pt>
                <c:pt idx="564">
                  <c:v>73.2</c:v>
                </c:pt>
                <c:pt idx="565">
                  <c:v>17535.2</c:v>
                </c:pt>
                <c:pt idx="566">
                  <c:v>5960</c:v>
                </c:pt>
                <c:pt idx="567">
                  <c:v>2839.6</c:v>
                </c:pt>
                <c:pt idx="568">
                  <c:v>2530</c:v>
                </c:pt>
                <c:pt idx="569">
                  <c:v>0</c:v>
                </c:pt>
                <c:pt idx="570">
                  <c:v>2520</c:v>
                </c:pt>
                <c:pt idx="571">
                  <c:v>2680</c:v>
                </c:pt>
                <c:pt idx="572">
                  <c:v>800</c:v>
                </c:pt>
                <c:pt idx="573">
                  <c:v>2000</c:v>
                </c:pt>
                <c:pt idx="574">
                  <c:v>1600</c:v>
                </c:pt>
                <c:pt idx="575">
                  <c:v>400</c:v>
                </c:pt>
                <c:pt idx="576">
                  <c:v>440</c:v>
                </c:pt>
                <c:pt idx="577">
                  <c:v>160</c:v>
                </c:pt>
                <c:pt idx="578">
                  <c:v>1200</c:v>
                </c:pt>
                <c:pt idx="579">
                  <c:v>0</c:v>
                </c:pt>
                <c:pt idx="580">
                  <c:v>960</c:v>
                </c:pt>
                <c:pt idx="581">
                  <c:v>640</c:v>
                </c:pt>
                <c:pt idx="582">
                  <c:v>240</c:v>
                </c:pt>
                <c:pt idx="583">
                  <c:v>0</c:v>
                </c:pt>
                <c:pt idx="584">
                  <c:v>5120</c:v>
                </c:pt>
                <c:pt idx="585">
                  <c:v>6240</c:v>
                </c:pt>
                <c:pt idx="586">
                  <c:v>8400</c:v>
                </c:pt>
                <c:pt idx="587">
                  <c:v>1760</c:v>
                </c:pt>
                <c:pt idx="588">
                  <c:v>400</c:v>
                </c:pt>
                <c:pt idx="589">
                  <c:v>320</c:v>
                </c:pt>
                <c:pt idx="590">
                  <c:v>7440</c:v>
                </c:pt>
                <c:pt idx="591">
                  <c:v>0</c:v>
                </c:pt>
                <c:pt idx="592">
                  <c:v>400</c:v>
                </c:pt>
                <c:pt idx="593">
                  <c:v>1680</c:v>
                </c:pt>
                <c:pt idx="594">
                  <c:v>960</c:v>
                </c:pt>
                <c:pt idx="595">
                  <c:v>2400</c:v>
                </c:pt>
                <c:pt idx="596">
                  <c:v>4400</c:v>
                </c:pt>
                <c:pt idx="597">
                  <c:v>7120</c:v>
                </c:pt>
                <c:pt idx="598">
                  <c:v>5600</c:v>
                </c:pt>
                <c:pt idx="599">
                  <c:v>8920</c:v>
                </c:pt>
                <c:pt idx="600">
                  <c:v>242.66</c:v>
                </c:pt>
                <c:pt idx="601">
                  <c:v>120</c:v>
                </c:pt>
                <c:pt idx="602">
                  <c:v>4480</c:v>
                </c:pt>
                <c:pt idx="603">
                  <c:v>960</c:v>
                </c:pt>
                <c:pt idx="604">
                  <c:v>14960</c:v>
                </c:pt>
                <c:pt idx="605">
                  <c:v>2600</c:v>
                </c:pt>
                <c:pt idx="606">
                  <c:v>1040</c:v>
                </c:pt>
                <c:pt idx="607">
                  <c:v>960</c:v>
                </c:pt>
                <c:pt idx="608">
                  <c:v>3120</c:v>
                </c:pt>
                <c:pt idx="609">
                  <c:v>12720</c:v>
                </c:pt>
                <c:pt idx="610">
                  <c:v>1440</c:v>
                </c:pt>
                <c:pt idx="611">
                  <c:v>1200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320</c:v>
                </c:pt>
                <c:pt idx="616">
                  <c:v>240</c:v>
                </c:pt>
                <c:pt idx="617">
                  <c:v>0</c:v>
                </c:pt>
                <c:pt idx="618">
                  <c:v>1200</c:v>
                </c:pt>
                <c:pt idx="619">
                  <c:v>640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1312</c:v>
                </c:pt>
                <c:pt idx="624">
                  <c:v>0</c:v>
                </c:pt>
                <c:pt idx="625">
                  <c:v>280</c:v>
                </c:pt>
                <c:pt idx="626">
                  <c:v>0</c:v>
                </c:pt>
                <c:pt idx="627">
                  <c:v>480</c:v>
                </c:pt>
                <c:pt idx="628">
                  <c:v>0</c:v>
                </c:pt>
                <c:pt idx="629">
                  <c:v>0</c:v>
                </c:pt>
                <c:pt idx="630">
                  <c:v>19.2</c:v>
                </c:pt>
                <c:pt idx="631">
                  <c:v>0</c:v>
                </c:pt>
                <c:pt idx="632">
                  <c:v>7960</c:v>
                </c:pt>
                <c:pt idx="633">
                  <c:v>0</c:v>
                </c:pt>
                <c:pt idx="634">
                  <c:v>680</c:v>
                </c:pt>
                <c:pt idx="635">
                  <c:v>800</c:v>
                </c:pt>
                <c:pt idx="636">
                  <c:v>1144</c:v>
                </c:pt>
                <c:pt idx="637">
                  <c:v>0</c:v>
                </c:pt>
                <c:pt idx="638">
                  <c:v>80</c:v>
                </c:pt>
                <c:pt idx="639">
                  <c:v>160</c:v>
                </c:pt>
                <c:pt idx="640">
                  <c:v>1280</c:v>
                </c:pt>
                <c:pt idx="641">
                  <c:v>0</c:v>
                </c:pt>
                <c:pt idx="642">
                  <c:v>7200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8000</c:v>
                </c:pt>
                <c:pt idx="648">
                  <c:v>0</c:v>
                </c:pt>
                <c:pt idx="649">
                  <c:v>1800</c:v>
                </c:pt>
                <c:pt idx="650">
                  <c:v>0</c:v>
                </c:pt>
                <c:pt idx="651">
                  <c:v>0</c:v>
                </c:pt>
                <c:pt idx="652">
                  <c:v>320</c:v>
                </c:pt>
                <c:pt idx="653">
                  <c:v>0</c:v>
                </c:pt>
                <c:pt idx="654">
                  <c:v>400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880</c:v>
                </c:pt>
                <c:pt idx="670">
                  <c:v>0</c:v>
                </c:pt>
                <c:pt idx="671">
                  <c:v>0</c:v>
                </c:pt>
                <c:pt idx="672">
                  <c:v>4640</c:v>
                </c:pt>
                <c:pt idx="673">
                  <c:v>0</c:v>
                </c:pt>
                <c:pt idx="674">
                  <c:v>712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240</c:v>
                </c:pt>
                <c:pt idx="681">
                  <c:v>1</c:v>
                </c:pt>
                <c:pt idx="682">
                  <c:v>0</c:v>
                </c:pt>
                <c:pt idx="683">
                  <c:v>160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480</c:v>
                </c:pt>
                <c:pt idx="688">
                  <c:v>2104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1520</c:v>
                </c:pt>
                <c:pt idx="693">
                  <c:v>1880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4800</c:v>
                </c:pt>
                <c:pt idx="706">
                  <c:v>0</c:v>
                </c:pt>
                <c:pt idx="707">
                  <c:v>480</c:v>
                </c:pt>
                <c:pt idx="708">
                  <c:v>800</c:v>
                </c:pt>
                <c:pt idx="709">
                  <c:v>16</c:v>
                </c:pt>
                <c:pt idx="710">
                  <c:v>2800</c:v>
                </c:pt>
                <c:pt idx="711">
                  <c:v>400</c:v>
                </c:pt>
                <c:pt idx="712">
                  <c:v>0</c:v>
                </c:pt>
                <c:pt idx="713">
                  <c:v>40</c:v>
                </c:pt>
                <c:pt idx="714">
                  <c:v>0</c:v>
                </c:pt>
                <c:pt idx="715">
                  <c:v>320</c:v>
                </c:pt>
                <c:pt idx="716">
                  <c:v>0</c:v>
                </c:pt>
                <c:pt idx="717">
                  <c:v>960</c:v>
                </c:pt>
                <c:pt idx="718">
                  <c:v>0</c:v>
                </c:pt>
                <c:pt idx="719">
                  <c:v>80</c:v>
                </c:pt>
                <c:pt idx="720">
                  <c:v>7336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520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7400</c:v>
                </c:pt>
                <c:pt idx="732">
                  <c:v>1200</c:v>
                </c:pt>
                <c:pt idx="733">
                  <c:v>0</c:v>
                </c:pt>
                <c:pt idx="734">
                  <c:v>8000</c:v>
                </c:pt>
                <c:pt idx="735">
                  <c:v>2000</c:v>
                </c:pt>
                <c:pt idx="736">
                  <c:v>3567.2599999999998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800</c:v>
                </c:pt>
                <c:pt idx="743">
                  <c:v>1200</c:v>
                </c:pt>
                <c:pt idx="744">
                  <c:v>0</c:v>
                </c:pt>
                <c:pt idx="745">
                  <c:v>960</c:v>
                </c:pt>
                <c:pt idx="746">
                  <c:v>12080</c:v>
                </c:pt>
                <c:pt idx="747">
                  <c:v>600</c:v>
                </c:pt>
                <c:pt idx="748">
                  <c:v>400</c:v>
                </c:pt>
                <c:pt idx="749">
                  <c:v>0</c:v>
                </c:pt>
                <c:pt idx="750">
                  <c:v>160</c:v>
                </c:pt>
                <c:pt idx="751">
                  <c:v>640</c:v>
                </c:pt>
                <c:pt idx="752">
                  <c:v>160</c:v>
                </c:pt>
                <c:pt idx="753">
                  <c:v>1160</c:v>
                </c:pt>
                <c:pt idx="754">
                  <c:v>0</c:v>
                </c:pt>
                <c:pt idx="755">
                  <c:v>72</c:v>
                </c:pt>
                <c:pt idx="756">
                  <c:v>120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240</c:v>
                </c:pt>
                <c:pt idx="767">
                  <c:v>480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320</c:v>
                </c:pt>
                <c:pt idx="773">
                  <c:v>0</c:v>
                </c:pt>
                <c:pt idx="774">
                  <c:v>1040</c:v>
                </c:pt>
                <c:pt idx="775">
                  <c:v>0</c:v>
                </c:pt>
                <c:pt idx="776">
                  <c:v>324</c:v>
                </c:pt>
                <c:pt idx="777">
                  <c:v>1520</c:v>
                </c:pt>
                <c:pt idx="778">
                  <c:v>840</c:v>
                </c:pt>
                <c:pt idx="779">
                  <c:v>0</c:v>
                </c:pt>
                <c:pt idx="780">
                  <c:v>0</c:v>
                </c:pt>
                <c:pt idx="781">
                  <c:v>3000</c:v>
                </c:pt>
                <c:pt idx="782">
                  <c:v>0</c:v>
                </c:pt>
                <c:pt idx="783">
                  <c:v>0</c:v>
                </c:pt>
                <c:pt idx="784">
                  <c:v>720</c:v>
                </c:pt>
                <c:pt idx="785">
                  <c:v>384</c:v>
                </c:pt>
                <c:pt idx="786">
                  <c:v>536</c:v>
                </c:pt>
                <c:pt idx="787">
                  <c:v>0</c:v>
                </c:pt>
                <c:pt idx="788">
                  <c:v>0</c:v>
                </c:pt>
                <c:pt idx="789">
                  <c:v>640</c:v>
                </c:pt>
                <c:pt idx="790">
                  <c:v>0</c:v>
                </c:pt>
                <c:pt idx="791">
                  <c:v>1200</c:v>
                </c:pt>
                <c:pt idx="792">
                  <c:v>960</c:v>
                </c:pt>
                <c:pt idx="793">
                  <c:v>960</c:v>
                </c:pt>
                <c:pt idx="794">
                  <c:v>0</c:v>
                </c:pt>
                <c:pt idx="795">
                  <c:v>6960</c:v>
                </c:pt>
                <c:pt idx="796">
                  <c:v>4000</c:v>
                </c:pt>
                <c:pt idx="797">
                  <c:v>1160</c:v>
                </c:pt>
                <c:pt idx="798">
                  <c:v>120</c:v>
                </c:pt>
                <c:pt idx="799">
                  <c:v>0</c:v>
                </c:pt>
                <c:pt idx="800">
                  <c:v>5024</c:v>
                </c:pt>
                <c:pt idx="801">
                  <c:v>16</c:v>
                </c:pt>
                <c:pt idx="802">
                  <c:v>1400</c:v>
                </c:pt>
                <c:pt idx="803">
                  <c:v>240</c:v>
                </c:pt>
                <c:pt idx="804">
                  <c:v>0</c:v>
                </c:pt>
                <c:pt idx="805">
                  <c:v>160</c:v>
                </c:pt>
                <c:pt idx="806">
                  <c:v>0</c:v>
                </c:pt>
                <c:pt idx="807">
                  <c:v>0</c:v>
                </c:pt>
                <c:pt idx="808">
                  <c:v>1600</c:v>
                </c:pt>
                <c:pt idx="809">
                  <c:v>2776</c:v>
                </c:pt>
                <c:pt idx="810">
                  <c:v>40</c:v>
                </c:pt>
                <c:pt idx="811">
                  <c:v>240</c:v>
                </c:pt>
                <c:pt idx="812">
                  <c:v>0</c:v>
                </c:pt>
                <c:pt idx="813">
                  <c:v>90.72</c:v>
                </c:pt>
                <c:pt idx="814">
                  <c:v>0</c:v>
                </c:pt>
                <c:pt idx="815">
                  <c:v>58</c:v>
                </c:pt>
                <c:pt idx="816">
                  <c:v>200</c:v>
                </c:pt>
                <c:pt idx="817">
                  <c:v>615.66999999999996</c:v>
                </c:pt>
                <c:pt idx="818">
                  <c:v>1160</c:v>
                </c:pt>
                <c:pt idx="819">
                  <c:v>0</c:v>
                </c:pt>
                <c:pt idx="820">
                  <c:v>240</c:v>
                </c:pt>
                <c:pt idx="821">
                  <c:v>200</c:v>
                </c:pt>
                <c:pt idx="822">
                  <c:v>1139.77</c:v>
                </c:pt>
                <c:pt idx="823">
                  <c:v>0</c:v>
                </c:pt>
                <c:pt idx="824">
                  <c:v>179.16</c:v>
                </c:pt>
                <c:pt idx="825">
                  <c:v>0</c:v>
                </c:pt>
                <c:pt idx="826">
                  <c:v>0</c:v>
                </c:pt>
                <c:pt idx="827">
                  <c:v>280</c:v>
                </c:pt>
                <c:pt idx="828">
                  <c:v>0</c:v>
                </c:pt>
                <c:pt idx="829">
                  <c:v>0</c:v>
                </c:pt>
                <c:pt idx="830">
                  <c:v>80</c:v>
                </c:pt>
                <c:pt idx="831">
                  <c:v>16000</c:v>
                </c:pt>
                <c:pt idx="832">
                  <c:v>0</c:v>
                </c:pt>
                <c:pt idx="833">
                  <c:v>497.96</c:v>
                </c:pt>
                <c:pt idx="834">
                  <c:v>0</c:v>
                </c:pt>
                <c:pt idx="835">
                  <c:v>80</c:v>
                </c:pt>
                <c:pt idx="836">
                  <c:v>200</c:v>
                </c:pt>
                <c:pt idx="837">
                  <c:v>0</c:v>
                </c:pt>
                <c:pt idx="838">
                  <c:v>200</c:v>
                </c:pt>
                <c:pt idx="839">
                  <c:v>0</c:v>
                </c:pt>
                <c:pt idx="840">
                  <c:v>1301.01</c:v>
                </c:pt>
                <c:pt idx="841">
                  <c:v>0</c:v>
                </c:pt>
                <c:pt idx="842">
                  <c:v>0</c:v>
                </c:pt>
                <c:pt idx="843">
                  <c:v>2192</c:v>
                </c:pt>
                <c:pt idx="844">
                  <c:v>1600</c:v>
                </c:pt>
                <c:pt idx="845">
                  <c:v>0</c:v>
                </c:pt>
                <c:pt idx="846">
                  <c:v>400</c:v>
                </c:pt>
                <c:pt idx="847">
                  <c:v>352</c:v>
                </c:pt>
                <c:pt idx="848">
                  <c:v>432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736.39</c:v>
                </c:pt>
                <c:pt idx="853">
                  <c:v>2400</c:v>
                </c:pt>
                <c:pt idx="854">
                  <c:v>0</c:v>
                </c:pt>
                <c:pt idx="855">
                  <c:v>64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116</c:v>
                </c:pt>
                <c:pt idx="861">
                  <c:v>962.52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191.32000000000002</c:v>
                </c:pt>
                <c:pt idx="867">
                  <c:v>320</c:v>
                </c:pt>
                <c:pt idx="868">
                  <c:v>640</c:v>
                </c:pt>
                <c:pt idx="869">
                  <c:v>0</c:v>
                </c:pt>
                <c:pt idx="870">
                  <c:v>4491.59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160</c:v>
                </c:pt>
                <c:pt idx="875">
                  <c:v>4605.46</c:v>
                </c:pt>
                <c:pt idx="876">
                  <c:v>32</c:v>
                </c:pt>
                <c:pt idx="877">
                  <c:v>0</c:v>
                </c:pt>
                <c:pt idx="878">
                  <c:v>0</c:v>
                </c:pt>
                <c:pt idx="879">
                  <c:v>400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290.12</c:v>
                </c:pt>
                <c:pt idx="884">
                  <c:v>33.6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400</c:v>
                </c:pt>
                <c:pt idx="889">
                  <c:v>0</c:v>
                </c:pt>
                <c:pt idx="890">
                  <c:v>696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240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360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1440</c:v>
                </c:pt>
                <c:pt idx="912">
                  <c:v>0</c:v>
                </c:pt>
                <c:pt idx="913">
                  <c:v>480</c:v>
                </c:pt>
                <c:pt idx="914">
                  <c:v>0</c:v>
                </c:pt>
                <c:pt idx="915">
                  <c:v>720</c:v>
                </c:pt>
                <c:pt idx="916">
                  <c:v>84</c:v>
                </c:pt>
                <c:pt idx="917">
                  <c:v>87.2</c:v>
                </c:pt>
                <c:pt idx="918">
                  <c:v>0</c:v>
                </c:pt>
                <c:pt idx="919">
                  <c:v>0</c:v>
                </c:pt>
                <c:pt idx="920">
                  <c:v>12000</c:v>
                </c:pt>
                <c:pt idx="921">
                  <c:v>0</c:v>
                </c:pt>
                <c:pt idx="922">
                  <c:v>0</c:v>
                </c:pt>
                <c:pt idx="923">
                  <c:v>640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640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240</c:v>
                </c:pt>
                <c:pt idx="935">
                  <c:v>800</c:v>
                </c:pt>
                <c:pt idx="936">
                  <c:v>0</c:v>
                </c:pt>
                <c:pt idx="937">
                  <c:v>0</c:v>
                </c:pt>
                <c:pt idx="938">
                  <c:v>240</c:v>
                </c:pt>
                <c:pt idx="939">
                  <c:v>560</c:v>
                </c:pt>
                <c:pt idx="940">
                  <c:v>0</c:v>
                </c:pt>
                <c:pt idx="941">
                  <c:v>480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422.82</c:v>
                </c:pt>
                <c:pt idx="947">
                  <c:v>800</c:v>
                </c:pt>
                <c:pt idx="948">
                  <c:v>160</c:v>
                </c:pt>
                <c:pt idx="949">
                  <c:v>800</c:v>
                </c:pt>
                <c:pt idx="950">
                  <c:v>720</c:v>
                </c:pt>
                <c:pt idx="951">
                  <c:v>0</c:v>
                </c:pt>
                <c:pt idx="952">
                  <c:v>644</c:v>
                </c:pt>
                <c:pt idx="953">
                  <c:v>0</c:v>
                </c:pt>
                <c:pt idx="954">
                  <c:v>200</c:v>
                </c:pt>
                <c:pt idx="955">
                  <c:v>1480</c:v>
                </c:pt>
                <c:pt idx="956">
                  <c:v>480</c:v>
                </c:pt>
                <c:pt idx="957">
                  <c:v>800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40</c:v>
                </c:pt>
                <c:pt idx="962">
                  <c:v>1440</c:v>
                </c:pt>
                <c:pt idx="963">
                  <c:v>1400</c:v>
                </c:pt>
                <c:pt idx="964">
                  <c:v>400</c:v>
                </c:pt>
                <c:pt idx="965">
                  <c:v>0</c:v>
                </c:pt>
                <c:pt idx="966">
                  <c:v>0</c:v>
                </c:pt>
                <c:pt idx="967">
                  <c:v>160</c:v>
                </c:pt>
                <c:pt idx="968">
                  <c:v>0</c:v>
                </c:pt>
                <c:pt idx="969">
                  <c:v>0</c:v>
                </c:pt>
                <c:pt idx="970">
                  <c:v>640</c:v>
                </c:pt>
                <c:pt idx="971">
                  <c:v>240</c:v>
                </c:pt>
                <c:pt idx="972">
                  <c:v>1600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400</c:v>
                </c:pt>
                <c:pt idx="980">
                  <c:v>0</c:v>
                </c:pt>
                <c:pt idx="981">
                  <c:v>0</c:v>
                </c:pt>
                <c:pt idx="982">
                  <c:v>2280</c:v>
                </c:pt>
                <c:pt idx="983">
                  <c:v>280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7000</c:v>
                </c:pt>
                <c:pt idx="989">
                  <c:v>0</c:v>
                </c:pt>
                <c:pt idx="990">
                  <c:v>0</c:v>
                </c:pt>
                <c:pt idx="991">
                  <c:v>217.6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176</c:v>
                </c:pt>
                <c:pt idx="998">
                  <c:v>0</c:v>
                </c:pt>
                <c:pt idx="999">
                  <c:v>0</c:v>
                </c:pt>
                <c:pt idx="1000">
                  <c:v>3760</c:v>
                </c:pt>
                <c:pt idx="1001">
                  <c:v>880</c:v>
                </c:pt>
                <c:pt idx="1002">
                  <c:v>26600</c:v>
                </c:pt>
                <c:pt idx="1003">
                  <c:v>120</c:v>
                </c:pt>
                <c:pt idx="1004">
                  <c:v>240</c:v>
                </c:pt>
                <c:pt idx="1005">
                  <c:v>636.79999999999995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2160</c:v>
                </c:pt>
                <c:pt idx="1013">
                  <c:v>0</c:v>
                </c:pt>
                <c:pt idx="1014">
                  <c:v>0</c:v>
                </c:pt>
                <c:pt idx="1015">
                  <c:v>1280</c:v>
                </c:pt>
                <c:pt idx="1016">
                  <c:v>0</c:v>
                </c:pt>
                <c:pt idx="1017">
                  <c:v>0</c:v>
                </c:pt>
                <c:pt idx="1018">
                  <c:v>1320</c:v>
                </c:pt>
                <c:pt idx="1019">
                  <c:v>0</c:v>
                </c:pt>
                <c:pt idx="1020">
                  <c:v>240</c:v>
                </c:pt>
                <c:pt idx="1021">
                  <c:v>240</c:v>
                </c:pt>
                <c:pt idx="1022">
                  <c:v>0</c:v>
                </c:pt>
                <c:pt idx="1023">
                  <c:v>0</c:v>
                </c:pt>
                <c:pt idx="1024">
                  <c:v>160</c:v>
                </c:pt>
                <c:pt idx="1025">
                  <c:v>103.5</c:v>
                </c:pt>
                <c:pt idx="1026">
                  <c:v>0</c:v>
                </c:pt>
                <c:pt idx="1027">
                  <c:v>0</c:v>
                </c:pt>
                <c:pt idx="1028">
                  <c:v>1220</c:v>
                </c:pt>
                <c:pt idx="1029">
                  <c:v>0</c:v>
                </c:pt>
                <c:pt idx="1030">
                  <c:v>120</c:v>
                </c:pt>
                <c:pt idx="1031">
                  <c:v>1920</c:v>
                </c:pt>
                <c:pt idx="1032">
                  <c:v>640</c:v>
                </c:pt>
                <c:pt idx="1033">
                  <c:v>560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240</c:v>
                </c:pt>
                <c:pt idx="1038">
                  <c:v>240</c:v>
                </c:pt>
                <c:pt idx="1039">
                  <c:v>400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4160</c:v>
                </c:pt>
                <c:pt idx="1045">
                  <c:v>0</c:v>
                </c:pt>
                <c:pt idx="1046">
                  <c:v>760</c:v>
                </c:pt>
                <c:pt idx="1047">
                  <c:v>111.2</c:v>
                </c:pt>
                <c:pt idx="1048">
                  <c:v>560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240</c:v>
                </c:pt>
                <c:pt idx="1057">
                  <c:v>32</c:v>
                </c:pt>
                <c:pt idx="1058">
                  <c:v>280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160</c:v>
                </c:pt>
                <c:pt idx="1063">
                  <c:v>1600</c:v>
                </c:pt>
                <c:pt idx="1064">
                  <c:v>0</c:v>
                </c:pt>
                <c:pt idx="1065">
                  <c:v>720</c:v>
                </c:pt>
                <c:pt idx="1066">
                  <c:v>600</c:v>
                </c:pt>
                <c:pt idx="1067">
                  <c:v>0</c:v>
                </c:pt>
                <c:pt idx="1068">
                  <c:v>0</c:v>
                </c:pt>
                <c:pt idx="1069">
                  <c:v>640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25000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360</c:v>
                </c:pt>
                <c:pt idx="1082">
                  <c:v>0</c:v>
                </c:pt>
                <c:pt idx="1083">
                  <c:v>0</c:v>
                </c:pt>
                <c:pt idx="1084">
                  <c:v>200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200</c:v>
                </c:pt>
                <c:pt idx="1090">
                  <c:v>0</c:v>
                </c:pt>
                <c:pt idx="1091">
                  <c:v>0.27</c:v>
                </c:pt>
                <c:pt idx="1092">
                  <c:v>964</c:v>
                </c:pt>
                <c:pt idx="1093">
                  <c:v>632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240</c:v>
                </c:pt>
                <c:pt idx="1099">
                  <c:v>0</c:v>
                </c:pt>
                <c:pt idx="1100">
                  <c:v>0</c:v>
                </c:pt>
                <c:pt idx="1101">
                  <c:v>240</c:v>
                </c:pt>
                <c:pt idx="1102">
                  <c:v>400</c:v>
                </c:pt>
                <c:pt idx="1103">
                  <c:v>407.96999999999997</c:v>
                </c:pt>
                <c:pt idx="1104">
                  <c:v>0</c:v>
                </c:pt>
                <c:pt idx="1105">
                  <c:v>742.6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17.459999999999997</c:v>
                </c:pt>
                <c:pt idx="1114">
                  <c:v>120</c:v>
                </c:pt>
                <c:pt idx="1115">
                  <c:v>10.34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840</c:v>
                </c:pt>
                <c:pt idx="1122">
                  <c:v>689.39</c:v>
                </c:pt>
                <c:pt idx="1123">
                  <c:v>0</c:v>
                </c:pt>
                <c:pt idx="1124">
                  <c:v>16.27</c:v>
                </c:pt>
                <c:pt idx="1125">
                  <c:v>240</c:v>
                </c:pt>
                <c:pt idx="1126">
                  <c:v>0</c:v>
                </c:pt>
                <c:pt idx="1127">
                  <c:v>0</c:v>
                </c:pt>
                <c:pt idx="1128">
                  <c:v>11080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12.639999999999999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1520</c:v>
                </c:pt>
                <c:pt idx="1141">
                  <c:v>0</c:v>
                </c:pt>
                <c:pt idx="1142">
                  <c:v>0</c:v>
                </c:pt>
                <c:pt idx="1143">
                  <c:v>90.47</c:v>
                </c:pt>
                <c:pt idx="1144">
                  <c:v>20.51</c:v>
                </c:pt>
                <c:pt idx="1145">
                  <c:v>200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7.04</c:v>
                </c:pt>
                <c:pt idx="1153">
                  <c:v>0</c:v>
                </c:pt>
                <c:pt idx="1154">
                  <c:v>800</c:v>
                </c:pt>
                <c:pt idx="1155">
                  <c:v>31.5</c:v>
                </c:pt>
                <c:pt idx="1156">
                  <c:v>0</c:v>
                </c:pt>
                <c:pt idx="1157">
                  <c:v>87.53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121.19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179.38000000000002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2400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160</c:v>
                </c:pt>
                <c:pt idx="1180">
                  <c:v>1617.6</c:v>
                </c:pt>
                <c:pt idx="1181">
                  <c:v>0</c:v>
                </c:pt>
                <c:pt idx="1182">
                  <c:v>454.06</c:v>
                </c:pt>
                <c:pt idx="1183">
                  <c:v>0</c:v>
                </c:pt>
                <c:pt idx="1184">
                  <c:v>6367.44</c:v>
                </c:pt>
                <c:pt idx="1185">
                  <c:v>154.06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68</c:v>
                </c:pt>
                <c:pt idx="1194">
                  <c:v>68</c:v>
                </c:pt>
                <c:pt idx="1195">
                  <c:v>0</c:v>
                </c:pt>
                <c:pt idx="1196">
                  <c:v>68</c:v>
                </c:pt>
                <c:pt idx="1197">
                  <c:v>68</c:v>
                </c:pt>
                <c:pt idx="1198">
                  <c:v>200</c:v>
                </c:pt>
                <c:pt idx="1199">
                  <c:v>200</c:v>
                </c:pt>
                <c:pt idx="1200">
                  <c:v>248</c:v>
                </c:pt>
                <c:pt idx="1201">
                  <c:v>4840</c:v>
                </c:pt>
                <c:pt idx="1202">
                  <c:v>120</c:v>
                </c:pt>
                <c:pt idx="1203">
                  <c:v>32</c:v>
                </c:pt>
                <c:pt idx="1204">
                  <c:v>0</c:v>
                </c:pt>
                <c:pt idx="1205">
                  <c:v>0</c:v>
                </c:pt>
                <c:pt idx="1206">
                  <c:v>320</c:v>
                </c:pt>
                <c:pt idx="1207">
                  <c:v>0</c:v>
                </c:pt>
                <c:pt idx="1208">
                  <c:v>0</c:v>
                </c:pt>
                <c:pt idx="1209">
                  <c:v>2400</c:v>
                </c:pt>
                <c:pt idx="1210">
                  <c:v>0</c:v>
                </c:pt>
                <c:pt idx="1211">
                  <c:v>178.6</c:v>
                </c:pt>
                <c:pt idx="1212">
                  <c:v>120</c:v>
                </c:pt>
                <c:pt idx="1213">
                  <c:v>1520</c:v>
                </c:pt>
                <c:pt idx="1214">
                  <c:v>0</c:v>
                </c:pt>
                <c:pt idx="1215">
                  <c:v>1600</c:v>
                </c:pt>
                <c:pt idx="1216">
                  <c:v>120</c:v>
                </c:pt>
                <c:pt idx="1217">
                  <c:v>900</c:v>
                </c:pt>
                <c:pt idx="1218">
                  <c:v>0</c:v>
                </c:pt>
                <c:pt idx="1219">
                  <c:v>280</c:v>
                </c:pt>
                <c:pt idx="1220">
                  <c:v>484</c:v>
                </c:pt>
                <c:pt idx="1221">
                  <c:v>0</c:v>
                </c:pt>
                <c:pt idx="1222">
                  <c:v>0</c:v>
                </c:pt>
                <c:pt idx="1223">
                  <c:v>4000</c:v>
                </c:pt>
                <c:pt idx="1224">
                  <c:v>284</c:v>
                </c:pt>
                <c:pt idx="1225">
                  <c:v>120</c:v>
                </c:pt>
                <c:pt idx="1226">
                  <c:v>0</c:v>
                </c:pt>
                <c:pt idx="1227">
                  <c:v>360</c:v>
                </c:pt>
                <c:pt idx="1228">
                  <c:v>0</c:v>
                </c:pt>
                <c:pt idx="1229">
                  <c:v>0</c:v>
                </c:pt>
                <c:pt idx="1230">
                  <c:v>272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15865.27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103.32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61.01</c:v>
                </c:pt>
                <c:pt idx="1250">
                  <c:v>0</c:v>
                </c:pt>
                <c:pt idx="1251">
                  <c:v>703.93999999999994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1000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12</c:v>
                </c:pt>
                <c:pt idx="1260">
                  <c:v>3200</c:v>
                </c:pt>
                <c:pt idx="1261">
                  <c:v>4560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112</c:v>
                </c:pt>
                <c:pt idx="1271">
                  <c:v>0</c:v>
                </c:pt>
                <c:pt idx="1272">
                  <c:v>0</c:v>
                </c:pt>
                <c:pt idx="1273">
                  <c:v>3200</c:v>
                </c:pt>
                <c:pt idx="1274">
                  <c:v>0</c:v>
                </c:pt>
                <c:pt idx="1275">
                  <c:v>0</c:v>
                </c:pt>
                <c:pt idx="1276">
                  <c:v>560</c:v>
                </c:pt>
                <c:pt idx="1277">
                  <c:v>800</c:v>
                </c:pt>
                <c:pt idx="1278">
                  <c:v>0</c:v>
                </c:pt>
                <c:pt idx="1279">
                  <c:v>0</c:v>
                </c:pt>
                <c:pt idx="1280">
                  <c:v>2400</c:v>
                </c:pt>
                <c:pt idx="1281">
                  <c:v>5600</c:v>
                </c:pt>
                <c:pt idx="1282">
                  <c:v>21.6</c:v>
                </c:pt>
                <c:pt idx="1283">
                  <c:v>124.16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2400</c:v>
                </c:pt>
                <c:pt idx="1288">
                  <c:v>120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240</c:v>
                </c:pt>
                <c:pt idx="1294">
                  <c:v>0</c:v>
                </c:pt>
                <c:pt idx="1295">
                  <c:v>0</c:v>
                </c:pt>
                <c:pt idx="1296">
                  <c:v>1600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200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99.2</c:v>
                </c:pt>
              </c:numCache>
            </c:numRef>
          </c:val>
        </c:ser>
        <c:ser>
          <c:idx val="5"/>
          <c:order val="5"/>
          <c:tx>
            <c:strRef>
              <c:f>Лист2!$G$8</c:f>
              <c:strCache>
                <c:ptCount val="1"/>
                <c:pt idx="0">
                  <c:v>от 181 дн. до 1 года</c:v>
                </c:pt>
              </c:strCache>
            </c:strRef>
          </c:tx>
          <c:cat>
            <c:numRef>
              <c:f>Лист2!$A$9:$A$1314</c:f>
              <c:numCache>
                <c:formatCode>dd/mm/yyyy</c:formatCode>
                <c:ptCount val="1306"/>
                <c:pt idx="0">
                  <c:v>42279</c:v>
                </c:pt>
                <c:pt idx="1">
                  <c:v>42278</c:v>
                </c:pt>
                <c:pt idx="2">
                  <c:v>42277</c:v>
                </c:pt>
                <c:pt idx="3">
                  <c:v>42276</c:v>
                </c:pt>
                <c:pt idx="4">
                  <c:v>42275</c:v>
                </c:pt>
                <c:pt idx="5">
                  <c:v>42272</c:v>
                </c:pt>
                <c:pt idx="6">
                  <c:v>42271</c:v>
                </c:pt>
                <c:pt idx="7">
                  <c:v>42270</c:v>
                </c:pt>
                <c:pt idx="8">
                  <c:v>42269</c:v>
                </c:pt>
                <c:pt idx="9">
                  <c:v>42268</c:v>
                </c:pt>
                <c:pt idx="10">
                  <c:v>42265</c:v>
                </c:pt>
                <c:pt idx="11">
                  <c:v>42264</c:v>
                </c:pt>
                <c:pt idx="12">
                  <c:v>42263</c:v>
                </c:pt>
                <c:pt idx="13">
                  <c:v>42262</c:v>
                </c:pt>
                <c:pt idx="14">
                  <c:v>42261</c:v>
                </c:pt>
                <c:pt idx="15">
                  <c:v>42258</c:v>
                </c:pt>
                <c:pt idx="16">
                  <c:v>42257</c:v>
                </c:pt>
                <c:pt idx="17">
                  <c:v>42256</c:v>
                </c:pt>
                <c:pt idx="18">
                  <c:v>42255</c:v>
                </c:pt>
                <c:pt idx="19">
                  <c:v>42254</c:v>
                </c:pt>
                <c:pt idx="20">
                  <c:v>42251</c:v>
                </c:pt>
                <c:pt idx="21">
                  <c:v>42250</c:v>
                </c:pt>
                <c:pt idx="22">
                  <c:v>42249</c:v>
                </c:pt>
                <c:pt idx="23">
                  <c:v>42248</c:v>
                </c:pt>
                <c:pt idx="24">
                  <c:v>42247</c:v>
                </c:pt>
                <c:pt idx="25">
                  <c:v>42244</c:v>
                </c:pt>
                <c:pt idx="26">
                  <c:v>42243</c:v>
                </c:pt>
                <c:pt idx="27">
                  <c:v>42242</c:v>
                </c:pt>
                <c:pt idx="28">
                  <c:v>42241</c:v>
                </c:pt>
                <c:pt idx="29">
                  <c:v>42240</c:v>
                </c:pt>
                <c:pt idx="30">
                  <c:v>42237</c:v>
                </c:pt>
                <c:pt idx="31">
                  <c:v>42236</c:v>
                </c:pt>
                <c:pt idx="32">
                  <c:v>42235</c:v>
                </c:pt>
                <c:pt idx="33">
                  <c:v>42234</c:v>
                </c:pt>
                <c:pt idx="34">
                  <c:v>42233</c:v>
                </c:pt>
                <c:pt idx="35">
                  <c:v>42230</c:v>
                </c:pt>
                <c:pt idx="36">
                  <c:v>42229</c:v>
                </c:pt>
                <c:pt idx="37">
                  <c:v>42228</c:v>
                </c:pt>
                <c:pt idx="38">
                  <c:v>42227</c:v>
                </c:pt>
                <c:pt idx="39">
                  <c:v>42226</c:v>
                </c:pt>
                <c:pt idx="40">
                  <c:v>42223</c:v>
                </c:pt>
                <c:pt idx="41">
                  <c:v>42222</c:v>
                </c:pt>
                <c:pt idx="42">
                  <c:v>42221</c:v>
                </c:pt>
                <c:pt idx="43">
                  <c:v>42220</c:v>
                </c:pt>
                <c:pt idx="44">
                  <c:v>42219</c:v>
                </c:pt>
                <c:pt idx="45">
                  <c:v>42216</c:v>
                </c:pt>
                <c:pt idx="46">
                  <c:v>42215</c:v>
                </c:pt>
                <c:pt idx="47">
                  <c:v>42214</c:v>
                </c:pt>
                <c:pt idx="48">
                  <c:v>42213</c:v>
                </c:pt>
                <c:pt idx="49">
                  <c:v>42212</c:v>
                </c:pt>
                <c:pt idx="50">
                  <c:v>42209</c:v>
                </c:pt>
                <c:pt idx="51">
                  <c:v>42208</c:v>
                </c:pt>
                <c:pt idx="52">
                  <c:v>42207</c:v>
                </c:pt>
                <c:pt idx="53">
                  <c:v>42206</c:v>
                </c:pt>
                <c:pt idx="54">
                  <c:v>42205</c:v>
                </c:pt>
                <c:pt idx="55">
                  <c:v>42202</c:v>
                </c:pt>
                <c:pt idx="56">
                  <c:v>42201</c:v>
                </c:pt>
                <c:pt idx="57">
                  <c:v>42200</c:v>
                </c:pt>
                <c:pt idx="58">
                  <c:v>42199</c:v>
                </c:pt>
                <c:pt idx="59">
                  <c:v>42198</c:v>
                </c:pt>
                <c:pt idx="60">
                  <c:v>42195</c:v>
                </c:pt>
                <c:pt idx="61">
                  <c:v>42194</c:v>
                </c:pt>
                <c:pt idx="62">
                  <c:v>42193</c:v>
                </c:pt>
                <c:pt idx="63">
                  <c:v>42192</c:v>
                </c:pt>
                <c:pt idx="64">
                  <c:v>42191</c:v>
                </c:pt>
                <c:pt idx="65">
                  <c:v>42188</c:v>
                </c:pt>
                <c:pt idx="66">
                  <c:v>42187</c:v>
                </c:pt>
                <c:pt idx="67">
                  <c:v>42186</c:v>
                </c:pt>
                <c:pt idx="68">
                  <c:v>42185</c:v>
                </c:pt>
                <c:pt idx="69">
                  <c:v>42184</c:v>
                </c:pt>
                <c:pt idx="70">
                  <c:v>42181</c:v>
                </c:pt>
                <c:pt idx="71">
                  <c:v>42180</c:v>
                </c:pt>
                <c:pt idx="72">
                  <c:v>42179</c:v>
                </c:pt>
                <c:pt idx="73">
                  <c:v>42178</c:v>
                </c:pt>
                <c:pt idx="74">
                  <c:v>42177</c:v>
                </c:pt>
                <c:pt idx="75">
                  <c:v>42174</c:v>
                </c:pt>
                <c:pt idx="76">
                  <c:v>42173</c:v>
                </c:pt>
                <c:pt idx="77">
                  <c:v>42172</c:v>
                </c:pt>
                <c:pt idx="78">
                  <c:v>42171</c:v>
                </c:pt>
                <c:pt idx="79">
                  <c:v>42170</c:v>
                </c:pt>
                <c:pt idx="80">
                  <c:v>42166</c:v>
                </c:pt>
                <c:pt idx="81">
                  <c:v>42165</c:v>
                </c:pt>
                <c:pt idx="82">
                  <c:v>42164</c:v>
                </c:pt>
                <c:pt idx="83">
                  <c:v>42163</c:v>
                </c:pt>
                <c:pt idx="84">
                  <c:v>42160</c:v>
                </c:pt>
                <c:pt idx="85">
                  <c:v>42159</c:v>
                </c:pt>
                <c:pt idx="86">
                  <c:v>42158</c:v>
                </c:pt>
                <c:pt idx="87">
                  <c:v>42157</c:v>
                </c:pt>
                <c:pt idx="88">
                  <c:v>42156</c:v>
                </c:pt>
                <c:pt idx="89">
                  <c:v>42153</c:v>
                </c:pt>
                <c:pt idx="90">
                  <c:v>42152</c:v>
                </c:pt>
                <c:pt idx="91">
                  <c:v>42151</c:v>
                </c:pt>
                <c:pt idx="92">
                  <c:v>42150</c:v>
                </c:pt>
                <c:pt idx="93">
                  <c:v>42149</c:v>
                </c:pt>
                <c:pt idx="94">
                  <c:v>42146</c:v>
                </c:pt>
                <c:pt idx="95">
                  <c:v>42145</c:v>
                </c:pt>
                <c:pt idx="96">
                  <c:v>42144</c:v>
                </c:pt>
                <c:pt idx="97">
                  <c:v>42143</c:v>
                </c:pt>
                <c:pt idx="98">
                  <c:v>42142</c:v>
                </c:pt>
                <c:pt idx="99">
                  <c:v>42139</c:v>
                </c:pt>
                <c:pt idx="100">
                  <c:v>42138</c:v>
                </c:pt>
                <c:pt idx="101">
                  <c:v>42137</c:v>
                </c:pt>
                <c:pt idx="102">
                  <c:v>42136</c:v>
                </c:pt>
                <c:pt idx="103">
                  <c:v>42132</c:v>
                </c:pt>
                <c:pt idx="104">
                  <c:v>42131</c:v>
                </c:pt>
                <c:pt idx="105">
                  <c:v>42130</c:v>
                </c:pt>
                <c:pt idx="106">
                  <c:v>42129</c:v>
                </c:pt>
                <c:pt idx="107">
                  <c:v>42124</c:v>
                </c:pt>
                <c:pt idx="108">
                  <c:v>42123</c:v>
                </c:pt>
                <c:pt idx="109">
                  <c:v>42122</c:v>
                </c:pt>
                <c:pt idx="110">
                  <c:v>42121</c:v>
                </c:pt>
                <c:pt idx="111">
                  <c:v>42118</c:v>
                </c:pt>
                <c:pt idx="112">
                  <c:v>42117</c:v>
                </c:pt>
                <c:pt idx="113">
                  <c:v>42116</c:v>
                </c:pt>
                <c:pt idx="114">
                  <c:v>42115</c:v>
                </c:pt>
                <c:pt idx="115">
                  <c:v>42114</c:v>
                </c:pt>
                <c:pt idx="116">
                  <c:v>42111</c:v>
                </c:pt>
                <c:pt idx="117">
                  <c:v>42110</c:v>
                </c:pt>
                <c:pt idx="118">
                  <c:v>42109</c:v>
                </c:pt>
                <c:pt idx="119">
                  <c:v>42108</c:v>
                </c:pt>
                <c:pt idx="120">
                  <c:v>42107</c:v>
                </c:pt>
                <c:pt idx="121">
                  <c:v>42104</c:v>
                </c:pt>
                <c:pt idx="122">
                  <c:v>42103</c:v>
                </c:pt>
                <c:pt idx="123">
                  <c:v>42102</c:v>
                </c:pt>
                <c:pt idx="124">
                  <c:v>42101</c:v>
                </c:pt>
                <c:pt idx="125">
                  <c:v>42100</c:v>
                </c:pt>
                <c:pt idx="126">
                  <c:v>42097</c:v>
                </c:pt>
                <c:pt idx="127">
                  <c:v>42096</c:v>
                </c:pt>
                <c:pt idx="128">
                  <c:v>42095</c:v>
                </c:pt>
                <c:pt idx="129">
                  <c:v>42094</c:v>
                </c:pt>
                <c:pt idx="130">
                  <c:v>42093</c:v>
                </c:pt>
                <c:pt idx="131">
                  <c:v>42090</c:v>
                </c:pt>
                <c:pt idx="132">
                  <c:v>42089</c:v>
                </c:pt>
                <c:pt idx="133">
                  <c:v>42088</c:v>
                </c:pt>
                <c:pt idx="134">
                  <c:v>42087</c:v>
                </c:pt>
                <c:pt idx="135">
                  <c:v>42086</c:v>
                </c:pt>
                <c:pt idx="136">
                  <c:v>42083</c:v>
                </c:pt>
                <c:pt idx="137">
                  <c:v>42082</c:v>
                </c:pt>
                <c:pt idx="138">
                  <c:v>42081</c:v>
                </c:pt>
                <c:pt idx="139">
                  <c:v>42080</c:v>
                </c:pt>
                <c:pt idx="140">
                  <c:v>42079</c:v>
                </c:pt>
                <c:pt idx="141">
                  <c:v>42076</c:v>
                </c:pt>
                <c:pt idx="142">
                  <c:v>42075</c:v>
                </c:pt>
                <c:pt idx="143">
                  <c:v>42074</c:v>
                </c:pt>
                <c:pt idx="144">
                  <c:v>42073</c:v>
                </c:pt>
                <c:pt idx="145">
                  <c:v>42069</c:v>
                </c:pt>
                <c:pt idx="146">
                  <c:v>42068</c:v>
                </c:pt>
                <c:pt idx="147">
                  <c:v>42067</c:v>
                </c:pt>
                <c:pt idx="148">
                  <c:v>42066</c:v>
                </c:pt>
                <c:pt idx="149">
                  <c:v>42065</c:v>
                </c:pt>
                <c:pt idx="150">
                  <c:v>42062</c:v>
                </c:pt>
                <c:pt idx="151">
                  <c:v>42061</c:v>
                </c:pt>
                <c:pt idx="152">
                  <c:v>42060</c:v>
                </c:pt>
                <c:pt idx="153">
                  <c:v>42059</c:v>
                </c:pt>
                <c:pt idx="154">
                  <c:v>42055</c:v>
                </c:pt>
                <c:pt idx="155">
                  <c:v>42054</c:v>
                </c:pt>
                <c:pt idx="156">
                  <c:v>42053</c:v>
                </c:pt>
                <c:pt idx="157">
                  <c:v>42052</c:v>
                </c:pt>
                <c:pt idx="158">
                  <c:v>42051</c:v>
                </c:pt>
                <c:pt idx="159">
                  <c:v>42048</c:v>
                </c:pt>
                <c:pt idx="160">
                  <c:v>42047</c:v>
                </c:pt>
                <c:pt idx="161">
                  <c:v>42046</c:v>
                </c:pt>
                <c:pt idx="162">
                  <c:v>42045</c:v>
                </c:pt>
                <c:pt idx="163">
                  <c:v>42044</c:v>
                </c:pt>
                <c:pt idx="164">
                  <c:v>42041</c:v>
                </c:pt>
                <c:pt idx="165">
                  <c:v>42040</c:v>
                </c:pt>
                <c:pt idx="166">
                  <c:v>42039</c:v>
                </c:pt>
                <c:pt idx="167">
                  <c:v>42038</c:v>
                </c:pt>
                <c:pt idx="168">
                  <c:v>42037</c:v>
                </c:pt>
                <c:pt idx="169">
                  <c:v>42034</c:v>
                </c:pt>
                <c:pt idx="170">
                  <c:v>42033</c:v>
                </c:pt>
                <c:pt idx="171">
                  <c:v>42032</c:v>
                </c:pt>
                <c:pt idx="172">
                  <c:v>42031</c:v>
                </c:pt>
                <c:pt idx="173">
                  <c:v>42030</c:v>
                </c:pt>
                <c:pt idx="174">
                  <c:v>42027</c:v>
                </c:pt>
                <c:pt idx="175">
                  <c:v>42026</c:v>
                </c:pt>
                <c:pt idx="176">
                  <c:v>42025</c:v>
                </c:pt>
                <c:pt idx="177">
                  <c:v>42024</c:v>
                </c:pt>
                <c:pt idx="178">
                  <c:v>42023</c:v>
                </c:pt>
                <c:pt idx="179">
                  <c:v>42020</c:v>
                </c:pt>
                <c:pt idx="180">
                  <c:v>42019</c:v>
                </c:pt>
                <c:pt idx="181">
                  <c:v>42018</c:v>
                </c:pt>
                <c:pt idx="182">
                  <c:v>42017</c:v>
                </c:pt>
                <c:pt idx="183">
                  <c:v>42016</c:v>
                </c:pt>
                <c:pt idx="184">
                  <c:v>42004</c:v>
                </c:pt>
                <c:pt idx="185">
                  <c:v>42003</c:v>
                </c:pt>
                <c:pt idx="186">
                  <c:v>42002</c:v>
                </c:pt>
                <c:pt idx="187">
                  <c:v>41999</c:v>
                </c:pt>
                <c:pt idx="188">
                  <c:v>41998</c:v>
                </c:pt>
                <c:pt idx="189">
                  <c:v>41997</c:v>
                </c:pt>
                <c:pt idx="190">
                  <c:v>41996</c:v>
                </c:pt>
                <c:pt idx="191">
                  <c:v>41995</c:v>
                </c:pt>
                <c:pt idx="192">
                  <c:v>41992</c:v>
                </c:pt>
                <c:pt idx="193">
                  <c:v>41991</c:v>
                </c:pt>
                <c:pt idx="194">
                  <c:v>41990</c:v>
                </c:pt>
                <c:pt idx="195">
                  <c:v>41989</c:v>
                </c:pt>
                <c:pt idx="196">
                  <c:v>41988</c:v>
                </c:pt>
                <c:pt idx="197">
                  <c:v>41985</c:v>
                </c:pt>
                <c:pt idx="198">
                  <c:v>41984</c:v>
                </c:pt>
                <c:pt idx="199">
                  <c:v>41983</c:v>
                </c:pt>
                <c:pt idx="200">
                  <c:v>41982</c:v>
                </c:pt>
                <c:pt idx="201">
                  <c:v>41981</c:v>
                </c:pt>
                <c:pt idx="202">
                  <c:v>41978</c:v>
                </c:pt>
                <c:pt idx="203">
                  <c:v>41977</c:v>
                </c:pt>
                <c:pt idx="204">
                  <c:v>41976</c:v>
                </c:pt>
                <c:pt idx="205">
                  <c:v>41975</c:v>
                </c:pt>
                <c:pt idx="206">
                  <c:v>41974</c:v>
                </c:pt>
                <c:pt idx="207">
                  <c:v>41971</c:v>
                </c:pt>
                <c:pt idx="208">
                  <c:v>41970</c:v>
                </c:pt>
                <c:pt idx="209">
                  <c:v>41969</c:v>
                </c:pt>
                <c:pt idx="210">
                  <c:v>41968</c:v>
                </c:pt>
                <c:pt idx="211">
                  <c:v>41967</c:v>
                </c:pt>
                <c:pt idx="212">
                  <c:v>41964</c:v>
                </c:pt>
                <c:pt idx="213">
                  <c:v>41963</c:v>
                </c:pt>
                <c:pt idx="214">
                  <c:v>41962</c:v>
                </c:pt>
                <c:pt idx="215">
                  <c:v>41961</c:v>
                </c:pt>
                <c:pt idx="216">
                  <c:v>41960</c:v>
                </c:pt>
                <c:pt idx="217">
                  <c:v>41957</c:v>
                </c:pt>
                <c:pt idx="218">
                  <c:v>41956</c:v>
                </c:pt>
                <c:pt idx="219">
                  <c:v>41955</c:v>
                </c:pt>
                <c:pt idx="220">
                  <c:v>41954</c:v>
                </c:pt>
                <c:pt idx="221">
                  <c:v>41953</c:v>
                </c:pt>
                <c:pt idx="222">
                  <c:v>41950</c:v>
                </c:pt>
                <c:pt idx="223">
                  <c:v>41949</c:v>
                </c:pt>
                <c:pt idx="224">
                  <c:v>41948</c:v>
                </c:pt>
                <c:pt idx="225">
                  <c:v>41943</c:v>
                </c:pt>
                <c:pt idx="226">
                  <c:v>41942</c:v>
                </c:pt>
                <c:pt idx="227">
                  <c:v>41941</c:v>
                </c:pt>
                <c:pt idx="228">
                  <c:v>41940</c:v>
                </c:pt>
                <c:pt idx="229">
                  <c:v>41939</c:v>
                </c:pt>
                <c:pt idx="230">
                  <c:v>41936</c:v>
                </c:pt>
                <c:pt idx="231">
                  <c:v>41935</c:v>
                </c:pt>
                <c:pt idx="232">
                  <c:v>41934</c:v>
                </c:pt>
                <c:pt idx="233">
                  <c:v>41933</c:v>
                </c:pt>
                <c:pt idx="234">
                  <c:v>41932</c:v>
                </c:pt>
                <c:pt idx="235">
                  <c:v>41929</c:v>
                </c:pt>
                <c:pt idx="236">
                  <c:v>41928</c:v>
                </c:pt>
                <c:pt idx="237">
                  <c:v>41927</c:v>
                </c:pt>
                <c:pt idx="238">
                  <c:v>41926</c:v>
                </c:pt>
                <c:pt idx="239">
                  <c:v>41925</c:v>
                </c:pt>
                <c:pt idx="240">
                  <c:v>41922</c:v>
                </c:pt>
                <c:pt idx="241">
                  <c:v>41921</c:v>
                </c:pt>
                <c:pt idx="242">
                  <c:v>41920</c:v>
                </c:pt>
                <c:pt idx="243">
                  <c:v>41919</c:v>
                </c:pt>
                <c:pt idx="244">
                  <c:v>41918</c:v>
                </c:pt>
                <c:pt idx="245">
                  <c:v>41915</c:v>
                </c:pt>
                <c:pt idx="246">
                  <c:v>41914</c:v>
                </c:pt>
                <c:pt idx="247">
                  <c:v>41913</c:v>
                </c:pt>
                <c:pt idx="248">
                  <c:v>41912</c:v>
                </c:pt>
                <c:pt idx="249">
                  <c:v>41911</c:v>
                </c:pt>
                <c:pt idx="250">
                  <c:v>41908</c:v>
                </c:pt>
                <c:pt idx="251">
                  <c:v>41907</c:v>
                </c:pt>
                <c:pt idx="252">
                  <c:v>41906</c:v>
                </c:pt>
                <c:pt idx="253">
                  <c:v>41905</c:v>
                </c:pt>
                <c:pt idx="254">
                  <c:v>41904</c:v>
                </c:pt>
                <c:pt idx="255">
                  <c:v>41901</c:v>
                </c:pt>
                <c:pt idx="256">
                  <c:v>41900</c:v>
                </c:pt>
                <c:pt idx="257">
                  <c:v>41899</c:v>
                </c:pt>
                <c:pt idx="258">
                  <c:v>41898</c:v>
                </c:pt>
                <c:pt idx="259">
                  <c:v>41897</c:v>
                </c:pt>
                <c:pt idx="260">
                  <c:v>41894</c:v>
                </c:pt>
                <c:pt idx="261">
                  <c:v>41893</c:v>
                </c:pt>
                <c:pt idx="262">
                  <c:v>41892</c:v>
                </c:pt>
                <c:pt idx="263">
                  <c:v>41891</c:v>
                </c:pt>
                <c:pt idx="264">
                  <c:v>41890</c:v>
                </c:pt>
                <c:pt idx="265">
                  <c:v>41887</c:v>
                </c:pt>
                <c:pt idx="266">
                  <c:v>41886</c:v>
                </c:pt>
                <c:pt idx="267">
                  <c:v>41885</c:v>
                </c:pt>
                <c:pt idx="268">
                  <c:v>41884</c:v>
                </c:pt>
                <c:pt idx="269">
                  <c:v>41883</c:v>
                </c:pt>
                <c:pt idx="270">
                  <c:v>41880</c:v>
                </c:pt>
                <c:pt idx="271">
                  <c:v>41879</c:v>
                </c:pt>
                <c:pt idx="272">
                  <c:v>41878</c:v>
                </c:pt>
                <c:pt idx="273">
                  <c:v>41877</c:v>
                </c:pt>
                <c:pt idx="274">
                  <c:v>41876</c:v>
                </c:pt>
                <c:pt idx="275">
                  <c:v>41873</c:v>
                </c:pt>
                <c:pt idx="276">
                  <c:v>41872</c:v>
                </c:pt>
                <c:pt idx="277">
                  <c:v>41871</c:v>
                </c:pt>
                <c:pt idx="278">
                  <c:v>41870</c:v>
                </c:pt>
                <c:pt idx="279">
                  <c:v>41869</c:v>
                </c:pt>
                <c:pt idx="280">
                  <c:v>41866</c:v>
                </c:pt>
                <c:pt idx="281">
                  <c:v>41865</c:v>
                </c:pt>
                <c:pt idx="282">
                  <c:v>41864</c:v>
                </c:pt>
                <c:pt idx="283">
                  <c:v>41863</c:v>
                </c:pt>
                <c:pt idx="284">
                  <c:v>41862</c:v>
                </c:pt>
                <c:pt idx="285">
                  <c:v>41859</c:v>
                </c:pt>
                <c:pt idx="286">
                  <c:v>41858</c:v>
                </c:pt>
                <c:pt idx="287">
                  <c:v>41857</c:v>
                </c:pt>
                <c:pt idx="288">
                  <c:v>41856</c:v>
                </c:pt>
                <c:pt idx="289">
                  <c:v>41855</c:v>
                </c:pt>
                <c:pt idx="290">
                  <c:v>41852</c:v>
                </c:pt>
                <c:pt idx="291">
                  <c:v>41851</c:v>
                </c:pt>
                <c:pt idx="292">
                  <c:v>41850</c:v>
                </c:pt>
                <c:pt idx="293">
                  <c:v>41849</c:v>
                </c:pt>
                <c:pt idx="294">
                  <c:v>41848</c:v>
                </c:pt>
                <c:pt idx="295">
                  <c:v>41845</c:v>
                </c:pt>
                <c:pt idx="296">
                  <c:v>41844</c:v>
                </c:pt>
                <c:pt idx="297">
                  <c:v>41843</c:v>
                </c:pt>
                <c:pt idx="298">
                  <c:v>41842</c:v>
                </c:pt>
                <c:pt idx="299">
                  <c:v>41841</c:v>
                </c:pt>
                <c:pt idx="300">
                  <c:v>41838</c:v>
                </c:pt>
                <c:pt idx="301">
                  <c:v>41837</c:v>
                </c:pt>
                <c:pt idx="302">
                  <c:v>41836</c:v>
                </c:pt>
                <c:pt idx="303">
                  <c:v>41835</c:v>
                </c:pt>
                <c:pt idx="304">
                  <c:v>41834</c:v>
                </c:pt>
                <c:pt idx="305">
                  <c:v>41831</c:v>
                </c:pt>
                <c:pt idx="306">
                  <c:v>41830</c:v>
                </c:pt>
                <c:pt idx="307">
                  <c:v>41829</c:v>
                </c:pt>
                <c:pt idx="308">
                  <c:v>41828</c:v>
                </c:pt>
                <c:pt idx="309">
                  <c:v>41827</c:v>
                </c:pt>
                <c:pt idx="310">
                  <c:v>41824</c:v>
                </c:pt>
                <c:pt idx="311">
                  <c:v>41823</c:v>
                </c:pt>
                <c:pt idx="312">
                  <c:v>41822</c:v>
                </c:pt>
                <c:pt idx="313">
                  <c:v>41821</c:v>
                </c:pt>
                <c:pt idx="314">
                  <c:v>41820</c:v>
                </c:pt>
                <c:pt idx="315">
                  <c:v>41817</c:v>
                </c:pt>
                <c:pt idx="316">
                  <c:v>41816</c:v>
                </c:pt>
                <c:pt idx="317">
                  <c:v>41815</c:v>
                </c:pt>
                <c:pt idx="318">
                  <c:v>41814</c:v>
                </c:pt>
                <c:pt idx="319">
                  <c:v>41813</c:v>
                </c:pt>
                <c:pt idx="320">
                  <c:v>41810</c:v>
                </c:pt>
                <c:pt idx="321">
                  <c:v>41809</c:v>
                </c:pt>
                <c:pt idx="322">
                  <c:v>41808</c:v>
                </c:pt>
                <c:pt idx="323">
                  <c:v>41807</c:v>
                </c:pt>
                <c:pt idx="324">
                  <c:v>41806</c:v>
                </c:pt>
                <c:pt idx="325">
                  <c:v>41801</c:v>
                </c:pt>
                <c:pt idx="326">
                  <c:v>41800</c:v>
                </c:pt>
                <c:pt idx="327">
                  <c:v>41799</c:v>
                </c:pt>
                <c:pt idx="328">
                  <c:v>41796</c:v>
                </c:pt>
                <c:pt idx="329">
                  <c:v>41795</c:v>
                </c:pt>
                <c:pt idx="330">
                  <c:v>41794</c:v>
                </c:pt>
                <c:pt idx="331">
                  <c:v>41793</c:v>
                </c:pt>
                <c:pt idx="332">
                  <c:v>41792</c:v>
                </c:pt>
                <c:pt idx="333">
                  <c:v>41789</c:v>
                </c:pt>
                <c:pt idx="334">
                  <c:v>41788</c:v>
                </c:pt>
                <c:pt idx="335">
                  <c:v>41787</c:v>
                </c:pt>
                <c:pt idx="336">
                  <c:v>41786</c:v>
                </c:pt>
                <c:pt idx="337">
                  <c:v>41785</c:v>
                </c:pt>
                <c:pt idx="338">
                  <c:v>41782</c:v>
                </c:pt>
                <c:pt idx="339">
                  <c:v>41781</c:v>
                </c:pt>
                <c:pt idx="340">
                  <c:v>41780</c:v>
                </c:pt>
                <c:pt idx="341">
                  <c:v>41779</c:v>
                </c:pt>
                <c:pt idx="342">
                  <c:v>41778</c:v>
                </c:pt>
                <c:pt idx="343">
                  <c:v>41775</c:v>
                </c:pt>
                <c:pt idx="344">
                  <c:v>41774</c:v>
                </c:pt>
                <c:pt idx="345">
                  <c:v>41773</c:v>
                </c:pt>
                <c:pt idx="346">
                  <c:v>41772</c:v>
                </c:pt>
                <c:pt idx="347">
                  <c:v>41771</c:v>
                </c:pt>
                <c:pt idx="348">
                  <c:v>41767</c:v>
                </c:pt>
                <c:pt idx="349">
                  <c:v>41766</c:v>
                </c:pt>
                <c:pt idx="350">
                  <c:v>41765</c:v>
                </c:pt>
                <c:pt idx="351">
                  <c:v>41764</c:v>
                </c:pt>
                <c:pt idx="352">
                  <c:v>41759</c:v>
                </c:pt>
                <c:pt idx="353">
                  <c:v>41758</c:v>
                </c:pt>
                <c:pt idx="354">
                  <c:v>41757</c:v>
                </c:pt>
                <c:pt idx="355">
                  <c:v>41754</c:v>
                </c:pt>
                <c:pt idx="356">
                  <c:v>41753</c:v>
                </c:pt>
                <c:pt idx="357">
                  <c:v>41752</c:v>
                </c:pt>
                <c:pt idx="358">
                  <c:v>41751</c:v>
                </c:pt>
                <c:pt idx="359">
                  <c:v>41750</c:v>
                </c:pt>
                <c:pt idx="360">
                  <c:v>41747</c:v>
                </c:pt>
                <c:pt idx="361">
                  <c:v>41746</c:v>
                </c:pt>
                <c:pt idx="362">
                  <c:v>41745</c:v>
                </c:pt>
                <c:pt idx="363">
                  <c:v>41744</c:v>
                </c:pt>
                <c:pt idx="364">
                  <c:v>41743</c:v>
                </c:pt>
                <c:pt idx="365">
                  <c:v>41740</c:v>
                </c:pt>
                <c:pt idx="366">
                  <c:v>41739</c:v>
                </c:pt>
                <c:pt idx="367">
                  <c:v>41738</c:v>
                </c:pt>
                <c:pt idx="368">
                  <c:v>41737</c:v>
                </c:pt>
                <c:pt idx="369">
                  <c:v>41736</c:v>
                </c:pt>
                <c:pt idx="370">
                  <c:v>41733</c:v>
                </c:pt>
                <c:pt idx="371">
                  <c:v>41732</c:v>
                </c:pt>
                <c:pt idx="372">
                  <c:v>41731</c:v>
                </c:pt>
                <c:pt idx="373">
                  <c:v>41730</c:v>
                </c:pt>
                <c:pt idx="374">
                  <c:v>41729</c:v>
                </c:pt>
                <c:pt idx="375">
                  <c:v>41726</c:v>
                </c:pt>
                <c:pt idx="376">
                  <c:v>41725</c:v>
                </c:pt>
                <c:pt idx="377">
                  <c:v>41724</c:v>
                </c:pt>
                <c:pt idx="378">
                  <c:v>41723</c:v>
                </c:pt>
                <c:pt idx="379">
                  <c:v>41722</c:v>
                </c:pt>
                <c:pt idx="380">
                  <c:v>41719</c:v>
                </c:pt>
                <c:pt idx="381">
                  <c:v>41718</c:v>
                </c:pt>
                <c:pt idx="382">
                  <c:v>41717</c:v>
                </c:pt>
                <c:pt idx="383">
                  <c:v>41716</c:v>
                </c:pt>
                <c:pt idx="384">
                  <c:v>41715</c:v>
                </c:pt>
                <c:pt idx="385">
                  <c:v>41712</c:v>
                </c:pt>
                <c:pt idx="386">
                  <c:v>41711</c:v>
                </c:pt>
                <c:pt idx="387">
                  <c:v>41710</c:v>
                </c:pt>
                <c:pt idx="388">
                  <c:v>41709</c:v>
                </c:pt>
                <c:pt idx="389">
                  <c:v>41705</c:v>
                </c:pt>
                <c:pt idx="390">
                  <c:v>41704</c:v>
                </c:pt>
                <c:pt idx="391">
                  <c:v>41703</c:v>
                </c:pt>
                <c:pt idx="392">
                  <c:v>41702</c:v>
                </c:pt>
                <c:pt idx="393">
                  <c:v>41701</c:v>
                </c:pt>
                <c:pt idx="394">
                  <c:v>41698</c:v>
                </c:pt>
                <c:pt idx="395">
                  <c:v>41697</c:v>
                </c:pt>
                <c:pt idx="396">
                  <c:v>41696</c:v>
                </c:pt>
                <c:pt idx="397">
                  <c:v>41695</c:v>
                </c:pt>
                <c:pt idx="398">
                  <c:v>41694</c:v>
                </c:pt>
                <c:pt idx="399">
                  <c:v>41691</c:v>
                </c:pt>
                <c:pt idx="400">
                  <c:v>41690</c:v>
                </c:pt>
                <c:pt idx="401">
                  <c:v>41689</c:v>
                </c:pt>
                <c:pt idx="402">
                  <c:v>41688</c:v>
                </c:pt>
                <c:pt idx="403">
                  <c:v>41687</c:v>
                </c:pt>
                <c:pt idx="404">
                  <c:v>41684</c:v>
                </c:pt>
                <c:pt idx="405">
                  <c:v>41683</c:v>
                </c:pt>
                <c:pt idx="406">
                  <c:v>41682</c:v>
                </c:pt>
                <c:pt idx="407">
                  <c:v>41681</c:v>
                </c:pt>
                <c:pt idx="408">
                  <c:v>41680</c:v>
                </c:pt>
                <c:pt idx="409">
                  <c:v>41677</c:v>
                </c:pt>
                <c:pt idx="410">
                  <c:v>41676</c:v>
                </c:pt>
                <c:pt idx="411">
                  <c:v>41675</c:v>
                </c:pt>
                <c:pt idx="412">
                  <c:v>41674</c:v>
                </c:pt>
                <c:pt idx="413">
                  <c:v>41673</c:v>
                </c:pt>
                <c:pt idx="414">
                  <c:v>41670</c:v>
                </c:pt>
                <c:pt idx="415">
                  <c:v>41669</c:v>
                </c:pt>
                <c:pt idx="416">
                  <c:v>41668</c:v>
                </c:pt>
                <c:pt idx="417">
                  <c:v>41667</c:v>
                </c:pt>
                <c:pt idx="418">
                  <c:v>41666</c:v>
                </c:pt>
                <c:pt idx="419">
                  <c:v>41663</c:v>
                </c:pt>
                <c:pt idx="420">
                  <c:v>41662</c:v>
                </c:pt>
                <c:pt idx="421">
                  <c:v>41661</c:v>
                </c:pt>
                <c:pt idx="422">
                  <c:v>41660</c:v>
                </c:pt>
                <c:pt idx="423">
                  <c:v>41659</c:v>
                </c:pt>
                <c:pt idx="424">
                  <c:v>41656</c:v>
                </c:pt>
                <c:pt idx="425">
                  <c:v>41655</c:v>
                </c:pt>
                <c:pt idx="426">
                  <c:v>41654</c:v>
                </c:pt>
                <c:pt idx="427">
                  <c:v>41653</c:v>
                </c:pt>
                <c:pt idx="428">
                  <c:v>41652</c:v>
                </c:pt>
                <c:pt idx="429">
                  <c:v>41649</c:v>
                </c:pt>
                <c:pt idx="430">
                  <c:v>41648</c:v>
                </c:pt>
                <c:pt idx="431">
                  <c:v>41639</c:v>
                </c:pt>
                <c:pt idx="432">
                  <c:v>41638</c:v>
                </c:pt>
                <c:pt idx="433">
                  <c:v>41635</c:v>
                </c:pt>
                <c:pt idx="434">
                  <c:v>41634</c:v>
                </c:pt>
                <c:pt idx="435">
                  <c:v>41633</c:v>
                </c:pt>
                <c:pt idx="436">
                  <c:v>41632</c:v>
                </c:pt>
                <c:pt idx="437">
                  <c:v>41631</c:v>
                </c:pt>
                <c:pt idx="438">
                  <c:v>41628</c:v>
                </c:pt>
                <c:pt idx="439">
                  <c:v>41627</c:v>
                </c:pt>
                <c:pt idx="440">
                  <c:v>41626</c:v>
                </c:pt>
                <c:pt idx="441">
                  <c:v>41625</c:v>
                </c:pt>
                <c:pt idx="442">
                  <c:v>41624</c:v>
                </c:pt>
                <c:pt idx="443">
                  <c:v>41621</c:v>
                </c:pt>
                <c:pt idx="444">
                  <c:v>41620</c:v>
                </c:pt>
                <c:pt idx="445">
                  <c:v>41619</c:v>
                </c:pt>
                <c:pt idx="446">
                  <c:v>41618</c:v>
                </c:pt>
                <c:pt idx="447">
                  <c:v>41617</c:v>
                </c:pt>
                <c:pt idx="448">
                  <c:v>41614</c:v>
                </c:pt>
                <c:pt idx="449">
                  <c:v>41613</c:v>
                </c:pt>
                <c:pt idx="450">
                  <c:v>41612</c:v>
                </c:pt>
                <c:pt idx="451">
                  <c:v>41611</c:v>
                </c:pt>
                <c:pt idx="452">
                  <c:v>41610</c:v>
                </c:pt>
                <c:pt idx="453">
                  <c:v>41607</c:v>
                </c:pt>
                <c:pt idx="454">
                  <c:v>41606</c:v>
                </c:pt>
                <c:pt idx="455">
                  <c:v>41605</c:v>
                </c:pt>
                <c:pt idx="456">
                  <c:v>41604</c:v>
                </c:pt>
                <c:pt idx="457">
                  <c:v>41603</c:v>
                </c:pt>
                <c:pt idx="458">
                  <c:v>41600</c:v>
                </c:pt>
                <c:pt idx="459">
                  <c:v>41599</c:v>
                </c:pt>
                <c:pt idx="460">
                  <c:v>41598</c:v>
                </c:pt>
                <c:pt idx="461">
                  <c:v>41597</c:v>
                </c:pt>
                <c:pt idx="462">
                  <c:v>41596</c:v>
                </c:pt>
                <c:pt idx="463">
                  <c:v>41593</c:v>
                </c:pt>
                <c:pt idx="464">
                  <c:v>41592</c:v>
                </c:pt>
                <c:pt idx="465">
                  <c:v>41591</c:v>
                </c:pt>
                <c:pt idx="466">
                  <c:v>41590</c:v>
                </c:pt>
                <c:pt idx="467">
                  <c:v>41589</c:v>
                </c:pt>
                <c:pt idx="468">
                  <c:v>41586</c:v>
                </c:pt>
                <c:pt idx="469">
                  <c:v>41585</c:v>
                </c:pt>
                <c:pt idx="470">
                  <c:v>41584</c:v>
                </c:pt>
                <c:pt idx="471">
                  <c:v>41583</c:v>
                </c:pt>
                <c:pt idx="472">
                  <c:v>41579</c:v>
                </c:pt>
                <c:pt idx="473">
                  <c:v>41578</c:v>
                </c:pt>
                <c:pt idx="474">
                  <c:v>41577</c:v>
                </c:pt>
                <c:pt idx="475">
                  <c:v>41576</c:v>
                </c:pt>
                <c:pt idx="476">
                  <c:v>41575</c:v>
                </c:pt>
                <c:pt idx="477">
                  <c:v>41572</c:v>
                </c:pt>
                <c:pt idx="478">
                  <c:v>41571</c:v>
                </c:pt>
                <c:pt idx="479">
                  <c:v>41570</c:v>
                </c:pt>
                <c:pt idx="480">
                  <c:v>41569</c:v>
                </c:pt>
                <c:pt idx="481">
                  <c:v>41568</c:v>
                </c:pt>
                <c:pt idx="482">
                  <c:v>41565</c:v>
                </c:pt>
                <c:pt idx="483">
                  <c:v>41564</c:v>
                </c:pt>
                <c:pt idx="484">
                  <c:v>41563</c:v>
                </c:pt>
                <c:pt idx="485">
                  <c:v>41562</c:v>
                </c:pt>
                <c:pt idx="486">
                  <c:v>41561</c:v>
                </c:pt>
                <c:pt idx="487">
                  <c:v>41558</c:v>
                </c:pt>
                <c:pt idx="488">
                  <c:v>41557</c:v>
                </c:pt>
                <c:pt idx="489">
                  <c:v>41556</c:v>
                </c:pt>
                <c:pt idx="490">
                  <c:v>41555</c:v>
                </c:pt>
                <c:pt idx="491">
                  <c:v>41554</c:v>
                </c:pt>
                <c:pt idx="492">
                  <c:v>41551</c:v>
                </c:pt>
                <c:pt idx="493">
                  <c:v>41550</c:v>
                </c:pt>
                <c:pt idx="494">
                  <c:v>41549</c:v>
                </c:pt>
                <c:pt idx="495">
                  <c:v>41548</c:v>
                </c:pt>
                <c:pt idx="496">
                  <c:v>41547</c:v>
                </c:pt>
                <c:pt idx="497">
                  <c:v>41544</c:v>
                </c:pt>
                <c:pt idx="498">
                  <c:v>41543</c:v>
                </c:pt>
                <c:pt idx="499">
                  <c:v>41542</c:v>
                </c:pt>
                <c:pt idx="500">
                  <c:v>41541</c:v>
                </c:pt>
                <c:pt idx="501">
                  <c:v>41540</c:v>
                </c:pt>
                <c:pt idx="502">
                  <c:v>41537</c:v>
                </c:pt>
                <c:pt idx="503">
                  <c:v>41536</c:v>
                </c:pt>
                <c:pt idx="504">
                  <c:v>41535</c:v>
                </c:pt>
                <c:pt idx="505">
                  <c:v>41534</c:v>
                </c:pt>
                <c:pt idx="506">
                  <c:v>41533</c:v>
                </c:pt>
                <c:pt idx="507">
                  <c:v>41530</c:v>
                </c:pt>
                <c:pt idx="508">
                  <c:v>41529</c:v>
                </c:pt>
                <c:pt idx="509">
                  <c:v>41528</c:v>
                </c:pt>
                <c:pt idx="510">
                  <c:v>41527</c:v>
                </c:pt>
                <c:pt idx="511">
                  <c:v>41526</c:v>
                </c:pt>
                <c:pt idx="512">
                  <c:v>41523</c:v>
                </c:pt>
                <c:pt idx="513">
                  <c:v>41522</c:v>
                </c:pt>
                <c:pt idx="514">
                  <c:v>41521</c:v>
                </c:pt>
                <c:pt idx="515">
                  <c:v>41520</c:v>
                </c:pt>
                <c:pt idx="516">
                  <c:v>41519</c:v>
                </c:pt>
                <c:pt idx="517">
                  <c:v>41516</c:v>
                </c:pt>
                <c:pt idx="518">
                  <c:v>41515</c:v>
                </c:pt>
                <c:pt idx="519">
                  <c:v>41514</c:v>
                </c:pt>
                <c:pt idx="520">
                  <c:v>41513</c:v>
                </c:pt>
                <c:pt idx="521">
                  <c:v>41512</c:v>
                </c:pt>
                <c:pt idx="522">
                  <c:v>41509</c:v>
                </c:pt>
                <c:pt idx="523">
                  <c:v>41508</c:v>
                </c:pt>
                <c:pt idx="524">
                  <c:v>41507</c:v>
                </c:pt>
                <c:pt idx="525">
                  <c:v>41506</c:v>
                </c:pt>
                <c:pt idx="526">
                  <c:v>41505</c:v>
                </c:pt>
                <c:pt idx="527">
                  <c:v>41502</c:v>
                </c:pt>
                <c:pt idx="528">
                  <c:v>41501</c:v>
                </c:pt>
                <c:pt idx="529">
                  <c:v>41500</c:v>
                </c:pt>
                <c:pt idx="530">
                  <c:v>41499</c:v>
                </c:pt>
                <c:pt idx="531">
                  <c:v>41498</c:v>
                </c:pt>
                <c:pt idx="532">
                  <c:v>41495</c:v>
                </c:pt>
                <c:pt idx="533">
                  <c:v>41494</c:v>
                </c:pt>
                <c:pt idx="534">
                  <c:v>41493</c:v>
                </c:pt>
                <c:pt idx="535">
                  <c:v>41492</c:v>
                </c:pt>
                <c:pt idx="536">
                  <c:v>41491</c:v>
                </c:pt>
                <c:pt idx="537">
                  <c:v>41488</c:v>
                </c:pt>
                <c:pt idx="538">
                  <c:v>41487</c:v>
                </c:pt>
                <c:pt idx="539">
                  <c:v>41486</c:v>
                </c:pt>
                <c:pt idx="540">
                  <c:v>41485</c:v>
                </c:pt>
                <c:pt idx="541">
                  <c:v>41484</c:v>
                </c:pt>
                <c:pt idx="542">
                  <c:v>41481</c:v>
                </c:pt>
                <c:pt idx="543">
                  <c:v>41480</c:v>
                </c:pt>
                <c:pt idx="544">
                  <c:v>41479</c:v>
                </c:pt>
                <c:pt idx="545">
                  <c:v>41478</c:v>
                </c:pt>
                <c:pt idx="546">
                  <c:v>41477</c:v>
                </c:pt>
                <c:pt idx="547">
                  <c:v>41474</c:v>
                </c:pt>
                <c:pt idx="548">
                  <c:v>41473</c:v>
                </c:pt>
                <c:pt idx="549">
                  <c:v>41472</c:v>
                </c:pt>
                <c:pt idx="550">
                  <c:v>41471</c:v>
                </c:pt>
                <c:pt idx="551">
                  <c:v>41470</c:v>
                </c:pt>
                <c:pt idx="552">
                  <c:v>41467</c:v>
                </c:pt>
                <c:pt idx="553">
                  <c:v>41466</c:v>
                </c:pt>
                <c:pt idx="554">
                  <c:v>41465</c:v>
                </c:pt>
                <c:pt idx="555">
                  <c:v>41464</c:v>
                </c:pt>
                <c:pt idx="556">
                  <c:v>41463</c:v>
                </c:pt>
                <c:pt idx="557">
                  <c:v>41460</c:v>
                </c:pt>
                <c:pt idx="558">
                  <c:v>41459</c:v>
                </c:pt>
                <c:pt idx="559">
                  <c:v>41458</c:v>
                </c:pt>
                <c:pt idx="560">
                  <c:v>41457</c:v>
                </c:pt>
                <c:pt idx="561">
                  <c:v>41456</c:v>
                </c:pt>
                <c:pt idx="562">
                  <c:v>41453</c:v>
                </c:pt>
                <c:pt idx="563">
                  <c:v>41452</c:v>
                </c:pt>
                <c:pt idx="564">
                  <c:v>41451</c:v>
                </c:pt>
                <c:pt idx="565">
                  <c:v>41450</c:v>
                </c:pt>
                <c:pt idx="566">
                  <c:v>41449</c:v>
                </c:pt>
                <c:pt idx="567">
                  <c:v>41446</c:v>
                </c:pt>
                <c:pt idx="568">
                  <c:v>41445</c:v>
                </c:pt>
                <c:pt idx="569">
                  <c:v>41444</c:v>
                </c:pt>
                <c:pt idx="570">
                  <c:v>41443</c:v>
                </c:pt>
                <c:pt idx="571">
                  <c:v>41442</c:v>
                </c:pt>
                <c:pt idx="572">
                  <c:v>41439</c:v>
                </c:pt>
                <c:pt idx="573">
                  <c:v>41438</c:v>
                </c:pt>
                <c:pt idx="574">
                  <c:v>41436</c:v>
                </c:pt>
                <c:pt idx="575">
                  <c:v>41435</c:v>
                </c:pt>
                <c:pt idx="576">
                  <c:v>41432</c:v>
                </c:pt>
                <c:pt idx="577">
                  <c:v>41431</c:v>
                </c:pt>
                <c:pt idx="578">
                  <c:v>41430</c:v>
                </c:pt>
                <c:pt idx="579">
                  <c:v>41429</c:v>
                </c:pt>
                <c:pt idx="580">
                  <c:v>41428</c:v>
                </c:pt>
                <c:pt idx="581">
                  <c:v>41425</c:v>
                </c:pt>
                <c:pt idx="582">
                  <c:v>41424</c:v>
                </c:pt>
                <c:pt idx="583">
                  <c:v>41423</c:v>
                </c:pt>
                <c:pt idx="584">
                  <c:v>41422</c:v>
                </c:pt>
                <c:pt idx="585">
                  <c:v>41421</c:v>
                </c:pt>
                <c:pt idx="586">
                  <c:v>41418</c:v>
                </c:pt>
                <c:pt idx="587">
                  <c:v>41417</c:v>
                </c:pt>
                <c:pt idx="588">
                  <c:v>41416</c:v>
                </c:pt>
                <c:pt idx="589">
                  <c:v>41415</c:v>
                </c:pt>
                <c:pt idx="590">
                  <c:v>41414</c:v>
                </c:pt>
                <c:pt idx="591">
                  <c:v>41411</c:v>
                </c:pt>
                <c:pt idx="592">
                  <c:v>41410</c:v>
                </c:pt>
                <c:pt idx="593">
                  <c:v>41409</c:v>
                </c:pt>
                <c:pt idx="594">
                  <c:v>41408</c:v>
                </c:pt>
                <c:pt idx="595">
                  <c:v>41407</c:v>
                </c:pt>
                <c:pt idx="596">
                  <c:v>41402</c:v>
                </c:pt>
                <c:pt idx="597">
                  <c:v>41401</c:v>
                </c:pt>
                <c:pt idx="598">
                  <c:v>41400</c:v>
                </c:pt>
                <c:pt idx="599">
                  <c:v>41394</c:v>
                </c:pt>
                <c:pt idx="600">
                  <c:v>41393</c:v>
                </c:pt>
                <c:pt idx="601">
                  <c:v>41390</c:v>
                </c:pt>
                <c:pt idx="602">
                  <c:v>41389</c:v>
                </c:pt>
                <c:pt idx="603">
                  <c:v>41388</c:v>
                </c:pt>
                <c:pt idx="604">
                  <c:v>41387</c:v>
                </c:pt>
                <c:pt idx="605">
                  <c:v>41386</c:v>
                </c:pt>
                <c:pt idx="606">
                  <c:v>41383</c:v>
                </c:pt>
                <c:pt idx="607">
                  <c:v>41382</c:v>
                </c:pt>
                <c:pt idx="608">
                  <c:v>41381</c:v>
                </c:pt>
                <c:pt idx="609">
                  <c:v>41380</c:v>
                </c:pt>
                <c:pt idx="610">
                  <c:v>41379</c:v>
                </c:pt>
                <c:pt idx="611">
                  <c:v>41376</c:v>
                </c:pt>
                <c:pt idx="612">
                  <c:v>41375</c:v>
                </c:pt>
                <c:pt idx="613">
                  <c:v>41374</c:v>
                </c:pt>
                <c:pt idx="614">
                  <c:v>41373</c:v>
                </c:pt>
                <c:pt idx="615">
                  <c:v>41372</c:v>
                </c:pt>
                <c:pt idx="616">
                  <c:v>41369</c:v>
                </c:pt>
                <c:pt idx="617">
                  <c:v>41368</c:v>
                </c:pt>
                <c:pt idx="618">
                  <c:v>41367</c:v>
                </c:pt>
                <c:pt idx="619">
                  <c:v>41366</c:v>
                </c:pt>
                <c:pt idx="620">
                  <c:v>41365</c:v>
                </c:pt>
                <c:pt idx="621">
                  <c:v>41362</c:v>
                </c:pt>
                <c:pt idx="622">
                  <c:v>41361</c:v>
                </c:pt>
                <c:pt idx="623">
                  <c:v>41360</c:v>
                </c:pt>
                <c:pt idx="624">
                  <c:v>41359</c:v>
                </c:pt>
                <c:pt idx="625">
                  <c:v>41358</c:v>
                </c:pt>
                <c:pt idx="626">
                  <c:v>41355</c:v>
                </c:pt>
                <c:pt idx="627">
                  <c:v>41354</c:v>
                </c:pt>
                <c:pt idx="628">
                  <c:v>41353</c:v>
                </c:pt>
                <c:pt idx="629">
                  <c:v>41352</c:v>
                </c:pt>
                <c:pt idx="630">
                  <c:v>41351</c:v>
                </c:pt>
                <c:pt idx="631">
                  <c:v>41348</c:v>
                </c:pt>
                <c:pt idx="632">
                  <c:v>41347</c:v>
                </c:pt>
                <c:pt idx="633">
                  <c:v>41346</c:v>
                </c:pt>
                <c:pt idx="634">
                  <c:v>41345</c:v>
                </c:pt>
                <c:pt idx="635">
                  <c:v>41344</c:v>
                </c:pt>
                <c:pt idx="636">
                  <c:v>41340</c:v>
                </c:pt>
                <c:pt idx="637">
                  <c:v>41339</c:v>
                </c:pt>
                <c:pt idx="638">
                  <c:v>41338</c:v>
                </c:pt>
                <c:pt idx="639">
                  <c:v>41337</c:v>
                </c:pt>
                <c:pt idx="640">
                  <c:v>41334</c:v>
                </c:pt>
                <c:pt idx="641">
                  <c:v>41333</c:v>
                </c:pt>
                <c:pt idx="642">
                  <c:v>41332</c:v>
                </c:pt>
                <c:pt idx="643">
                  <c:v>41331</c:v>
                </c:pt>
                <c:pt idx="644">
                  <c:v>41330</c:v>
                </c:pt>
                <c:pt idx="645">
                  <c:v>41327</c:v>
                </c:pt>
                <c:pt idx="646">
                  <c:v>41326</c:v>
                </c:pt>
                <c:pt idx="647">
                  <c:v>41325</c:v>
                </c:pt>
                <c:pt idx="648">
                  <c:v>41324</c:v>
                </c:pt>
                <c:pt idx="649">
                  <c:v>41323</c:v>
                </c:pt>
                <c:pt idx="650">
                  <c:v>41320</c:v>
                </c:pt>
                <c:pt idx="651">
                  <c:v>41319</c:v>
                </c:pt>
                <c:pt idx="652">
                  <c:v>41318</c:v>
                </c:pt>
                <c:pt idx="653">
                  <c:v>41317</c:v>
                </c:pt>
                <c:pt idx="654">
                  <c:v>41316</c:v>
                </c:pt>
                <c:pt idx="655">
                  <c:v>41313</c:v>
                </c:pt>
                <c:pt idx="656">
                  <c:v>41312</c:v>
                </c:pt>
                <c:pt idx="657">
                  <c:v>41311</c:v>
                </c:pt>
                <c:pt idx="658">
                  <c:v>41310</c:v>
                </c:pt>
                <c:pt idx="659">
                  <c:v>41309</c:v>
                </c:pt>
                <c:pt idx="660">
                  <c:v>41306</c:v>
                </c:pt>
                <c:pt idx="661">
                  <c:v>41305</c:v>
                </c:pt>
                <c:pt idx="662">
                  <c:v>41304</c:v>
                </c:pt>
                <c:pt idx="663">
                  <c:v>41303</c:v>
                </c:pt>
                <c:pt idx="664">
                  <c:v>41302</c:v>
                </c:pt>
                <c:pt idx="665">
                  <c:v>41299</c:v>
                </c:pt>
                <c:pt idx="666">
                  <c:v>41298</c:v>
                </c:pt>
                <c:pt idx="667">
                  <c:v>41297</c:v>
                </c:pt>
                <c:pt idx="668">
                  <c:v>41296</c:v>
                </c:pt>
                <c:pt idx="669">
                  <c:v>41295</c:v>
                </c:pt>
                <c:pt idx="670">
                  <c:v>41292</c:v>
                </c:pt>
                <c:pt idx="671">
                  <c:v>41291</c:v>
                </c:pt>
                <c:pt idx="672">
                  <c:v>41290</c:v>
                </c:pt>
                <c:pt idx="673">
                  <c:v>41289</c:v>
                </c:pt>
                <c:pt idx="674">
                  <c:v>41288</c:v>
                </c:pt>
                <c:pt idx="675">
                  <c:v>41285</c:v>
                </c:pt>
                <c:pt idx="676">
                  <c:v>41284</c:v>
                </c:pt>
                <c:pt idx="677">
                  <c:v>41283</c:v>
                </c:pt>
                <c:pt idx="678">
                  <c:v>41272</c:v>
                </c:pt>
                <c:pt idx="679">
                  <c:v>41271</c:v>
                </c:pt>
                <c:pt idx="680">
                  <c:v>41270</c:v>
                </c:pt>
                <c:pt idx="681">
                  <c:v>41269</c:v>
                </c:pt>
                <c:pt idx="682">
                  <c:v>41268</c:v>
                </c:pt>
                <c:pt idx="683">
                  <c:v>41267</c:v>
                </c:pt>
                <c:pt idx="684">
                  <c:v>41264</c:v>
                </c:pt>
                <c:pt idx="685">
                  <c:v>41263</c:v>
                </c:pt>
                <c:pt idx="686">
                  <c:v>41262</c:v>
                </c:pt>
                <c:pt idx="687">
                  <c:v>41261</c:v>
                </c:pt>
                <c:pt idx="688">
                  <c:v>41260</c:v>
                </c:pt>
                <c:pt idx="689">
                  <c:v>41257</c:v>
                </c:pt>
                <c:pt idx="690">
                  <c:v>41256</c:v>
                </c:pt>
                <c:pt idx="691">
                  <c:v>41255</c:v>
                </c:pt>
                <c:pt idx="692">
                  <c:v>41254</c:v>
                </c:pt>
                <c:pt idx="693">
                  <c:v>41253</c:v>
                </c:pt>
                <c:pt idx="694">
                  <c:v>41250</c:v>
                </c:pt>
                <c:pt idx="695">
                  <c:v>41249</c:v>
                </c:pt>
                <c:pt idx="696">
                  <c:v>41248</c:v>
                </c:pt>
                <c:pt idx="697">
                  <c:v>41247</c:v>
                </c:pt>
                <c:pt idx="698">
                  <c:v>41246</c:v>
                </c:pt>
                <c:pt idx="699">
                  <c:v>41243</c:v>
                </c:pt>
                <c:pt idx="700">
                  <c:v>41242</c:v>
                </c:pt>
                <c:pt idx="701">
                  <c:v>41241</c:v>
                </c:pt>
                <c:pt idx="702">
                  <c:v>41240</c:v>
                </c:pt>
                <c:pt idx="703">
                  <c:v>41239</c:v>
                </c:pt>
                <c:pt idx="704">
                  <c:v>41236</c:v>
                </c:pt>
                <c:pt idx="705">
                  <c:v>41235</c:v>
                </c:pt>
                <c:pt idx="706">
                  <c:v>41234</c:v>
                </c:pt>
                <c:pt idx="707">
                  <c:v>41233</c:v>
                </c:pt>
                <c:pt idx="708">
                  <c:v>41232</c:v>
                </c:pt>
                <c:pt idx="709">
                  <c:v>41229</c:v>
                </c:pt>
                <c:pt idx="710">
                  <c:v>41228</c:v>
                </c:pt>
                <c:pt idx="711">
                  <c:v>41227</c:v>
                </c:pt>
                <c:pt idx="712">
                  <c:v>41226</c:v>
                </c:pt>
                <c:pt idx="713">
                  <c:v>41225</c:v>
                </c:pt>
                <c:pt idx="714">
                  <c:v>41222</c:v>
                </c:pt>
                <c:pt idx="715">
                  <c:v>41221</c:v>
                </c:pt>
                <c:pt idx="716">
                  <c:v>41220</c:v>
                </c:pt>
                <c:pt idx="717">
                  <c:v>41219</c:v>
                </c:pt>
                <c:pt idx="718">
                  <c:v>41215</c:v>
                </c:pt>
                <c:pt idx="719">
                  <c:v>41214</c:v>
                </c:pt>
                <c:pt idx="720">
                  <c:v>41213</c:v>
                </c:pt>
                <c:pt idx="721">
                  <c:v>41212</c:v>
                </c:pt>
                <c:pt idx="722">
                  <c:v>41211</c:v>
                </c:pt>
                <c:pt idx="723">
                  <c:v>41208</c:v>
                </c:pt>
                <c:pt idx="724">
                  <c:v>41207</c:v>
                </c:pt>
                <c:pt idx="725">
                  <c:v>41206</c:v>
                </c:pt>
                <c:pt idx="726">
                  <c:v>41205</c:v>
                </c:pt>
                <c:pt idx="727">
                  <c:v>41204</c:v>
                </c:pt>
                <c:pt idx="728">
                  <c:v>41201</c:v>
                </c:pt>
                <c:pt idx="729">
                  <c:v>41200</c:v>
                </c:pt>
                <c:pt idx="730">
                  <c:v>41199</c:v>
                </c:pt>
                <c:pt idx="731">
                  <c:v>41198</c:v>
                </c:pt>
                <c:pt idx="732">
                  <c:v>41197</c:v>
                </c:pt>
                <c:pt idx="733">
                  <c:v>41194</c:v>
                </c:pt>
                <c:pt idx="734">
                  <c:v>41193</c:v>
                </c:pt>
                <c:pt idx="735">
                  <c:v>41192</c:v>
                </c:pt>
                <c:pt idx="736">
                  <c:v>41191</c:v>
                </c:pt>
                <c:pt idx="737">
                  <c:v>41190</c:v>
                </c:pt>
                <c:pt idx="738">
                  <c:v>41187</c:v>
                </c:pt>
                <c:pt idx="739">
                  <c:v>41186</c:v>
                </c:pt>
                <c:pt idx="740">
                  <c:v>41185</c:v>
                </c:pt>
                <c:pt idx="741">
                  <c:v>41184</c:v>
                </c:pt>
                <c:pt idx="742">
                  <c:v>41183</c:v>
                </c:pt>
                <c:pt idx="743">
                  <c:v>41180</c:v>
                </c:pt>
                <c:pt idx="744">
                  <c:v>41179</c:v>
                </c:pt>
                <c:pt idx="745">
                  <c:v>41178</c:v>
                </c:pt>
                <c:pt idx="746">
                  <c:v>41177</c:v>
                </c:pt>
                <c:pt idx="747">
                  <c:v>41176</c:v>
                </c:pt>
                <c:pt idx="748">
                  <c:v>41173</c:v>
                </c:pt>
                <c:pt idx="749">
                  <c:v>41172</c:v>
                </c:pt>
                <c:pt idx="750">
                  <c:v>41171</c:v>
                </c:pt>
                <c:pt idx="751">
                  <c:v>41170</c:v>
                </c:pt>
                <c:pt idx="752">
                  <c:v>41169</c:v>
                </c:pt>
                <c:pt idx="753">
                  <c:v>41166</c:v>
                </c:pt>
                <c:pt idx="754">
                  <c:v>41165</c:v>
                </c:pt>
                <c:pt idx="755">
                  <c:v>41164</c:v>
                </c:pt>
                <c:pt idx="756">
                  <c:v>41163</c:v>
                </c:pt>
                <c:pt idx="757">
                  <c:v>41162</c:v>
                </c:pt>
                <c:pt idx="758">
                  <c:v>41159</c:v>
                </c:pt>
                <c:pt idx="759">
                  <c:v>41158</c:v>
                </c:pt>
                <c:pt idx="760">
                  <c:v>41157</c:v>
                </c:pt>
                <c:pt idx="761">
                  <c:v>41156</c:v>
                </c:pt>
                <c:pt idx="762">
                  <c:v>41155</c:v>
                </c:pt>
                <c:pt idx="763">
                  <c:v>41152</c:v>
                </c:pt>
                <c:pt idx="764">
                  <c:v>41151</c:v>
                </c:pt>
                <c:pt idx="765">
                  <c:v>41150</c:v>
                </c:pt>
                <c:pt idx="766">
                  <c:v>41149</c:v>
                </c:pt>
                <c:pt idx="767">
                  <c:v>41148</c:v>
                </c:pt>
                <c:pt idx="768">
                  <c:v>41145</c:v>
                </c:pt>
                <c:pt idx="769">
                  <c:v>41144</c:v>
                </c:pt>
                <c:pt idx="770">
                  <c:v>41143</c:v>
                </c:pt>
                <c:pt idx="771">
                  <c:v>41142</c:v>
                </c:pt>
                <c:pt idx="772">
                  <c:v>41141</c:v>
                </c:pt>
                <c:pt idx="773">
                  <c:v>41138</c:v>
                </c:pt>
                <c:pt idx="774">
                  <c:v>41137</c:v>
                </c:pt>
                <c:pt idx="775">
                  <c:v>41136</c:v>
                </c:pt>
                <c:pt idx="776">
                  <c:v>41135</c:v>
                </c:pt>
                <c:pt idx="777">
                  <c:v>41134</c:v>
                </c:pt>
                <c:pt idx="778">
                  <c:v>41131</c:v>
                </c:pt>
                <c:pt idx="779">
                  <c:v>41130</c:v>
                </c:pt>
                <c:pt idx="780">
                  <c:v>41129</c:v>
                </c:pt>
                <c:pt idx="781">
                  <c:v>41128</c:v>
                </c:pt>
                <c:pt idx="782">
                  <c:v>41127</c:v>
                </c:pt>
                <c:pt idx="783">
                  <c:v>41124</c:v>
                </c:pt>
                <c:pt idx="784">
                  <c:v>41123</c:v>
                </c:pt>
                <c:pt idx="785">
                  <c:v>41122</c:v>
                </c:pt>
                <c:pt idx="786">
                  <c:v>41121</c:v>
                </c:pt>
                <c:pt idx="787">
                  <c:v>41120</c:v>
                </c:pt>
                <c:pt idx="788">
                  <c:v>41117</c:v>
                </c:pt>
                <c:pt idx="789">
                  <c:v>41116</c:v>
                </c:pt>
                <c:pt idx="790">
                  <c:v>41115</c:v>
                </c:pt>
                <c:pt idx="791">
                  <c:v>41114</c:v>
                </c:pt>
                <c:pt idx="792">
                  <c:v>41113</c:v>
                </c:pt>
                <c:pt idx="793">
                  <c:v>41110</c:v>
                </c:pt>
                <c:pt idx="794">
                  <c:v>41109</c:v>
                </c:pt>
                <c:pt idx="795">
                  <c:v>41108</c:v>
                </c:pt>
                <c:pt idx="796">
                  <c:v>41107</c:v>
                </c:pt>
                <c:pt idx="797">
                  <c:v>41106</c:v>
                </c:pt>
                <c:pt idx="798">
                  <c:v>41103</c:v>
                </c:pt>
                <c:pt idx="799">
                  <c:v>41102</c:v>
                </c:pt>
                <c:pt idx="800">
                  <c:v>41101</c:v>
                </c:pt>
                <c:pt idx="801">
                  <c:v>41100</c:v>
                </c:pt>
                <c:pt idx="802">
                  <c:v>41099</c:v>
                </c:pt>
                <c:pt idx="803">
                  <c:v>41096</c:v>
                </c:pt>
                <c:pt idx="804">
                  <c:v>41095</c:v>
                </c:pt>
                <c:pt idx="805">
                  <c:v>41094</c:v>
                </c:pt>
                <c:pt idx="806">
                  <c:v>41093</c:v>
                </c:pt>
                <c:pt idx="807">
                  <c:v>41092</c:v>
                </c:pt>
                <c:pt idx="808">
                  <c:v>41089</c:v>
                </c:pt>
                <c:pt idx="809">
                  <c:v>41088</c:v>
                </c:pt>
                <c:pt idx="810">
                  <c:v>41087</c:v>
                </c:pt>
                <c:pt idx="811">
                  <c:v>41086</c:v>
                </c:pt>
                <c:pt idx="812">
                  <c:v>41085</c:v>
                </c:pt>
                <c:pt idx="813">
                  <c:v>41082</c:v>
                </c:pt>
                <c:pt idx="814">
                  <c:v>41081</c:v>
                </c:pt>
                <c:pt idx="815">
                  <c:v>41080</c:v>
                </c:pt>
                <c:pt idx="816">
                  <c:v>41079</c:v>
                </c:pt>
                <c:pt idx="817">
                  <c:v>41078</c:v>
                </c:pt>
                <c:pt idx="818">
                  <c:v>41075</c:v>
                </c:pt>
                <c:pt idx="819">
                  <c:v>41074</c:v>
                </c:pt>
                <c:pt idx="820">
                  <c:v>41073</c:v>
                </c:pt>
                <c:pt idx="821">
                  <c:v>41069</c:v>
                </c:pt>
                <c:pt idx="822">
                  <c:v>41068</c:v>
                </c:pt>
                <c:pt idx="823">
                  <c:v>41067</c:v>
                </c:pt>
                <c:pt idx="824">
                  <c:v>41066</c:v>
                </c:pt>
                <c:pt idx="825">
                  <c:v>41065</c:v>
                </c:pt>
                <c:pt idx="826">
                  <c:v>41064</c:v>
                </c:pt>
                <c:pt idx="827">
                  <c:v>41061</c:v>
                </c:pt>
                <c:pt idx="828">
                  <c:v>41060</c:v>
                </c:pt>
                <c:pt idx="829">
                  <c:v>41059</c:v>
                </c:pt>
                <c:pt idx="830">
                  <c:v>41058</c:v>
                </c:pt>
                <c:pt idx="831">
                  <c:v>41057</c:v>
                </c:pt>
                <c:pt idx="832">
                  <c:v>41054</c:v>
                </c:pt>
                <c:pt idx="833">
                  <c:v>41053</c:v>
                </c:pt>
                <c:pt idx="834">
                  <c:v>41052</c:v>
                </c:pt>
                <c:pt idx="835">
                  <c:v>41051</c:v>
                </c:pt>
                <c:pt idx="836">
                  <c:v>41050</c:v>
                </c:pt>
                <c:pt idx="837">
                  <c:v>41047</c:v>
                </c:pt>
                <c:pt idx="838">
                  <c:v>41046</c:v>
                </c:pt>
                <c:pt idx="839">
                  <c:v>41045</c:v>
                </c:pt>
                <c:pt idx="840">
                  <c:v>41044</c:v>
                </c:pt>
                <c:pt idx="841">
                  <c:v>41043</c:v>
                </c:pt>
                <c:pt idx="842">
                  <c:v>41041</c:v>
                </c:pt>
                <c:pt idx="843">
                  <c:v>41040</c:v>
                </c:pt>
                <c:pt idx="844">
                  <c:v>41039</c:v>
                </c:pt>
                <c:pt idx="845">
                  <c:v>41034</c:v>
                </c:pt>
                <c:pt idx="846">
                  <c:v>41033</c:v>
                </c:pt>
                <c:pt idx="847">
                  <c:v>41032</c:v>
                </c:pt>
                <c:pt idx="848">
                  <c:v>41031</c:v>
                </c:pt>
                <c:pt idx="849">
                  <c:v>41027</c:v>
                </c:pt>
                <c:pt idx="850">
                  <c:v>41026</c:v>
                </c:pt>
                <c:pt idx="851">
                  <c:v>41025</c:v>
                </c:pt>
                <c:pt idx="852">
                  <c:v>41024</c:v>
                </c:pt>
                <c:pt idx="853">
                  <c:v>41023</c:v>
                </c:pt>
                <c:pt idx="854">
                  <c:v>41022</c:v>
                </c:pt>
                <c:pt idx="855">
                  <c:v>41019</c:v>
                </c:pt>
                <c:pt idx="856">
                  <c:v>41018</c:v>
                </c:pt>
                <c:pt idx="857">
                  <c:v>41017</c:v>
                </c:pt>
                <c:pt idx="858">
                  <c:v>41016</c:v>
                </c:pt>
                <c:pt idx="859">
                  <c:v>41015</c:v>
                </c:pt>
                <c:pt idx="860">
                  <c:v>41012</c:v>
                </c:pt>
                <c:pt idx="861">
                  <c:v>41011</c:v>
                </c:pt>
                <c:pt idx="862">
                  <c:v>41010</c:v>
                </c:pt>
                <c:pt idx="863">
                  <c:v>41009</c:v>
                </c:pt>
                <c:pt idx="864">
                  <c:v>41008</c:v>
                </c:pt>
                <c:pt idx="865">
                  <c:v>41005</c:v>
                </c:pt>
                <c:pt idx="866">
                  <c:v>41004</c:v>
                </c:pt>
                <c:pt idx="867">
                  <c:v>41003</c:v>
                </c:pt>
                <c:pt idx="868">
                  <c:v>41002</c:v>
                </c:pt>
                <c:pt idx="869">
                  <c:v>41001</c:v>
                </c:pt>
                <c:pt idx="870">
                  <c:v>40998</c:v>
                </c:pt>
                <c:pt idx="871">
                  <c:v>40997</c:v>
                </c:pt>
                <c:pt idx="872">
                  <c:v>40996</c:v>
                </c:pt>
                <c:pt idx="873">
                  <c:v>40995</c:v>
                </c:pt>
                <c:pt idx="874">
                  <c:v>40994</c:v>
                </c:pt>
                <c:pt idx="875">
                  <c:v>40991</c:v>
                </c:pt>
                <c:pt idx="876">
                  <c:v>40990</c:v>
                </c:pt>
                <c:pt idx="877">
                  <c:v>40989</c:v>
                </c:pt>
                <c:pt idx="878">
                  <c:v>40988</c:v>
                </c:pt>
                <c:pt idx="879">
                  <c:v>40987</c:v>
                </c:pt>
                <c:pt idx="880">
                  <c:v>40984</c:v>
                </c:pt>
                <c:pt idx="881">
                  <c:v>40983</c:v>
                </c:pt>
                <c:pt idx="882">
                  <c:v>40982</c:v>
                </c:pt>
                <c:pt idx="883">
                  <c:v>40981</c:v>
                </c:pt>
                <c:pt idx="884">
                  <c:v>40980</c:v>
                </c:pt>
                <c:pt idx="885">
                  <c:v>40979</c:v>
                </c:pt>
                <c:pt idx="886">
                  <c:v>40975</c:v>
                </c:pt>
                <c:pt idx="887">
                  <c:v>40974</c:v>
                </c:pt>
                <c:pt idx="888">
                  <c:v>40973</c:v>
                </c:pt>
                <c:pt idx="889">
                  <c:v>40970</c:v>
                </c:pt>
                <c:pt idx="890">
                  <c:v>40969</c:v>
                </c:pt>
                <c:pt idx="891">
                  <c:v>40968</c:v>
                </c:pt>
                <c:pt idx="892">
                  <c:v>40967</c:v>
                </c:pt>
                <c:pt idx="893">
                  <c:v>40966</c:v>
                </c:pt>
                <c:pt idx="894">
                  <c:v>40963</c:v>
                </c:pt>
                <c:pt idx="895">
                  <c:v>40961</c:v>
                </c:pt>
                <c:pt idx="896">
                  <c:v>40960</c:v>
                </c:pt>
                <c:pt idx="897">
                  <c:v>40959</c:v>
                </c:pt>
                <c:pt idx="898">
                  <c:v>40956</c:v>
                </c:pt>
                <c:pt idx="899">
                  <c:v>40955</c:v>
                </c:pt>
                <c:pt idx="900">
                  <c:v>40954</c:v>
                </c:pt>
                <c:pt idx="901">
                  <c:v>40953</c:v>
                </c:pt>
                <c:pt idx="902">
                  <c:v>40952</c:v>
                </c:pt>
                <c:pt idx="903">
                  <c:v>40949</c:v>
                </c:pt>
                <c:pt idx="904">
                  <c:v>40948</c:v>
                </c:pt>
                <c:pt idx="905">
                  <c:v>40947</c:v>
                </c:pt>
                <c:pt idx="906">
                  <c:v>40946</c:v>
                </c:pt>
                <c:pt idx="907">
                  <c:v>40945</c:v>
                </c:pt>
                <c:pt idx="908">
                  <c:v>40942</c:v>
                </c:pt>
                <c:pt idx="909">
                  <c:v>40941</c:v>
                </c:pt>
                <c:pt idx="910">
                  <c:v>40940</c:v>
                </c:pt>
                <c:pt idx="911">
                  <c:v>40939</c:v>
                </c:pt>
                <c:pt idx="912">
                  <c:v>40938</c:v>
                </c:pt>
                <c:pt idx="913">
                  <c:v>40935</c:v>
                </c:pt>
                <c:pt idx="914">
                  <c:v>40934</c:v>
                </c:pt>
                <c:pt idx="915">
                  <c:v>40933</c:v>
                </c:pt>
                <c:pt idx="916">
                  <c:v>40932</c:v>
                </c:pt>
                <c:pt idx="917">
                  <c:v>40931</c:v>
                </c:pt>
                <c:pt idx="918">
                  <c:v>40928</c:v>
                </c:pt>
                <c:pt idx="919">
                  <c:v>40927</c:v>
                </c:pt>
                <c:pt idx="920">
                  <c:v>40926</c:v>
                </c:pt>
                <c:pt idx="921">
                  <c:v>40925</c:v>
                </c:pt>
                <c:pt idx="922">
                  <c:v>40924</c:v>
                </c:pt>
                <c:pt idx="923">
                  <c:v>40921</c:v>
                </c:pt>
                <c:pt idx="924">
                  <c:v>40920</c:v>
                </c:pt>
                <c:pt idx="925">
                  <c:v>40919</c:v>
                </c:pt>
                <c:pt idx="926">
                  <c:v>40918</c:v>
                </c:pt>
                <c:pt idx="927">
                  <c:v>40907</c:v>
                </c:pt>
                <c:pt idx="928">
                  <c:v>40906</c:v>
                </c:pt>
                <c:pt idx="929">
                  <c:v>40905</c:v>
                </c:pt>
                <c:pt idx="930">
                  <c:v>40904</c:v>
                </c:pt>
                <c:pt idx="931">
                  <c:v>40903</c:v>
                </c:pt>
                <c:pt idx="932">
                  <c:v>40900</c:v>
                </c:pt>
                <c:pt idx="933">
                  <c:v>40899</c:v>
                </c:pt>
                <c:pt idx="934">
                  <c:v>40898</c:v>
                </c:pt>
                <c:pt idx="935">
                  <c:v>40897</c:v>
                </c:pt>
                <c:pt idx="936">
                  <c:v>40896</c:v>
                </c:pt>
                <c:pt idx="937">
                  <c:v>40893</c:v>
                </c:pt>
                <c:pt idx="938">
                  <c:v>40892</c:v>
                </c:pt>
                <c:pt idx="939">
                  <c:v>40891</c:v>
                </c:pt>
                <c:pt idx="940">
                  <c:v>40890</c:v>
                </c:pt>
                <c:pt idx="941">
                  <c:v>40889</c:v>
                </c:pt>
                <c:pt idx="942">
                  <c:v>40886</c:v>
                </c:pt>
                <c:pt idx="943">
                  <c:v>40885</c:v>
                </c:pt>
                <c:pt idx="944">
                  <c:v>40884</c:v>
                </c:pt>
                <c:pt idx="945">
                  <c:v>40883</c:v>
                </c:pt>
                <c:pt idx="946">
                  <c:v>40882</c:v>
                </c:pt>
                <c:pt idx="947">
                  <c:v>40879</c:v>
                </c:pt>
                <c:pt idx="948">
                  <c:v>40878</c:v>
                </c:pt>
                <c:pt idx="949">
                  <c:v>40877</c:v>
                </c:pt>
                <c:pt idx="950">
                  <c:v>40876</c:v>
                </c:pt>
                <c:pt idx="951">
                  <c:v>40875</c:v>
                </c:pt>
                <c:pt idx="952">
                  <c:v>40872</c:v>
                </c:pt>
                <c:pt idx="953">
                  <c:v>40871</c:v>
                </c:pt>
                <c:pt idx="954">
                  <c:v>40870</c:v>
                </c:pt>
                <c:pt idx="955">
                  <c:v>40869</c:v>
                </c:pt>
                <c:pt idx="956">
                  <c:v>40868</c:v>
                </c:pt>
                <c:pt idx="957">
                  <c:v>40865</c:v>
                </c:pt>
                <c:pt idx="958">
                  <c:v>40864</c:v>
                </c:pt>
                <c:pt idx="959">
                  <c:v>40863</c:v>
                </c:pt>
                <c:pt idx="960">
                  <c:v>40862</c:v>
                </c:pt>
                <c:pt idx="961">
                  <c:v>40861</c:v>
                </c:pt>
                <c:pt idx="962">
                  <c:v>40858</c:v>
                </c:pt>
                <c:pt idx="963">
                  <c:v>40857</c:v>
                </c:pt>
                <c:pt idx="964">
                  <c:v>40856</c:v>
                </c:pt>
                <c:pt idx="965">
                  <c:v>40855</c:v>
                </c:pt>
                <c:pt idx="966">
                  <c:v>40854</c:v>
                </c:pt>
                <c:pt idx="967">
                  <c:v>40850</c:v>
                </c:pt>
                <c:pt idx="968">
                  <c:v>40849</c:v>
                </c:pt>
                <c:pt idx="969">
                  <c:v>40848</c:v>
                </c:pt>
                <c:pt idx="970">
                  <c:v>40847</c:v>
                </c:pt>
                <c:pt idx="971">
                  <c:v>40844</c:v>
                </c:pt>
                <c:pt idx="972">
                  <c:v>40843</c:v>
                </c:pt>
                <c:pt idx="973">
                  <c:v>40842</c:v>
                </c:pt>
                <c:pt idx="974">
                  <c:v>40841</c:v>
                </c:pt>
                <c:pt idx="975">
                  <c:v>40840</c:v>
                </c:pt>
                <c:pt idx="976">
                  <c:v>40837</c:v>
                </c:pt>
                <c:pt idx="977">
                  <c:v>40836</c:v>
                </c:pt>
                <c:pt idx="978">
                  <c:v>40835</c:v>
                </c:pt>
                <c:pt idx="979">
                  <c:v>40834</c:v>
                </c:pt>
                <c:pt idx="980">
                  <c:v>40833</c:v>
                </c:pt>
                <c:pt idx="981">
                  <c:v>40830</c:v>
                </c:pt>
                <c:pt idx="982">
                  <c:v>40829</c:v>
                </c:pt>
                <c:pt idx="983">
                  <c:v>40828</c:v>
                </c:pt>
                <c:pt idx="984">
                  <c:v>40827</c:v>
                </c:pt>
                <c:pt idx="985">
                  <c:v>40826</c:v>
                </c:pt>
                <c:pt idx="986">
                  <c:v>40823</c:v>
                </c:pt>
                <c:pt idx="987">
                  <c:v>40822</c:v>
                </c:pt>
                <c:pt idx="988">
                  <c:v>40821</c:v>
                </c:pt>
                <c:pt idx="989">
                  <c:v>40820</c:v>
                </c:pt>
                <c:pt idx="990">
                  <c:v>40819</c:v>
                </c:pt>
                <c:pt idx="991">
                  <c:v>40816</c:v>
                </c:pt>
                <c:pt idx="992">
                  <c:v>40815</c:v>
                </c:pt>
                <c:pt idx="993">
                  <c:v>40814</c:v>
                </c:pt>
                <c:pt idx="994">
                  <c:v>40813</c:v>
                </c:pt>
                <c:pt idx="995">
                  <c:v>40812</c:v>
                </c:pt>
                <c:pt idx="996">
                  <c:v>40809</c:v>
                </c:pt>
                <c:pt idx="997">
                  <c:v>40808</c:v>
                </c:pt>
                <c:pt idx="998">
                  <c:v>40807</c:v>
                </c:pt>
                <c:pt idx="999">
                  <c:v>40806</c:v>
                </c:pt>
                <c:pt idx="1000">
                  <c:v>40805</c:v>
                </c:pt>
                <c:pt idx="1001">
                  <c:v>40802</c:v>
                </c:pt>
                <c:pt idx="1002">
                  <c:v>40801</c:v>
                </c:pt>
                <c:pt idx="1003">
                  <c:v>40800</c:v>
                </c:pt>
                <c:pt idx="1004">
                  <c:v>40799</c:v>
                </c:pt>
                <c:pt idx="1005">
                  <c:v>40798</c:v>
                </c:pt>
                <c:pt idx="1006">
                  <c:v>40795</c:v>
                </c:pt>
                <c:pt idx="1007">
                  <c:v>40794</c:v>
                </c:pt>
                <c:pt idx="1008">
                  <c:v>40793</c:v>
                </c:pt>
                <c:pt idx="1009">
                  <c:v>40792</c:v>
                </c:pt>
                <c:pt idx="1010">
                  <c:v>40791</c:v>
                </c:pt>
                <c:pt idx="1011">
                  <c:v>40788</c:v>
                </c:pt>
                <c:pt idx="1012">
                  <c:v>40787</c:v>
                </c:pt>
                <c:pt idx="1013">
                  <c:v>40786</c:v>
                </c:pt>
                <c:pt idx="1014">
                  <c:v>40785</c:v>
                </c:pt>
                <c:pt idx="1015">
                  <c:v>40784</c:v>
                </c:pt>
                <c:pt idx="1016">
                  <c:v>40781</c:v>
                </c:pt>
                <c:pt idx="1017">
                  <c:v>40780</c:v>
                </c:pt>
                <c:pt idx="1018">
                  <c:v>40779</c:v>
                </c:pt>
                <c:pt idx="1019">
                  <c:v>40778</c:v>
                </c:pt>
                <c:pt idx="1020">
                  <c:v>40777</c:v>
                </c:pt>
                <c:pt idx="1021">
                  <c:v>40774</c:v>
                </c:pt>
                <c:pt idx="1022">
                  <c:v>40773</c:v>
                </c:pt>
                <c:pt idx="1023">
                  <c:v>40772</c:v>
                </c:pt>
                <c:pt idx="1024">
                  <c:v>40771</c:v>
                </c:pt>
                <c:pt idx="1025">
                  <c:v>40770</c:v>
                </c:pt>
                <c:pt idx="1026">
                  <c:v>40767</c:v>
                </c:pt>
                <c:pt idx="1027">
                  <c:v>40766</c:v>
                </c:pt>
                <c:pt idx="1028">
                  <c:v>40765</c:v>
                </c:pt>
                <c:pt idx="1029">
                  <c:v>40764</c:v>
                </c:pt>
                <c:pt idx="1030">
                  <c:v>40763</c:v>
                </c:pt>
                <c:pt idx="1031">
                  <c:v>40760</c:v>
                </c:pt>
                <c:pt idx="1032">
                  <c:v>40759</c:v>
                </c:pt>
                <c:pt idx="1033">
                  <c:v>40758</c:v>
                </c:pt>
                <c:pt idx="1034">
                  <c:v>40757</c:v>
                </c:pt>
                <c:pt idx="1035">
                  <c:v>40756</c:v>
                </c:pt>
                <c:pt idx="1036">
                  <c:v>40753</c:v>
                </c:pt>
                <c:pt idx="1037">
                  <c:v>40752</c:v>
                </c:pt>
                <c:pt idx="1038">
                  <c:v>40751</c:v>
                </c:pt>
                <c:pt idx="1039">
                  <c:v>40750</c:v>
                </c:pt>
                <c:pt idx="1040">
                  <c:v>40749</c:v>
                </c:pt>
                <c:pt idx="1041">
                  <c:v>40746</c:v>
                </c:pt>
                <c:pt idx="1042">
                  <c:v>40745</c:v>
                </c:pt>
                <c:pt idx="1043">
                  <c:v>40744</c:v>
                </c:pt>
                <c:pt idx="1044">
                  <c:v>40743</c:v>
                </c:pt>
                <c:pt idx="1045">
                  <c:v>40742</c:v>
                </c:pt>
                <c:pt idx="1046">
                  <c:v>40739</c:v>
                </c:pt>
                <c:pt idx="1047">
                  <c:v>40738</c:v>
                </c:pt>
                <c:pt idx="1048">
                  <c:v>40737</c:v>
                </c:pt>
                <c:pt idx="1049">
                  <c:v>40736</c:v>
                </c:pt>
                <c:pt idx="1050">
                  <c:v>40735</c:v>
                </c:pt>
                <c:pt idx="1051">
                  <c:v>40732</c:v>
                </c:pt>
                <c:pt idx="1052">
                  <c:v>40731</c:v>
                </c:pt>
                <c:pt idx="1053">
                  <c:v>40730</c:v>
                </c:pt>
                <c:pt idx="1054">
                  <c:v>40729</c:v>
                </c:pt>
                <c:pt idx="1055">
                  <c:v>40728</c:v>
                </c:pt>
                <c:pt idx="1056">
                  <c:v>40725</c:v>
                </c:pt>
                <c:pt idx="1057">
                  <c:v>40724</c:v>
                </c:pt>
                <c:pt idx="1058">
                  <c:v>40723</c:v>
                </c:pt>
                <c:pt idx="1059">
                  <c:v>40722</c:v>
                </c:pt>
                <c:pt idx="1060">
                  <c:v>40721</c:v>
                </c:pt>
                <c:pt idx="1061">
                  <c:v>40718</c:v>
                </c:pt>
                <c:pt idx="1062">
                  <c:v>40717</c:v>
                </c:pt>
                <c:pt idx="1063">
                  <c:v>40716</c:v>
                </c:pt>
                <c:pt idx="1064">
                  <c:v>40715</c:v>
                </c:pt>
                <c:pt idx="1065">
                  <c:v>40714</c:v>
                </c:pt>
                <c:pt idx="1066">
                  <c:v>40711</c:v>
                </c:pt>
                <c:pt idx="1067">
                  <c:v>40710</c:v>
                </c:pt>
                <c:pt idx="1068">
                  <c:v>40709</c:v>
                </c:pt>
                <c:pt idx="1069">
                  <c:v>40708</c:v>
                </c:pt>
                <c:pt idx="1070">
                  <c:v>40704</c:v>
                </c:pt>
                <c:pt idx="1071">
                  <c:v>40703</c:v>
                </c:pt>
                <c:pt idx="1072">
                  <c:v>40702</c:v>
                </c:pt>
                <c:pt idx="1073">
                  <c:v>40701</c:v>
                </c:pt>
                <c:pt idx="1074">
                  <c:v>40700</c:v>
                </c:pt>
                <c:pt idx="1075">
                  <c:v>40697</c:v>
                </c:pt>
                <c:pt idx="1076">
                  <c:v>40696</c:v>
                </c:pt>
                <c:pt idx="1077">
                  <c:v>40695</c:v>
                </c:pt>
                <c:pt idx="1078">
                  <c:v>40694</c:v>
                </c:pt>
                <c:pt idx="1079">
                  <c:v>40693</c:v>
                </c:pt>
                <c:pt idx="1080">
                  <c:v>40690</c:v>
                </c:pt>
                <c:pt idx="1081">
                  <c:v>40689</c:v>
                </c:pt>
                <c:pt idx="1082">
                  <c:v>40688</c:v>
                </c:pt>
                <c:pt idx="1083">
                  <c:v>40687</c:v>
                </c:pt>
                <c:pt idx="1084">
                  <c:v>40686</c:v>
                </c:pt>
                <c:pt idx="1085">
                  <c:v>40683</c:v>
                </c:pt>
                <c:pt idx="1086">
                  <c:v>40682</c:v>
                </c:pt>
                <c:pt idx="1087">
                  <c:v>40681</c:v>
                </c:pt>
                <c:pt idx="1088">
                  <c:v>40680</c:v>
                </c:pt>
                <c:pt idx="1089">
                  <c:v>40679</c:v>
                </c:pt>
                <c:pt idx="1090">
                  <c:v>40676</c:v>
                </c:pt>
                <c:pt idx="1091">
                  <c:v>40675</c:v>
                </c:pt>
                <c:pt idx="1092">
                  <c:v>40674</c:v>
                </c:pt>
                <c:pt idx="1093">
                  <c:v>40673</c:v>
                </c:pt>
                <c:pt idx="1094">
                  <c:v>40669</c:v>
                </c:pt>
                <c:pt idx="1095">
                  <c:v>40668</c:v>
                </c:pt>
                <c:pt idx="1096">
                  <c:v>40667</c:v>
                </c:pt>
                <c:pt idx="1097">
                  <c:v>40666</c:v>
                </c:pt>
                <c:pt idx="1098">
                  <c:v>40662</c:v>
                </c:pt>
                <c:pt idx="1099">
                  <c:v>40661</c:v>
                </c:pt>
                <c:pt idx="1100">
                  <c:v>40660</c:v>
                </c:pt>
                <c:pt idx="1101">
                  <c:v>40659</c:v>
                </c:pt>
                <c:pt idx="1102">
                  <c:v>40658</c:v>
                </c:pt>
                <c:pt idx="1103">
                  <c:v>40655</c:v>
                </c:pt>
                <c:pt idx="1104">
                  <c:v>40654</c:v>
                </c:pt>
                <c:pt idx="1105">
                  <c:v>40653</c:v>
                </c:pt>
                <c:pt idx="1106">
                  <c:v>40652</c:v>
                </c:pt>
                <c:pt idx="1107">
                  <c:v>40651</c:v>
                </c:pt>
                <c:pt idx="1108">
                  <c:v>40648</c:v>
                </c:pt>
                <c:pt idx="1109">
                  <c:v>40647</c:v>
                </c:pt>
                <c:pt idx="1110">
                  <c:v>40646</c:v>
                </c:pt>
                <c:pt idx="1111">
                  <c:v>40645</c:v>
                </c:pt>
                <c:pt idx="1112">
                  <c:v>40644</c:v>
                </c:pt>
                <c:pt idx="1113">
                  <c:v>40641</c:v>
                </c:pt>
                <c:pt idx="1114">
                  <c:v>40640</c:v>
                </c:pt>
                <c:pt idx="1115">
                  <c:v>40639</c:v>
                </c:pt>
                <c:pt idx="1116">
                  <c:v>40638</c:v>
                </c:pt>
                <c:pt idx="1117">
                  <c:v>40637</c:v>
                </c:pt>
                <c:pt idx="1118">
                  <c:v>40634</c:v>
                </c:pt>
                <c:pt idx="1119">
                  <c:v>40633</c:v>
                </c:pt>
                <c:pt idx="1120">
                  <c:v>40632</c:v>
                </c:pt>
                <c:pt idx="1121">
                  <c:v>40631</c:v>
                </c:pt>
                <c:pt idx="1122">
                  <c:v>40630</c:v>
                </c:pt>
                <c:pt idx="1123">
                  <c:v>40627</c:v>
                </c:pt>
                <c:pt idx="1124">
                  <c:v>40626</c:v>
                </c:pt>
                <c:pt idx="1125">
                  <c:v>40625</c:v>
                </c:pt>
                <c:pt idx="1126">
                  <c:v>40624</c:v>
                </c:pt>
                <c:pt idx="1127">
                  <c:v>40623</c:v>
                </c:pt>
                <c:pt idx="1128">
                  <c:v>40620</c:v>
                </c:pt>
                <c:pt idx="1129">
                  <c:v>40619</c:v>
                </c:pt>
                <c:pt idx="1130">
                  <c:v>40618</c:v>
                </c:pt>
                <c:pt idx="1131">
                  <c:v>40617</c:v>
                </c:pt>
                <c:pt idx="1132">
                  <c:v>40616</c:v>
                </c:pt>
                <c:pt idx="1133">
                  <c:v>40613</c:v>
                </c:pt>
                <c:pt idx="1134">
                  <c:v>40612</c:v>
                </c:pt>
                <c:pt idx="1135">
                  <c:v>40611</c:v>
                </c:pt>
                <c:pt idx="1136">
                  <c:v>40607</c:v>
                </c:pt>
                <c:pt idx="1137">
                  <c:v>40606</c:v>
                </c:pt>
                <c:pt idx="1138">
                  <c:v>40605</c:v>
                </c:pt>
                <c:pt idx="1139">
                  <c:v>40604</c:v>
                </c:pt>
                <c:pt idx="1140">
                  <c:v>40603</c:v>
                </c:pt>
                <c:pt idx="1141">
                  <c:v>40602</c:v>
                </c:pt>
                <c:pt idx="1142">
                  <c:v>40599</c:v>
                </c:pt>
                <c:pt idx="1143">
                  <c:v>40598</c:v>
                </c:pt>
                <c:pt idx="1144">
                  <c:v>40596</c:v>
                </c:pt>
                <c:pt idx="1145">
                  <c:v>40595</c:v>
                </c:pt>
                <c:pt idx="1146">
                  <c:v>40592</c:v>
                </c:pt>
                <c:pt idx="1147">
                  <c:v>40591</c:v>
                </c:pt>
                <c:pt idx="1148">
                  <c:v>40590</c:v>
                </c:pt>
                <c:pt idx="1149">
                  <c:v>40589</c:v>
                </c:pt>
                <c:pt idx="1150">
                  <c:v>40588</c:v>
                </c:pt>
                <c:pt idx="1151">
                  <c:v>40585</c:v>
                </c:pt>
                <c:pt idx="1152">
                  <c:v>40584</c:v>
                </c:pt>
                <c:pt idx="1153">
                  <c:v>40583</c:v>
                </c:pt>
                <c:pt idx="1154">
                  <c:v>40582</c:v>
                </c:pt>
                <c:pt idx="1155">
                  <c:v>40581</c:v>
                </c:pt>
                <c:pt idx="1156">
                  <c:v>40578</c:v>
                </c:pt>
                <c:pt idx="1157">
                  <c:v>40577</c:v>
                </c:pt>
                <c:pt idx="1158">
                  <c:v>40576</c:v>
                </c:pt>
                <c:pt idx="1159">
                  <c:v>40575</c:v>
                </c:pt>
                <c:pt idx="1160">
                  <c:v>40574</c:v>
                </c:pt>
                <c:pt idx="1161">
                  <c:v>40571</c:v>
                </c:pt>
                <c:pt idx="1162">
                  <c:v>40570</c:v>
                </c:pt>
                <c:pt idx="1163">
                  <c:v>40569</c:v>
                </c:pt>
                <c:pt idx="1164">
                  <c:v>40568</c:v>
                </c:pt>
                <c:pt idx="1165">
                  <c:v>40567</c:v>
                </c:pt>
                <c:pt idx="1166">
                  <c:v>40564</c:v>
                </c:pt>
                <c:pt idx="1167">
                  <c:v>40563</c:v>
                </c:pt>
                <c:pt idx="1168">
                  <c:v>40562</c:v>
                </c:pt>
                <c:pt idx="1169">
                  <c:v>40561</c:v>
                </c:pt>
                <c:pt idx="1170">
                  <c:v>40560</c:v>
                </c:pt>
                <c:pt idx="1171">
                  <c:v>40557</c:v>
                </c:pt>
                <c:pt idx="1172">
                  <c:v>40556</c:v>
                </c:pt>
                <c:pt idx="1173">
                  <c:v>40555</c:v>
                </c:pt>
                <c:pt idx="1174">
                  <c:v>40554</c:v>
                </c:pt>
                <c:pt idx="1175">
                  <c:v>40543</c:v>
                </c:pt>
                <c:pt idx="1176">
                  <c:v>40542</c:v>
                </c:pt>
                <c:pt idx="1177">
                  <c:v>40541</c:v>
                </c:pt>
                <c:pt idx="1178">
                  <c:v>40540</c:v>
                </c:pt>
                <c:pt idx="1179">
                  <c:v>40539</c:v>
                </c:pt>
                <c:pt idx="1180">
                  <c:v>40536</c:v>
                </c:pt>
                <c:pt idx="1181">
                  <c:v>40535</c:v>
                </c:pt>
                <c:pt idx="1182">
                  <c:v>40534</c:v>
                </c:pt>
                <c:pt idx="1183">
                  <c:v>40533</c:v>
                </c:pt>
                <c:pt idx="1184">
                  <c:v>40532</c:v>
                </c:pt>
                <c:pt idx="1185">
                  <c:v>40529</c:v>
                </c:pt>
                <c:pt idx="1186">
                  <c:v>40528</c:v>
                </c:pt>
                <c:pt idx="1187">
                  <c:v>40527</c:v>
                </c:pt>
                <c:pt idx="1188">
                  <c:v>40526</c:v>
                </c:pt>
                <c:pt idx="1189">
                  <c:v>40525</c:v>
                </c:pt>
                <c:pt idx="1190">
                  <c:v>40522</c:v>
                </c:pt>
                <c:pt idx="1191">
                  <c:v>40521</c:v>
                </c:pt>
                <c:pt idx="1192">
                  <c:v>40520</c:v>
                </c:pt>
                <c:pt idx="1193">
                  <c:v>40519</c:v>
                </c:pt>
                <c:pt idx="1194">
                  <c:v>40518</c:v>
                </c:pt>
                <c:pt idx="1195">
                  <c:v>40515</c:v>
                </c:pt>
                <c:pt idx="1196">
                  <c:v>40514</c:v>
                </c:pt>
                <c:pt idx="1197">
                  <c:v>40513</c:v>
                </c:pt>
                <c:pt idx="1198">
                  <c:v>40512</c:v>
                </c:pt>
                <c:pt idx="1199">
                  <c:v>40511</c:v>
                </c:pt>
                <c:pt idx="1200">
                  <c:v>40508</c:v>
                </c:pt>
                <c:pt idx="1201">
                  <c:v>40507</c:v>
                </c:pt>
                <c:pt idx="1202">
                  <c:v>40506</c:v>
                </c:pt>
                <c:pt idx="1203">
                  <c:v>40505</c:v>
                </c:pt>
                <c:pt idx="1204">
                  <c:v>40504</c:v>
                </c:pt>
                <c:pt idx="1205">
                  <c:v>40501</c:v>
                </c:pt>
                <c:pt idx="1206">
                  <c:v>40500</c:v>
                </c:pt>
                <c:pt idx="1207">
                  <c:v>40499</c:v>
                </c:pt>
                <c:pt idx="1208">
                  <c:v>40498</c:v>
                </c:pt>
                <c:pt idx="1209">
                  <c:v>40497</c:v>
                </c:pt>
                <c:pt idx="1210">
                  <c:v>40495</c:v>
                </c:pt>
                <c:pt idx="1211">
                  <c:v>40494</c:v>
                </c:pt>
                <c:pt idx="1212">
                  <c:v>40493</c:v>
                </c:pt>
                <c:pt idx="1213">
                  <c:v>40492</c:v>
                </c:pt>
                <c:pt idx="1214">
                  <c:v>40491</c:v>
                </c:pt>
                <c:pt idx="1215">
                  <c:v>40490</c:v>
                </c:pt>
                <c:pt idx="1216">
                  <c:v>40485</c:v>
                </c:pt>
                <c:pt idx="1217">
                  <c:v>40484</c:v>
                </c:pt>
                <c:pt idx="1218">
                  <c:v>40483</c:v>
                </c:pt>
                <c:pt idx="1219">
                  <c:v>40480</c:v>
                </c:pt>
                <c:pt idx="1220">
                  <c:v>40479</c:v>
                </c:pt>
                <c:pt idx="1221">
                  <c:v>40478</c:v>
                </c:pt>
                <c:pt idx="1222">
                  <c:v>40477</c:v>
                </c:pt>
                <c:pt idx="1223">
                  <c:v>40476</c:v>
                </c:pt>
                <c:pt idx="1224">
                  <c:v>40473</c:v>
                </c:pt>
                <c:pt idx="1225">
                  <c:v>40472</c:v>
                </c:pt>
                <c:pt idx="1226">
                  <c:v>40471</c:v>
                </c:pt>
                <c:pt idx="1227">
                  <c:v>40470</c:v>
                </c:pt>
                <c:pt idx="1228">
                  <c:v>40469</c:v>
                </c:pt>
                <c:pt idx="1229">
                  <c:v>40466</c:v>
                </c:pt>
                <c:pt idx="1230">
                  <c:v>40465</c:v>
                </c:pt>
                <c:pt idx="1231">
                  <c:v>40464</c:v>
                </c:pt>
                <c:pt idx="1232">
                  <c:v>40463</c:v>
                </c:pt>
                <c:pt idx="1233">
                  <c:v>40462</c:v>
                </c:pt>
                <c:pt idx="1234">
                  <c:v>40459</c:v>
                </c:pt>
                <c:pt idx="1235">
                  <c:v>40458</c:v>
                </c:pt>
                <c:pt idx="1236">
                  <c:v>40457</c:v>
                </c:pt>
                <c:pt idx="1237">
                  <c:v>40456</c:v>
                </c:pt>
                <c:pt idx="1238">
                  <c:v>40455</c:v>
                </c:pt>
                <c:pt idx="1239">
                  <c:v>40452</c:v>
                </c:pt>
                <c:pt idx="1240">
                  <c:v>40451</c:v>
                </c:pt>
                <c:pt idx="1241">
                  <c:v>40450</c:v>
                </c:pt>
                <c:pt idx="1242">
                  <c:v>40449</c:v>
                </c:pt>
                <c:pt idx="1243">
                  <c:v>40448</c:v>
                </c:pt>
                <c:pt idx="1244">
                  <c:v>40445</c:v>
                </c:pt>
                <c:pt idx="1245">
                  <c:v>40444</c:v>
                </c:pt>
                <c:pt idx="1246">
                  <c:v>40443</c:v>
                </c:pt>
                <c:pt idx="1247">
                  <c:v>40442</c:v>
                </c:pt>
                <c:pt idx="1248">
                  <c:v>40441</c:v>
                </c:pt>
                <c:pt idx="1249">
                  <c:v>40438</c:v>
                </c:pt>
                <c:pt idx="1250">
                  <c:v>40437</c:v>
                </c:pt>
                <c:pt idx="1251">
                  <c:v>40436</c:v>
                </c:pt>
                <c:pt idx="1252">
                  <c:v>40435</c:v>
                </c:pt>
                <c:pt idx="1253">
                  <c:v>40434</c:v>
                </c:pt>
                <c:pt idx="1254">
                  <c:v>40431</c:v>
                </c:pt>
                <c:pt idx="1255">
                  <c:v>40430</c:v>
                </c:pt>
                <c:pt idx="1256">
                  <c:v>40429</c:v>
                </c:pt>
                <c:pt idx="1257">
                  <c:v>40428</c:v>
                </c:pt>
                <c:pt idx="1258">
                  <c:v>40427</c:v>
                </c:pt>
                <c:pt idx="1259">
                  <c:v>40424</c:v>
                </c:pt>
                <c:pt idx="1260">
                  <c:v>40423</c:v>
                </c:pt>
                <c:pt idx="1261">
                  <c:v>40422</c:v>
                </c:pt>
                <c:pt idx="1262">
                  <c:v>40421</c:v>
                </c:pt>
                <c:pt idx="1263">
                  <c:v>40420</c:v>
                </c:pt>
                <c:pt idx="1264">
                  <c:v>40417</c:v>
                </c:pt>
                <c:pt idx="1265">
                  <c:v>40416</c:v>
                </c:pt>
                <c:pt idx="1266">
                  <c:v>40415</c:v>
                </c:pt>
                <c:pt idx="1267">
                  <c:v>40414</c:v>
                </c:pt>
                <c:pt idx="1268">
                  <c:v>40413</c:v>
                </c:pt>
                <c:pt idx="1269">
                  <c:v>40410</c:v>
                </c:pt>
                <c:pt idx="1270">
                  <c:v>40409</c:v>
                </c:pt>
                <c:pt idx="1271">
                  <c:v>40408</c:v>
                </c:pt>
                <c:pt idx="1272">
                  <c:v>40407</c:v>
                </c:pt>
                <c:pt idx="1273">
                  <c:v>40406</c:v>
                </c:pt>
                <c:pt idx="1274">
                  <c:v>40403</c:v>
                </c:pt>
                <c:pt idx="1275">
                  <c:v>40402</c:v>
                </c:pt>
                <c:pt idx="1276">
                  <c:v>40401</c:v>
                </c:pt>
                <c:pt idx="1277">
                  <c:v>40400</c:v>
                </c:pt>
                <c:pt idx="1278">
                  <c:v>40399</c:v>
                </c:pt>
                <c:pt idx="1279">
                  <c:v>40396</c:v>
                </c:pt>
                <c:pt idx="1280">
                  <c:v>40395</c:v>
                </c:pt>
                <c:pt idx="1281">
                  <c:v>40394</c:v>
                </c:pt>
                <c:pt idx="1282">
                  <c:v>40393</c:v>
                </c:pt>
                <c:pt idx="1283">
                  <c:v>40392</c:v>
                </c:pt>
                <c:pt idx="1284">
                  <c:v>40389</c:v>
                </c:pt>
                <c:pt idx="1285">
                  <c:v>40388</c:v>
                </c:pt>
                <c:pt idx="1286">
                  <c:v>40387</c:v>
                </c:pt>
                <c:pt idx="1287">
                  <c:v>40386</c:v>
                </c:pt>
                <c:pt idx="1288">
                  <c:v>40385</c:v>
                </c:pt>
                <c:pt idx="1289">
                  <c:v>40382</c:v>
                </c:pt>
                <c:pt idx="1290">
                  <c:v>40381</c:v>
                </c:pt>
                <c:pt idx="1291">
                  <c:v>40380</c:v>
                </c:pt>
                <c:pt idx="1292">
                  <c:v>40379</c:v>
                </c:pt>
                <c:pt idx="1293">
                  <c:v>40378</c:v>
                </c:pt>
                <c:pt idx="1294">
                  <c:v>40375</c:v>
                </c:pt>
                <c:pt idx="1295">
                  <c:v>40374</c:v>
                </c:pt>
                <c:pt idx="1296">
                  <c:v>40373</c:v>
                </c:pt>
                <c:pt idx="1297">
                  <c:v>40372</c:v>
                </c:pt>
                <c:pt idx="1298">
                  <c:v>40371</c:v>
                </c:pt>
                <c:pt idx="1299">
                  <c:v>40368</c:v>
                </c:pt>
                <c:pt idx="1300">
                  <c:v>40367</c:v>
                </c:pt>
                <c:pt idx="1301">
                  <c:v>40366</c:v>
                </c:pt>
                <c:pt idx="1302">
                  <c:v>40365</c:v>
                </c:pt>
                <c:pt idx="1303">
                  <c:v>40364</c:v>
                </c:pt>
                <c:pt idx="1304">
                  <c:v>40361</c:v>
                </c:pt>
                <c:pt idx="1305">
                  <c:v>40360</c:v>
                </c:pt>
              </c:numCache>
            </c:numRef>
          </c:cat>
          <c:val>
            <c:numRef>
              <c:f>Лист2!$G$9:$G$1314</c:f>
              <c:numCache>
                <c:formatCode>_-* #,##0_р_._-;\-* #,##0_р_._-;_-* "-"??_р_._-;_-@_-</c:formatCode>
                <c:ptCount val="130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48000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2400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370.35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39992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1120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29600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0.85000000000000009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2800</c:v>
                </c:pt>
                <c:pt idx="208">
                  <c:v>0</c:v>
                </c:pt>
                <c:pt idx="209">
                  <c:v>0</c:v>
                </c:pt>
                <c:pt idx="210">
                  <c:v>11.04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1.9000000000000001</c:v>
                </c:pt>
                <c:pt idx="219">
                  <c:v>0</c:v>
                </c:pt>
                <c:pt idx="220">
                  <c:v>0</c:v>
                </c:pt>
                <c:pt idx="221">
                  <c:v>240</c:v>
                </c:pt>
                <c:pt idx="222">
                  <c:v>160</c:v>
                </c:pt>
                <c:pt idx="223">
                  <c:v>568.80999999999983</c:v>
                </c:pt>
                <c:pt idx="224">
                  <c:v>0</c:v>
                </c:pt>
                <c:pt idx="225">
                  <c:v>1600</c:v>
                </c:pt>
                <c:pt idx="226">
                  <c:v>2.9499999999999997</c:v>
                </c:pt>
                <c:pt idx="227">
                  <c:v>2.2400000000000002</c:v>
                </c:pt>
                <c:pt idx="228">
                  <c:v>4.76</c:v>
                </c:pt>
                <c:pt idx="229">
                  <c:v>0</c:v>
                </c:pt>
                <c:pt idx="230">
                  <c:v>5.4700000000000006</c:v>
                </c:pt>
                <c:pt idx="231">
                  <c:v>0</c:v>
                </c:pt>
                <c:pt idx="232">
                  <c:v>92.13</c:v>
                </c:pt>
                <c:pt idx="233">
                  <c:v>0</c:v>
                </c:pt>
                <c:pt idx="234">
                  <c:v>0</c:v>
                </c:pt>
                <c:pt idx="235">
                  <c:v>40</c:v>
                </c:pt>
                <c:pt idx="236">
                  <c:v>0</c:v>
                </c:pt>
                <c:pt idx="237">
                  <c:v>0</c:v>
                </c:pt>
                <c:pt idx="238">
                  <c:v>320</c:v>
                </c:pt>
                <c:pt idx="239">
                  <c:v>251.26</c:v>
                </c:pt>
                <c:pt idx="240">
                  <c:v>0</c:v>
                </c:pt>
                <c:pt idx="241">
                  <c:v>18.16</c:v>
                </c:pt>
                <c:pt idx="242">
                  <c:v>0</c:v>
                </c:pt>
                <c:pt idx="243">
                  <c:v>400</c:v>
                </c:pt>
                <c:pt idx="244">
                  <c:v>640</c:v>
                </c:pt>
                <c:pt idx="245">
                  <c:v>320</c:v>
                </c:pt>
                <c:pt idx="246">
                  <c:v>0</c:v>
                </c:pt>
                <c:pt idx="247">
                  <c:v>0</c:v>
                </c:pt>
                <c:pt idx="248">
                  <c:v>120.84</c:v>
                </c:pt>
                <c:pt idx="249">
                  <c:v>0</c:v>
                </c:pt>
                <c:pt idx="250">
                  <c:v>0</c:v>
                </c:pt>
                <c:pt idx="251">
                  <c:v>1619.62</c:v>
                </c:pt>
                <c:pt idx="252">
                  <c:v>0</c:v>
                </c:pt>
                <c:pt idx="253">
                  <c:v>0</c:v>
                </c:pt>
                <c:pt idx="254">
                  <c:v>400</c:v>
                </c:pt>
                <c:pt idx="255">
                  <c:v>8.4500000000000011</c:v>
                </c:pt>
                <c:pt idx="256">
                  <c:v>160</c:v>
                </c:pt>
                <c:pt idx="257">
                  <c:v>0</c:v>
                </c:pt>
                <c:pt idx="258">
                  <c:v>9.7000000000000011</c:v>
                </c:pt>
                <c:pt idx="259">
                  <c:v>560</c:v>
                </c:pt>
                <c:pt idx="260">
                  <c:v>0</c:v>
                </c:pt>
                <c:pt idx="261">
                  <c:v>27.01</c:v>
                </c:pt>
                <c:pt idx="262">
                  <c:v>320</c:v>
                </c:pt>
                <c:pt idx="263">
                  <c:v>200</c:v>
                </c:pt>
                <c:pt idx="264">
                  <c:v>0</c:v>
                </c:pt>
                <c:pt idx="265">
                  <c:v>9.49</c:v>
                </c:pt>
                <c:pt idx="266">
                  <c:v>0</c:v>
                </c:pt>
                <c:pt idx="267">
                  <c:v>240</c:v>
                </c:pt>
                <c:pt idx="268">
                  <c:v>320</c:v>
                </c:pt>
                <c:pt idx="269">
                  <c:v>20.71</c:v>
                </c:pt>
                <c:pt idx="270">
                  <c:v>0</c:v>
                </c:pt>
                <c:pt idx="271">
                  <c:v>160</c:v>
                </c:pt>
                <c:pt idx="272">
                  <c:v>800</c:v>
                </c:pt>
                <c:pt idx="273">
                  <c:v>12.06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160</c:v>
                </c:pt>
                <c:pt idx="279">
                  <c:v>0</c:v>
                </c:pt>
                <c:pt idx="280">
                  <c:v>0</c:v>
                </c:pt>
                <c:pt idx="281">
                  <c:v>400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440</c:v>
                </c:pt>
                <c:pt idx="286">
                  <c:v>0</c:v>
                </c:pt>
                <c:pt idx="287">
                  <c:v>120</c:v>
                </c:pt>
                <c:pt idx="288">
                  <c:v>0</c:v>
                </c:pt>
                <c:pt idx="289">
                  <c:v>360</c:v>
                </c:pt>
                <c:pt idx="290">
                  <c:v>480</c:v>
                </c:pt>
                <c:pt idx="291">
                  <c:v>2400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240</c:v>
                </c:pt>
                <c:pt idx="303">
                  <c:v>0</c:v>
                </c:pt>
                <c:pt idx="304">
                  <c:v>680</c:v>
                </c:pt>
                <c:pt idx="305">
                  <c:v>0</c:v>
                </c:pt>
                <c:pt idx="306">
                  <c:v>0</c:v>
                </c:pt>
                <c:pt idx="307">
                  <c:v>240</c:v>
                </c:pt>
                <c:pt idx="308">
                  <c:v>0</c:v>
                </c:pt>
                <c:pt idx="309">
                  <c:v>480</c:v>
                </c:pt>
                <c:pt idx="310">
                  <c:v>0</c:v>
                </c:pt>
                <c:pt idx="311">
                  <c:v>20080</c:v>
                </c:pt>
                <c:pt idx="312">
                  <c:v>0</c:v>
                </c:pt>
                <c:pt idx="313">
                  <c:v>0</c:v>
                </c:pt>
                <c:pt idx="314">
                  <c:v>1.6</c:v>
                </c:pt>
                <c:pt idx="315">
                  <c:v>0</c:v>
                </c:pt>
                <c:pt idx="316">
                  <c:v>1.2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30.8</c:v>
                </c:pt>
                <c:pt idx="324">
                  <c:v>0</c:v>
                </c:pt>
                <c:pt idx="325">
                  <c:v>0</c:v>
                </c:pt>
                <c:pt idx="326">
                  <c:v>5.6</c:v>
                </c:pt>
                <c:pt idx="327">
                  <c:v>0</c:v>
                </c:pt>
                <c:pt idx="328">
                  <c:v>165.6</c:v>
                </c:pt>
                <c:pt idx="329">
                  <c:v>0</c:v>
                </c:pt>
                <c:pt idx="330">
                  <c:v>0.96000000000000008</c:v>
                </c:pt>
                <c:pt idx="331">
                  <c:v>1.36</c:v>
                </c:pt>
                <c:pt idx="332">
                  <c:v>0</c:v>
                </c:pt>
                <c:pt idx="333">
                  <c:v>4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8</c:v>
                </c:pt>
                <c:pt idx="339">
                  <c:v>72085.600000000006</c:v>
                </c:pt>
                <c:pt idx="340">
                  <c:v>0</c:v>
                </c:pt>
                <c:pt idx="341">
                  <c:v>80</c:v>
                </c:pt>
                <c:pt idx="342">
                  <c:v>240</c:v>
                </c:pt>
                <c:pt idx="343">
                  <c:v>80</c:v>
                </c:pt>
                <c:pt idx="344">
                  <c:v>0</c:v>
                </c:pt>
                <c:pt idx="345">
                  <c:v>0</c:v>
                </c:pt>
                <c:pt idx="346">
                  <c:v>320</c:v>
                </c:pt>
                <c:pt idx="347">
                  <c:v>480</c:v>
                </c:pt>
                <c:pt idx="348">
                  <c:v>400</c:v>
                </c:pt>
                <c:pt idx="349">
                  <c:v>1312.6899999999998</c:v>
                </c:pt>
                <c:pt idx="350">
                  <c:v>0</c:v>
                </c:pt>
                <c:pt idx="351">
                  <c:v>240</c:v>
                </c:pt>
                <c:pt idx="352">
                  <c:v>68</c:v>
                </c:pt>
                <c:pt idx="353">
                  <c:v>2400</c:v>
                </c:pt>
                <c:pt idx="354">
                  <c:v>0</c:v>
                </c:pt>
                <c:pt idx="355">
                  <c:v>160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320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1000</c:v>
                </c:pt>
                <c:pt idx="368">
                  <c:v>240</c:v>
                </c:pt>
                <c:pt idx="369">
                  <c:v>0</c:v>
                </c:pt>
                <c:pt idx="370">
                  <c:v>320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400</c:v>
                </c:pt>
                <c:pt idx="375">
                  <c:v>483.04</c:v>
                </c:pt>
                <c:pt idx="376">
                  <c:v>0</c:v>
                </c:pt>
                <c:pt idx="377">
                  <c:v>0</c:v>
                </c:pt>
                <c:pt idx="378">
                  <c:v>800</c:v>
                </c:pt>
                <c:pt idx="379">
                  <c:v>0</c:v>
                </c:pt>
                <c:pt idx="380">
                  <c:v>320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160</c:v>
                </c:pt>
                <c:pt idx="390">
                  <c:v>0</c:v>
                </c:pt>
                <c:pt idx="391">
                  <c:v>240</c:v>
                </c:pt>
                <c:pt idx="392">
                  <c:v>0</c:v>
                </c:pt>
                <c:pt idx="393">
                  <c:v>8000</c:v>
                </c:pt>
                <c:pt idx="394">
                  <c:v>1400</c:v>
                </c:pt>
                <c:pt idx="395">
                  <c:v>78808.63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200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240</c:v>
                </c:pt>
                <c:pt idx="408">
                  <c:v>0</c:v>
                </c:pt>
                <c:pt idx="409">
                  <c:v>36</c:v>
                </c:pt>
                <c:pt idx="410">
                  <c:v>0</c:v>
                </c:pt>
                <c:pt idx="411">
                  <c:v>0</c:v>
                </c:pt>
                <c:pt idx="412">
                  <c:v>40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1952</c:v>
                </c:pt>
                <c:pt idx="419">
                  <c:v>0</c:v>
                </c:pt>
                <c:pt idx="420">
                  <c:v>1296</c:v>
                </c:pt>
                <c:pt idx="421">
                  <c:v>19.2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116.8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320</c:v>
                </c:pt>
                <c:pt idx="439">
                  <c:v>0</c:v>
                </c:pt>
                <c:pt idx="440">
                  <c:v>70</c:v>
                </c:pt>
                <c:pt idx="441">
                  <c:v>1320</c:v>
                </c:pt>
                <c:pt idx="442">
                  <c:v>0</c:v>
                </c:pt>
                <c:pt idx="443">
                  <c:v>16</c:v>
                </c:pt>
                <c:pt idx="444">
                  <c:v>636</c:v>
                </c:pt>
                <c:pt idx="445">
                  <c:v>28</c:v>
                </c:pt>
                <c:pt idx="446">
                  <c:v>0</c:v>
                </c:pt>
                <c:pt idx="447">
                  <c:v>60</c:v>
                </c:pt>
                <c:pt idx="448">
                  <c:v>0</c:v>
                </c:pt>
                <c:pt idx="449">
                  <c:v>1280</c:v>
                </c:pt>
                <c:pt idx="450">
                  <c:v>160</c:v>
                </c:pt>
                <c:pt idx="451">
                  <c:v>0</c:v>
                </c:pt>
                <c:pt idx="452">
                  <c:v>0</c:v>
                </c:pt>
                <c:pt idx="453">
                  <c:v>208.8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40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240</c:v>
                </c:pt>
                <c:pt idx="467">
                  <c:v>320</c:v>
                </c:pt>
                <c:pt idx="468">
                  <c:v>0</c:v>
                </c:pt>
                <c:pt idx="469">
                  <c:v>0</c:v>
                </c:pt>
                <c:pt idx="470">
                  <c:v>400</c:v>
                </c:pt>
                <c:pt idx="471">
                  <c:v>120</c:v>
                </c:pt>
                <c:pt idx="472">
                  <c:v>400</c:v>
                </c:pt>
                <c:pt idx="473">
                  <c:v>6400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160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240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336</c:v>
                </c:pt>
                <c:pt idx="486">
                  <c:v>160</c:v>
                </c:pt>
                <c:pt idx="487">
                  <c:v>16</c:v>
                </c:pt>
                <c:pt idx="488">
                  <c:v>16</c:v>
                </c:pt>
                <c:pt idx="489">
                  <c:v>0</c:v>
                </c:pt>
                <c:pt idx="490">
                  <c:v>56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190</c:v>
                </c:pt>
                <c:pt idx="498">
                  <c:v>0</c:v>
                </c:pt>
                <c:pt idx="499">
                  <c:v>30.8</c:v>
                </c:pt>
                <c:pt idx="500">
                  <c:v>1600</c:v>
                </c:pt>
                <c:pt idx="501">
                  <c:v>240</c:v>
                </c:pt>
                <c:pt idx="502">
                  <c:v>0</c:v>
                </c:pt>
                <c:pt idx="503">
                  <c:v>0</c:v>
                </c:pt>
                <c:pt idx="504">
                  <c:v>288.8</c:v>
                </c:pt>
                <c:pt idx="505">
                  <c:v>0</c:v>
                </c:pt>
                <c:pt idx="506">
                  <c:v>0</c:v>
                </c:pt>
                <c:pt idx="507">
                  <c:v>400</c:v>
                </c:pt>
                <c:pt idx="508">
                  <c:v>400</c:v>
                </c:pt>
                <c:pt idx="509">
                  <c:v>52.8</c:v>
                </c:pt>
                <c:pt idx="510">
                  <c:v>0</c:v>
                </c:pt>
                <c:pt idx="511">
                  <c:v>160</c:v>
                </c:pt>
                <c:pt idx="512">
                  <c:v>0</c:v>
                </c:pt>
                <c:pt idx="513">
                  <c:v>12</c:v>
                </c:pt>
                <c:pt idx="514">
                  <c:v>87.6</c:v>
                </c:pt>
                <c:pt idx="515">
                  <c:v>0</c:v>
                </c:pt>
                <c:pt idx="516">
                  <c:v>0</c:v>
                </c:pt>
                <c:pt idx="517">
                  <c:v>24</c:v>
                </c:pt>
                <c:pt idx="518">
                  <c:v>1600</c:v>
                </c:pt>
                <c:pt idx="519">
                  <c:v>636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70.400000000000006</c:v>
                </c:pt>
                <c:pt idx="524">
                  <c:v>123.6</c:v>
                </c:pt>
                <c:pt idx="525">
                  <c:v>40</c:v>
                </c:pt>
                <c:pt idx="526">
                  <c:v>0</c:v>
                </c:pt>
                <c:pt idx="527">
                  <c:v>12</c:v>
                </c:pt>
                <c:pt idx="528">
                  <c:v>140</c:v>
                </c:pt>
                <c:pt idx="529">
                  <c:v>0</c:v>
                </c:pt>
                <c:pt idx="530">
                  <c:v>160</c:v>
                </c:pt>
                <c:pt idx="531">
                  <c:v>120</c:v>
                </c:pt>
                <c:pt idx="532">
                  <c:v>0</c:v>
                </c:pt>
                <c:pt idx="533">
                  <c:v>0</c:v>
                </c:pt>
                <c:pt idx="534">
                  <c:v>160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5600</c:v>
                </c:pt>
                <c:pt idx="540">
                  <c:v>3200</c:v>
                </c:pt>
                <c:pt idx="541">
                  <c:v>1760</c:v>
                </c:pt>
                <c:pt idx="542">
                  <c:v>160</c:v>
                </c:pt>
                <c:pt idx="543">
                  <c:v>9920</c:v>
                </c:pt>
                <c:pt idx="544">
                  <c:v>400</c:v>
                </c:pt>
                <c:pt idx="545">
                  <c:v>3920</c:v>
                </c:pt>
                <c:pt idx="546">
                  <c:v>0</c:v>
                </c:pt>
                <c:pt idx="547">
                  <c:v>0</c:v>
                </c:pt>
                <c:pt idx="548">
                  <c:v>240</c:v>
                </c:pt>
                <c:pt idx="549">
                  <c:v>4192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2800</c:v>
                </c:pt>
                <c:pt idx="557">
                  <c:v>4480</c:v>
                </c:pt>
                <c:pt idx="558">
                  <c:v>0</c:v>
                </c:pt>
                <c:pt idx="559">
                  <c:v>1400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20080</c:v>
                </c:pt>
                <c:pt idx="564">
                  <c:v>320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160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320</c:v>
                </c:pt>
                <c:pt idx="576">
                  <c:v>0</c:v>
                </c:pt>
                <c:pt idx="577">
                  <c:v>22076</c:v>
                </c:pt>
                <c:pt idx="578">
                  <c:v>0</c:v>
                </c:pt>
                <c:pt idx="579">
                  <c:v>0</c:v>
                </c:pt>
                <c:pt idx="580">
                  <c:v>26.4</c:v>
                </c:pt>
                <c:pt idx="581">
                  <c:v>0</c:v>
                </c:pt>
                <c:pt idx="582">
                  <c:v>0</c:v>
                </c:pt>
                <c:pt idx="583">
                  <c:v>80</c:v>
                </c:pt>
                <c:pt idx="584">
                  <c:v>79.599999999999994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72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320</c:v>
                </c:pt>
                <c:pt idx="598">
                  <c:v>80</c:v>
                </c:pt>
                <c:pt idx="599">
                  <c:v>0</c:v>
                </c:pt>
                <c:pt idx="600">
                  <c:v>344</c:v>
                </c:pt>
                <c:pt idx="601">
                  <c:v>400</c:v>
                </c:pt>
                <c:pt idx="602">
                  <c:v>40</c:v>
                </c:pt>
                <c:pt idx="603">
                  <c:v>1200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40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120</c:v>
                </c:pt>
                <c:pt idx="633">
                  <c:v>0</c:v>
                </c:pt>
                <c:pt idx="634">
                  <c:v>25000</c:v>
                </c:pt>
                <c:pt idx="635">
                  <c:v>30994.5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200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96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1600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29348</c:v>
                </c:pt>
                <c:pt idx="657">
                  <c:v>2000</c:v>
                </c:pt>
                <c:pt idx="658">
                  <c:v>94.89</c:v>
                </c:pt>
                <c:pt idx="659">
                  <c:v>0</c:v>
                </c:pt>
                <c:pt idx="660">
                  <c:v>0</c:v>
                </c:pt>
                <c:pt idx="661">
                  <c:v>24</c:v>
                </c:pt>
                <c:pt idx="662">
                  <c:v>13920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200</c:v>
                </c:pt>
                <c:pt idx="674">
                  <c:v>0</c:v>
                </c:pt>
                <c:pt idx="675">
                  <c:v>0</c:v>
                </c:pt>
                <c:pt idx="676">
                  <c:v>120</c:v>
                </c:pt>
                <c:pt idx="677">
                  <c:v>0</c:v>
                </c:pt>
                <c:pt idx="678">
                  <c:v>0</c:v>
                </c:pt>
                <c:pt idx="679">
                  <c:v>544</c:v>
                </c:pt>
                <c:pt idx="680">
                  <c:v>140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7132</c:v>
                </c:pt>
                <c:pt idx="686">
                  <c:v>0</c:v>
                </c:pt>
                <c:pt idx="687">
                  <c:v>400</c:v>
                </c:pt>
                <c:pt idx="688">
                  <c:v>192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200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240</c:v>
                </c:pt>
                <c:pt idx="697">
                  <c:v>20</c:v>
                </c:pt>
                <c:pt idx="698">
                  <c:v>90.72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480</c:v>
                </c:pt>
                <c:pt idx="703">
                  <c:v>0</c:v>
                </c:pt>
                <c:pt idx="704">
                  <c:v>160</c:v>
                </c:pt>
                <c:pt idx="705">
                  <c:v>240</c:v>
                </c:pt>
                <c:pt idx="706">
                  <c:v>240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300.58</c:v>
                </c:pt>
                <c:pt idx="713">
                  <c:v>600</c:v>
                </c:pt>
                <c:pt idx="714">
                  <c:v>0</c:v>
                </c:pt>
                <c:pt idx="715">
                  <c:v>0</c:v>
                </c:pt>
                <c:pt idx="716">
                  <c:v>600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2000</c:v>
                </c:pt>
                <c:pt idx="724">
                  <c:v>396</c:v>
                </c:pt>
                <c:pt idx="725">
                  <c:v>0</c:v>
                </c:pt>
                <c:pt idx="726">
                  <c:v>0</c:v>
                </c:pt>
                <c:pt idx="727">
                  <c:v>1200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120</c:v>
                </c:pt>
                <c:pt idx="733">
                  <c:v>12.4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160</c:v>
                </c:pt>
                <c:pt idx="738">
                  <c:v>0</c:v>
                </c:pt>
                <c:pt idx="739">
                  <c:v>2120</c:v>
                </c:pt>
                <c:pt idx="740">
                  <c:v>360</c:v>
                </c:pt>
                <c:pt idx="741">
                  <c:v>0</c:v>
                </c:pt>
                <c:pt idx="742">
                  <c:v>48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3.3499999999999996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400</c:v>
                </c:pt>
                <c:pt idx="754">
                  <c:v>480</c:v>
                </c:pt>
                <c:pt idx="755">
                  <c:v>2080</c:v>
                </c:pt>
                <c:pt idx="756">
                  <c:v>0</c:v>
                </c:pt>
                <c:pt idx="757">
                  <c:v>0</c:v>
                </c:pt>
                <c:pt idx="758">
                  <c:v>400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400</c:v>
                </c:pt>
                <c:pt idx="764">
                  <c:v>12552</c:v>
                </c:pt>
                <c:pt idx="765">
                  <c:v>240</c:v>
                </c:pt>
                <c:pt idx="766">
                  <c:v>0</c:v>
                </c:pt>
                <c:pt idx="767">
                  <c:v>0</c:v>
                </c:pt>
                <c:pt idx="768">
                  <c:v>240</c:v>
                </c:pt>
                <c:pt idx="769">
                  <c:v>400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400</c:v>
                </c:pt>
                <c:pt idx="775">
                  <c:v>0</c:v>
                </c:pt>
                <c:pt idx="776">
                  <c:v>0</c:v>
                </c:pt>
                <c:pt idx="777">
                  <c:v>320</c:v>
                </c:pt>
                <c:pt idx="778">
                  <c:v>0</c:v>
                </c:pt>
                <c:pt idx="779">
                  <c:v>160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400</c:v>
                </c:pt>
                <c:pt idx="789">
                  <c:v>32</c:v>
                </c:pt>
                <c:pt idx="790">
                  <c:v>0</c:v>
                </c:pt>
                <c:pt idx="791">
                  <c:v>1200</c:v>
                </c:pt>
                <c:pt idx="792">
                  <c:v>0</c:v>
                </c:pt>
                <c:pt idx="793">
                  <c:v>0</c:v>
                </c:pt>
                <c:pt idx="794">
                  <c:v>3848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9800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480</c:v>
                </c:pt>
                <c:pt idx="808">
                  <c:v>2520</c:v>
                </c:pt>
                <c:pt idx="809">
                  <c:v>800</c:v>
                </c:pt>
                <c:pt idx="810">
                  <c:v>120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650.31999999999994</c:v>
                </c:pt>
                <c:pt idx="815">
                  <c:v>312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1040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116</c:v>
                </c:pt>
                <c:pt idx="825">
                  <c:v>160</c:v>
                </c:pt>
                <c:pt idx="826">
                  <c:v>0</c:v>
                </c:pt>
                <c:pt idx="827">
                  <c:v>0</c:v>
                </c:pt>
                <c:pt idx="828">
                  <c:v>5988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800</c:v>
                </c:pt>
                <c:pt idx="833">
                  <c:v>2000</c:v>
                </c:pt>
                <c:pt idx="834">
                  <c:v>0</c:v>
                </c:pt>
                <c:pt idx="835">
                  <c:v>0</c:v>
                </c:pt>
                <c:pt idx="836">
                  <c:v>31.2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160</c:v>
                </c:pt>
                <c:pt idx="841">
                  <c:v>0</c:v>
                </c:pt>
                <c:pt idx="842">
                  <c:v>0</c:v>
                </c:pt>
                <c:pt idx="843">
                  <c:v>400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288</c:v>
                </c:pt>
                <c:pt idx="849">
                  <c:v>3900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5600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1040</c:v>
                </c:pt>
                <c:pt idx="858">
                  <c:v>0</c:v>
                </c:pt>
                <c:pt idx="859">
                  <c:v>0</c:v>
                </c:pt>
                <c:pt idx="860">
                  <c:v>240</c:v>
                </c:pt>
                <c:pt idx="861">
                  <c:v>0</c:v>
                </c:pt>
                <c:pt idx="862">
                  <c:v>12000</c:v>
                </c:pt>
                <c:pt idx="863">
                  <c:v>0</c:v>
                </c:pt>
                <c:pt idx="864">
                  <c:v>0</c:v>
                </c:pt>
                <c:pt idx="865">
                  <c:v>400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7424</c:v>
                </c:pt>
                <c:pt idx="872">
                  <c:v>0</c:v>
                </c:pt>
                <c:pt idx="873">
                  <c:v>6</c:v>
                </c:pt>
                <c:pt idx="874">
                  <c:v>0</c:v>
                </c:pt>
                <c:pt idx="875">
                  <c:v>4000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160</c:v>
                </c:pt>
                <c:pt idx="882">
                  <c:v>400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240</c:v>
                </c:pt>
                <c:pt idx="887">
                  <c:v>160</c:v>
                </c:pt>
                <c:pt idx="888">
                  <c:v>0</c:v>
                </c:pt>
                <c:pt idx="889">
                  <c:v>0</c:v>
                </c:pt>
                <c:pt idx="890">
                  <c:v>39.89</c:v>
                </c:pt>
                <c:pt idx="891">
                  <c:v>0</c:v>
                </c:pt>
                <c:pt idx="892">
                  <c:v>4000</c:v>
                </c:pt>
                <c:pt idx="893">
                  <c:v>0</c:v>
                </c:pt>
                <c:pt idx="894">
                  <c:v>0</c:v>
                </c:pt>
                <c:pt idx="895">
                  <c:v>676</c:v>
                </c:pt>
                <c:pt idx="896">
                  <c:v>320</c:v>
                </c:pt>
                <c:pt idx="897">
                  <c:v>0</c:v>
                </c:pt>
                <c:pt idx="898">
                  <c:v>0</c:v>
                </c:pt>
                <c:pt idx="899">
                  <c:v>240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560</c:v>
                </c:pt>
                <c:pt idx="905">
                  <c:v>0</c:v>
                </c:pt>
                <c:pt idx="906">
                  <c:v>720</c:v>
                </c:pt>
                <c:pt idx="907">
                  <c:v>28</c:v>
                </c:pt>
                <c:pt idx="908">
                  <c:v>0</c:v>
                </c:pt>
                <c:pt idx="909">
                  <c:v>0</c:v>
                </c:pt>
                <c:pt idx="910">
                  <c:v>38.720000000000006</c:v>
                </c:pt>
                <c:pt idx="911">
                  <c:v>0</c:v>
                </c:pt>
                <c:pt idx="912">
                  <c:v>0</c:v>
                </c:pt>
                <c:pt idx="913">
                  <c:v>916</c:v>
                </c:pt>
                <c:pt idx="914">
                  <c:v>32</c:v>
                </c:pt>
                <c:pt idx="915">
                  <c:v>0</c:v>
                </c:pt>
                <c:pt idx="916">
                  <c:v>344</c:v>
                </c:pt>
                <c:pt idx="917">
                  <c:v>0</c:v>
                </c:pt>
                <c:pt idx="918">
                  <c:v>0</c:v>
                </c:pt>
                <c:pt idx="919">
                  <c:v>9080</c:v>
                </c:pt>
                <c:pt idx="920">
                  <c:v>0</c:v>
                </c:pt>
                <c:pt idx="921">
                  <c:v>80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3.66</c:v>
                </c:pt>
                <c:pt idx="927">
                  <c:v>0</c:v>
                </c:pt>
                <c:pt idx="928">
                  <c:v>480</c:v>
                </c:pt>
                <c:pt idx="929">
                  <c:v>2112</c:v>
                </c:pt>
                <c:pt idx="930">
                  <c:v>664.53</c:v>
                </c:pt>
                <c:pt idx="931">
                  <c:v>24</c:v>
                </c:pt>
                <c:pt idx="932">
                  <c:v>220</c:v>
                </c:pt>
                <c:pt idx="933">
                  <c:v>200</c:v>
                </c:pt>
                <c:pt idx="934">
                  <c:v>80</c:v>
                </c:pt>
                <c:pt idx="935">
                  <c:v>3.04</c:v>
                </c:pt>
                <c:pt idx="936">
                  <c:v>40</c:v>
                </c:pt>
                <c:pt idx="937">
                  <c:v>0</c:v>
                </c:pt>
                <c:pt idx="938">
                  <c:v>1440</c:v>
                </c:pt>
                <c:pt idx="939">
                  <c:v>8000</c:v>
                </c:pt>
                <c:pt idx="940">
                  <c:v>40</c:v>
                </c:pt>
                <c:pt idx="941">
                  <c:v>0</c:v>
                </c:pt>
                <c:pt idx="942">
                  <c:v>0</c:v>
                </c:pt>
                <c:pt idx="943">
                  <c:v>2460</c:v>
                </c:pt>
                <c:pt idx="944">
                  <c:v>0</c:v>
                </c:pt>
                <c:pt idx="945">
                  <c:v>0</c:v>
                </c:pt>
                <c:pt idx="946">
                  <c:v>112</c:v>
                </c:pt>
                <c:pt idx="947">
                  <c:v>0</c:v>
                </c:pt>
                <c:pt idx="948">
                  <c:v>160</c:v>
                </c:pt>
                <c:pt idx="949">
                  <c:v>400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80</c:v>
                </c:pt>
                <c:pt idx="954">
                  <c:v>200</c:v>
                </c:pt>
                <c:pt idx="955">
                  <c:v>1600</c:v>
                </c:pt>
                <c:pt idx="956">
                  <c:v>40</c:v>
                </c:pt>
                <c:pt idx="957">
                  <c:v>0</c:v>
                </c:pt>
                <c:pt idx="958">
                  <c:v>800</c:v>
                </c:pt>
                <c:pt idx="959">
                  <c:v>0</c:v>
                </c:pt>
                <c:pt idx="960">
                  <c:v>0</c:v>
                </c:pt>
                <c:pt idx="961">
                  <c:v>48</c:v>
                </c:pt>
                <c:pt idx="962">
                  <c:v>0</c:v>
                </c:pt>
                <c:pt idx="963">
                  <c:v>80</c:v>
                </c:pt>
                <c:pt idx="964">
                  <c:v>0</c:v>
                </c:pt>
                <c:pt idx="965">
                  <c:v>960</c:v>
                </c:pt>
                <c:pt idx="966">
                  <c:v>0</c:v>
                </c:pt>
                <c:pt idx="967">
                  <c:v>400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1600</c:v>
                </c:pt>
                <c:pt idx="973">
                  <c:v>0</c:v>
                </c:pt>
                <c:pt idx="974">
                  <c:v>1359.92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982.6</c:v>
                </c:pt>
                <c:pt idx="982">
                  <c:v>80</c:v>
                </c:pt>
                <c:pt idx="983">
                  <c:v>0</c:v>
                </c:pt>
                <c:pt idx="984">
                  <c:v>80.11999999999999</c:v>
                </c:pt>
                <c:pt idx="985">
                  <c:v>111.45</c:v>
                </c:pt>
                <c:pt idx="986">
                  <c:v>664</c:v>
                </c:pt>
                <c:pt idx="987">
                  <c:v>80</c:v>
                </c:pt>
                <c:pt idx="988">
                  <c:v>1304</c:v>
                </c:pt>
                <c:pt idx="989">
                  <c:v>160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96</c:v>
                </c:pt>
                <c:pt idx="994">
                  <c:v>0</c:v>
                </c:pt>
                <c:pt idx="995">
                  <c:v>800</c:v>
                </c:pt>
                <c:pt idx="996">
                  <c:v>6.56</c:v>
                </c:pt>
                <c:pt idx="997">
                  <c:v>36</c:v>
                </c:pt>
                <c:pt idx="998">
                  <c:v>168</c:v>
                </c:pt>
                <c:pt idx="999">
                  <c:v>192</c:v>
                </c:pt>
                <c:pt idx="1000">
                  <c:v>2371.1999999999998</c:v>
                </c:pt>
                <c:pt idx="1001">
                  <c:v>400</c:v>
                </c:pt>
                <c:pt idx="1002">
                  <c:v>0</c:v>
                </c:pt>
                <c:pt idx="1003">
                  <c:v>1228.8</c:v>
                </c:pt>
                <c:pt idx="1004">
                  <c:v>1600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48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160</c:v>
                </c:pt>
                <c:pt idx="1013">
                  <c:v>0</c:v>
                </c:pt>
                <c:pt idx="1014">
                  <c:v>8000</c:v>
                </c:pt>
                <c:pt idx="1015">
                  <c:v>0</c:v>
                </c:pt>
                <c:pt idx="1016">
                  <c:v>99.8</c:v>
                </c:pt>
                <c:pt idx="1017">
                  <c:v>7480</c:v>
                </c:pt>
                <c:pt idx="1018">
                  <c:v>0</c:v>
                </c:pt>
                <c:pt idx="1019">
                  <c:v>24</c:v>
                </c:pt>
                <c:pt idx="1020">
                  <c:v>0</c:v>
                </c:pt>
                <c:pt idx="1021">
                  <c:v>0</c:v>
                </c:pt>
                <c:pt idx="1022">
                  <c:v>40</c:v>
                </c:pt>
                <c:pt idx="1023">
                  <c:v>920</c:v>
                </c:pt>
                <c:pt idx="1024">
                  <c:v>160</c:v>
                </c:pt>
                <c:pt idx="1025">
                  <c:v>2204</c:v>
                </c:pt>
                <c:pt idx="1026">
                  <c:v>124.75</c:v>
                </c:pt>
                <c:pt idx="1027">
                  <c:v>160</c:v>
                </c:pt>
                <c:pt idx="1028">
                  <c:v>0</c:v>
                </c:pt>
                <c:pt idx="1029">
                  <c:v>0</c:v>
                </c:pt>
                <c:pt idx="1030">
                  <c:v>240</c:v>
                </c:pt>
                <c:pt idx="1031">
                  <c:v>0</c:v>
                </c:pt>
                <c:pt idx="1032">
                  <c:v>17.920000000000002</c:v>
                </c:pt>
                <c:pt idx="1033">
                  <c:v>0</c:v>
                </c:pt>
                <c:pt idx="1034">
                  <c:v>400</c:v>
                </c:pt>
                <c:pt idx="1035">
                  <c:v>0</c:v>
                </c:pt>
                <c:pt idx="1036">
                  <c:v>0</c:v>
                </c:pt>
                <c:pt idx="1037">
                  <c:v>440</c:v>
                </c:pt>
                <c:pt idx="1038">
                  <c:v>2200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800</c:v>
                </c:pt>
                <c:pt idx="1048">
                  <c:v>0</c:v>
                </c:pt>
                <c:pt idx="1049">
                  <c:v>240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12000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1512</c:v>
                </c:pt>
                <c:pt idx="1059">
                  <c:v>0</c:v>
                </c:pt>
                <c:pt idx="1060">
                  <c:v>0</c:v>
                </c:pt>
                <c:pt idx="1061">
                  <c:v>10.4</c:v>
                </c:pt>
                <c:pt idx="1062">
                  <c:v>32</c:v>
                </c:pt>
                <c:pt idx="1063">
                  <c:v>0</c:v>
                </c:pt>
                <c:pt idx="1064">
                  <c:v>0</c:v>
                </c:pt>
                <c:pt idx="1065">
                  <c:v>200</c:v>
                </c:pt>
                <c:pt idx="1066">
                  <c:v>16</c:v>
                </c:pt>
                <c:pt idx="1067">
                  <c:v>1600</c:v>
                </c:pt>
                <c:pt idx="1068">
                  <c:v>1072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2400</c:v>
                </c:pt>
                <c:pt idx="1075">
                  <c:v>0</c:v>
                </c:pt>
                <c:pt idx="1076">
                  <c:v>240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56</c:v>
                </c:pt>
                <c:pt idx="1086">
                  <c:v>200</c:v>
                </c:pt>
                <c:pt idx="1087">
                  <c:v>0</c:v>
                </c:pt>
                <c:pt idx="1088">
                  <c:v>20</c:v>
                </c:pt>
                <c:pt idx="1089">
                  <c:v>0</c:v>
                </c:pt>
                <c:pt idx="1090">
                  <c:v>5200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80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24</c:v>
                </c:pt>
                <c:pt idx="1099">
                  <c:v>0</c:v>
                </c:pt>
                <c:pt idx="1100">
                  <c:v>72</c:v>
                </c:pt>
                <c:pt idx="1101">
                  <c:v>0</c:v>
                </c:pt>
                <c:pt idx="1102">
                  <c:v>0</c:v>
                </c:pt>
                <c:pt idx="1103">
                  <c:v>20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2280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360</c:v>
                </c:pt>
                <c:pt idx="1114">
                  <c:v>0</c:v>
                </c:pt>
                <c:pt idx="1115">
                  <c:v>160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0.8</c:v>
                </c:pt>
                <c:pt idx="1120">
                  <c:v>7840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7600</c:v>
                </c:pt>
                <c:pt idx="1129">
                  <c:v>0</c:v>
                </c:pt>
                <c:pt idx="1130">
                  <c:v>112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160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40</c:v>
                </c:pt>
                <c:pt idx="1144">
                  <c:v>242.10999999999999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256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120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40</c:v>
                </c:pt>
                <c:pt idx="1172">
                  <c:v>0</c:v>
                </c:pt>
                <c:pt idx="1173">
                  <c:v>53.33</c:v>
                </c:pt>
                <c:pt idx="1174">
                  <c:v>0</c:v>
                </c:pt>
                <c:pt idx="1175">
                  <c:v>800</c:v>
                </c:pt>
                <c:pt idx="1176">
                  <c:v>120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800</c:v>
                </c:pt>
                <c:pt idx="1186">
                  <c:v>0</c:v>
                </c:pt>
                <c:pt idx="1187">
                  <c:v>540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64</c:v>
                </c:pt>
                <c:pt idx="1192">
                  <c:v>1332.95</c:v>
                </c:pt>
                <c:pt idx="1193">
                  <c:v>0</c:v>
                </c:pt>
                <c:pt idx="1194">
                  <c:v>120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880</c:v>
                </c:pt>
                <c:pt idx="1201">
                  <c:v>0</c:v>
                </c:pt>
                <c:pt idx="1202">
                  <c:v>564.79999999999995</c:v>
                </c:pt>
                <c:pt idx="1203">
                  <c:v>1600</c:v>
                </c:pt>
                <c:pt idx="1204">
                  <c:v>160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240</c:v>
                </c:pt>
                <c:pt idx="1214">
                  <c:v>0</c:v>
                </c:pt>
                <c:pt idx="1215">
                  <c:v>160</c:v>
                </c:pt>
                <c:pt idx="1216">
                  <c:v>80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160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12</c:v>
                </c:pt>
                <c:pt idx="1225">
                  <c:v>36</c:v>
                </c:pt>
                <c:pt idx="1226">
                  <c:v>0</c:v>
                </c:pt>
                <c:pt idx="1227">
                  <c:v>160</c:v>
                </c:pt>
                <c:pt idx="1228">
                  <c:v>480</c:v>
                </c:pt>
                <c:pt idx="1229">
                  <c:v>0</c:v>
                </c:pt>
                <c:pt idx="1230">
                  <c:v>184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160</c:v>
                </c:pt>
                <c:pt idx="1237">
                  <c:v>160</c:v>
                </c:pt>
                <c:pt idx="1238">
                  <c:v>0</c:v>
                </c:pt>
                <c:pt idx="1239">
                  <c:v>0</c:v>
                </c:pt>
                <c:pt idx="1240">
                  <c:v>10.4</c:v>
                </c:pt>
                <c:pt idx="1241">
                  <c:v>5241.6500000000005</c:v>
                </c:pt>
                <c:pt idx="1242">
                  <c:v>0</c:v>
                </c:pt>
                <c:pt idx="1243">
                  <c:v>240</c:v>
                </c:pt>
                <c:pt idx="1244">
                  <c:v>8.4</c:v>
                </c:pt>
                <c:pt idx="1245">
                  <c:v>0</c:v>
                </c:pt>
                <c:pt idx="1246">
                  <c:v>240</c:v>
                </c:pt>
                <c:pt idx="1247">
                  <c:v>160</c:v>
                </c:pt>
                <c:pt idx="1248">
                  <c:v>0</c:v>
                </c:pt>
                <c:pt idx="1249">
                  <c:v>2560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800</c:v>
                </c:pt>
                <c:pt idx="1269">
                  <c:v>0</c:v>
                </c:pt>
                <c:pt idx="1270">
                  <c:v>208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80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</c:numCache>
            </c:numRef>
          </c:val>
        </c:ser>
        <c:axId val="106822272"/>
        <c:axId val="108548480"/>
      </c:areaChart>
      <c:dateAx>
        <c:axId val="106822272"/>
        <c:scaling>
          <c:orientation val="minMax"/>
          <c:max val="42186"/>
          <c:min val="41821"/>
        </c:scaling>
        <c:axPos val="b"/>
        <c:majorGridlines/>
        <c:numFmt formatCode="dd/mm/yyyy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8548480"/>
        <c:crosses val="autoZero"/>
        <c:auto val="1"/>
        <c:lblOffset val="100"/>
        <c:majorUnit val="1"/>
        <c:majorTimeUnit val="months"/>
      </c:dateAx>
      <c:valAx>
        <c:axId val="108548480"/>
        <c:scaling>
          <c:orientation val="minMax"/>
        </c:scaling>
        <c:axPos val="l"/>
        <c:majorGridlines/>
        <c:numFmt formatCode="_-* #,##0_р_._-;\-* #,##0_р_._-;_-* &quot;-&quot;??_р_._-;_-@_-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6822272"/>
        <c:crosses val="autoZero"/>
        <c:crossBetween val="midCat"/>
      </c:valAx>
      <c:spPr>
        <a:solidFill>
          <a:schemeClr val="accent5">
            <a:lumMod val="20000"/>
            <a:lumOff val="80000"/>
          </a:schemeClr>
        </a:solidFill>
      </c:spPr>
    </c:plotArea>
    <c:legend>
      <c:legendPos val="r"/>
      <c:layout/>
      <c:txPr>
        <a:bodyPr/>
        <a:lstStyle/>
        <a:p>
          <a:pPr>
            <a:defRPr sz="1200" b="1"/>
          </a:pPr>
          <a:endParaRPr lang="ru-RU"/>
        </a:p>
      </c:txPr>
    </c:legend>
    <c:plotVisOnly val="1"/>
  </c:chart>
  <c:spPr>
    <a:ln>
      <a:noFill/>
    </a:ln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areaChart>
        <c:grouping val="stacked"/>
        <c:ser>
          <c:idx val="0"/>
          <c:order val="0"/>
          <c:tx>
            <c:strRef>
              <c:f>Лист4!$B$53</c:f>
              <c:strCache>
                <c:ptCount val="1"/>
                <c:pt idx="0">
                  <c:v>1 день</c:v>
                </c:pt>
              </c:strCache>
            </c:strRef>
          </c:tx>
          <c:cat>
            <c:numRef>
              <c:f>Лист4!$A$54:$A$1361</c:f>
              <c:numCache>
                <c:formatCode>dd/mm/yyyy</c:formatCode>
                <c:ptCount val="1308"/>
                <c:pt idx="0">
                  <c:v>42279</c:v>
                </c:pt>
                <c:pt idx="1">
                  <c:v>42278</c:v>
                </c:pt>
                <c:pt idx="2">
                  <c:v>42277</c:v>
                </c:pt>
                <c:pt idx="3">
                  <c:v>42276</c:v>
                </c:pt>
                <c:pt idx="4">
                  <c:v>42275</c:v>
                </c:pt>
                <c:pt idx="5">
                  <c:v>42272</c:v>
                </c:pt>
                <c:pt idx="6">
                  <c:v>42271</c:v>
                </c:pt>
                <c:pt idx="7">
                  <c:v>42270</c:v>
                </c:pt>
                <c:pt idx="8">
                  <c:v>42269</c:v>
                </c:pt>
                <c:pt idx="9">
                  <c:v>42268</c:v>
                </c:pt>
                <c:pt idx="10">
                  <c:v>42265</c:v>
                </c:pt>
                <c:pt idx="11">
                  <c:v>42264</c:v>
                </c:pt>
                <c:pt idx="12">
                  <c:v>42263</c:v>
                </c:pt>
                <c:pt idx="13">
                  <c:v>42262</c:v>
                </c:pt>
                <c:pt idx="14">
                  <c:v>42261</c:v>
                </c:pt>
                <c:pt idx="15">
                  <c:v>42258</c:v>
                </c:pt>
                <c:pt idx="16">
                  <c:v>42257</c:v>
                </c:pt>
                <c:pt idx="17">
                  <c:v>42256</c:v>
                </c:pt>
                <c:pt idx="18">
                  <c:v>42255</c:v>
                </c:pt>
                <c:pt idx="19">
                  <c:v>42254</c:v>
                </c:pt>
                <c:pt idx="20">
                  <c:v>42251</c:v>
                </c:pt>
                <c:pt idx="21">
                  <c:v>42250</c:v>
                </c:pt>
                <c:pt idx="22">
                  <c:v>42249</c:v>
                </c:pt>
                <c:pt idx="23">
                  <c:v>42248</c:v>
                </c:pt>
                <c:pt idx="24">
                  <c:v>42247</c:v>
                </c:pt>
                <c:pt idx="25">
                  <c:v>42244</c:v>
                </c:pt>
                <c:pt idx="26">
                  <c:v>42243</c:v>
                </c:pt>
                <c:pt idx="27">
                  <c:v>42242</c:v>
                </c:pt>
                <c:pt idx="28">
                  <c:v>42241</c:v>
                </c:pt>
                <c:pt idx="29">
                  <c:v>42240</c:v>
                </c:pt>
                <c:pt idx="30">
                  <c:v>42237</c:v>
                </c:pt>
                <c:pt idx="31">
                  <c:v>42236</c:v>
                </c:pt>
                <c:pt idx="32">
                  <c:v>42235</c:v>
                </c:pt>
                <c:pt idx="33">
                  <c:v>42234</c:v>
                </c:pt>
                <c:pt idx="34">
                  <c:v>42233</c:v>
                </c:pt>
                <c:pt idx="35">
                  <c:v>42230</c:v>
                </c:pt>
                <c:pt idx="36">
                  <c:v>42229</c:v>
                </c:pt>
                <c:pt idx="37">
                  <c:v>42228</c:v>
                </c:pt>
                <c:pt idx="38">
                  <c:v>42227</c:v>
                </c:pt>
                <c:pt idx="39">
                  <c:v>42226</c:v>
                </c:pt>
                <c:pt idx="40">
                  <c:v>42223</c:v>
                </c:pt>
                <c:pt idx="41">
                  <c:v>42222</c:v>
                </c:pt>
                <c:pt idx="42">
                  <c:v>42221</c:v>
                </c:pt>
                <c:pt idx="43">
                  <c:v>42220</c:v>
                </c:pt>
                <c:pt idx="44">
                  <c:v>42219</c:v>
                </c:pt>
                <c:pt idx="45">
                  <c:v>42216</c:v>
                </c:pt>
                <c:pt idx="46">
                  <c:v>42215</c:v>
                </c:pt>
                <c:pt idx="47">
                  <c:v>42214</c:v>
                </c:pt>
                <c:pt idx="48">
                  <c:v>42213</c:v>
                </c:pt>
                <c:pt idx="49">
                  <c:v>42212</c:v>
                </c:pt>
                <c:pt idx="50">
                  <c:v>42209</c:v>
                </c:pt>
                <c:pt idx="51">
                  <c:v>42208</c:v>
                </c:pt>
                <c:pt idx="52">
                  <c:v>42207</c:v>
                </c:pt>
                <c:pt idx="53">
                  <c:v>42206</c:v>
                </c:pt>
                <c:pt idx="54">
                  <c:v>42205</c:v>
                </c:pt>
                <c:pt idx="55">
                  <c:v>42202</c:v>
                </c:pt>
                <c:pt idx="56">
                  <c:v>42201</c:v>
                </c:pt>
                <c:pt idx="57">
                  <c:v>42200</c:v>
                </c:pt>
                <c:pt idx="58">
                  <c:v>42199</c:v>
                </c:pt>
                <c:pt idx="59">
                  <c:v>42198</c:v>
                </c:pt>
                <c:pt idx="60">
                  <c:v>42195</c:v>
                </c:pt>
                <c:pt idx="61">
                  <c:v>42194</c:v>
                </c:pt>
                <c:pt idx="62">
                  <c:v>42193</c:v>
                </c:pt>
                <c:pt idx="63">
                  <c:v>42192</c:v>
                </c:pt>
                <c:pt idx="64">
                  <c:v>42191</c:v>
                </c:pt>
                <c:pt idx="65">
                  <c:v>42188</c:v>
                </c:pt>
                <c:pt idx="66">
                  <c:v>42187</c:v>
                </c:pt>
                <c:pt idx="67">
                  <c:v>42186</c:v>
                </c:pt>
                <c:pt idx="68">
                  <c:v>42185</c:v>
                </c:pt>
                <c:pt idx="69">
                  <c:v>42184</c:v>
                </c:pt>
                <c:pt idx="70">
                  <c:v>42181</c:v>
                </c:pt>
                <c:pt idx="71">
                  <c:v>42180</c:v>
                </c:pt>
                <c:pt idx="72">
                  <c:v>42179</c:v>
                </c:pt>
                <c:pt idx="73">
                  <c:v>42178</c:v>
                </c:pt>
                <c:pt idx="74">
                  <c:v>42177</c:v>
                </c:pt>
                <c:pt idx="75">
                  <c:v>42174</c:v>
                </c:pt>
                <c:pt idx="76">
                  <c:v>42173</c:v>
                </c:pt>
                <c:pt idx="77">
                  <c:v>42172</c:v>
                </c:pt>
                <c:pt idx="78">
                  <c:v>42171</c:v>
                </c:pt>
                <c:pt idx="79">
                  <c:v>42170</c:v>
                </c:pt>
                <c:pt idx="80">
                  <c:v>42166</c:v>
                </c:pt>
                <c:pt idx="81">
                  <c:v>42165</c:v>
                </c:pt>
                <c:pt idx="82">
                  <c:v>42164</c:v>
                </c:pt>
                <c:pt idx="83">
                  <c:v>42163</c:v>
                </c:pt>
                <c:pt idx="84">
                  <c:v>42160</c:v>
                </c:pt>
                <c:pt idx="85">
                  <c:v>42159</c:v>
                </c:pt>
                <c:pt idx="86">
                  <c:v>42158</c:v>
                </c:pt>
                <c:pt idx="87">
                  <c:v>42157</c:v>
                </c:pt>
                <c:pt idx="88">
                  <c:v>42156</c:v>
                </c:pt>
                <c:pt idx="89">
                  <c:v>42153</c:v>
                </c:pt>
                <c:pt idx="90">
                  <c:v>42152</c:v>
                </c:pt>
                <c:pt idx="91">
                  <c:v>42151</c:v>
                </c:pt>
                <c:pt idx="92">
                  <c:v>42150</c:v>
                </c:pt>
                <c:pt idx="93">
                  <c:v>42149</c:v>
                </c:pt>
                <c:pt idx="94">
                  <c:v>42146</c:v>
                </c:pt>
                <c:pt idx="95">
                  <c:v>42145</c:v>
                </c:pt>
                <c:pt idx="96">
                  <c:v>42144</c:v>
                </c:pt>
                <c:pt idx="97">
                  <c:v>42143</c:v>
                </c:pt>
                <c:pt idx="98">
                  <c:v>42142</c:v>
                </c:pt>
                <c:pt idx="99">
                  <c:v>42139</c:v>
                </c:pt>
                <c:pt idx="100">
                  <c:v>42138</c:v>
                </c:pt>
                <c:pt idx="101">
                  <c:v>42137</c:v>
                </c:pt>
                <c:pt idx="102">
                  <c:v>42136</c:v>
                </c:pt>
                <c:pt idx="103">
                  <c:v>42132</c:v>
                </c:pt>
                <c:pt idx="104">
                  <c:v>42131</c:v>
                </c:pt>
                <c:pt idx="105">
                  <c:v>42130</c:v>
                </c:pt>
                <c:pt idx="106">
                  <c:v>42129</c:v>
                </c:pt>
                <c:pt idx="107">
                  <c:v>42124</c:v>
                </c:pt>
                <c:pt idx="108">
                  <c:v>42123</c:v>
                </c:pt>
                <c:pt idx="109">
                  <c:v>42122</c:v>
                </c:pt>
                <c:pt idx="110">
                  <c:v>42121</c:v>
                </c:pt>
                <c:pt idx="111">
                  <c:v>42118</c:v>
                </c:pt>
                <c:pt idx="112">
                  <c:v>42117</c:v>
                </c:pt>
                <c:pt idx="113">
                  <c:v>42116</c:v>
                </c:pt>
                <c:pt idx="114">
                  <c:v>42115</c:v>
                </c:pt>
                <c:pt idx="115">
                  <c:v>42114</c:v>
                </c:pt>
                <c:pt idx="116">
                  <c:v>42111</c:v>
                </c:pt>
                <c:pt idx="117">
                  <c:v>42110</c:v>
                </c:pt>
                <c:pt idx="118">
                  <c:v>42109</c:v>
                </c:pt>
                <c:pt idx="119">
                  <c:v>42108</c:v>
                </c:pt>
                <c:pt idx="120">
                  <c:v>42107</c:v>
                </c:pt>
                <c:pt idx="121">
                  <c:v>42104</c:v>
                </c:pt>
                <c:pt idx="122">
                  <c:v>42103</c:v>
                </c:pt>
                <c:pt idx="123">
                  <c:v>42102</c:v>
                </c:pt>
                <c:pt idx="124">
                  <c:v>42101</c:v>
                </c:pt>
                <c:pt idx="125">
                  <c:v>42100</c:v>
                </c:pt>
                <c:pt idx="126">
                  <c:v>42097</c:v>
                </c:pt>
                <c:pt idx="127">
                  <c:v>42096</c:v>
                </c:pt>
                <c:pt idx="128">
                  <c:v>42095</c:v>
                </c:pt>
                <c:pt idx="129">
                  <c:v>42094</c:v>
                </c:pt>
                <c:pt idx="130">
                  <c:v>42093</c:v>
                </c:pt>
                <c:pt idx="131">
                  <c:v>42090</c:v>
                </c:pt>
                <c:pt idx="132">
                  <c:v>42089</c:v>
                </c:pt>
                <c:pt idx="133">
                  <c:v>42088</c:v>
                </c:pt>
                <c:pt idx="134">
                  <c:v>42087</c:v>
                </c:pt>
                <c:pt idx="135">
                  <c:v>42086</c:v>
                </c:pt>
                <c:pt idx="136">
                  <c:v>42083</c:v>
                </c:pt>
                <c:pt idx="137">
                  <c:v>42082</c:v>
                </c:pt>
                <c:pt idx="138">
                  <c:v>42081</c:v>
                </c:pt>
                <c:pt idx="139">
                  <c:v>42080</c:v>
                </c:pt>
                <c:pt idx="140">
                  <c:v>42079</c:v>
                </c:pt>
                <c:pt idx="141">
                  <c:v>42076</c:v>
                </c:pt>
                <c:pt idx="142">
                  <c:v>42075</c:v>
                </c:pt>
                <c:pt idx="143">
                  <c:v>42074</c:v>
                </c:pt>
                <c:pt idx="144">
                  <c:v>42073</c:v>
                </c:pt>
                <c:pt idx="145">
                  <c:v>42069</c:v>
                </c:pt>
                <c:pt idx="146">
                  <c:v>42068</c:v>
                </c:pt>
                <c:pt idx="147">
                  <c:v>42067</c:v>
                </c:pt>
                <c:pt idx="148">
                  <c:v>42066</c:v>
                </c:pt>
                <c:pt idx="149">
                  <c:v>42065</c:v>
                </c:pt>
                <c:pt idx="150">
                  <c:v>42062</c:v>
                </c:pt>
                <c:pt idx="151">
                  <c:v>42061</c:v>
                </c:pt>
                <c:pt idx="152">
                  <c:v>42060</c:v>
                </c:pt>
                <c:pt idx="153">
                  <c:v>42059</c:v>
                </c:pt>
                <c:pt idx="154">
                  <c:v>42055</c:v>
                </c:pt>
                <c:pt idx="155">
                  <c:v>42054</c:v>
                </c:pt>
                <c:pt idx="156">
                  <c:v>42053</c:v>
                </c:pt>
                <c:pt idx="157">
                  <c:v>42052</c:v>
                </c:pt>
                <c:pt idx="158">
                  <c:v>42051</c:v>
                </c:pt>
                <c:pt idx="159">
                  <c:v>42048</c:v>
                </c:pt>
                <c:pt idx="160">
                  <c:v>42047</c:v>
                </c:pt>
                <c:pt idx="161">
                  <c:v>42046</c:v>
                </c:pt>
                <c:pt idx="162">
                  <c:v>42045</c:v>
                </c:pt>
                <c:pt idx="163">
                  <c:v>42044</c:v>
                </c:pt>
                <c:pt idx="164">
                  <c:v>42041</c:v>
                </c:pt>
                <c:pt idx="165">
                  <c:v>42040</c:v>
                </c:pt>
                <c:pt idx="166">
                  <c:v>42039</c:v>
                </c:pt>
                <c:pt idx="167">
                  <c:v>42038</c:v>
                </c:pt>
                <c:pt idx="168">
                  <c:v>42037</c:v>
                </c:pt>
                <c:pt idx="169">
                  <c:v>42034</c:v>
                </c:pt>
                <c:pt idx="170">
                  <c:v>42033</c:v>
                </c:pt>
                <c:pt idx="171">
                  <c:v>42032</c:v>
                </c:pt>
                <c:pt idx="172">
                  <c:v>42031</c:v>
                </c:pt>
                <c:pt idx="173">
                  <c:v>42030</c:v>
                </c:pt>
                <c:pt idx="174">
                  <c:v>42027</c:v>
                </c:pt>
                <c:pt idx="175">
                  <c:v>42026</c:v>
                </c:pt>
                <c:pt idx="176">
                  <c:v>42025</c:v>
                </c:pt>
                <c:pt idx="177">
                  <c:v>42024</c:v>
                </c:pt>
                <c:pt idx="178">
                  <c:v>42023</c:v>
                </c:pt>
                <c:pt idx="179">
                  <c:v>42020</c:v>
                </c:pt>
                <c:pt idx="180">
                  <c:v>42019</c:v>
                </c:pt>
                <c:pt idx="181">
                  <c:v>42018</c:v>
                </c:pt>
                <c:pt idx="182">
                  <c:v>42017</c:v>
                </c:pt>
                <c:pt idx="183">
                  <c:v>42016</c:v>
                </c:pt>
                <c:pt idx="184">
                  <c:v>42004</c:v>
                </c:pt>
                <c:pt idx="185">
                  <c:v>42003</c:v>
                </c:pt>
                <c:pt idx="186">
                  <c:v>42002</c:v>
                </c:pt>
                <c:pt idx="187">
                  <c:v>41999</c:v>
                </c:pt>
                <c:pt idx="188">
                  <c:v>41998</c:v>
                </c:pt>
                <c:pt idx="189">
                  <c:v>41997</c:v>
                </c:pt>
                <c:pt idx="190">
                  <c:v>41996</c:v>
                </c:pt>
                <c:pt idx="191">
                  <c:v>41995</c:v>
                </c:pt>
                <c:pt idx="192">
                  <c:v>41992</c:v>
                </c:pt>
                <c:pt idx="193">
                  <c:v>41991</c:v>
                </c:pt>
                <c:pt idx="194">
                  <c:v>41990</c:v>
                </c:pt>
                <c:pt idx="195">
                  <c:v>41989</c:v>
                </c:pt>
                <c:pt idx="196">
                  <c:v>41988</c:v>
                </c:pt>
                <c:pt idx="197">
                  <c:v>41985</c:v>
                </c:pt>
                <c:pt idx="198">
                  <c:v>41984</c:v>
                </c:pt>
                <c:pt idx="199">
                  <c:v>41983</c:v>
                </c:pt>
                <c:pt idx="200">
                  <c:v>41982</c:v>
                </c:pt>
                <c:pt idx="201">
                  <c:v>41981</c:v>
                </c:pt>
                <c:pt idx="202">
                  <c:v>41978</c:v>
                </c:pt>
                <c:pt idx="203">
                  <c:v>41977</c:v>
                </c:pt>
                <c:pt idx="204">
                  <c:v>41976</c:v>
                </c:pt>
                <c:pt idx="205">
                  <c:v>41975</c:v>
                </c:pt>
                <c:pt idx="206">
                  <c:v>41974</c:v>
                </c:pt>
                <c:pt idx="207">
                  <c:v>41971</c:v>
                </c:pt>
                <c:pt idx="208">
                  <c:v>41970</c:v>
                </c:pt>
                <c:pt idx="209">
                  <c:v>41969</c:v>
                </c:pt>
                <c:pt idx="210">
                  <c:v>41968</c:v>
                </c:pt>
                <c:pt idx="211">
                  <c:v>41967</c:v>
                </c:pt>
                <c:pt idx="212">
                  <c:v>41964</c:v>
                </c:pt>
                <c:pt idx="213">
                  <c:v>41963</c:v>
                </c:pt>
                <c:pt idx="214">
                  <c:v>41962</c:v>
                </c:pt>
                <c:pt idx="215">
                  <c:v>41961</c:v>
                </c:pt>
                <c:pt idx="216">
                  <c:v>41960</c:v>
                </c:pt>
                <c:pt idx="217">
                  <c:v>41957</c:v>
                </c:pt>
                <c:pt idx="218">
                  <c:v>41956</c:v>
                </c:pt>
                <c:pt idx="219">
                  <c:v>41955</c:v>
                </c:pt>
                <c:pt idx="220">
                  <c:v>41954</c:v>
                </c:pt>
                <c:pt idx="221">
                  <c:v>41953</c:v>
                </c:pt>
                <c:pt idx="222">
                  <c:v>41950</c:v>
                </c:pt>
                <c:pt idx="223">
                  <c:v>41949</c:v>
                </c:pt>
                <c:pt idx="224">
                  <c:v>41948</c:v>
                </c:pt>
                <c:pt idx="225">
                  <c:v>41943</c:v>
                </c:pt>
                <c:pt idx="226">
                  <c:v>41942</c:v>
                </c:pt>
                <c:pt idx="227">
                  <c:v>41941</c:v>
                </c:pt>
                <c:pt idx="228">
                  <c:v>41940</c:v>
                </c:pt>
                <c:pt idx="229">
                  <c:v>41939</c:v>
                </c:pt>
                <c:pt idx="230">
                  <c:v>41936</c:v>
                </c:pt>
                <c:pt idx="231">
                  <c:v>41935</c:v>
                </c:pt>
                <c:pt idx="232">
                  <c:v>41934</c:v>
                </c:pt>
                <c:pt idx="233">
                  <c:v>41933</c:v>
                </c:pt>
                <c:pt idx="234">
                  <c:v>41932</c:v>
                </c:pt>
                <c:pt idx="235">
                  <c:v>41929</c:v>
                </c:pt>
                <c:pt idx="236">
                  <c:v>41928</c:v>
                </c:pt>
                <c:pt idx="237">
                  <c:v>41927</c:v>
                </c:pt>
                <c:pt idx="238">
                  <c:v>41926</c:v>
                </c:pt>
                <c:pt idx="239">
                  <c:v>41925</c:v>
                </c:pt>
                <c:pt idx="240">
                  <c:v>41922</c:v>
                </c:pt>
                <c:pt idx="241">
                  <c:v>41921</c:v>
                </c:pt>
                <c:pt idx="242">
                  <c:v>41920</c:v>
                </c:pt>
                <c:pt idx="243">
                  <c:v>41919</c:v>
                </c:pt>
                <c:pt idx="244">
                  <c:v>41918</c:v>
                </c:pt>
                <c:pt idx="245">
                  <c:v>41915</c:v>
                </c:pt>
                <c:pt idx="246">
                  <c:v>41914</c:v>
                </c:pt>
                <c:pt idx="247">
                  <c:v>41913</c:v>
                </c:pt>
                <c:pt idx="248">
                  <c:v>41912</c:v>
                </c:pt>
                <c:pt idx="249">
                  <c:v>41911</c:v>
                </c:pt>
                <c:pt idx="250">
                  <c:v>41908</c:v>
                </c:pt>
                <c:pt idx="251">
                  <c:v>41907</c:v>
                </c:pt>
                <c:pt idx="252">
                  <c:v>41906</c:v>
                </c:pt>
                <c:pt idx="253">
                  <c:v>41905</c:v>
                </c:pt>
                <c:pt idx="254">
                  <c:v>41904</c:v>
                </c:pt>
                <c:pt idx="255">
                  <c:v>41901</c:v>
                </c:pt>
                <c:pt idx="256">
                  <c:v>41900</c:v>
                </c:pt>
                <c:pt idx="257">
                  <c:v>41899</c:v>
                </c:pt>
                <c:pt idx="258">
                  <c:v>41898</c:v>
                </c:pt>
                <c:pt idx="259">
                  <c:v>41897</c:v>
                </c:pt>
                <c:pt idx="260">
                  <c:v>41894</c:v>
                </c:pt>
                <c:pt idx="261">
                  <c:v>41893</c:v>
                </c:pt>
                <c:pt idx="262">
                  <c:v>41892</c:v>
                </c:pt>
                <c:pt idx="263">
                  <c:v>41891</c:v>
                </c:pt>
                <c:pt idx="264">
                  <c:v>41890</c:v>
                </c:pt>
                <c:pt idx="265">
                  <c:v>41887</c:v>
                </c:pt>
                <c:pt idx="266">
                  <c:v>41886</c:v>
                </c:pt>
                <c:pt idx="267">
                  <c:v>41885</c:v>
                </c:pt>
                <c:pt idx="268">
                  <c:v>41884</c:v>
                </c:pt>
                <c:pt idx="269">
                  <c:v>41883</c:v>
                </c:pt>
                <c:pt idx="270">
                  <c:v>41880</c:v>
                </c:pt>
                <c:pt idx="271">
                  <c:v>41879</c:v>
                </c:pt>
                <c:pt idx="272">
                  <c:v>41878</c:v>
                </c:pt>
                <c:pt idx="273">
                  <c:v>41877</c:v>
                </c:pt>
                <c:pt idx="274">
                  <c:v>41876</c:v>
                </c:pt>
                <c:pt idx="275">
                  <c:v>41873</c:v>
                </c:pt>
                <c:pt idx="276">
                  <c:v>41872</c:v>
                </c:pt>
                <c:pt idx="277">
                  <c:v>41871</c:v>
                </c:pt>
                <c:pt idx="278">
                  <c:v>41870</c:v>
                </c:pt>
                <c:pt idx="279">
                  <c:v>41869</c:v>
                </c:pt>
                <c:pt idx="280">
                  <c:v>41866</c:v>
                </c:pt>
                <c:pt idx="281">
                  <c:v>41865</c:v>
                </c:pt>
                <c:pt idx="282">
                  <c:v>41864</c:v>
                </c:pt>
                <c:pt idx="283">
                  <c:v>41863</c:v>
                </c:pt>
                <c:pt idx="284">
                  <c:v>41862</c:v>
                </c:pt>
                <c:pt idx="285">
                  <c:v>41859</c:v>
                </c:pt>
                <c:pt idx="286">
                  <c:v>41858</c:v>
                </c:pt>
                <c:pt idx="287">
                  <c:v>41857</c:v>
                </c:pt>
                <c:pt idx="288">
                  <c:v>41856</c:v>
                </c:pt>
                <c:pt idx="289">
                  <c:v>41855</c:v>
                </c:pt>
                <c:pt idx="290">
                  <c:v>41852</c:v>
                </c:pt>
                <c:pt idx="291">
                  <c:v>41851</c:v>
                </c:pt>
                <c:pt idx="292">
                  <c:v>41850</c:v>
                </c:pt>
                <c:pt idx="293">
                  <c:v>41849</c:v>
                </c:pt>
                <c:pt idx="294">
                  <c:v>41848</c:v>
                </c:pt>
                <c:pt idx="295">
                  <c:v>41845</c:v>
                </c:pt>
                <c:pt idx="296">
                  <c:v>41844</c:v>
                </c:pt>
                <c:pt idx="297">
                  <c:v>41843</c:v>
                </c:pt>
                <c:pt idx="298">
                  <c:v>41842</c:v>
                </c:pt>
                <c:pt idx="299">
                  <c:v>41841</c:v>
                </c:pt>
                <c:pt idx="300">
                  <c:v>41838</c:v>
                </c:pt>
                <c:pt idx="301">
                  <c:v>41837</c:v>
                </c:pt>
                <c:pt idx="302">
                  <c:v>41836</c:v>
                </c:pt>
                <c:pt idx="303">
                  <c:v>41835</c:v>
                </c:pt>
                <c:pt idx="304">
                  <c:v>41834</c:v>
                </c:pt>
                <c:pt idx="305">
                  <c:v>41831</c:v>
                </c:pt>
                <c:pt idx="306">
                  <c:v>41830</c:v>
                </c:pt>
                <c:pt idx="307">
                  <c:v>41829</c:v>
                </c:pt>
                <c:pt idx="308">
                  <c:v>41828</c:v>
                </c:pt>
                <c:pt idx="309">
                  <c:v>41827</c:v>
                </c:pt>
                <c:pt idx="310">
                  <c:v>41824</c:v>
                </c:pt>
                <c:pt idx="311">
                  <c:v>41823</c:v>
                </c:pt>
                <c:pt idx="312">
                  <c:v>41822</c:v>
                </c:pt>
                <c:pt idx="313">
                  <c:v>41821</c:v>
                </c:pt>
                <c:pt idx="314">
                  <c:v>41820</c:v>
                </c:pt>
                <c:pt idx="315">
                  <c:v>41817</c:v>
                </c:pt>
                <c:pt idx="316">
                  <c:v>41816</c:v>
                </c:pt>
                <c:pt idx="317">
                  <c:v>41815</c:v>
                </c:pt>
                <c:pt idx="318">
                  <c:v>41814</c:v>
                </c:pt>
                <c:pt idx="319">
                  <c:v>41813</c:v>
                </c:pt>
                <c:pt idx="320">
                  <c:v>41810</c:v>
                </c:pt>
                <c:pt idx="321">
                  <c:v>41809</c:v>
                </c:pt>
                <c:pt idx="322">
                  <c:v>41808</c:v>
                </c:pt>
                <c:pt idx="323">
                  <c:v>41807</c:v>
                </c:pt>
                <c:pt idx="324">
                  <c:v>41806</c:v>
                </c:pt>
                <c:pt idx="325">
                  <c:v>41801</c:v>
                </c:pt>
                <c:pt idx="326">
                  <c:v>41800</c:v>
                </c:pt>
                <c:pt idx="327">
                  <c:v>41799</c:v>
                </c:pt>
                <c:pt idx="328">
                  <c:v>41796</c:v>
                </c:pt>
                <c:pt idx="329">
                  <c:v>41795</c:v>
                </c:pt>
                <c:pt idx="330">
                  <c:v>41794</c:v>
                </c:pt>
                <c:pt idx="331">
                  <c:v>41793</c:v>
                </c:pt>
                <c:pt idx="332">
                  <c:v>41792</c:v>
                </c:pt>
                <c:pt idx="333">
                  <c:v>41789</c:v>
                </c:pt>
                <c:pt idx="334">
                  <c:v>41788</c:v>
                </c:pt>
                <c:pt idx="335">
                  <c:v>41787</c:v>
                </c:pt>
                <c:pt idx="336">
                  <c:v>41786</c:v>
                </c:pt>
                <c:pt idx="337">
                  <c:v>41785</c:v>
                </c:pt>
                <c:pt idx="338">
                  <c:v>41782</c:v>
                </c:pt>
                <c:pt idx="339">
                  <c:v>41781</c:v>
                </c:pt>
                <c:pt idx="340">
                  <c:v>41780</c:v>
                </c:pt>
                <c:pt idx="341">
                  <c:v>41779</c:v>
                </c:pt>
                <c:pt idx="342">
                  <c:v>41778</c:v>
                </c:pt>
                <c:pt idx="343">
                  <c:v>41775</c:v>
                </c:pt>
                <c:pt idx="344">
                  <c:v>41774</c:v>
                </c:pt>
                <c:pt idx="345">
                  <c:v>41773</c:v>
                </c:pt>
                <c:pt idx="346">
                  <c:v>41772</c:v>
                </c:pt>
                <c:pt idx="347">
                  <c:v>41771</c:v>
                </c:pt>
                <c:pt idx="348">
                  <c:v>41767</c:v>
                </c:pt>
                <c:pt idx="349">
                  <c:v>41766</c:v>
                </c:pt>
                <c:pt idx="350">
                  <c:v>41765</c:v>
                </c:pt>
                <c:pt idx="351">
                  <c:v>41764</c:v>
                </c:pt>
                <c:pt idx="352">
                  <c:v>41759</c:v>
                </c:pt>
                <c:pt idx="353">
                  <c:v>41758</c:v>
                </c:pt>
                <c:pt idx="354">
                  <c:v>41757</c:v>
                </c:pt>
                <c:pt idx="355">
                  <c:v>41754</c:v>
                </c:pt>
                <c:pt idx="356">
                  <c:v>41753</c:v>
                </c:pt>
                <c:pt idx="357">
                  <c:v>41752</c:v>
                </c:pt>
                <c:pt idx="358">
                  <c:v>41751</c:v>
                </c:pt>
                <c:pt idx="359">
                  <c:v>41750</c:v>
                </c:pt>
                <c:pt idx="360">
                  <c:v>41747</c:v>
                </c:pt>
                <c:pt idx="361">
                  <c:v>41746</c:v>
                </c:pt>
                <c:pt idx="362">
                  <c:v>41745</c:v>
                </c:pt>
                <c:pt idx="363">
                  <c:v>41744</c:v>
                </c:pt>
                <c:pt idx="364">
                  <c:v>41743</c:v>
                </c:pt>
                <c:pt idx="365">
                  <c:v>41740</c:v>
                </c:pt>
                <c:pt idx="366">
                  <c:v>41739</c:v>
                </c:pt>
                <c:pt idx="367">
                  <c:v>41738</c:v>
                </c:pt>
                <c:pt idx="368">
                  <c:v>41737</c:v>
                </c:pt>
                <c:pt idx="369">
                  <c:v>41736</c:v>
                </c:pt>
                <c:pt idx="370">
                  <c:v>41733</c:v>
                </c:pt>
                <c:pt idx="371">
                  <c:v>41732</c:v>
                </c:pt>
                <c:pt idx="372">
                  <c:v>41731</c:v>
                </c:pt>
                <c:pt idx="373">
                  <c:v>41730</c:v>
                </c:pt>
                <c:pt idx="374">
                  <c:v>41729</c:v>
                </c:pt>
                <c:pt idx="375">
                  <c:v>41726</c:v>
                </c:pt>
                <c:pt idx="376">
                  <c:v>41725</c:v>
                </c:pt>
                <c:pt idx="377">
                  <c:v>41724</c:v>
                </c:pt>
                <c:pt idx="378">
                  <c:v>41723</c:v>
                </c:pt>
                <c:pt idx="379">
                  <c:v>41722</c:v>
                </c:pt>
                <c:pt idx="380">
                  <c:v>41719</c:v>
                </c:pt>
                <c:pt idx="381">
                  <c:v>41718</c:v>
                </c:pt>
                <c:pt idx="382">
                  <c:v>41717</c:v>
                </c:pt>
                <c:pt idx="383">
                  <c:v>41716</c:v>
                </c:pt>
                <c:pt idx="384">
                  <c:v>41715</c:v>
                </c:pt>
                <c:pt idx="385">
                  <c:v>41712</c:v>
                </c:pt>
                <c:pt idx="386">
                  <c:v>41711</c:v>
                </c:pt>
                <c:pt idx="387">
                  <c:v>41710</c:v>
                </c:pt>
                <c:pt idx="388">
                  <c:v>41709</c:v>
                </c:pt>
                <c:pt idx="389">
                  <c:v>41705</c:v>
                </c:pt>
                <c:pt idx="390">
                  <c:v>41704</c:v>
                </c:pt>
                <c:pt idx="391">
                  <c:v>41703</c:v>
                </c:pt>
                <c:pt idx="392">
                  <c:v>41702</c:v>
                </c:pt>
                <c:pt idx="393">
                  <c:v>41701</c:v>
                </c:pt>
                <c:pt idx="394">
                  <c:v>41698</c:v>
                </c:pt>
                <c:pt idx="395">
                  <c:v>41697</c:v>
                </c:pt>
                <c:pt idx="396">
                  <c:v>41696</c:v>
                </c:pt>
                <c:pt idx="397">
                  <c:v>41695</c:v>
                </c:pt>
                <c:pt idx="398">
                  <c:v>41694</c:v>
                </c:pt>
                <c:pt idx="399">
                  <c:v>41691</c:v>
                </c:pt>
                <c:pt idx="400">
                  <c:v>41690</c:v>
                </c:pt>
                <c:pt idx="401">
                  <c:v>41689</c:v>
                </c:pt>
                <c:pt idx="402">
                  <c:v>41688</c:v>
                </c:pt>
                <c:pt idx="403">
                  <c:v>41687</c:v>
                </c:pt>
                <c:pt idx="404">
                  <c:v>41684</c:v>
                </c:pt>
                <c:pt idx="405">
                  <c:v>41683</c:v>
                </c:pt>
                <c:pt idx="406">
                  <c:v>41682</c:v>
                </c:pt>
                <c:pt idx="407">
                  <c:v>41681</c:v>
                </c:pt>
                <c:pt idx="408">
                  <c:v>41680</c:v>
                </c:pt>
                <c:pt idx="409">
                  <c:v>41677</c:v>
                </c:pt>
                <c:pt idx="410">
                  <c:v>41676</c:v>
                </c:pt>
                <c:pt idx="411">
                  <c:v>41675</c:v>
                </c:pt>
                <c:pt idx="412">
                  <c:v>41674</c:v>
                </c:pt>
                <c:pt idx="413">
                  <c:v>41673</c:v>
                </c:pt>
                <c:pt idx="414">
                  <c:v>41670</c:v>
                </c:pt>
                <c:pt idx="415">
                  <c:v>41669</c:v>
                </c:pt>
                <c:pt idx="416">
                  <c:v>41668</c:v>
                </c:pt>
                <c:pt idx="417">
                  <c:v>41667</c:v>
                </c:pt>
                <c:pt idx="418">
                  <c:v>41666</c:v>
                </c:pt>
                <c:pt idx="419">
                  <c:v>41663</c:v>
                </c:pt>
                <c:pt idx="420">
                  <c:v>41662</c:v>
                </c:pt>
                <c:pt idx="421">
                  <c:v>41661</c:v>
                </c:pt>
                <c:pt idx="422">
                  <c:v>41660</c:v>
                </c:pt>
                <c:pt idx="423">
                  <c:v>41659</c:v>
                </c:pt>
                <c:pt idx="424">
                  <c:v>41656</c:v>
                </c:pt>
                <c:pt idx="425">
                  <c:v>41655</c:v>
                </c:pt>
                <c:pt idx="426">
                  <c:v>41654</c:v>
                </c:pt>
                <c:pt idx="427">
                  <c:v>41653</c:v>
                </c:pt>
                <c:pt idx="428">
                  <c:v>41652</c:v>
                </c:pt>
                <c:pt idx="429">
                  <c:v>41649</c:v>
                </c:pt>
                <c:pt idx="430">
                  <c:v>41648</c:v>
                </c:pt>
                <c:pt idx="431">
                  <c:v>41639</c:v>
                </c:pt>
                <c:pt idx="432">
                  <c:v>41638</c:v>
                </c:pt>
                <c:pt idx="433">
                  <c:v>41635</c:v>
                </c:pt>
                <c:pt idx="434">
                  <c:v>41634</c:v>
                </c:pt>
                <c:pt idx="435">
                  <c:v>41633</c:v>
                </c:pt>
                <c:pt idx="436">
                  <c:v>41632</c:v>
                </c:pt>
                <c:pt idx="437">
                  <c:v>41631</c:v>
                </c:pt>
                <c:pt idx="438">
                  <c:v>41628</c:v>
                </c:pt>
                <c:pt idx="439">
                  <c:v>41627</c:v>
                </c:pt>
                <c:pt idx="440">
                  <c:v>41626</c:v>
                </c:pt>
                <c:pt idx="441">
                  <c:v>41625</c:v>
                </c:pt>
                <c:pt idx="442">
                  <c:v>41624</c:v>
                </c:pt>
                <c:pt idx="443">
                  <c:v>41621</c:v>
                </c:pt>
                <c:pt idx="444">
                  <c:v>41620</c:v>
                </c:pt>
                <c:pt idx="445">
                  <c:v>41619</c:v>
                </c:pt>
                <c:pt idx="446">
                  <c:v>41618</c:v>
                </c:pt>
                <c:pt idx="447">
                  <c:v>41617</c:v>
                </c:pt>
                <c:pt idx="448">
                  <c:v>41614</c:v>
                </c:pt>
                <c:pt idx="449">
                  <c:v>41613</c:v>
                </c:pt>
                <c:pt idx="450">
                  <c:v>41612</c:v>
                </c:pt>
                <c:pt idx="451">
                  <c:v>41611</c:v>
                </c:pt>
                <c:pt idx="452">
                  <c:v>41610</c:v>
                </c:pt>
                <c:pt idx="453">
                  <c:v>41607</c:v>
                </c:pt>
                <c:pt idx="454">
                  <c:v>41606</c:v>
                </c:pt>
                <c:pt idx="455">
                  <c:v>41605</c:v>
                </c:pt>
                <c:pt idx="456">
                  <c:v>41604</c:v>
                </c:pt>
                <c:pt idx="457">
                  <c:v>41603</c:v>
                </c:pt>
                <c:pt idx="458">
                  <c:v>41600</c:v>
                </c:pt>
                <c:pt idx="459">
                  <c:v>41599</c:v>
                </c:pt>
                <c:pt idx="460">
                  <c:v>41598</c:v>
                </c:pt>
                <c:pt idx="461">
                  <c:v>41597</c:v>
                </c:pt>
                <c:pt idx="462">
                  <c:v>41596</c:v>
                </c:pt>
                <c:pt idx="463">
                  <c:v>41593</c:v>
                </c:pt>
                <c:pt idx="464">
                  <c:v>41592</c:v>
                </c:pt>
                <c:pt idx="465">
                  <c:v>41591</c:v>
                </c:pt>
                <c:pt idx="466">
                  <c:v>41590</c:v>
                </c:pt>
                <c:pt idx="467">
                  <c:v>41589</c:v>
                </c:pt>
                <c:pt idx="468">
                  <c:v>41586</c:v>
                </c:pt>
                <c:pt idx="469">
                  <c:v>41585</c:v>
                </c:pt>
                <c:pt idx="470">
                  <c:v>41584</c:v>
                </c:pt>
                <c:pt idx="471">
                  <c:v>41583</c:v>
                </c:pt>
                <c:pt idx="472">
                  <c:v>41579</c:v>
                </c:pt>
                <c:pt idx="473">
                  <c:v>41578</c:v>
                </c:pt>
                <c:pt idx="474">
                  <c:v>41577</c:v>
                </c:pt>
                <c:pt idx="475">
                  <c:v>41576</c:v>
                </c:pt>
                <c:pt idx="476">
                  <c:v>41575</c:v>
                </c:pt>
                <c:pt idx="477">
                  <c:v>41572</c:v>
                </c:pt>
                <c:pt idx="478">
                  <c:v>41571</c:v>
                </c:pt>
                <c:pt idx="479">
                  <c:v>41570</c:v>
                </c:pt>
                <c:pt idx="480">
                  <c:v>41569</c:v>
                </c:pt>
                <c:pt idx="481">
                  <c:v>41568</c:v>
                </c:pt>
                <c:pt idx="482">
                  <c:v>41565</c:v>
                </c:pt>
                <c:pt idx="483">
                  <c:v>41564</c:v>
                </c:pt>
                <c:pt idx="484">
                  <c:v>41563</c:v>
                </c:pt>
                <c:pt idx="485">
                  <c:v>41562</c:v>
                </c:pt>
                <c:pt idx="486">
                  <c:v>41561</c:v>
                </c:pt>
                <c:pt idx="487">
                  <c:v>41558</c:v>
                </c:pt>
                <c:pt idx="488">
                  <c:v>41557</c:v>
                </c:pt>
                <c:pt idx="489">
                  <c:v>41556</c:v>
                </c:pt>
                <c:pt idx="490">
                  <c:v>41555</c:v>
                </c:pt>
                <c:pt idx="491">
                  <c:v>41554</c:v>
                </c:pt>
                <c:pt idx="492">
                  <c:v>41551</c:v>
                </c:pt>
                <c:pt idx="493">
                  <c:v>41550</c:v>
                </c:pt>
                <c:pt idx="494">
                  <c:v>41549</c:v>
                </c:pt>
                <c:pt idx="495">
                  <c:v>41548</c:v>
                </c:pt>
                <c:pt idx="496">
                  <c:v>41547</c:v>
                </c:pt>
                <c:pt idx="497">
                  <c:v>41544</c:v>
                </c:pt>
                <c:pt idx="498">
                  <c:v>41543</c:v>
                </c:pt>
                <c:pt idx="499">
                  <c:v>41542</c:v>
                </c:pt>
                <c:pt idx="500">
                  <c:v>41541</c:v>
                </c:pt>
                <c:pt idx="501">
                  <c:v>41540</c:v>
                </c:pt>
                <c:pt idx="502">
                  <c:v>41537</c:v>
                </c:pt>
                <c:pt idx="503">
                  <c:v>41536</c:v>
                </c:pt>
                <c:pt idx="504">
                  <c:v>41535</c:v>
                </c:pt>
                <c:pt idx="505">
                  <c:v>41534</c:v>
                </c:pt>
                <c:pt idx="506">
                  <c:v>41533</c:v>
                </c:pt>
                <c:pt idx="507">
                  <c:v>41530</c:v>
                </c:pt>
                <c:pt idx="508">
                  <c:v>41529</c:v>
                </c:pt>
                <c:pt idx="509">
                  <c:v>41528</c:v>
                </c:pt>
                <c:pt idx="510">
                  <c:v>41527</c:v>
                </c:pt>
                <c:pt idx="511">
                  <c:v>41526</c:v>
                </c:pt>
                <c:pt idx="512">
                  <c:v>41523</c:v>
                </c:pt>
                <c:pt idx="513">
                  <c:v>41522</c:v>
                </c:pt>
                <c:pt idx="514">
                  <c:v>41521</c:v>
                </c:pt>
                <c:pt idx="515">
                  <c:v>41520</c:v>
                </c:pt>
                <c:pt idx="516">
                  <c:v>41519</c:v>
                </c:pt>
                <c:pt idx="517">
                  <c:v>41516</c:v>
                </c:pt>
                <c:pt idx="518">
                  <c:v>41515</c:v>
                </c:pt>
                <c:pt idx="519">
                  <c:v>41514</c:v>
                </c:pt>
                <c:pt idx="520">
                  <c:v>41513</c:v>
                </c:pt>
                <c:pt idx="521">
                  <c:v>41512</c:v>
                </c:pt>
                <c:pt idx="522">
                  <c:v>41509</c:v>
                </c:pt>
                <c:pt idx="523">
                  <c:v>41508</c:v>
                </c:pt>
                <c:pt idx="524">
                  <c:v>41507</c:v>
                </c:pt>
                <c:pt idx="525">
                  <c:v>41506</c:v>
                </c:pt>
                <c:pt idx="526">
                  <c:v>41505</c:v>
                </c:pt>
                <c:pt idx="527">
                  <c:v>41502</c:v>
                </c:pt>
                <c:pt idx="528">
                  <c:v>41501</c:v>
                </c:pt>
                <c:pt idx="529">
                  <c:v>41500</c:v>
                </c:pt>
                <c:pt idx="530">
                  <c:v>41499</c:v>
                </c:pt>
                <c:pt idx="531">
                  <c:v>41498</c:v>
                </c:pt>
                <c:pt idx="532">
                  <c:v>41495</c:v>
                </c:pt>
                <c:pt idx="533">
                  <c:v>41494</c:v>
                </c:pt>
                <c:pt idx="534">
                  <c:v>41493</c:v>
                </c:pt>
                <c:pt idx="535">
                  <c:v>41492</c:v>
                </c:pt>
                <c:pt idx="536">
                  <c:v>41491</c:v>
                </c:pt>
                <c:pt idx="537">
                  <c:v>41488</c:v>
                </c:pt>
                <c:pt idx="538">
                  <c:v>41487</c:v>
                </c:pt>
                <c:pt idx="539">
                  <c:v>41486</c:v>
                </c:pt>
                <c:pt idx="540">
                  <c:v>41485</c:v>
                </c:pt>
                <c:pt idx="541">
                  <c:v>41484</c:v>
                </c:pt>
                <c:pt idx="542">
                  <c:v>41481</c:v>
                </c:pt>
                <c:pt idx="543">
                  <c:v>41480</c:v>
                </c:pt>
                <c:pt idx="544">
                  <c:v>41479</c:v>
                </c:pt>
                <c:pt idx="545">
                  <c:v>41478</c:v>
                </c:pt>
                <c:pt idx="546">
                  <c:v>41477</c:v>
                </c:pt>
                <c:pt idx="547">
                  <c:v>41474</c:v>
                </c:pt>
                <c:pt idx="548">
                  <c:v>41473</c:v>
                </c:pt>
                <c:pt idx="549">
                  <c:v>41472</c:v>
                </c:pt>
                <c:pt idx="550">
                  <c:v>41471</c:v>
                </c:pt>
                <c:pt idx="551">
                  <c:v>41470</c:v>
                </c:pt>
                <c:pt idx="552">
                  <c:v>41467</c:v>
                </c:pt>
                <c:pt idx="553">
                  <c:v>41466</c:v>
                </c:pt>
                <c:pt idx="554">
                  <c:v>41465</c:v>
                </c:pt>
                <c:pt idx="555">
                  <c:v>41464</c:v>
                </c:pt>
                <c:pt idx="556">
                  <c:v>41463</c:v>
                </c:pt>
                <c:pt idx="557">
                  <c:v>41460</c:v>
                </c:pt>
                <c:pt idx="558">
                  <c:v>41459</c:v>
                </c:pt>
                <c:pt idx="559">
                  <c:v>41458</c:v>
                </c:pt>
                <c:pt idx="560">
                  <c:v>41457</c:v>
                </c:pt>
                <c:pt idx="561">
                  <c:v>41456</c:v>
                </c:pt>
                <c:pt idx="562">
                  <c:v>41453</c:v>
                </c:pt>
                <c:pt idx="563">
                  <c:v>41452</c:v>
                </c:pt>
                <c:pt idx="564">
                  <c:v>41451</c:v>
                </c:pt>
                <c:pt idx="565">
                  <c:v>41450</c:v>
                </c:pt>
                <c:pt idx="566">
                  <c:v>41449</c:v>
                </c:pt>
                <c:pt idx="567">
                  <c:v>41446</c:v>
                </c:pt>
                <c:pt idx="568">
                  <c:v>41445</c:v>
                </c:pt>
                <c:pt idx="569">
                  <c:v>41444</c:v>
                </c:pt>
                <c:pt idx="570">
                  <c:v>41443</c:v>
                </c:pt>
                <c:pt idx="571">
                  <c:v>41442</c:v>
                </c:pt>
                <c:pt idx="572">
                  <c:v>41439</c:v>
                </c:pt>
                <c:pt idx="573">
                  <c:v>41438</c:v>
                </c:pt>
                <c:pt idx="574">
                  <c:v>41436</c:v>
                </c:pt>
                <c:pt idx="575">
                  <c:v>41435</c:v>
                </c:pt>
                <c:pt idx="576">
                  <c:v>41432</c:v>
                </c:pt>
                <c:pt idx="577">
                  <c:v>41431</c:v>
                </c:pt>
                <c:pt idx="578">
                  <c:v>41430</c:v>
                </c:pt>
                <c:pt idx="579">
                  <c:v>41429</c:v>
                </c:pt>
                <c:pt idx="580">
                  <c:v>41428</c:v>
                </c:pt>
                <c:pt idx="581">
                  <c:v>41425</c:v>
                </c:pt>
                <c:pt idx="582">
                  <c:v>41424</c:v>
                </c:pt>
                <c:pt idx="583">
                  <c:v>41423</c:v>
                </c:pt>
                <c:pt idx="584">
                  <c:v>41422</c:v>
                </c:pt>
                <c:pt idx="585">
                  <c:v>41421</c:v>
                </c:pt>
                <c:pt idx="586">
                  <c:v>41418</c:v>
                </c:pt>
                <c:pt idx="587">
                  <c:v>41417</c:v>
                </c:pt>
                <c:pt idx="588">
                  <c:v>41416</c:v>
                </c:pt>
                <c:pt idx="589">
                  <c:v>41415</c:v>
                </c:pt>
                <c:pt idx="590">
                  <c:v>41414</c:v>
                </c:pt>
                <c:pt idx="591">
                  <c:v>41411</c:v>
                </c:pt>
                <c:pt idx="592">
                  <c:v>41410</c:v>
                </c:pt>
                <c:pt idx="593">
                  <c:v>41409</c:v>
                </c:pt>
                <c:pt idx="594">
                  <c:v>41408</c:v>
                </c:pt>
                <c:pt idx="595">
                  <c:v>41407</c:v>
                </c:pt>
                <c:pt idx="596">
                  <c:v>41402</c:v>
                </c:pt>
                <c:pt idx="597">
                  <c:v>41401</c:v>
                </c:pt>
                <c:pt idx="598">
                  <c:v>41400</c:v>
                </c:pt>
                <c:pt idx="599">
                  <c:v>41394</c:v>
                </c:pt>
                <c:pt idx="600">
                  <c:v>41393</c:v>
                </c:pt>
                <c:pt idx="601">
                  <c:v>41390</c:v>
                </c:pt>
                <c:pt idx="602">
                  <c:v>41389</c:v>
                </c:pt>
                <c:pt idx="603">
                  <c:v>41388</c:v>
                </c:pt>
                <c:pt idx="604">
                  <c:v>41387</c:v>
                </c:pt>
                <c:pt idx="605">
                  <c:v>41386</c:v>
                </c:pt>
                <c:pt idx="606">
                  <c:v>41383</c:v>
                </c:pt>
                <c:pt idx="607">
                  <c:v>41382</c:v>
                </c:pt>
                <c:pt idx="608">
                  <c:v>41381</c:v>
                </c:pt>
                <c:pt idx="609">
                  <c:v>41380</c:v>
                </c:pt>
                <c:pt idx="610">
                  <c:v>41379</c:v>
                </c:pt>
                <c:pt idx="611">
                  <c:v>41376</c:v>
                </c:pt>
                <c:pt idx="612">
                  <c:v>41375</c:v>
                </c:pt>
                <c:pt idx="613">
                  <c:v>41374</c:v>
                </c:pt>
                <c:pt idx="614">
                  <c:v>41373</c:v>
                </c:pt>
                <c:pt idx="615">
                  <c:v>41372</c:v>
                </c:pt>
                <c:pt idx="616">
                  <c:v>41369</c:v>
                </c:pt>
                <c:pt idx="617">
                  <c:v>41368</c:v>
                </c:pt>
                <c:pt idx="618">
                  <c:v>41367</c:v>
                </c:pt>
                <c:pt idx="619">
                  <c:v>41366</c:v>
                </c:pt>
                <c:pt idx="620">
                  <c:v>41365</c:v>
                </c:pt>
                <c:pt idx="621">
                  <c:v>41362</c:v>
                </c:pt>
                <c:pt idx="622">
                  <c:v>41361</c:v>
                </c:pt>
                <c:pt idx="623">
                  <c:v>41360</c:v>
                </c:pt>
                <c:pt idx="624">
                  <c:v>41359</c:v>
                </c:pt>
                <c:pt idx="625">
                  <c:v>41358</c:v>
                </c:pt>
                <c:pt idx="626">
                  <c:v>41355</c:v>
                </c:pt>
                <c:pt idx="627">
                  <c:v>41354</c:v>
                </c:pt>
                <c:pt idx="628">
                  <c:v>41353</c:v>
                </c:pt>
                <c:pt idx="629">
                  <c:v>41352</c:v>
                </c:pt>
                <c:pt idx="630">
                  <c:v>41351</c:v>
                </c:pt>
                <c:pt idx="631">
                  <c:v>41348</c:v>
                </c:pt>
                <c:pt idx="632">
                  <c:v>41347</c:v>
                </c:pt>
                <c:pt idx="633">
                  <c:v>41346</c:v>
                </c:pt>
                <c:pt idx="634">
                  <c:v>41345</c:v>
                </c:pt>
                <c:pt idx="635">
                  <c:v>41344</c:v>
                </c:pt>
                <c:pt idx="636">
                  <c:v>41340</c:v>
                </c:pt>
                <c:pt idx="637">
                  <c:v>41339</c:v>
                </c:pt>
                <c:pt idx="638">
                  <c:v>41338</c:v>
                </c:pt>
                <c:pt idx="639">
                  <c:v>41337</c:v>
                </c:pt>
                <c:pt idx="640">
                  <c:v>41334</c:v>
                </c:pt>
                <c:pt idx="641">
                  <c:v>41333</c:v>
                </c:pt>
                <c:pt idx="642">
                  <c:v>41332</c:v>
                </c:pt>
                <c:pt idx="643">
                  <c:v>41331</c:v>
                </c:pt>
                <c:pt idx="644">
                  <c:v>41330</c:v>
                </c:pt>
                <c:pt idx="645">
                  <c:v>41327</c:v>
                </c:pt>
                <c:pt idx="646">
                  <c:v>41326</c:v>
                </c:pt>
                <c:pt idx="647">
                  <c:v>41325</c:v>
                </c:pt>
                <c:pt idx="648">
                  <c:v>41324</c:v>
                </c:pt>
                <c:pt idx="649">
                  <c:v>41323</c:v>
                </c:pt>
                <c:pt idx="650">
                  <c:v>41320</c:v>
                </c:pt>
                <c:pt idx="651">
                  <c:v>41319</c:v>
                </c:pt>
                <c:pt idx="652">
                  <c:v>41318</c:v>
                </c:pt>
                <c:pt idx="653">
                  <c:v>41317</c:v>
                </c:pt>
                <c:pt idx="654">
                  <c:v>41316</c:v>
                </c:pt>
                <c:pt idx="655">
                  <c:v>41313</c:v>
                </c:pt>
                <c:pt idx="656">
                  <c:v>41312</c:v>
                </c:pt>
                <c:pt idx="657">
                  <c:v>41311</c:v>
                </c:pt>
                <c:pt idx="658">
                  <c:v>41310</c:v>
                </c:pt>
                <c:pt idx="659">
                  <c:v>41309</c:v>
                </c:pt>
                <c:pt idx="660">
                  <c:v>41306</c:v>
                </c:pt>
                <c:pt idx="661">
                  <c:v>41305</c:v>
                </c:pt>
                <c:pt idx="662">
                  <c:v>41304</c:v>
                </c:pt>
                <c:pt idx="663">
                  <c:v>41303</c:v>
                </c:pt>
                <c:pt idx="664">
                  <c:v>41302</c:v>
                </c:pt>
                <c:pt idx="665">
                  <c:v>41299</c:v>
                </c:pt>
                <c:pt idx="666">
                  <c:v>41298</c:v>
                </c:pt>
                <c:pt idx="667">
                  <c:v>41297</c:v>
                </c:pt>
                <c:pt idx="668">
                  <c:v>41296</c:v>
                </c:pt>
                <c:pt idx="669">
                  <c:v>41295</c:v>
                </c:pt>
                <c:pt idx="670">
                  <c:v>41292</c:v>
                </c:pt>
                <c:pt idx="671">
                  <c:v>41291</c:v>
                </c:pt>
                <c:pt idx="672">
                  <c:v>41290</c:v>
                </c:pt>
                <c:pt idx="673">
                  <c:v>41289</c:v>
                </c:pt>
                <c:pt idx="674">
                  <c:v>41288</c:v>
                </c:pt>
                <c:pt idx="675">
                  <c:v>41285</c:v>
                </c:pt>
                <c:pt idx="676">
                  <c:v>41284</c:v>
                </c:pt>
                <c:pt idx="677">
                  <c:v>41283</c:v>
                </c:pt>
                <c:pt idx="678">
                  <c:v>41272</c:v>
                </c:pt>
                <c:pt idx="679">
                  <c:v>41271</c:v>
                </c:pt>
                <c:pt idx="680">
                  <c:v>41270</c:v>
                </c:pt>
                <c:pt idx="681">
                  <c:v>41269</c:v>
                </c:pt>
                <c:pt idx="682">
                  <c:v>41268</c:v>
                </c:pt>
                <c:pt idx="683">
                  <c:v>41267</c:v>
                </c:pt>
                <c:pt idx="684">
                  <c:v>41264</c:v>
                </c:pt>
                <c:pt idx="685">
                  <c:v>41263</c:v>
                </c:pt>
                <c:pt idx="686">
                  <c:v>41262</c:v>
                </c:pt>
                <c:pt idx="687">
                  <c:v>41261</c:v>
                </c:pt>
                <c:pt idx="688">
                  <c:v>41260</c:v>
                </c:pt>
                <c:pt idx="689">
                  <c:v>41257</c:v>
                </c:pt>
                <c:pt idx="690">
                  <c:v>41256</c:v>
                </c:pt>
                <c:pt idx="691">
                  <c:v>41255</c:v>
                </c:pt>
                <c:pt idx="692">
                  <c:v>41254</c:v>
                </c:pt>
                <c:pt idx="693">
                  <c:v>41253</c:v>
                </c:pt>
                <c:pt idx="694">
                  <c:v>41250</c:v>
                </c:pt>
                <c:pt idx="695">
                  <c:v>41249</c:v>
                </c:pt>
                <c:pt idx="696">
                  <c:v>41248</c:v>
                </c:pt>
                <c:pt idx="697">
                  <c:v>41247</c:v>
                </c:pt>
                <c:pt idx="698">
                  <c:v>41246</c:v>
                </c:pt>
                <c:pt idx="699">
                  <c:v>41243</c:v>
                </c:pt>
                <c:pt idx="700">
                  <c:v>41242</c:v>
                </c:pt>
                <c:pt idx="701">
                  <c:v>41241</c:v>
                </c:pt>
                <c:pt idx="702">
                  <c:v>41240</c:v>
                </c:pt>
                <c:pt idx="703">
                  <c:v>41239</c:v>
                </c:pt>
                <c:pt idx="704">
                  <c:v>41236</c:v>
                </c:pt>
                <c:pt idx="705">
                  <c:v>41235</c:v>
                </c:pt>
                <c:pt idx="706">
                  <c:v>41234</c:v>
                </c:pt>
                <c:pt idx="707">
                  <c:v>41233</c:v>
                </c:pt>
                <c:pt idx="708">
                  <c:v>41232</c:v>
                </c:pt>
                <c:pt idx="709">
                  <c:v>41229</c:v>
                </c:pt>
                <c:pt idx="710">
                  <c:v>41228</c:v>
                </c:pt>
                <c:pt idx="711">
                  <c:v>41227</c:v>
                </c:pt>
                <c:pt idx="712">
                  <c:v>41226</c:v>
                </c:pt>
                <c:pt idx="713">
                  <c:v>41225</c:v>
                </c:pt>
                <c:pt idx="714">
                  <c:v>41222</c:v>
                </c:pt>
                <c:pt idx="715">
                  <c:v>41221</c:v>
                </c:pt>
                <c:pt idx="716">
                  <c:v>41220</c:v>
                </c:pt>
                <c:pt idx="717">
                  <c:v>41219</c:v>
                </c:pt>
                <c:pt idx="718">
                  <c:v>41215</c:v>
                </c:pt>
                <c:pt idx="719">
                  <c:v>41214</c:v>
                </c:pt>
                <c:pt idx="720">
                  <c:v>41213</c:v>
                </c:pt>
                <c:pt idx="721">
                  <c:v>41212</c:v>
                </c:pt>
                <c:pt idx="722">
                  <c:v>41211</c:v>
                </c:pt>
                <c:pt idx="723">
                  <c:v>41208</c:v>
                </c:pt>
                <c:pt idx="724">
                  <c:v>41207</c:v>
                </c:pt>
                <c:pt idx="725">
                  <c:v>41206</c:v>
                </c:pt>
                <c:pt idx="726">
                  <c:v>41205</c:v>
                </c:pt>
                <c:pt idx="727">
                  <c:v>41204</c:v>
                </c:pt>
                <c:pt idx="728">
                  <c:v>41201</c:v>
                </c:pt>
                <c:pt idx="729">
                  <c:v>41200</c:v>
                </c:pt>
                <c:pt idx="730">
                  <c:v>41199</c:v>
                </c:pt>
                <c:pt idx="731">
                  <c:v>41198</c:v>
                </c:pt>
                <c:pt idx="732">
                  <c:v>41197</c:v>
                </c:pt>
                <c:pt idx="733">
                  <c:v>41194</c:v>
                </c:pt>
                <c:pt idx="734">
                  <c:v>41193</c:v>
                </c:pt>
                <c:pt idx="735">
                  <c:v>41192</c:v>
                </c:pt>
                <c:pt idx="736">
                  <c:v>41191</c:v>
                </c:pt>
                <c:pt idx="737">
                  <c:v>41190</c:v>
                </c:pt>
                <c:pt idx="738">
                  <c:v>41187</c:v>
                </c:pt>
                <c:pt idx="739">
                  <c:v>41186</c:v>
                </c:pt>
                <c:pt idx="740">
                  <c:v>41185</c:v>
                </c:pt>
                <c:pt idx="741">
                  <c:v>41184</c:v>
                </c:pt>
                <c:pt idx="742">
                  <c:v>41183</c:v>
                </c:pt>
                <c:pt idx="743">
                  <c:v>41180</c:v>
                </c:pt>
                <c:pt idx="744">
                  <c:v>41179</c:v>
                </c:pt>
                <c:pt idx="745">
                  <c:v>41178</c:v>
                </c:pt>
                <c:pt idx="746">
                  <c:v>41177</c:v>
                </c:pt>
                <c:pt idx="747">
                  <c:v>41176</c:v>
                </c:pt>
                <c:pt idx="748">
                  <c:v>41173</c:v>
                </c:pt>
                <c:pt idx="749">
                  <c:v>41172</c:v>
                </c:pt>
                <c:pt idx="750">
                  <c:v>41171</c:v>
                </c:pt>
                <c:pt idx="751">
                  <c:v>41170</c:v>
                </c:pt>
                <c:pt idx="752">
                  <c:v>41169</c:v>
                </c:pt>
                <c:pt idx="753">
                  <c:v>41166</c:v>
                </c:pt>
                <c:pt idx="754">
                  <c:v>41165</c:v>
                </c:pt>
                <c:pt idx="755">
                  <c:v>41164</c:v>
                </c:pt>
                <c:pt idx="756">
                  <c:v>41163</c:v>
                </c:pt>
                <c:pt idx="757">
                  <c:v>41162</c:v>
                </c:pt>
                <c:pt idx="758">
                  <c:v>41159</c:v>
                </c:pt>
                <c:pt idx="759">
                  <c:v>41158</c:v>
                </c:pt>
                <c:pt idx="760">
                  <c:v>41157</c:v>
                </c:pt>
                <c:pt idx="761">
                  <c:v>41156</c:v>
                </c:pt>
                <c:pt idx="762">
                  <c:v>41155</c:v>
                </c:pt>
                <c:pt idx="763">
                  <c:v>41152</c:v>
                </c:pt>
                <c:pt idx="764">
                  <c:v>41151</c:v>
                </c:pt>
                <c:pt idx="765">
                  <c:v>41150</c:v>
                </c:pt>
                <c:pt idx="766">
                  <c:v>41149</c:v>
                </c:pt>
                <c:pt idx="767">
                  <c:v>41148</c:v>
                </c:pt>
                <c:pt idx="768">
                  <c:v>41145</c:v>
                </c:pt>
                <c:pt idx="769">
                  <c:v>41144</c:v>
                </c:pt>
                <c:pt idx="770">
                  <c:v>41143</c:v>
                </c:pt>
                <c:pt idx="771">
                  <c:v>41142</c:v>
                </c:pt>
                <c:pt idx="772">
                  <c:v>41141</c:v>
                </c:pt>
                <c:pt idx="773">
                  <c:v>41138</c:v>
                </c:pt>
                <c:pt idx="774">
                  <c:v>41137</c:v>
                </c:pt>
                <c:pt idx="775">
                  <c:v>41136</c:v>
                </c:pt>
                <c:pt idx="776">
                  <c:v>41135</c:v>
                </c:pt>
                <c:pt idx="777">
                  <c:v>41134</c:v>
                </c:pt>
                <c:pt idx="778">
                  <c:v>41131</c:v>
                </c:pt>
                <c:pt idx="779">
                  <c:v>41130</c:v>
                </c:pt>
                <c:pt idx="780">
                  <c:v>41129</c:v>
                </c:pt>
                <c:pt idx="781">
                  <c:v>41128</c:v>
                </c:pt>
                <c:pt idx="782">
                  <c:v>41127</c:v>
                </c:pt>
                <c:pt idx="783">
                  <c:v>41124</c:v>
                </c:pt>
                <c:pt idx="784">
                  <c:v>41123</c:v>
                </c:pt>
                <c:pt idx="785">
                  <c:v>41122</c:v>
                </c:pt>
                <c:pt idx="786">
                  <c:v>41121</c:v>
                </c:pt>
                <c:pt idx="787">
                  <c:v>41120</c:v>
                </c:pt>
                <c:pt idx="788">
                  <c:v>41117</c:v>
                </c:pt>
                <c:pt idx="789">
                  <c:v>41116</c:v>
                </c:pt>
                <c:pt idx="790">
                  <c:v>41115</c:v>
                </c:pt>
                <c:pt idx="791">
                  <c:v>41114</c:v>
                </c:pt>
                <c:pt idx="792">
                  <c:v>41113</c:v>
                </c:pt>
                <c:pt idx="793">
                  <c:v>41110</c:v>
                </c:pt>
                <c:pt idx="794">
                  <c:v>41109</c:v>
                </c:pt>
                <c:pt idx="795">
                  <c:v>41108</c:v>
                </c:pt>
                <c:pt idx="796">
                  <c:v>41107</c:v>
                </c:pt>
                <c:pt idx="797">
                  <c:v>41106</c:v>
                </c:pt>
                <c:pt idx="798">
                  <c:v>41103</c:v>
                </c:pt>
                <c:pt idx="799">
                  <c:v>41102</c:v>
                </c:pt>
                <c:pt idx="800">
                  <c:v>41101</c:v>
                </c:pt>
                <c:pt idx="801">
                  <c:v>41100</c:v>
                </c:pt>
                <c:pt idx="802">
                  <c:v>41099</c:v>
                </c:pt>
                <c:pt idx="803">
                  <c:v>41096</c:v>
                </c:pt>
                <c:pt idx="804">
                  <c:v>41095</c:v>
                </c:pt>
                <c:pt idx="805">
                  <c:v>41094</c:v>
                </c:pt>
                <c:pt idx="806">
                  <c:v>41093</c:v>
                </c:pt>
                <c:pt idx="807">
                  <c:v>41092</c:v>
                </c:pt>
                <c:pt idx="808">
                  <c:v>41089</c:v>
                </c:pt>
                <c:pt idx="809">
                  <c:v>41088</c:v>
                </c:pt>
                <c:pt idx="810">
                  <c:v>41087</c:v>
                </c:pt>
                <c:pt idx="811">
                  <c:v>41086</c:v>
                </c:pt>
                <c:pt idx="812">
                  <c:v>41085</c:v>
                </c:pt>
                <c:pt idx="813">
                  <c:v>41082</c:v>
                </c:pt>
                <c:pt idx="814">
                  <c:v>41081</c:v>
                </c:pt>
                <c:pt idx="815">
                  <c:v>41080</c:v>
                </c:pt>
                <c:pt idx="816">
                  <c:v>41079</c:v>
                </c:pt>
                <c:pt idx="817">
                  <c:v>41078</c:v>
                </c:pt>
                <c:pt idx="818">
                  <c:v>41075</c:v>
                </c:pt>
                <c:pt idx="819">
                  <c:v>41074</c:v>
                </c:pt>
                <c:pt idx="820">
                  <c:v>41073</c:v>
                </c:pt>
                <c:pt idx="821">
                  <c:v>41069</c:v>
                </c:pt>
                <c:pt idx="822">
                  <c:v>41068</c:v>
                </c:pt>
                <c:pt idx="823">
                  <c:v>41067</c:v>
                </c:pt>
                <c:pt idx="824">
                  <c:v>41066</c:v>
                </c:pt>
                <c:pt idx="825">
                  <c:v>41065</c:v>
                </c:pt>
                <c:pt idx="826">
                  <c:v>41064</c:v>
                </c:pt>
                <c:pt idx="827">
                  <c:v>41061</c:v>
                </c:pt>
                <c:pt idx="828">
                  <c:v>41060</c:v>
                </c:pt>
                <c:pt idx="829">
                  <c:v>41059</c:v>
                </c:pt>
                <c:pt idx="830">
                  <c:v>41058</c:v>
                </c:pt>
                <c:pt idx="831">
                  <c:v>41057</c:v>
                </c:pt>
                <c:pt idx="832">
                  <c:v>41054</c:v>
                </c:pt>
                <c:pt idx="833">
                  <c:v>41053</c:v>
                </c:pt>
                <c:pt idx="834">
                  <c:v>41052</c:v>
                </c:pt>
                <c:pt idx="835">
                  <c:v>41051</c:v>
                </c:pt>
                <c:pt idx="836">
                  <c:v>41050</c:v>
                </c:pt>
                <c:pt idx="837">
                  <c:v>41047</c:v>
                </c:pt>
                <c:pt idx="838">
                  <c:v>41046</c:v>
                </c:pt>
                <c:pt idx="839">
                  <c:v>41045</c:v>
                </c:pt>
                <c:pt idx="840">
                  <c:v>41044</c:v>
                </c:pt>
                <c:pt idx="841">
                  <c:v>41043</c:v>
                </c:pt>
                <c:pt idx="842">
                  <c:v>41041</c:v>
                </c:pt>
                <c:pt idx="843">
                  <c:v>41040</c:v>
                </c:pt>
                <c:pt idx="844">
                  <c:v>41039</c:v>
                </c:pt>
                <c:pt idx="845">
                  <c:v>41034</c:v>
                </c:pt>
                <c:pt idx="846">
                  <c:v>41033</c:v>
                </c:pt>
                <c:pt idx="847">
                  <c:v>41032</c:v>
                </c:pt>
                <c:pt idx="848">
                  <c:v>41031</c:v>
                </c:pt>
                <c:pt idx="849">
                  <c:v>41027</c:v>
                </c:pt>
                <c:pt idx="850">
                  <c:v>41026</c:v>
                </c:pt>
                <c:pt idx="851">
                  <c:v>41025</c:v>
                </c:pt>
                <c:pt idx="852">
                  <c:v>41024</c:v>
                </c:pt>
                <c:pt idx="853">
                  <c:v>41023</c:v>
                </c:pt>
                <c:pt idx="854">
                  <c:v>41022</c:v>
                </c:pt>
                <c:pt idx="855">
                  <c:v>41019</c:v>
                </c:pt>
                <c:pt idx="856">
                  <c:v>41018</c:v>
                </c:pt>
                <c:pt idx="857">
                  <c:v>41017</c:v>
                </c:pt>
                <c:pt idx="858">
                  <c:v>41016</c:v>
                </c:pt>
                <c:pt idx="859">
                  <c:v>41015</c:v>
                </c:pt>
                <c:pt idx="860">
                  <c:v>41012</c:v>
                </c:pt>
                <c:pt idx="861">
                  <c:v>41011</c:v>
                </c:pt>
                <c:pt idx="862">
                  <c:v>41010</c:v>
                </c:pt>
                <c:pt idx="863">
                  <c:v>41009</c:v>
                </c:pt>
                <c:pt idx="864">
                  <c:v>41008</c:v>
                </c:pt>
                <c:pt idx="865">
                  <c:v>41005</c:v>
                </c:pt>
                <c:pt idx="866">
                  <c:v>41004</c:v>
                </c:pt>
                <c:pt idx="867">
                  <c:v>41003</c:v>
                </c:pt>
                <c:pt idx="868">
                  <c:v>41002</c:v>
                </c:pt>
                <c:pt idx="869">
                  <c:v>41001</c:v>
                </c:pt>
                <c:pt idx="870">
                  <c:v>40998</c:v>
                </c:pt>
                <c:pt idx="871">
                  <c:v>40997</c:v>
                </c:pt>
                <c:pt idx="872">
                  <c:v>40996</c:v>
                </c:pt>
                <c:pt idx="873">
                  <c:v>40995</c:v>
                </c:pt>
                <c:pt idx="874">
                  <c:v>40994</c:v>
                </c:pt>
                <c:pt idx="875">
                  <c:v>40991</c:v>
                </c:pt>
                <c:pt idx="876">
                  <c:v>40990</c:v>
                </c:pt>
                <c:pt idx="877">
                  <c:v>40989</c:v>
                </c:pt>
                <c:pt idx="878">
                  <c:v>40988</c:v>
                </c:pt>
                <c:pt idx="879">
                  <c:v>40987</c:v>
                </c:pt>
                <c:pt idx="880">
                  <c:v>40984</c:v>
                </c:pt>
                <c:pt idx="881">
                  <c:v>40983</c:v>
                </c:pt>
                <c:pt idx="882">
                  <c:v>40982</c:v>
                </c:pt>
                <c:pt idx="883">
                  <c:v>40981</c:v>
                </c:pt>
                <c:pt idx="884">
                  <c:v>40980</c:v>
                </c:pt>
                <c:pt idx="885">
                  <c:v>40979</c:v>
                </c:pt>
                <c:pt idx="886">
                  <c:v>40975</c:v>
                </c:pt>
                <c:pt idx="887">
                  <c:v>40974</c:v>
                </c:pt>
                <c:pt idx="888">
                  <c:v>40973</c:v>
                </c:pt>
                <c:pt idx="889">
                  <c:v>40971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40565</c:v>
                </c:pt>
                <c:pt idx="1168">
                  <c:v>40564</c:v>
                </c:pt>
                <c:pt idx="1169">
                  <c:v>40563</c:v>
                </c:pt>
                <c:pt idx="1170">
                  <c:v>40562</c:v>
                </c:pt>
                <c:pt idx="1171">
                  <c:v>40561</c:v>
                </c:pt>
                <c:pt idx="1172">
                  <c:v>40560</c:v>
                </c:pt>
                <c:pt idx="1173">
                  <c:v>40557</c:v>
                </c:pt>
                <c:pt idx="1174">
                  <c:v>40556</c:v>
                </c:pt>
                <c:pt idx="1175">
                  <c:v>40555</c:v>
                </c:pt>
                <c:pt idx="1176">
                  <c:v>40554</c:v>
                </c:pt>
                <c:pt idx="1177">
                  <c:v>40543</c:v>
                </c:pt>
                <c:pt idx="1178">
                  <c:v>40542</c:v>
                </c:pt>
                <c:pt idx="1179">
                  <c:v>40541</c:v>
                </c:pt>
                <c:pt idx="1180">
                  <c:v>40540</c:v>
                </c:pt>
                <c:pt idx="1181">
                  <c:v>40539</c:v>
                </c:pt>
                <c:pt idx="1182">
                  <c:v>40536</c:v>
                </c:pt>
                <c:pt idx="1183">
                  <c:v>40535</c:v>
                </c:pt>
                <c:pt idx="1184">
                  <c:v>40534</c:v>
                </c:pt>
                <c:pt idx="1185">
                  <c:v>40533</c:v>
                </c:pt>
                <c:pt idx="1186">
                  <c:v>40532</c:v>
                </c:pt>
                <c:pt idx="1187">
                  <c:v>40529</c:v>
                </c:pt>
                <c:pt idx="1188">
                  <c:v>40528</c:v>
                </c:pt>
                <c:pt idx="1189">
                  <c:v>40527</c:v>
                </c:pt>
                <c:pt idx="1190">
                  <c:v>40526</c:v>
                </c:pt>
                <c:pt idx="1191">
                  <c:v>40525</c:v>
                </c:pt>
                <c:pt idx="1192">
                  <c:v>40522</c:v>
                </c:pt>
                <c:pt idx="1193">
                  <c:v>40521</c:v>
                </c:pt>
                <c:pt idx="1194">
                  <c:v>40520</c:v>
                </c:pt>
                <c:pt idx="1195">
                  <c:v>40519</c:v>
                </c:pt>
                <c:pt idx="1196">
                  <c:v>40518</c:v>
                </c:pt>
                <c:pt idx="1197">
                  <c:v>40515</c:v>
                </c:pt>
                <c:pt idx="1198">
                  <c:v>40514</c:v>
                </c:pt>
                <c:pt idx="1199">
                  <c:v>40513</c:v>
                </c:pt>
                <c:pt idx="1200">
                  <c:v>40512</c:v>
                </c:pt>
                <c:pt idx="1201">
                  <c:v>40511</c:v>
                </c:pt>
                <c:pt idx="1202">
                  <c:v>40508</c:v>
                </c:pt>
                <c:pt idx="1203">
                  <c:v>40507</c:v>
                </c:pt>
                <c:pt idx="1204">
                  <c:v>40506</c:v>
                </c:pt>
                <c:pt idx="1205">
                  <c:v>40505</c:v>
                </c:pt>
                <c:pt idx="1206">
                  <c:v>40504</c:v>
                </c:pt>
                <c:pt idx="1207">
                  <c:v>40501</c:v>
                </c:pt>
                <c:pt idx="1208">
                  <c:v>40500</c:v>
                </c:pt>
                <c:pt idx="1209">
                  <c:v>40499</c:v>
                </c:pt>
                <c:pt idx="1210">
                  <c:v>40498</c:v>
                </c:pt>
                <c:pt idx="1211">
                  <c:v>40497</c:v>
                </c:pt>
                <c:pt idx="1212">
                  <c:v>40495</c:v>
                </c:pt>
                <c:pt idx="1213">
                  <c:v>40494</c:v>
                </c:pt>
                <c:pt idx="1214">
                  <c:v>40493</c:v>
                </c:pt>
                <c:pt idx="1215">
                  <c:v>40492</c:v>
                </c:pt>
                <c:pt idx="1216">
                  <c:v>40491</c:v>
                </c:pt>
                <c:pt idx="1217">
                  <c:v>40490</c:v>
                </c:pt>
                <c:pt idx="1218">
                  <c:v>40485</c:v>
                </c:pt>
                <c:pt idx="1219">
                  <c:v>40484</c:v>
                </c:pt>
                <c:pt idx="1220">
                  <c:v>40483</c:v>
                </c:pt>
                <c:pt idx="1221">
                  <c:v>40480</c:v>
                </c:pt>
                <c:pt idx="1222">
                  <c:v>40479</c:v>
                </c:pt>
                <c:pt idx="1223">
                  <c:v>40478</c:v>
                </c:pt>
                <c:pt idx="1224">
                  <c:v>40477</c:v>
                </c:pt>
                <c:pt idx="1225">
                  <c:v>40476</c:v>
                </c:pt>
                <c:pt idx="1226">
                  <c:v>40473</c:v>
                </c:pt>
                <c:pt idx="1227">
                  <c:v>40472</c:v>
                </c:pt>
                <c:pt idx="1228">
                  <c:v>40471</c:v>
                </c:pt>
                <c:pt idx="1229">
                  <c:v>40470</c:v>
                </c:pt>
                <c:pt idx="1230">
                  <c:v>40469</c:v>
                </c:pt>
                <c:pt idx="1231">
                  <c:v>40466</c:v>
                </c:pt>
                <c:pt idx="1232">
                  <c:v>40465</c:v>
                </c:pt>
                <c:pt idx="1233">
                  <c:v>40464</c:v>
                </c:pt>
                <c:pt idx="1234">
                  <c:v>40463</c:v>
                </c:pt>
                <c:pt idx="1235">
                  <c:v>40462</c:v>
                </c:pt>
                <c:pt idx="1236">
                  <c:v>40459</c:v>
                </c:pt>
                <c:pt idx="1237">
                  <c:v>40458</c:v>
                </c:pt>
                <c:pt idx="1238">
                  <c:v>40457</c:v>
                </c:pt>
                <c:pt idx="1239">
                  <c:v>40456</c:v>
                </c:pt>
                <c:pt idx="1240">
                  <c:v>40455</c:v>
                </c:pt>
                <c:pt idx="1241">
                  <c:v>40452</c:v>
                </c:pt>
                <c:pt idx="1242">
                  <c:v>40451</c:v>
                </c:pt>
                <c:pt idx="1243">
                  <c:v>40450</c:v>
                </c:pt>
                <c:pt idx="1244">
                  <c:v>40449</c:v>
                </c:pt>
                <c:pt idx="1245">
                  <c:v>40448</c:v>
                </c:pt>
                <c:pt idx="1246">
                  <c:v>40445</c:v>
                </c:pt>
                <c:pt idx="1247">
                  <c:v>40444</c:v>
                </c:pt>
                <c:pt idx="1248">
                  <c:v>40443</c:v>
                </c:pt>
                <c:pt idx="1249">
                  <c:v>40442</c:v>
                </c:pt>
                <c:pt idx="1250">
                  <c:v>40441</c:v>
                </c:pt>
                <c:pt idx="1251">
                  <c:v>40438</c:v>
                </c:pt>
                <c:pt idx="1252">
                  <c:v>40437</c:v>
                </c:pt>
                <c:pt idx="1253">
                  <c:v>40436</c:v>
                </c:pt>
                <c:pt idx="1254">
                  <c:v>40435</c:v>
                </c:pt>
                <c:pt idx="1255">
                  <c:v>40434</c:v>
                </c:pt>
                <c:pt idx="1256">
                  <c:v>40431</c:v>
                </c:pt>
                <c:pt idx="1257">
                  <c:v>40430</c:v>
                </c:pt>
                <c:pt idx="1258">
                  <c:v>40429</c:v>
                </c:pt>
                <c:pt idx="1259">
                  <c:v>40428</c:v>
                </c:pt>
                <c:pt idx="1260">
                  <c:v>40427</c:v>
                </c:pt>
                <c:pt idx="1261">
                  <c:v>40424</c:v>
                </c:pt>
                <c:pt idx="1262">
                  <c:v>40423</c:v>
                </c:pt>
                <c:pt idx="1263">
                  <c:v>40422</c:v>
                </c:pt>
                <c:pt idx="1264">
                  <c:v>40421</c:v>
                </c:pt>
                <c:pt idx="1265">
                  <c:v>40420</c:v>
                </c:pt>
                <c:pt idx="1266">
                  <c:v>40417</c:v>
                </c:pt>
                <c:pt idx="1267">
                  <c:v>40416</c:v>
                </c:pt>
                <c:pt idx="1268">
                  <c:v>40415</c:v>
                </c:pt>
                <c:pt idx="1269">
                  <c:v>40414</c:v>
                </c:pt>
                <c:pt idx="1270">
                  <c:v>40413</c:v>
                </c:pt>
                <c:pt idx="1271">
                  <c:v>40410</c:v>
                </c:pt>
                <c:pt idx="1272">
                  <c:v>40409</c:v>
                </c:pt>
                <c:pt idx="1273">
                  <c:v>40408</c:v>
                </c:pt>
                <c:pt idx="1274">
                  <c:v>40407</c:v>
                </c:pt>
                <c:pt idx="1275">
                  <c:v>40406</c:v>
                </c:pt>
                <c:pt idx="1276">
                  <c:v>40403</c:v>
                </c:pt>
                <c:pt idx="1277">
                  <c:v>40402</c:v>
                </c:pt>
                <c:pt idx="1278">
                  <c:v>40401</c:v>
                </c:pt>
                <c:pt idx="1279">
                  <c:v>40400</c:v>
                </c:pt>
                <c:pt idx="1280">
                  <c:v>40399</c:v>
                </c:pt>
                <c:pt idx="1281">
                  <c:v>40396</c:v>
                </c:pt>
                <c:pt idx="1282">
                  <c:v>40395</c:v>
                </c:pt>
                <c:pt idx="1283">
                  <c:v>40394</c:v>
                </c:pt>
                <c:pt idx="1284">
                  <c:v>40393</c:v>
                </c:pt>
                <c:pt idx="1285">
                  <c:v>40392</c:v>
                </c:pt>
                <c:pt idx="1286">
                  <c:v>40389</c:v>
                </c:pt>
                <c:pt idx="1287">
                  <c:v>40388</c:v>
                </c:pt>
                <c:pt idx="1288">
                  <c:v>40387</c:v>
                </c:pt>
                <c:pt idx="1289">
                  <c:v>40386</c:v>
                </c:pt>
                <c:pt idx="1290">
                  <c:v>40385</c:v>
                </c:pt>
                <c:pt idx="1291">
                  <c:v>40382</c:v>
                </c:pt>
                <c:pt idx="1292">
                  <c:v>40381</c:v>
                </c:pt>
                <c:pt idx="1293">
                  <c:v>40380</c:v>
                </c:pt>
                <c:pt idx="1294">
                  <c:v>40379</c:v>
                </c:pt>
                <c:pt idx="1295">
                  <c:v>40378</c:v>
                </c:pt>
                <c:pt idx="1296">
                  <c:v>40375</c:v>
                </c:pt>
                <c:pt idx="1297">
                  <c:v>40374</c:v>
                </c:pt>
                <c:pt idx="1298">
                  <c:v>40373</c:v>
                </c:pt>
                <c:pt idx="1299">
                  <c:v>40372</c:v>
                </c:pt>
                <c:pt idx="1300">
                  <c:v>40371</c:v>
                </c:pt>
                <c:pt idx="1301">
                  <c:v>40368</c:v>
                </c:pt>
                <c:pt idx="1302">
                  <c:v>40367</c:v>
                </c:pt>
                <c:pt idx="1303">
                  <c:v>40366</c:v>
                </c:pt>
                <c:pt idx="1304">
                  <c:v>40365</c:v>
                </c:pt>
                <c:pt idx="1305">
                  <c:v>40364</c:v>
                </c:pt>
                <c:pt idx="1306">
                  <c:v>40361</c:v>
                </c:pt>
                <c:pt idx="1307">
                  <c:v>40360</c:v>
                </c:pt>
              </c:numCache>
            </c:numRef>
          </c:cat>
          <c:val>
            <c:numRef>
              <c:f>Лист4!$B$54:$B$1361</c:f>
              <c:numCache>
                <c:formatCode>_-* #,##0_р_._-;\-* #,##0_р_._-;_-* "-"??_р_._-;_-@_-</c:formatCode>
                <c:ptCount val="1308"/>
                <c:pt idx="0">
                  <c:v>7876</c:v>
                </c:pt>
                <c:pt idx="1">
                  <c:v>5562.4</c:v>
                </c:pt>
                <c:pt idx="2">
                  <c:v>7300</c:v>
                </c:pt>
                <c:pt idx="3">
                  <c:v>6505.6</c:v>
                </c:pt>
                <c:pt idx="4">
                  <c:v>6404.8</c:v>
                </c:pt>
                <c:pt idx="5">
                  <c:v>6135.2</c:v>
                </c:pt>
                <c:pt idx="6">
                  <c:v>9786.4</c:v>
                </c:pt>
                <c:pt idx="7">
                  <c:v>8111.2</c:v>
                </c:pt>
                <c:pt idx="8">
                  <c:v>9732.7999999999975</c:v>
                </c:pt>
                <c:pt idx="9">
                  <c:v>8951.2000000000007</c:v>
                </c:pt>
                <c:pt idx="10">
                  <c:v>8817.6</c:v>
                </c:pt>
                <c:pt idx="11">
                  <c:v>7508</c:v>
                </c:pt>
                <c:pt idx="12">
                  <c:v>8616</c:v>
                </c:pt>
                <c:pt idx="13">
                  <c:v>8845.6</c:v>
                </c:pt>
                <c:pt idx="14">
                  <c:v>7246.4</c:v>
                </c:pt>
                <c:pt idx="15">
                  <c:v>9232.7999999999975</c:v>
                </c:pt>
                <c:pt idx="16">
                  <c:v>9688.7999999999975</c:v>
                </c:pt>
                <c:pt idx="17">
                  <c:v>8381.68</c:v>
                </c:pt>
                <c:pt idx="18">
                  <c:v>11847.2</c:v>
                </c:pt>
                <c:pt idx="19">
                  <c:v>11173.6</c:v>
                </c:pt>
                <c:pt idx="20">
                  <c:v>8836.7999999999975</c:v>
                </c:pt>
                <c:pt idx="21">
                  <c:v>10446.4</c:v>
                </c:pt>
                <c:pt idx="22">
                  <c:v>6238.4</c:v>
                </c:pt>
                <c:pt idx="23">
                  <c:v>6413.6</c:v>
                </c:pt>
                <c:pt idx="24">
                  <c:v>8091.2</c:v>
                </c:pt>
                <c:pt idx="25">
                  <c:v>6804.8</c:v>
                </c:pt>
                <c:pt idx="26">
                  <c:v>4831.2</c:v>
                </c:pt>
                <c:pt idx="27">
                  <c:v>7749.6</c:v>
                </c:pt>
                <c:pt idx="28">
                  <c:v>6196.8</c:v>
                </c:pt>
                <c:pt idx="29">
                  <c:v>5566.4</c:v>
                </c:pt>
                <c:pt idx="30">
                  <c:v>6884.8</c:v>
                </c:pt>
                <c:pt idx="31">
                  <c:v>7336</c:v>
                </c:pt>
                <c:pt idx="32">
                  <c:v>7899.2</c:v>
                </c:pt>
                <c:pt idx="33">
                  <c:v>7441.6</c:v>
                </c:pt>
                <c:pt idx="34">
                  <c:v>8163.2</c:v>
                </c:pt>
                <c:pt idx="35">
                  <c:v>7480</c:v>
                </c:pt>
                <c:pt idx="36">
                  <c:v>8443.2000000000007</c:v>
                </c:pt>
                <c:pt idx="37">
                  <c:v>10564.8</c:v>
                </c:pt>
                <c:pt idx="38">
                  <c:v>9497.6</c:v>
                </c:pt>
                <c:pt idx="39">
                  <c:v>9563.2000000000007</c:v>
                </c:pt>
                <c:pt idx="40">
                  <c:v>7267.2</c:v>
                </c:pt>
                <c:pt idx="41">
                  <c:v>4210.4000000000005</c:v>
                </c:pt>
                <c:pt idx="42">
                  <c:v>5063.2</c:v>
                </c:pt>
                <c:pt idx="43">
                  <c:v>6121.6</c:v>
                </c:pt>
                <c:pt idx="44">
                  <c:v>5307.2</c:v>
                </c:pt>
                <c:pt idx="45">
                  <c:v>6388</c:v>
                </c:pt>
                <c:pt idx="46">
                  <c:v>4754.88</c:v>
                </c:pt>
                <c:pt idx="47">
                  <c:v>5921.6</c:v>
                </c:pt>
                <c:pt idx="48">
                  <c:v>3628</c:v>
                </c:pt>
                <c:pt idx="49">
                  <c:v>6004.8</c:v>
                </c:pt>
                <c:pt idx="50">
                  <c:v>1804</c:v>
                </c:pt>
                <c:pt idx="51">
                  <c:v>5415.2</c:v>
                </c:pt>
                <c:pt idx="52">
                  <c:v>6299.2</c:v>
                </c:pt>
                <c:pt idx="53">
                  <c:v>4500.8</c:v>
                </c:pt>
                <c:pt idx="54">
                  <c:v>4718.4000000000005</c:v>
                </c:pt>
                <c:pt idx="55">
                  <c:v>2823.2</c:v>
                </c:pt>
                <c:pt idx="56">
                  <c:v>2372.8000000000002</c:v>
                </c:pt>
                <c:pt idx="57">
                  <c:v>3679.2</c:v>
                </c:pt>
                <c:pt idx="58">
                  <c:v>4263.2</c:v>
                </c:pt>
                <c:pt idx="59">
                  <c:v>3310.55</c:v>
                </c:pt>
                <c:pt idx="60">
                  <c:v>4372.8</c:v>
                </c:pt>
                <c:pt idx="61">
                  <c:v>3500.8</c:v>
                </c:pt>
                <c:pt idx="62">
                  <c:v>3192</c:v>
                </c:pt>
                <c:pt idx="63">
                  <c:v>996</c:v>
                </c:pt>
                <c:pt idx="64">
                  <c:v>1343.2</c:v>
                </c:pt>
                <c:pt idx="65">
                  <c:v>3171.2</c:v>
                </c:pt>
                <c:pt idx="66">
                  <c:v>3952.8</c:v>
                </c:pt>
                <c:pt idx="67">
                  <c:v>1937.6</c:v>
                </c:pt>
                <c:pt idx="68">
                  <c:v>5084</c:v>
                </c:pt>
                <c:pt idx="69">
                  <c:v>3922.4</c:v>
                </c:pt>
                <c:pt idx="70">
                  <c:v>5082.88</c:v>
                </c:pt>
                <c:pt idx="71">
                  <c:v>4968.8</c:v>
                </c:pt>
                <c:pt idx="72">
                  <c:v>5848.8</c:v>
                </c:pt>
                <c:pt idx="73">
                  <c:v>6458.4</c:v>
                </c:pt>
                <c:pt idx="74">
                  <c:v>5592</c:v>
                </c:pt>
                <c:pt idx="75">
                  <c:v>4769.92</c:v>
                </c:pt>
                <c:pt idx="76">
                  <c:v>2931.2</c:v>
                </c:pt>
                <c:pt idx="77">
                  <c:v>3781.6</c:v>
                </c:pt>
                <c:pt idx="78">
                  <c:v>4911.2</c:v>
                </c:pt>
                <c:pt idx="79">
                  <c:v>6916.8</c:v>
                </c:pt>
                <c:pt idx="80">
                  <c:v>6388.4</c:v>
                </c:pt>
                <c:pt idx="81">
                  <c:v>2548.8000000000002</c:v>
                </c:pt>
                <c:pt idx="82">
                  <c:v>5143.2</c:v>
                </c:pt>
                <c:pt idx="83">
                  <c:v>6856.8</c:v>
                </c:pt>
                <c:pt idx="84">
                  <c:v>7976.8</c:v>
                </c:pt>
                <c:pt idx="85">
                  <c:v>4993.6000000000004</c:v>
                </c:pt>
                <c:pt idx="86">
                  <c:v>6017.28</c:v>
                </c:pt>
                <c:pt idx="87">
                  <c:v>6347.2</c:v>
                </c:pt>
                <c:pt idx="88">
                  <c:v>5881.6</c:v>
                </c:pt>
                <c:pt idx="89">
                  <c:v>7521.28</c:v>
                </c:pt>
                <c:pt idx="90">
                  <c:v>7315.2</c:v>
                </c:pt>
                <c:pt idx="91">
                  <c:v>5548.8</c:v>
                </c:pt>
                <c:pt idx="92">
                  <c:v>5743.2</c:v>
                </c:pt>
                <c:pt idx="93">
                  <c:v>4495.04</c:v>
                </c:pt>
                <c:pt idx="94">
                  <c:v>6965.2</c:v>
                </c:pt>
                <c:pt idx="95">
                  <c:v>5114.4000000000005</c:v>
                </c:pt>
                <c:pt idx="96">
                  <c:v>5979.2</c:v>
                </c:pt>
                <c:pt idx="97">
                  <c:v>6130.96</c:v>
                </c:pt>
                <c:pt idx="98">
                  <c:v>7225.2</c:v>
                </c:pt>
                <c:pt idx="99">
                  <c:v>5115.68</c:v>
                </c:pt>
                <c:pt idx="100">
                  <c:v>5714.88</c:v>
                </c:pt>
                <c:pt idx="101">
                  <c:v>2709.6</c:v>
                </c:pt>
                <c:pt idx="102">
                  <c:v>5788</c:v>
                </c:pt>
                <c:pt idx="103">
                  <c:v>3934.4</c:v>
                </c:pt>
                <c:pt idx="104">
                  <c:v>6338.4</c:v>
                </c:pt>
                <c:pt idx="105">
                  <c:v>6400</c:v>
                </c:pt>
                <c:pt idx="106">
                  <c:v>4192</c:v>
                </c:pt>
                <c:pt idx="107">
                  <c:v>7306.4</c:v>
                </c:pt>
                <c:pt idx="108">
                  <c:v>4588.8</c:v>
                </c:pt>
                <c:pt idx="109">
                  <c:v>6489.6</c:v>
                </c:pt>
                <c:pt idx="110">
                  <c:v>3853.6</c:v>
                </c:pt>
                <c:pt idx="111">
                  <c:v>2988</c:v>
                </c:pt>
                <c:pt idx="112">
                  <c:v>7135.2</c:v>
                </c:pt>
                <c:pt idx="113">
                  <c:v>5560.8</c:v>
                </c:pt>
                <c:pt idx="114">
                  <c:v>3400.8</c:v>
                </c:pt>
                <c:pt idx="115">
                  <c:v>3119.2</c:v>
                </c:pt>
                <c:pt idx="116">
                  <c:v>6334.4</c:v>
                </c:pt>
                <c:pt idx="117">
                  <c:v>6102.4</c:v>
                </c:pt>
                <c:pt idx="118">
                  <c:v>6575.2</c:v>
                </c:pt>
                <c:pt idx="119">
                  <c:v>5807.2</c:v>
                </c:pt>
                <c:pt idx="120">
                  <c:v>4232</c:v>
                </c:pt>
                <c:pt idx="121">
                  <c:v>4900.8</c:v>
                </c:pt>
                <c:pt idx="122">
                  <c:v>5358.4</c:v>
                </c:pt>
                <c:pt idx="123">
                  <c:v>6215.2</c:v>
                </c:pt>
                <c:pt idx="124">
                  <c:v>6787.2</c:v>
                </c:pt>
                <c:pt idx="125">
                  <c:v>8252.7999999999975</c:v>
                </c:pt>
                <c:pt idx="126">
                  <c:v>5801.6</c:v>
                </c:pt>
                <c:pt idx="127">
                  <c:v>6113.6</c:v>
                </c:pt>
                <c:pt idx="128">
                  <c:v>5853.6</c:v>
                </c:pt>
                <c:pt idx="129">
                  <c:v>8812.7999999999975</c:v>
                </c:pt>
                <c:pt idx="130">
                  <c:v>5032</c:v>
                </c:pt>
                <c:pt idx="131">
                  <c:v>5360.8</c:v>
                </c:pt>
                <c:pt idx="132">
                  <c:v>4661</c:v>
                </c:pt>
                <c:pt idx="133">
                  <c:v>4406.4000000000005</c:v>
                </c:pt>
                <c:pt idx="134">
                  <c:v>4936</c:v>
                </c:pt>
                <c:pt idx="135">
                  <c:v>4142.4000000000005</c:v>
                </c:pt>
                <c:pt idx="136">
                  <c:v>4969.6000000000004</c:v>
                </c:pt>
                <c:pt idx="137">
                  <c:v>5239.2</c:v>
                </c:pt>
                <c:pt idx="138">
                  <c:v>4812</c:v>
                </c:pt>
                <c:pt idx="139">
                  <c:v>6283.2</c:v>
                </c:pt>
                <c:pt idx="140">
                  <c:v>5921.6</c:v>
                </c:pt>
                <c:pt idx="141">
                  <c:v>8200</c:v>
                </c:pt>
                <c:pt idx="142">
                  <c:v>6260</c:v>
                </c:pt>
                <c:pt idx="143">
                  <c:v>6396.8</c:v>
                </c:pt>
                <c:pt idx="144">
                  <c:v>4913.6000000000004</c:v>
                </c:pt>
                <c:pt idx="145">
                  <c:v>6393.6</c:v>
                </c:pt>
                <c:pt idx="146">
                  <c:v>5620.8</c:v>
                </c:pt>
                <c:pt idx="147">
                  <c:v>4864</c:v>
                </c:pt>
                <c:pt idx="148">
                  <c:v>3160</c:v>
                </c:pt>
                <c:pt idx="149">
                  <c:v>4202.4000000000005</c:v>
                </c:pt>
                <c:pt idx="150">
                  <c:v>3392.8</c:v>
                </c:pt>
                <c:pt idx="151">
                  <c:v>3171.2</c:v>
                </c:pt>
                <c:pt idx="152">
                  <c:v>3455.2</c:v>
                </c:pt>
                <c:pt idx="153">
                  <c:v>3035.2</c:v>
                </c:pt>
                <c:pt idx="154">
                  <c:v>3050.4</c:v>
                </c:pt>
                <c:pt idx="155">
                  <c:v>3958.4</c:v>
                </c:pt>
                <c:pt idx="156">
                  <c:v>5924</c:v>
                </c:pt>
                <c:pt idx="157">
                  <c:v>7672</c:v>
                </c:pt>
                <c:pt idx="158">
                  <c:v>6372.8</c:v>
                </c:pt>
                <c:pt idx="159">
                  <c:v>5365.6</c:v>
                </c:pt>
                <c:pt idx="160">
                  <c:v>5889.6</c:v>
                </c:pt>
                <c:pt idx="161">
                  <c:v>4154.4000000000005</c:v>
                </c:pt>
                <c:pt idx="162">
                  <c:v>2177.6</c:v>
                </c:pt>
                <c:pt idx="163">
                  <c:v>3038.4</c:v>
                </c:pt>
                <c:pt idx="164">
                  <c:v>3056.8900000000003</c:v>
                </c:pt>
                <c:pt idx="165">
                  <c:v>5422.4</c:v>
                </c:pt>
                <c:pt idx="166">
                  <c:v>6260</c:v>
                </c:pt>
                <c:pt idx="167">
                  <c:v>3952</c:v>
                </c:pt>
                <c:pt idx="168">
                  <c:v>3392</c:v>
                </c:pt>
                <c:pt idx="169">
                  <c:v>2740</c:v>
                </c:pt>
                <c:pt idx="170">
                  <c:v>8128</c:v>
                </c:pt>
                <c:pt idx="171">
                  <c:v>7358.4</c:v>
                </c:pt>
                <c:pt idx="172">
                  <c:v>9214.4</c:v>
                </c:pt>
                <c:pt idx="173">
                  <c:v>8921.6</c:v>
                </c:pt>
                <c:pt idx="174">
                  <c:v>6733.6</c:v>
                </c:pt>
                <c:pt idx="175">
                  <c:v>9009.6</c:v>
                </c:pt>
                <c:pt idx="176">
                  <c:v>5455.2</c:v>
                </c:pt>
                <c:pt idx="177">
                  <c:v>2399.1999999999998</c:v>
                </c:pt>
                <c:pt idx="178">
                  <c:v>3588.8</c:v>
                </c:pt>
                <c:pt idx="179">
                  <c:v>3227.2</c:v>
                </c:pt>
                <c:pt idx="180">
                  <c:v>2743.2</c:v>
                </c:pt>
                <c:pt idx="181">
                  <c:v>3780</c:v>
                </c:pt>
                <c:pt idx="182">
                  <c:v>2925.6</c:v>
                </c:pt>
                <c:pt idx="183">
                  <c:v>2445.6</c:v>
                </c:pt>
                <c:pt idx="184">
                  <c:v>1888</c:v>
                </c:pt>
                <c:pt idx="185">
                  <c:v>392.8</c:v>
                </c:pt>
                <c:pt idx="186">
                  <c:v>5160.8</c:v>
                </c:pt>
                <c:pt idx="187">
                  <c:v>8604.7999999999975</c:v>
                </c:pt>
                <c:pt idx="188">
                  <c:v>9806.4</c:v>
                </c:pt>
                <c:pt idx="189">
                  <c:v>7518.05</c:v>
                </c:pt>
                <c:pt idx="190">
                  <c:v>7060.8</c:v>
                </c:pt>
                <c:pt idx="191">
                  <c:v>2764.8</c:v>
                </c:pt>
                <c:pt idx="192">
                  <c:v>4072.59</c:v>
                </c:pt>
                <c:pt idx="193">
                  <c:v>3602.46</c:v>
                </c:pt>
                <c:pt idx="194">
                  <c:v>3904</c:v>
                </c:pt>
                <c:pt idx="195">
                  <c:v>8569.6</c:v>
                </c:pt>
                <c:pt idx="196">
                  <c:v>15109.6</c:v>
                </c:pt>
                <c:pt idx="197">
                  <c:v>16996</c:v>
                </c:pt>
                <c:pt idx="198">
                  <c:v>15620</c:v>
                </c:pt>
                <c:pt idx="199">
                  <c:v>15212</c:v>
                </c:pt>
                <c:pt idx="200">
                  <c:v>12912.8</c:v>
                </c:pt>
                <c:pt idx="201">
                  <c:v>16016</c:v>
                </c:pt>
                <c:pt idx="202">
                  <c:v>15696.8</c:v>
                </c:pt>
                <c:pt idx="203">
                  <c:v>18320.8</c:v>
                </c:pt>
                <c:pt idx="204">
                  <c:v>15791.2</c:v>
                </c:pt>
                <c:pt idx="205">
                  <c:v>20457.599999999995</c:v>
                </c:pt>
                <c:pt idx="206">
                  <c:v>23014.400000000001</c:v>
                </c:pt>
                <c:pt idx="207">
                  <c:v>22544.799999999996</c:v>
                </c:pt>
                <c:pt idx="208">
                  <c:v>26094.400000000001</c:v>
                </c:pt>
                <c:pt idx="209">
                  <c:v>17570.400000000001</c:v>
                </c:pt>
                <c:pt idx="210">
                  <c:v>15780</c:v>
                </c:pt>
                <c:pt idx="211">
                  <c:v>14924</c:v>
                </c:pt>
                <c:pt idx="212">
                  <c:v>14181.6</c:v>
                </c:pt>
                <c:pt idx="213">
                  <c:v>12812</c:v>
                </c:pt>
                <c:pt idx="214">
                  <c:v>11640</c:v>
                </c:pt>
                <c:pt idx="215">
                  <c:v>16862.400000000001</c:v>
                </c:pt>
                <c:pt idx="216">
                  <c:v>15480.8</c:v>
                </c:pt>
                <c:pt idx="217">
                  <c:v>12750.4</c:v>
                </c:pt>
                <c:pt idx="218">
                  <c:v>12185.6</c:v>
                </c:pt>
                <c:pt idx="219">
                  <c:v>11640</c:v>
                </c:pt>
                <c:pt idx="220">
                  <c:v>15348.8</c:v>
                </c:pt>
                <c:pt idx="221">
                  <c:v>16284.8</c:v>
                </c:pt>
                <c:pt idx="222">
                  <c:v>17272</c:v>
                </c:pt>
                <c:pt idx="223">
                  <c:v>14902.4</c:v>
                </c:pt>
                <c:pt idx="224">
                  <c:v>19556</c:v>
                </c:pt>
                <c:pt idx="225">
                  <c:v>31488.400000000001</c:v>
                </c:pt>
                <c:pt idx="226">
                  <c:v>21818.400000000001</c:v>
                </c:pt>
                <c:pt idx="227">
                  <c:v>16521.599999999995</c:v>
                </c:pt>
                <c:pt idx="228">
                  <c:v>14251.2</c:v>
                </c:pt>
                <c:pt idx="229">
                  <c:v>14133.6</c:v>
                </c:pt>
                <c:pt idx="230">
                  <c:v>11819.2</c:v>
                </c:pt>
                <c:pt idx="231">
                  <c:v>13976.8</c:v>
                </c:pt>
                <c:pt idx="232">
                  <c:v>12905.6</c:v>
                </c:pt>
                <c:pt idx="233">
                  <c:v>13977.6</c:v>
                </c:pt>
                <c:pt idx="234">
                  <c:v>15207.2</c:v>
                </c:pt>
                <c:pt idx="235">
                  <c:v>9406.4</c:v>
                </c:pt>
                <c:pt idx="236">
                  <c:v>10040.799999999997</c:v>
                </c:pt>
                <c:pt idx="237">
                  <c:v>16437.599999999995</c:v>
                </c:pt>
                <c:pt idx="238">
                  <c:v>12220</c:v>
                </c:pt>
                <c:pt idx="239">
                  <c:v>11176</c:v>
                </c:pt>
                <c:pt idx="240">
                  <c:v>13322.4</c:v>
                </c:pt>
                <c:pt idx="241">
                  <c:v>6448.8</c:v>
                </c:pt>
                <c:pt idx="242">
                  <c:v>7095.2</c:v>
                </c:pt>
                <c:pt idx="243">
                  <c:v>9344</c:v>
                </c:pt>
                <c:pt idx="244">
                  <c:v>9284</c:v>
                </c:pt>
                <c:pt idx="245">
                  <c:v>8721.6</c:v>
                </c:pt>
                <c:pt idx="246">
                  <c:v>10174.4</c:v>
                </c:pt>
                <c:pt idx="247">
                  <c:v>9254.4</c:v>
                </c:pt>
                <c:pt idx="248">
                  <c:v>15070.4</c:v>
                </c:pt>
                <c:pt idx="249">
                  <c:v>18470.400000000001</c:v>
                </c:pt>
                <c:pt idx="250">
                  <c:v>17088.8</c:v>
                </c:pt>
                <c:pt idx="251">
                  <c:v>10386.4</c:v>
                </c:pt>
                <c:pt idx="252">
                  <c:v>13047.2</c:v>
                </c:pt>
                <c:pt idx="253">
                  <c:v>22244.799999999996</c:v>
                </c:pt>
                <c:pt idx="254">
                  <c:v>20337.599999999995</c:v>
                </c:pt>
                <c:pt idx="255">
                  <c:v>13755.2</c:v>
                </c:pt>
                <c:pt idx="256">
                  <c:v>13548</c:v>
                </c:pt>
                <c:pt idx="257">
                  <c:v>9225.6</c:v>
                </c:pt>
                <c:pt idx="258">
                  <c:v>10993.6</c:v>
                </c:pt>
                <c:pt idx="259">
                  <c:v>10546.4</c:v>
                </c:pt>
                <c:pt idx="260">
                  <c:v>12640</c:v>
                </c:pt>
                <c:pt idx="261">
                  <c:v>14012</c:v>
                </c:pt>
                <c:pt idx="262">
                  <c:v>11606.4</c:v>
                </c:pt>
                <c:pt idx="263">
                  <c:v>7966.4</c:v>
                </c:pt>
                <c:pt idx="264">
                  <c:v>10232.799999999997</c:v>
                </c:pt>
                <c:pt idx="265">
                  <c:v>7388</c:v>
                </c:pt>
                <c:pt idx="266">
                  <c:v>10987.2</c:v>
                </c:pt>
                <c:pt idx="267">
                  <c:v>12761.6</c:v>
                </c:pt>
                <c:pt idx="268">
                  <c:v>10052.799999999997</c:v>
                </c:pt>
                <c:pt idx="269">
                  <c:v>12022.4</c:v>
                </c:pt>
                <c:pt idx="270">
                  <c:v>19771.2</c:v>
                </c:pt>
                <c:pt idx="271">
                  <c:v>17816.8</c:v>
                </c:pt>
                <c:pt idx="272">
                  <c:v>19041.599999999995</c:v>
                </c:pt>
                <c:pt idx="273">
                  <c:v>12451.2</c:v>
                </c:pt>
                <c:pt idx="274">
                  <c:v>14195.2</c:v>
                </c:pt>
                <c:pt idx="275">
                  <c:v>13392.8</c:v>
                </c:pt>
                <c:pt idx="276">
                  <c:v>14236</c:v>
                </c:pt>
                <c:pt idx="277">
                  <c:v>15438</c:v>
                </c:pt>
                <c:pt idx="278">
                  <c:v>12188</c:v>
                </c:pt>
                <c:pt idx="279">
                  <c:v>12440</c:v>
                </c:pt>
                <c:pt idx="280">
                  <c:v>9662.4</c:v>
                </c:pt>
                <c:pt idx="281">
                  <c:v>10948</c:v>
                </c:pt>
                <c:pt idx="282">
                  <c:v>11589.6</c:v>
                </c:pt>
                <c:pt idx="283">
                  <c:v>11120</c:v>
                </c:pt>
                <c:pt idx="284">
                  <c:v>9172</c:v>
                </c:pt>
                <c:pt idx="285">
                  <c:v>12480</c:v>
                </c:pt>
                <c:pt idx="286">
                  <c:v>10505.6</c:v>
                </c:pt>
                <c:pt idx="287">
                  <c:v>10453.6</c:v>
                </c:pt>
                <c:pt idx="288">
                  <c:v>10305.6</c:v>
                </c:pt>
                <c:pt idx="289">
                  <c:v>12237.6</c:v>
                </c:pt>
                <c:pt idx="290">
                  <c:v>11841.6</c:v>
                </c:pt>
                <c:pt idx="291">
                  <c:v>23922.400000000001</c:v>
                </c:pt>
                <c:pt idx="292">
                  <c:v>15152</c:v>
                </c:pt>
                <c:pt idx="293">
                  <c:v>16843.2</c:v>
                </c:pt>
                <c:pt idx="294">
                  <c:v>15112</c:v>
                </c:pt>
                <c:pt idx="295">
                  <c:v>14652</c:v>
                </c:pt>
                <c:pt idx="296">
                  <c:v>10684</c:v>
                </c:pt>
                <c:pt idx="297">
                  <c:v>12652</c:v>
                </c:pt>
                <c:pt idx="298">
                  <c:v>10768</c:v>
                </c:pt>
                <c:pt idx="299">
                  <c:v>12024</c:v>
                </c:pt>
                <c:pt idx="300">
                  <c:v>9068</c:v>
                </c:pt>
                <c:pt idx="301">
                  <c:v>10868.8</c:v>
                </c:pt>
                <c:pt idx="302">
                  <c:v>9646.4</c:v>
                </c:pt>
                <c:pt idx="303">
                  <c:v>8224</c:v>
                </c:pt>
                <c:pt idx="304">
                  <c:v>9214.4</c:v>
                </c:pt>
                <c:pt idx="305">
                  <c:v>12918.4</c:v>
                </c:pt>
                <c:pt idx="306">
                  <c:v>13926.4</c:v>
                </c:pt>
                <c:pt idx="307">
                  <c:v>11050.4</c:v>
                </c:pt>
                <c:pt idx="308">
                  <c:v>11500</c:v>
                </c:pt>
                <c:pt idx="309">
                  <c:v>15228.8</c:v>
                </c:pt>
                <c:pt idx="310">
                  <c:v>13332.8</c:v>
                </c:pt>
                <c:pt idx="311">
                  <c:v>8804.7999999999975</c:v>
                </c:pt>
                <c:pt idx="312">
                  <c:v>9171.2000000000007</c:v>
                </c:pt>
                <c:pt idx="313">
                  <c:v>11482.4</c:v>
                </c:pt>
                <c:pt idx="314">
                  <c:v>18932.400000000001</c:v>
                </c:pt>
                <c:pt idx="315">
                  <c:v>11298.4</c:v>
                </c:pt>
                <c:pt idx="316">
                  <c:v>9115.2000000000007</c:v>
                </c:pt>
                <c:pt idx="317">
                  <c:v>14720</c:v>
                </c:pt>
                <c:pt idx="318">
                  <c:v>14196</c:v>
                </c:pt>
                <c:pt idx="319">
                  <c:v>14903.2</c:v>
                </c:pt>
                <c:pt idx="320">
                  <c:v>12571.2</c:v>
                </c:pt>
                <c:pt idx="321">
                  <c:v>8756.7999999999975</c:v>
                </c:pt>
                <c:pt idx="322">
                  <c:v>6194.4</c:v>
                </c:pt>
                <c:pt idx="323">
                  <c:v>7358.4</c:v>
                </c:pt>
                <c:pt idx="324">
                  <c:v>12615.2</c:v>
                </c:pt>
                <c:pt idx="325">
                  <c:v>13951.2</c:v>
                </c:pt>
                <c:pt idx="326">
                  <c:v>12585.6</c:v>
                </c:pt>
                <c:pt idx="327">
                  <c:v>5450.4</c:v>
                </c:pt>
                <c:pt idx="328">
                  <c:v>6438.4</c:v>
                </c:pt>
                <c:pt idx="329">
                  <c:v>12111.2</c:v>
                </c:pt>
                <c:pt idx="330">
                  <c:v>12208</c:v>
                </c:pt>
                <c:pt idx="331">
                  <c:v>12454.4</c:v>
                </c:pt>
                <c:pt idx="332">
                  <c:v>14974.4</c:v>
                </c:pt>
                <c:pt idx="333">
                  <c:v>20230.400000000001</c:v>
                </c:pt>
                <c:pt idx="334">
                  <c:v>18805.599999999995</c:v>
                </c:pt>
                <c:pt idx="335">
                  <c:v>19472</c:v>
                </c:pt>
                <c:pt idx="336">
                  <c:v>19228</c:v>
                </c:pt>
                <c:pt idx="337">
                  <c:v>18808.8</c:v>
                </c:pt>
                <c:pt idx="338">
                  <c:v>15149.6</c:v>
                </c:pt>
                <c:pt idx="339">
                  <c:v>13874.4</c:v>
                </c:pt>
                <c:pt idx="340">
                  <c:v>12680</c:v>
                </c:pt>
                <c:pt idx="341">
                  <c:v>13604.8</c:v>
                </c:pt>
                <c:pt idx="342">
                  <c:v>15261.6</c:v>
                </c:pt>
                <c:pt idx="343">
                  <c:v>12873.6</c:v>
                </c:pt>
                <c:pt idx="344">
                  <c:v>13907.2</c:v>
                </c:pt>
                <c:pt idx="345">
                  <c:v>14955.2</c:v>
                </c:pt>
                <c:pt idx="346">
                  <c:v>17126.400000000001</c:v>
                </c:pt>
                <c:pt idx="347">
                  <c:v>14928.4</c:v>
                </c:pt>
                <c:pt idx="348">
                  <c:v>11266.4</c:v>
                </c:pt>
                <c:pt idx="349">
                  <c:v>15223.2</c:v>
                </c:pt>
                <c:pt idx="350">
                  <c:v>8587.2000000000007</c:v>
                </c:pt>
                <c:pt idx="351">
                  <c:v>9496</c:v>
                </c:pt>
                <c:pt idx="352">
                  <c:v>11591.2</c:v>
                </c:pt>
                <c:pt idx="353">
                  <c:v>12028.8</c:v>
                </c:pt>
                <c:pt idx="354">
                  <c:v>14400</c:v>
                </c:pt>
                <c:pt idx="355">
                  <c:v>7970.4</c:v>
                </c:pt>
                <c:pt idx="356">
                  <c:v>13239.6</c:v>
                </c:pt>
                <c:pt idx="357">
                  <c:v>12302.8</c:v>
                </c:pt>
                <c:pt idx="358">
                  <c:v>16614.400000000001</c:v>
                </c:pt>
                <c:pt idx="359">
                  <c:v>13717.6</c:v>
                </c:pt>
                <c:pt idx="360">
                  <c:v>12324</c:v>
                </c:pt>
                <c:pt idx="361">
                  <c:v>15052.8</c:v>
                </c:pt>
                <c:pt idx="362">
                  <c:v>16769.599999999995</c:v>
                </c:pt>
                <c:pt idx="363">
                  <c:v>12088.8</c:v>
                </c:pt>
                <c:pt idx="364">
                  <c:v>13856.8</c:v>
                </c:pt>
                <c:pt idx="365">
                  <c:v>7620.8</c:v>
                </c:pt>
                <c:pt idx="366">
                  <c:v>8572.7999999999975</c:v>
                </c:pt>
                <c:pt idx="367">
                  <c:v>14136</c:v>
                </c:pt>
                <c:pt idx="368">
                  <c:v>13616.8</c:v>
                </c:pt>
                <c:pt idx="369">
                  <c:v>12484.8</c:v>
                </c:pt>
                <c:pt idx="370">
                  <c:v>15540.8</c:v>
                </c:pt>
                <c:pt idx="371">
                  <c:v>11080.8</c:v>
                </c:pt>
                <c:pt idx="372">
                  <c:v>10188.799999999997</c:v>
                </c:pt>
                <c:pt idx="373">
                  <c:v>11256</c:v>
                </c:pt>
                <c:pt idx="374">
                  <c:v>15077.6</c:v>
                </c:pt>
                <c:pt idx="375">
                  <c:v>2096</c:v>
                </c:pt>
                <c:pt idx="376">
                  <c:v>8892.7999999999975</c:v>
                </c:pt>
                <c:pt idx="377">
                  <c:v>12005.2</c:v>
                </c:pt>
                <c:pt idx="378">
                  <c:v>8183.2</c:v>
                </c:pt>
                <c:pt idx="379">
                  <c:v>14480.8</c:v>
                </c:pt>
                <c:pt idx="380">
                  <c:v>9912</c:v>
                </c:pt>
                <c:pt idx="381">
                  <c:v>12595.2</c:v>
                </c:pt>
                <c:pt idx="382">
                  <c:v>11673.6</c:v>
                </c:pt>
                <c:pt idx="383">
                  <c:v>14997.6</c:v>
                </c:pt>
                <c:pt idx="384">
                  <c:v>14140</c:v>
                </c:pt>
                <c:pt idx="385">
                  <c:v>11911.2</c:v>
                </c:pt>
                <c:pt idx="386">
                  <c:v>11288</c:v>
                </c:pt>
                <c:pt idx="387">
                  <c:v>10132</c:v>
                </c:pt>
                <c:pt idx="388">
                  <c:v>9956</c:v>
                </c:pt>
                <c:pt idx="389">
                  <c:v>10296</c:v>
                </c:pt>
                <c:pt idx="390">
                  <c:v>13058.4</c:v>
                </c:pt>
                <c:pt idx="391">
                  <c:v>10236</c:v>
                </c:pt>
                <c:pt idx="392">
                  <c:v>10180</c:v>
                </c:pt>
                <c:pt idx="393">
                  <c:v>14040</c:v>
                </c:pt>
                <c:pt idx="394">
                  <c:v>9668</c:v>
                </c:pt>
                <c:pt idx="395">
                  <c:v>10816</c:v>
                </c:pt>
                <c:pt idx="396">
                  <c:v>7208</c:v>
                </c:pt>
                <c:pt idx="397">
                  <c:v>8480</c:v>
                </c:pt>
                <c:pt idx="398">
                  <c:v>10250.4</c:v>
                </c:pt>
                <c:pt idx="399">
                  <c:v>8772</c:v>
                </c:pt>
                <c:pt idx="400">
                  <c:v>8314.4</c:v>
                </c:pt>
                <c:pt idx="401">
                  <c:v>7699.2</c:v>
                </c:pt>
                <c:pt idx="402">
                  <c:v>6799.2</c:v>
                </c:pt>
                <c:pt idx="403">
                  <c:v>7551.2</c:v>
                </c:pt>
                <c:pt idx="404">
                  <c:v>6188</c:v>
                </c:pt>
                <c:pt idx="405">
                  <c:v>9100</c:v>
                </c:pt>
                <c:pt idx="406">
                  <c:v>10300</c:v>
                </c:pt>
                <c:pt idx="407">
                  <c:v>8698.4</c:v>
                </c:pt>
                <c:pt idx="408">
                  <c:v>14068</c:v>
                </c:pt>
                <c:pt idx="409">
                  <c:v>10772.8</c:v>
                </c:pt>
                <c:pt idx="410">
                  <c:v>12474.4</c:v>
                </c:pt>
                <c:pt idx="411">
                  <c:v>13808</c:v>
                </c:pt>
                <c:pt idx="412">
                  <c:v>11675.2</c:v>
                </c:pt>
                <c:pt idx="413">
                  <c:v>14708</c:v>
                </c:pt>
                <c:pt idx="414">
                  <c:v>13879.2</c:v>
                </c:pt>
                <c:pt idx="415">
                  <c:v>11709.6</c:v>
                </c:pt>
                <c:pt idx="416">
                  <c:v>13624</c:v>
                </c:pt>
                <c:pt idx="417">
                  <c:v>12292</c:v>
                </c:pt>
                <c:pt idx="418">
                  <c:v>14068</c:v>
                </c:pt>
                <c:pt idx="419">
                  <c:v>7940</c:v>
                </c:pt>
                <c:pt idx="420">
                  <c:v>8504</c:v>
                </c:pt>
                <c:pt idx="421">
                  <c:v>6284</c:v>
                </c:pt>
                <c:pt idx="422">
                  <c:v>10783.2</c:v>
                </c:pt>
                <c:pt idx="423">
                  <c:v>16548</c:v>
                </c:pt>
                <c:pt idx="424">
                  <c:v>9316</c:v>
                </c:pt>
                <c:pt idx="425">
                  <c:v>8176</c:v>
                </c:pt>
                <c:pt idx="426">
                  <c:v>14758.4</c:v>
                </c:pt>
                <c:pt idx="427">
                  <c:v>14519.2</c:v>
                </c:pt>
                <c:pt idx="428">
                  <c:v>15474</c:v>
                </c:pt>
                <c:pt idx="429">
                  <c:v>23860.400000000001</c:v>
                </c:pt>
                <c:pt idx="430">
                  <c:v>25282.400000000001</c:v>
                </c:pt>
                <c:pt idx="431">
                  <c:v>8100</c:v>
                </c:pt>
                <c:pt idx="432">
                  <c:v>3794</c:v>
                </c:pt>
                <c:pt idx="433">
                  <c:v>7302.4</c:v>
                </c:pt>
                <c:pt idx="434">
                  <c:v>9002.4</c:v>
                </c:pt>
                <c:pt idx="435">
                  <c:v>15367.2</c:v>
                </c:pt>
                <c:pt idx="436">
                  <c:v>13083.2</c:v>
                </c:pt>
                <c:pt idx="437">
                  <c:v>9275.31</c:v>
                </c:pt>
                <c:pt idx="438">
                  <c:v>10996.8</c:v>
                </c:pt>
                <c:pt idx="439">
                  <c:v>13502.4</c:v>
                </c:pt>
                <c:pt idx="440">
                  <c:v>14223.2</c:v>
                </c:pt>
                <c:pt idx="441">
                  <c:v>10908.8</c:v>
                </c:pt>
                <c:pt idx="442">
                  <c:v>11312.8</c:v>
                </c:pt>
                <c:pt idx="443">
                  <c:v>11775.2</c:v>
                </c:pt>
                <c:pt idx="444">
                  <c:v>13720.8</c:v>
                </c:pt>
                <c:pt idx="445">
                  <c:v>13496.8</c:v>
                </c:pt>
                <c:pt idx="446">
                  <c:v>13424.8</c:v>
                </c:pt>
                <c:pt idx="447">
                  <c:v>13634.4</c:v>
                </c:pt>
                <c:pt idx="448">
                  <c:v>17495.2</c:v>
                </c:pt>
                <c:pt idx="449">
                  <c:v>15775.2</c:v>
                </c:pt>
                <c:pt idx="450">
                  <c:v>17744.8</c:v>
                </c:pt>
                <c:pt idx="451">
                  <c:v>16391.2</c:v>
                </c:pt>
                <c:pt idx="452">
                  <c:v>15128</c:v>
                </c:pt>
                <c:pt idx="453">
                  <c:v>16243.2</c:v>
                </c:pt>
                <c:pt idx="454">
                  <c:v>15813.6</c:v>
                </c:pt>
                <c:pt idx="455">
                  <c:v>13103.2</c:v>
                </c:pt>
                <c:pt idx="456">
                  <c:v>14446.4</c:v>
                </c:pt>
                <c:pt idx="457">
                  <c:v>12320.8</c:v>
                </c:pt>
                <c:pt idx="458">
                  <c:v>11958.4</c:v>
                </c:pt>
                <c:pt idx="459">
                  <c:v>13351.2</c:v>
                </c:pt>
                <c:pt idx="460">
                  <c:v>11147.2</c:v>
                </c:pt>
                <c:pt idx="461">
                  <c:v>13468</c:v>
                </c:pt>
                <c:pt idx="462">
                  <c:v>8976</c:v>
                </c:pt>
                <c:pt idx="463">
                  <c:v>12667.6</c:v>
                </c:pt>
                <c:pt idx="464">
                  <c:v>11242.8</c:v>
                </c:pt>
                <c:pt idx="465">
                  <c:v>11047.6</c:v>
                </c:pt>
                <c:pt idx="466">
                  <c:v>8980.7999999999975</c:v>
                </c:pt>
                <c:pt idx="467">
                  <c:v>9478.4</c:v>
                </c:pt>
                <c:pt idx="468">
                  <c:v>8174</c:v>
                </c:pt>
                <c:pt idx="469">
                  <c:v>10312.799999999997</c:v>
                </c:pt>
                <c:pt idx="470">
                  <c:v>8249.6</c:v>
                </c:pt>
                <c:pt idx="471">
                  <c:v>12270.4</c:v>
                </c:pt>
                <c:pt idx="472">
                  <c:v>8177.6</c:v>
                </c:pt>
                <c:pt idx="473">
                  <c:v>12850.4</c:v>
                </c:pt>
                <c:pt idx="474">
                  <c:v>14098.4</c:v>
                </c:pt>
                <c:pt idx="475">
                  <c:v>14423.6</c:v>
                </c:pt>
                <c:pt idx="476">
                  <c:v>13948</c:v>
                </c:pt>
                <c:pt idx="477">
                  <c:v>10498.4</c:v>
                </c:pt>
                <c:pt idx="478">
                  <c:v>9055.6</c:v>
                </c:pt>
                <c:pt idx="479">
                  <c:v>12580.4</c:v>
                </c:pt>
                <c:pt idx="480">
                  <c:v>13476.8</c:v>
                </c:pt>
                <c:pt idx="481">
                  <c:v>11204.8</c:v>
                </c:pt>
                <c:pt idx="482">
                  <c:v>8128.8</c:v>
                </c:pt>
                <c:pt idx="483">
                  <c:v>9620.7999999999975</c:v>
                </c:pt>
                <c:pt idx="484">
                  <c:v>8720</c:v>
                </c:pt>
                <c:pt idx="485">
                  <c:v>9995.2000000000007</c:v>
                </c:pt>
                <c:pt idx="486">
                  <c:v>12243.2</c:v>
                </c:pt>
                <c:pt idx="487">
                  <c:v>7640</c:v>
                </c:pt>
                <c:pt idx="488">
                  <c:v>10020</c:v>
                </c:pt>
                <c:pt idx="489">
                  <c:v>13196.8</c:v>
                </c:pt>
                <c:pt idx="490">
                  <c:v>6272.8</c:v>
                </c:pt>
                <c:pt idx="491">
                  <c:v>6135.2</c:v>
                </c:pt>
                <c:pt idx="492">
                  <c:v>11623.2</c:v>
                </c:pt>
                <c:pt idx="493">
                  <c:v>6960.8</c:v>
                </c:pt>
                <c:pt idx="494">
                  <c:v>9631.2000000000007</c:v>
                </c:pt>
                <c:pt idx="495">
                  <c:v>10189.6</c:v>
                </c:pt>
                <c:pt idx="496">
                  <c:v>6132</c:v>
                </c:pt>
                <c:pt idx="497">
                  <c:v>7437.6</c:v>
                </c:pt>
                <c:pt idx="498">
                  <c:v>7886.4</c:v>
                </c:pt>
                <c:pt idx="499">
                  <c:v>10100</c:v>
                </c:pt>
                <c:pt idx="500">
                  <c:v>8571.6</c:v>
                </c:pt>
                <c:pt idx="501">
                  <c:v>9170.4</c:v>
                </c:pt>
                <c:pt idx="502">
                  <c:v>6540.4</c:v>
                </c:pt>
                <c:pt idx="503">
                  <c:v>8473.6</c:v>
                </c:pt>
                <c:pt idx="504">
                  <c:v>10244</c:v>
                </c:pt>
                <c:pt idx="505">
                  <c:v>8836.7999999999975</c:v>
                </c:pt>
                <c:pt idx="506">
                  <c:v>13160</c:v>
                </c:pt>
                <c:pt idx="507">
                  <c:v>6573.6</c:v>
                </c:pt>
                <c:pt idx="508">
                  <c:v>10325.6</c:v>
                </c:pt>
                <c:pt idx="509">
                  <c:v>9524</c:v>
                </c:pt>
                <c:pt idx="510">
                  <c:v>6044</c:v>
                </c:pt>
                <c:pt idx="511">
                  <c:v>7844.4</c:v>
                </c:pt>
                <c:pt idx="512">
                  <c:v>9500</c:v>
                </c:pt>
                <c:pt idx="513">
                  <c:v>6074</c:v>
                </c:pt>
                <c:pt idx="514">
                  <c:v>9172.7999999999975</c:v>
                </c:pt>
                <c:pt idx="515">
                  <c:v>7218.4</c:v>
                </c:pt>
                <c:pt idx="516">
                  <c:v>5669.6</c:v>
                </c:pt>
                <c:pt idx="517">
                  <c:v>7068</c:v>
                </c:pt>
                <c:pt idx="518">
                  <c:v>7852</c:v>
                </c:pt>
                <c:pt idx="519">
                  <c:v>10152</c:v>
                </c:pt>
                <c:pt idx="520">
                  <c:v>8402.4</c:v>
                </c:pt>
                <c:pt idx="521">
                  <c:v>9556</c:v>
                </c:pt>
                <c:pt idx="522">
                  <c:v>7538.4</c:v>
                </c:pt>
                <c:pt idx="523">
                  <c:v>6886.4</c:v>
                </c:pt>
                <c:pt idx="524">
                  <c:v>8852</c:v>
                </c:pt>
                <c:pt idx="525">
                  <c:v>5996</c:v>
                </c:pt>
                <c:pt idx="526">
                  <c:v>7504</c:v>
                </c:pt>
                <c:pt idx="527">
                  <c:v>10022.4</c:v>
                </c:pt>
                <c:pt idx="528">
                  <c:v>7930.4</c:v>
                </c:pt>
                <c:pt idx="529">
                  <c:v>8815.6</c:v>
                </c:pt>
                <c:pt idx="530">
                  <c:v>7320</c:v>
                </c:pt>
                <c:pt idx="531">
                  <c:v>10264</c:v>
                </c:pt>
                <c:pt idx="532">
                  <c:v>6832</c:v>
                </c:pt>
                <c:pt idx="533">
                  <c:v>8400</c:v>
                </c:pt>
                <c:pt idx="534">
                  <c:v>6820</c:v>
                </c:pt>
                <c:pt idx="535">
                  <c:v>8280</c:v>
                </c:pt>
                <c:pt idx="536">
                  <c:v>5792</c:v>
                </c:pt>
                <c:pt idx="537">
                  <c:v>9377.6</c:v>
                </c:pt>
                <c:pt idx="538">
                  <c:v>10248</c:v>
                </c:pt>
                <c:pt idx="539">
                  <c:v>7264.8</c:v>
                </c:pt>
                <c:pt idx="540">
                  <c:v>8371.2000000000007</c:v>
                </c:pt>
                <c:pt idx="541">
                  <c:v>8485.6</c:v>
                </c:pt>
                <c:pt idx="542">
                  <c:v>9800</c:v>
                </c:pt>
                <c:pt idx="543">
                  <c:v>6121.2</c:v>
                </c:pt>
                <c:pt idx="544">
                  <c:v>10107.6</c:v>
                </c:pt>
                <c:pt idx="545">
                  <c:v>10429.200000000003</c:v>
                </c:pt>
                <c:pt idx="546">
                  <c:v>11295.6</c:v>
                </c:pt>
                <c:pt idx="547">
                  <c:v>10597.2</c:v>
                </c:pt>
                <c:pt idx="548">
                  <c:v>8882</c:v>
                </c:pt>
                <c:pt idx="549">
                  <c:v>8412</c:v>
                </c:pt>
                <c:pt idx="550">
                  <c:v>8323.6</c:v>
                </c:pt>
                <c:pt idx="551">
                  <c:v>6093.2</c:v>
                </c:pt>
                <c:pt idx="552">
                  <c:v>5623.6</c:v>
                </c:pt>
                <c:pt idx="553">
                  <c:v>10121.6</c:v>
                </c:pt>
                <c:pt idx="554">
                  <c:v>7896</c:v>
                </c:pt>
                <c:pt idx="555">
                  <c:v>5156</c:v>
                </c:pt>
                <c:pt idx="556">
                  <c:v>4800</c:v>
                </c:pt>
                <c:pt idx="557">
                  <c:v>5992</c:v>
                </c:pt>
                <c:pt idx="558">
                  <c:v>8668</c:v>
                </c:pt>
                <c:pt idx="559">
                  <c:v>7744</c:v>
                </c:pt>
                <c:pt idx="560">
                  <c:v>8515.2000000000007</c:v>
                </c:pt>
                <c:pt idx="561">
                  <c:v>8992</c:v>
                </c:pt>
                <c:pt idx="562">
                  <c:v>12910.4</c:v>
                </c:pt>
                <c:pt idx="563">
                  <c:v>13898.4</c:v>
                </c:pt>
                <c:pt idx="564">
                  <c:v>13264</c:v>
                </c:pt>
                <c:pt idx="565">
                  <c:v>10100.799999999997</c:v>
                </c:pt>
                <c:pt idx="566">
                  <c:v>8830.7999999999975</c:v>
                </c:pt>
                <c:pt idx="567">
                  <c:v>8120.8</c:v>
                </c:pt>
                <c:pt idx="568">
                  <c:v>8812.7999999999975</c:v>
                </c:pt>
                <c:pt idx="569">
                  <c:v>7092</c:v>
                </c:pt>
                <c:pt idx="570">
                  <c:v>6904.8</c:v>
                </c:pt>
                <c:pt idx="571">
                  <c:v>10320.799999999997</c:v>
                </c:pt>
                <c:pt idx="572">
                  <c:v>7916</c:v>
                </c:pt>
                <c:pt idx="573">
                  <c:v>6896</c:v>
                </c:pt>
                <c:pt idx="574">
                  <c:v>6168</c:v>
                </c:pt>
                <c:pt idx="575">
                  <c:v>8132</c:v>
                </c:pt>
                <c:pt idx="576">
                  <c:v>10200</c:v>
                </c:pt>
                <c:pt idx="577">
                  <c:v>6264</c:v>
                </c:pt>
                <c:pt idx="578">
                  <c:v>6724</c:v>
                </c:pt>
                <c:pt idx="579">
                  <c:v>6098.4</c:v>
                </c:pt>
                <c:pt idx="580">
                  <c:v>7528</c:v>
                </c:pt>
                <c:pt idx="581">
                  <c:v>7005.6</c:v>
                </c:pt>
                <c:pt idx="582">
                  <c:v>8946.4</c:v>
                </c:pt>
                <c:pt idx="583">
                  <c:v>10899.2</c:v>
                </c:pt>
                <c:pt idx="584">
                  <c:v>5899.2</c:v>
                </c:pt>
                <c:pt idx="585">
                  <c:v>10822.4</c:v>
                </c:pt>
                <c:pt idx="586">
                  <c:v>10005.6</c:v>
                </c:pt>
                <c:pt idx="587">
                  <c:v>7059.2</c:v>
                </c:pt>
                <c:pt idx="588">
                  <c:v>7623.2</c:v>
                </c:pt>
                <c:pt idx="589">
                  <c:v>10989.6</c:v>
                </c:pt>
                <c:pt idx="590">
                  <c:v>10643.2</c:v>
                </c:pt>
                <c:pt idx="591">
                  <c:v>8808.7999999999975</c:v>
                </c:pt>
                <c:pt idx="592">
                  <c:v>9154.4</c:v>
                </c:pt>
                <c:pt idx="593">
                  <c:v>10063.200000000003</c:v>
                </c:pt>
                <c:pt idx="594">
                  <c:v>11311.2</c:v>
                </c:pt>
                <c:pt idx="595">
                  <c:v>12147.2</c:v>
                </c:pt>
                <c:pt idx="596">
                  <c:v>13391.2</c:v>
                </c:pt>
                <c:pt idx="597">
                  <c:v>14964.8</c:v>
                </c:pt>
                <c:pt idx="598">
                  <c:v>17821.8</c:v>
                </c:pt>
                <c:pt idx="599">
                  <c:v>10718.4</c:v>
                </c:pt>
                <c:pt idx="600">
                  <c:v>13834.4</c:v>
                </c:pt>
                <c:pt idx="601">
                  <c:v>11643.8</c:v>
                </c:pt>
                <c:pt idx="602">
                  <c:v>7043.2</c:v>
                </c:pt>
                <c:pt idx="603">
                  <c:v>9809.6</c:v>
                </c:pt>
                <c:pt idx="604">
                  <c:v>8500</c:v>
                </c:pt>
                <c:pt idx="605">
                  <c:v>7072</c:v>
                </c:pt>
                <c:pt idx="606">
                  <c:v>5399.2</c:v>
                </c:pt>
                <c:pt idx="607">
                  <c:v>4928</c:v>
                </c:pt>
                <c:pt idx="608">
                  <c:v>4696</c:v>
                </c:pt>
                <c:pt idx="609">
                  <c:v>5037.6000000000004</c:v>
                </c:pt>
                <c:pt idx="610">
                  <c:v>7164</c:v>
                </c:pt>
                <c:pt idx="611">
                  <c:v>5667.2</c:v>
                </c:pt>
                <c:pt idx="612">
                  <c:v>11380</c:v>
                </c:pt>
                <c:pt idx="613">
                  <c:v>8448.7999999999975</c:v>
                </c:pt>
                <c:pt idx="614">
                  <c:v>6819.2</c:v>
                </c:pt>
                <c:pt idx="615">
                  <c:v>6884</c:v>
                </c:pt>
                <c:pt idx="616">
                  <c:v>7526.4</c:v>
                </c:pt>
                <c:pt idx="617">
                  <c:v>7068.8</c:v>
                </c:pt>
                <c:pt idx="618">
                  <c:v>8239.2000000000007</c:v>
                </c:pt>
                <c:pt idx="619">
                  <c:v>6908</c:v>
                </c:pt>
                <c:pt idx="620">
                  <c:v>12163.2</c:v>
                </c:pt>
                <c:pt idx="621">
                  <c:v>10612</c:v>
                </c:pt>
                <c:pt idx="622">
                  <c:v>14104.8</c:v>
                </c:pt>
                <c:pt idx="623">
                  <c:v>8056</c:v>
                </c:pt>
                <c:pt idx="624">
                  <c:v>10116</c:v>
                </c:pt>
                <c:pt idx="625">
                  <c:v>14284</c:v>
                </c:pt>
                <c:pt idx="626">
                  <c:v>10676</c:v>
                </c:pt>
                <c:pt idx="627">
                  <c:v>6936</c:v>
                </c:pt>
                <c:pt idx="628">
                  <c:v>9337.6</c:v>
                </c:pt>
                <c:pt idx="629">
                  <c:v>10168.799999999997</c:v>
                </c:pt>
                <c:pt idx="630">
                  <c:v>9852</c:v>
                </c:pt>
                <c:pt idx="631">
                  <c:v>8122.4</c:v>
                </c:pt>
                <c:pt idx="632">
                  <c:v>6665.6</c:v>
                </c:pt>
                <c:pt idx="633">
                  <c:v>7131.2</c:v>
                </c:pt>
                <c:pt idx="634">
                  <c:v>9678.4</c:v>
                </c:pt>
                <c:pt idx="635">
                  <c:v>7480.8</c:v>
                </c:pt>
                <c:pt idx="636">
                  <c:v>4708.8</c:v>
                </c:pt>
                <c:pt idx="637">
                  <c:v>6220.8</c:v>
                </c:pt>
                <c:pt idx="638">
                  <c:v>7796.8</c:v>
                </c:pt>
                <c:pt idx="639">
                  <c:v>5720</c:v>
                </c:pt>
                <c:pt idx="640">
                  <c:v>7486.4</c:v>
                </c:pt>
                <c:pt idx="641">
                  <c:v>10850.4</c:v>
                </c:pt>
                <c:pt idx="642">
                  <c:v>10500</c:v>
                </c:pt>
                <c:pt idx="643">
                  <c:v>11820</c:v>
                </c:pt>
                <c:pt idx="644">
                  <c:v>7200.8</c:v>
                </c:pt>
                <c:pt idx="645">
                  <c:v>9168</c:v>
                </c:pt>
                <c:pt idx="646">
                  <c:v>8292</c:v>
                </c:pt>
                <c:pt idx="647">
                  <c:v>6145.6</c:v>
                </c:pt>
                <c:pt idx="648">
                  <c:v>6743.2</c:v>
                </c:pt>
                <c:pt idx="649">
                  <c:v>6446.4</c:v>
                </c:pt>
                <c:pt idx="650">
                  <c:v>8068</c:v>
                </c:pt>
                <c:pt idx="651">
                  <c:v>6243.2</c:v>
                </c:pt>
                <c:pt idx="652">
                  <c:v>9460.7999999999975</c:v>
                </c:pt>
                <c:pt idx="653">
                  <c:v>6758.4</c:v>
                </c:pt>
                <c:pt idx="654">
                  <c:v>5929.6</c:v>
                </c:pt>
                <c:pt idx="655">
                  <c:v>6203.2</c:v>
                </c:pt>
                <c:pt idx="656">
                  <c:v>6451.2</c:v>
                </c:pt>
                <c:pt idx="657">
                  <c:v>7582.4</c:v>
                </c:pt>
                <c:pt idx="658">
                  <c:v>9718.4</c:v>
                </c:pt>
                <c:pt idx="659">
                  <c:v>7720</c:v>
                </c:pt>
                <c:pt idx="660">
                  <c:v>8633.6</c:v>
                </c:pt>
                <c:pt idx="661">
                  <c:v>7521.6</c:v>
                </c:pt>
                <c:pt idx="662">
                  <c:v>8600</c:v>
                </c:pt>
                <c:pt idx="663">
                  <c:v>7167.2</c:v>
                </c:pt>
                <c:pt idx="664">
                  <c:v>4679.2</c:v>
                </c:pt>
                <c:pt idx="665">
                  <c:v>8504.7999999999975</c:v>
                </c:pt>
                <c:pt idx="666">
                  <c:v>7223.2</c:v>
                </c:pt>
                <c:pt idx="667">
                  <c:v>7712</c:v>
                </c:pt>
                <c:pt idx="668">
                  <c:v>8960.7999999999975</c:v>
                </c:pt>
                <c:pt idx="669">
                  <c:v>8256</c:v>
                </c:pt>
                <c:pt idx="670">
                  <c:v>5866.4</c:v>
                </c:pt>
                <c:pt idx="671">
                  <c:v>4626.4000000000005</c:v>
                </c:pt>
                <c:pt idx="672">
                  <c:v>5167.2</c:v>
                </c:pt>
                <c:pt idx="673">
                  <c:v>4948.8</c:v>
                </c:pt>
                <c:pt idx="674">
                  <c:v>5415.2</c:v>
                </c:pt>
                <c:pt idx="675">
                  <c:v>8067.2</c:v>
                </c:pt>
                <c:pt idx="676">
                  <c:v>7401.6</c:v>
                </c:pt>
                <c:pt idx="677">
                  <c:v>4625.6000000000004</c:v>
                </c:pt>
                <c:pt idx="678">
                  <c:v>2312</c:v>
                </c:pt>
                <c:pt idx="679">
                  <c:v>6915.2</c:v>
                </c:pt>
                <c:pt idx="680">
                  <c:v>9159.2000000000007</c:v>
                </c:pt>
                <c:pt idx="681">
                  <c:v>13128</c:v>
                </c:pt>
                <c:pt idx="682">
                  <c:v>8449.2000000000007</c:v>
                </c:pt>
                <c:pt idx="683">
                  <c:v>8255.2000000000007</c:v>
                </c:pt>
                <c:pt idx="684">
                  <c:v>8703.2000000000007</c:v>
                </c:pt>
                <c:pt idx="685">
                  <c:v>12635.6</c:v>
                </c:pt>
                <c:pt idx="686">
                  <c:v>9273.84</c:v>
                </c:pt>
                <c:pt idx="687">
                  <c:v>12290.4</c:v>
                </c:pt>
                <c:pt idx="688">
                  <c:v>10065.6</c:v>
                </c:pt>
                <c:pt idx="689">
                  <c:v>11634.8</c:v>
                </c:pt>
                <c:pt idx="690">
                  <c:v>14172.8</c:v>
                </c:pt>
                <c:pt idx="691">
                  <c:v>13489.6</c:v>
                </c:pt>
                <c:pt idx="692">
                  <c:v>12571.2</c:v>
                </c:pt>
                <c:pt idx="693">
                  <c:v>9618.4</c:v>
                </c:pt>
                <c:pt idx="694">
                  <c:v>12436.8</c:v>
                </c:pt>
                <c:pt idx="695">
                  <c:v>14196.8</c:v>
                </c:pt>
                <c:pt idx="696">
                  <c:v>10317.6</c:v>
                </c:pt>
                <c:pt idx="697">
                  <c:v>11122</c:v>
                </c:pt>
                <c:pt idx="698">
                  <c:v>12698.8</c:v>
                </c:pt>
                <c:pt idx="699">
                  <c:v>11890.8</c:v>
                </c:pt>
                <c:pt idx="700">
                  <c:v>11918.4</c:v>
                </c:pt>
                <c:pt idx="701">
                  <c:v>11673.6</c:v>
                </c:pt>
                <c:pt idx="702">
                  <c:v>11215.2</c:v>
                </c:pt>
                <c:pt idx="703">
                  <c:v>11595.2</c:v>
                </c:pt>
                <c:pt idx="704">
                  <c:v>9382.4</c:v>
                </c:pt>
                <c:pt idx="705">
                  <c:v>7360</c:v>
                </c:pt>
                <c:pt idx="706">
                  <c:v>9486.4</c:v>
                </c:pt>
                <c:pt idx="707">
                  <c:v>10464.799999999997</c:v>
                </c:pt>
                <c:pt idx="708">
                  <c:v>7420</c:v>
                </c:pt>
                <c:pt idx="709">
                  <c:v>9818.4</c:v>
                </c:pt>
                <c:pt idx="710">
                  <c:v>9766.4</c:v>
                </c:pt>
                <c:pt idx="711">
                  <c:v>6624</c:v>
                </c:pt>
                <c:pt idx="712">
                  <c:v>9350.4</c:v>
                </c:pt>
                <c:pt idx="713">
                  <c:v>8037.6</c:v>
                </c:pt>
                <c:pt idx="714">
                  <c:v>6272.8</c:v>
                </c:pt>
                <c:pt idx="715">
                  <c:v>7374.4</c:v>
                </c:pt>
                <c:pt idx="716">
                  <c:v>7065.6</c:v>
                </c:pt>
                <c:pt idx="717">
                  <c:v>6332.8</c:v>
                </c:pt>
                <c:pt idx="718">
                  <c:v>9690.4</c:v>
                </c:pt>
                <c:pt idx="719">
                  <c:v>9421.6</c:v>
                </c:pt>
                <c:pt idx="720">
                  <c:v>9422.4</c:v>
                </c:pt>
                <c:pt idx="721">
                  <c:v>11217.6</c:v>
                </c:pt>
                <c:pt idx="722">
                  <c:v>11973.6</c:v>
                </c:pt>
                <c:pt idx="723">
                  <c:v>13383.2</c:v>
                </c:pt>
                <c:pt idx="724">
                  <c:v>11176.8</c:v>
                </c:pt>
                <c:pt idx="725">
                  <c:v>9996.7999999999975</c:v>
                </c:pt>
                <c:pt idx="726">
                  <c:v>11460</c:v>
                </c:pt>
                <c:pt idx="727">
                  <c:v>12056</c:v>
                </c:pt>
                <c:pt idx="728">
                  <c:v>7211.2</c:v>
                </c:pt>
                <c:pt idx="729">
                  <c:v>8968.7999999999975</c:v>
                </c:pt>
                <c:pt idx="730">
                  <c:v>7427.2</c:v>
                </c:pt>
                <c:pt idx="731">
                  <c:v>10228</c:v>
                </c:pt>
                <c:pt idx="732">
                  <c:v>10518.4</c:v>
                </c:pt>
                <c:pt idx="733">
                  <c:v>7878</c:v>
                </c:pt>
                <c:pt idx="734">
                  <c:v>8398.7999999999975</c:v>
                </c:pt>
                <c:pt idx="735">
                  <c:v>9679.2000000000007</c:v>
                </c:pt>
                <c:pt idx="736">
                  <c:v>7478.4</c:v>
                </c:pt>
                <c:pt idx="737">
                  <c:v>6856</c:v>
                </c:pt>
                <c:pt idx="738">
                  <c:v>5989.6</c:v>
                </c:pt>
                <c:pt idx="739">
                  <c:v>6147.2</c:v>
                </c:pt>
                <c:pt idx="740">
                  <c:v>5678.8</c:v>
                </c:pt>
                <c:pt idx="741">
                  <c:v>9531.2000000000007</c:v>
                </c:pt>
                <c:pt idx="742">
                  <c:v>11211.2</c:v>
                </c:pt>
                <c:pt idx="743">
                  <c:v>9617.6</c:v>
                </c:pt>
                <c:pt idx="744">
                  <c:v>7431.2</c:v>
                </c:pt>
                <c:pt idx="745">
                  <c:v>7996.8</c:v>
                </c:pt>
                <c:pt idx="746">
                  <c:v>14259.6</c:v>
                </c:pt>
                <c:pt idx="747">
                  <c:v>12572.4</c:v>
                </c:pt>
                <c:pt idx="748">
                  <c:v>13388</c:v>
                </c:pt>
                <c:pt idx="749">
                  <c:v>13196.8</c:v>
                </c:pt>
                <c:pt idx="750">
                  <c:v>12684.4</c:v>
                </c:pt>
                <c:pt idx="751">
                  <c:v>12124.4</c:v>
                </c:pt>
                <c:pt idx="752">
                  <c:v>13756.4</c:v>
                </c:pt>
                <c:pt idx="753">
                  <c:v>13476</c:v>
                </c:pt>
                <c:pt idx="754">
                  <c:v>11144.8</c:v>
                </c:pt>
                <c:pt idx="755">
                  <c:v>11493.6</c:v>
                </c:pt>
                <c:pt idx="756">
                  <c:v>12346.4</c:v>
                </c:pt>
                <c:pt idx="757">
                  <c:v>14763.2</c:v>
                </c:pt>
                <c:pt idx="758">
                  <c:v>13990.4</c:v>
                </c:pt>
                <c:pt idx="759">
                  <c:v>13369.6</c:v>
                </c:pt>
                <c:pt idx="760">
                  <c:v>11410.56</c:v>
                </c:pt>
                <c:pt idx="761">
                  <c:v>15656.8</c:v>
                </c:pt>
                <c:pt idx="762">
                  <c:v>18817.599999999995</c:v>
                </c:pt>
                <c:pt idx="763">
                  <c:v>19076</c:v>
                </c:pt>
                <c:pt idx="764">
                  <c:v>14660.8</c:v>
                </c:pt>
                <c:pt idx="765">
                  <c:v>16476.8</c:v>
                </c:pt>
                <c:pt idx="766">
                  <c:v>15052</c:v>
                </c:pt>
                <c:pt idx="767">
                  <c:v>13044.8</c:v>
                </c:pt>
                <c:pt idx="768">
                  <c:v>17211.2</c:v>
                </c:pt>
                <c:pt idx="769">
                  <c:v>10991.6</c:v>
                </c:pt>
                <c:pt idx="770">
                  <c:v>9559.2000000000007</c:v>
                </c:pt>
                <c:pt idx="771">
                  <c:v>11968</c:v>
                </c:pt>
                <c:pt idx="772">
                  <c:v>9128.7999999999975</c:v>
                </c:pt>
                <c:pt idx="773">
                  <c:v>9629.6</c:v>
                </c:pt>
                <c:pt idx="774">
                  <c:v>9287.2000000000007</c:v>
                </c:pt>
                <c:pt idx="775">
                  <c:v>9852</c:v>
                </c:pt>
                <c:pt idx="776">
                  <c:v>5129.6000000000004</c:v>
                </c:pt>
                <c:pt idx="777">
                  <c:v>6772</c:v>
                </c:pt>
                <c:pt idx="778">
                  <c:v>8672</c:v>
                </c:pt>
                <c:pt idx="779">
                  <c:v>13133.6</c:v>
                </c:pt>
                <c:pt idx="780">
                  <c:v>10507.2</c:v>
                </c:pt>
                <c:pt idx="781">
                  <c:v>14570.4</c:v>
                </c:pt>
                <c:pt idx="782">
                  <c:v>10916</c:v>
                </c:pt>
                <c:pt idx="783">
                  <c:v>13731.2</c:v>
                </c:pt>
                <c:pt idx="784">
                  <c:v>7639.2</c:v>
                </c:pt>
                <c:pt idx="785">
                  <c:v>8941.6</c:v>
                </c:pt>
                <c:pt idx="786">
                  <c:v>10850.4</c:v>
                </c:pt>
                <c:pt idx="787">
                  <c:v>10862</c:v>
                </c:pt>
                <c:pt idx="788">
                  <c:v>12855.2</c:v>
                </c:pt>
                <c:pt idx="789">
                  <c:v>8694.4</c:v>
                </c:pt>
                <c:pt idx="790">
                  <c:v>12875.2</c:v>
                </c:pt>
                <c:pt idx="791">
                  <c:v>9092.7999999999975</c:v>
                </c:pt>
                <c:pt idx="792">
                  <c:v>9716.7999999999975</c:v>
                </c:pt>
                <c:pt idx="793">
                  <c:v>12185.6</c:v>
                </c:pt>
                <c:pt idx="794">
                  <c:v>11645.6</c:v>
                </c:pt>
                <c:pt idx="795">
                  <c:v>7104.8</c:v>
                </c:pt>
                <c:pt idx="796">
                  <c:v>11212</c:v>
                </c:pt>
                <c:pt idx="797">
                  <c:v>10976.8</c:v>
                </c:pt>
                <c:pt idx="798">
                  <c:v>9563.2000000000007</c:v>
                </c:pt>
                <c:pt idx="799">
                  <c:v>9596</c:v>
                </c:pt>
                <c:pt idx="800">
                  <c:v>10696</c:v>
                </c:pt>
                <c:pt idx="801">
                  <c:v>8132.8</c:v>
                </c:pt>
                <c:pt idx="802">
                  <c:v>6722.4</c:v>
                </c:pt>
                <c:pt idx="803">
                  <c:v>8882.4</c:v>
                </c:pt>
                <c:pt idx="804">
                  <c:v>9076.7999999999975</c:v>
                </c:pt>
                <c:pt idx="805">
                  <c:v>8477.6</c:v>
                </c:pt>
                <c:pt idx="806">
                  <c:v>8036</c:v>
                </c:pt>
                <c:pt idx="807">
                  <c:v>8317</c:v>
                </c:pt>
                <c:pt idx="808">
                  <c:v>13580.4</c:v>
                </c:pt>
                <c:pt idx="809">
                  <c:v>11677.6</c:v>
                </c:pt>
                <c:pt idx="810">
                  <c:v>9934.4</c:v>
                </c:pt>
                <c:pt idx="811">
                  <c:v>9709.6</c:v>
                </c:pt>
                <c:pt idx="812">
                  <c:v>10280</c:v>
                </c:pt>
                <c:pt idx="813">
                  <c:v>7920</c:v>
                </c:pt>
                <c:pt idx="814">
                  <c:v>9559.2000000000007</c:v>
                </c:pt>
                <c:pt idx="815">
                  <c:v>12546.4</c:v>
                </c:pt>
                <c:pt idx="816">
                  <c:v>12246.4</c:v>
                </c:pt>
                <c:pt idx="817">
                  <c:v>11295.2</c:v>
                </c:pt>
                <c:pt idx="818">
                  <c:v>9576.7999999999975</c:v>
                </c:pt>
                <c:pt idx="819">
                  <c:v>7364</c:v>
                </c:pt>
                <c:pt idx="820">
                  <c:v>7108</c:v>
                </c:pt>
                <c:pt idx="821">
                  <c:v>7786.4</c:v>
                </c:pt>
                <c:pt idx="822">
                  <c:v>5242</c:v>
                </c:pt>
                <c:pt idx="823">
                  <c:v>7127.2</c:v>
                </c:pt>
                <c:pt idx="824">
                  <c:v>12103.2</c:v>
                </c:pt>
                <c:pt idx="825">
                  <c:v>11729.6</c:v>
                </c:pt>
                <c:pt idx="826">
                  <c:v>12632.8</c:v>
                </c:pt>
                <c:pt idx="827">
                  <c:v>6983.2</c:v>
                </c:pt>
                <c:pt idx="828">
                  <c:v>7043.2</c:v>
                </c:pt>
                <c:pt idx="829">
                  <c:v>8006.4</c:v>
                </c:pt>
                <c:pt idx="830">
                  <c:v>7957.6</c:v>
                </c:pt>
                <c:pt idx="831">
                  <c:v>9508</c:v>
                </c:pt>
                <c:pt idx="832">
                  <c:v>11937.2</c:v>
                </c:pt>
                <c:pt idx="833">
                  <c:v>11386.4</c:v>
                </c:pt>
                <c:pt idx="834">
                  <c:v>14621.6</c:v>
                </c:pt>
                <c:pt idx="835">
                  <c:v>12463.2</c:v>
                </c:pt>
                <c:pt idx="836">
                  <c:v>14787.2</c:v>
                </c:pt>
                <c:pt idx="837">
                  <c:v>15893.6</c:v>
                </c:pt>
                <c:pt idx="838">
                  <c:v>12148.8</c:v>
                </c:pt>
                <c:pt idx="839">
                  <c:v>14570.4</c:v>
                </c:pt>
                <c:pt idx="840">
                  <c:v>14591.2</c:v>
                </c:pt>
                <c:pt idx="841">
                  <c:v>14389.6</c:v>
                </c:pt>
                <c:pt idx="842">
                  <c:v>12292</c:v>
                </c:pt>
                <c:pt idx="843">
                  <c:v>9067.2000000000007</c:v>
                </c:pt>
                <c:pt idx="844">
                  <c:v>14704</c:v>
                </c:pt>
                <c:pt idx="845">
                  <c:v>10332</c:v>
                </c:pt>
                <c:pt idx="846">
                  <c:v>6468.8</c:v>
                </c:pt>
                <c:pt idx="847">
                  <c:v>13106.4</c:v>
                </c:pt>
                <c:pt idx="848">
                  <c:v>11339.2</c:v>
                </c:pt>
                <c:pt idx="849">
                  <c:v>16006.4</c:v>
                </c:pt>
                <c:pt idx="850">
                  <c:v>8424</c:v>
                </c:pt>
                <c:pt idx="851">
                  <c:v>11009.68</c:v>
                </c:pt>
                <c:pt idx="852">
                  <c:v>13562.4</c:v>
                </c:pt>
                <c:pt idx="853">
                  <c:v>16447.2</c:v>
                </c:pt>
                <c:pt idx="854">
                  <c:v>18958.400000000001</c:v>
                </c:pt>
                <c:pt idx="855">
                  <c:v>17153.599999999995</c:v>
                </c:pt>
                <c:pt idx="856">
                  <c:v>12835.2</c:v>
                </c:pt>
                <c:pt idx="857">
                  <c:v>14069.6</c:v>
                </c:pt>
                <c:pt idx="858">
                  <c:v>12295.2</c:v>
                </c:pt>
                <c:pt idx="859">
                  <c:v>15559.2</c:v>
                </c:pt>
                <c:pt idx="860">
                  <c:v>19384</c:v>
                </c:pt>
                <c:pt idx="861">
                  <c:v>11787.2</c:v>
                </c:pt>
                <c:pt idx="862">
                  <c:v>17563.2</c:v>
                </c:pt>
                <c:pt idx="863">
                  <c:v>13587.2</c:v>
                </c:pt>
                <c:pt idx="864">
                  <c:v>12941.6</c:v>
                </c:pt>
                <c:pt idx="865">
                  <c:v>13945.6</c:v>
                </c:pt>
                <c:pt idx="866">
                  <c:v>14004</c:v>
                </c:pt>
                <c:pt idx="867">
                  <c:v>15785.6</c:v>
                </c:pt>
                <c:pt idx="868">
                  <c:v>13378.4</c:v>
                </c:pt>
                <c:pt idx="869">
                  <c:v>11983.6</c:v>
                </c:pt>
                <c:pt idx="870">
                  <c:v>12873.6</c:v>
                </c:pt>
                <c:pt idx="871">
                  <c:v>12353.2</c:v>
                </c:pt>
                <c:pt idx="872">
                  <c:v>12134.4</c:v>
                </c:pt>
                <c:pt idx="873">
                  <c:v>12913.6</c:v>
                </c:pt>
                <c:pt idx="874">
                  <c:v>12434.4</c:v>
                </c:pt>
                <c:pt idx="875">
                  <c:v>12797.6</c:v>
                </c:pt>
                <c:pt idx="876">
                  <c:v>15784</c:v>
                </c:pt>
                <c:pt idx="877">
                  <c:v>13235.6</c:v>
                </c:pt>
                <c:pt idx="878">
                  <c:v>12434.4</c:v>
                </c:pt>
                <c:pt idx="879">
                  <c:v>14813.6</c:v>
                </c:pt>
                <c:pt idx="880">
                  <c:v>12504</c:v>
                </c:pt>
                <c:pt idx="881">
                  <c:v>14624</c:v>
                </c:pt>
                <c:pt idx="882">
                  <c:v>12632</c:v>
                </c:pt>
                <c:pt idx="883">
                  <c:v>12618.4</c:v>
                </c:pt>
                <c:pt idx="884">
                  <c:v>13276.8</c:v>
                </c:pt>
                <c:pt idx="885">
                  <c:v>14470.4</c:v>
                </c:pt>
                <c:pt idx="886">
                  <c:v>15156</c:v>
                </c:pt>
                <c:pt idx="887">
                  <c:v>14917.6</c:v>
                </c:pt>
                <c:pt idx="888">
                  <c:v>15720</c:v>
                </c:pt>
                <c:pt idx="889">
                  <c:v>0</c:v>
                </c:pt>
                <c:pt idx="890">
                  <c:v>15341.6</c:v>
                </c:pt>
                <c:pt idx="891">
                  <c:v>15694</c:v>
                </c:pt>
                <c:pt idx="892">
                  <c:v>13911.6</c:v>
                </c:pt>
                <c:pt idx="893">
                  <c:v>11874.8</c:v>
                </c:pt>
                <c:pt idx="894">
                  <c:v>18473.599999999995</c:v>
                </c:pt>
                <c:pt idx="895">
                  <c:v>18071.2</c:v>
                </c:pt>
                <c:pt idx="896">
                  <c:v>18031.2</c:v>
                </c:pt>
                <c:pt idx="897">
                  <c:v>18796.8</c:v>
                </c:pt>
                <c:pt idx="898">
                  <c:v>19398.400000000001</c:v>
                </c:pt>
                <c:pt idx="899">
                  <c:v>18632.8</c:v>
                </c:pt>
                <c:pt idx="900">
                  <c:v>17969.599999999995</c:v>
                </c:pt>
                <c:pt idx="901">
                  <c:v>19892.8</c:v>
                </c:pt>
                <c:pt idx="902">
                  <c:v>17105.599999999995</c:v>
                </c:pt>
                <c:pt idx="903">
                  <c:v>18569.599999999995</c:v>
                </c:pt>
                <c:pt idx="904">
                  <c:v>19737.599999999995</c:v>
                </c:pt>
                <c:pt idx="905">
                  <c:v>19056</c:v>
                </c:pt>
                <c:pt idx="906">
                  <c:v>17854.400000000001</c:v>
                </c:pt>
                <c:pt idx="907">
                  <c:v>16295.2</c:v>
                </c:pt>
                <c:pt idx="908">
                  <c:v>18204.8</c:v>
                </c:pt>
                <c:pt idx="909">
                  <c:v>17979.2</c:v>
                </c:pt>
                <c:pt idx="910">
                  <c:v>21587.200000000001</c:v>
                </c:pt>
                <c:pt idx="911">
                  <c:v>15899.2</c:v>
                </c:pt>
                <c:pt idx="912">
                  <c:v>16480.8</c:v>
                </c:pt>
                <c:pt idx="913">
                  <c:v>14646.4</c:v>
                </c:pt>
                <c:pt idx="914">
                  <c:v>13280</c:v>
                </c:pt>
                <c:pt idx="915">
                  <c:v>15272</c:v>
                </c:pt>
                <c:pt idx="916">
                  <c:v>16643.2</c:v>
                </c:pt>
                <c:pt idx="917">
                  <c:v>21423.200000000001</c:v>
                </c:pt>
                <c:pt idx="918">
                  <c:v>22096</c:v>
                </c:pt>
                <c:pt idx="919">
                  <c:v>22038.400000000001</c:v>
                </c:pt>
                <c:pt idx="920">
                  <c:v>15238.4</c:v>
                </c:pt>
                <c:pt idx="921">
                  <c:v>19194.400000000001</c:v>
                </c:pt>
                <c:pt idx="922">
                  <c:v>14462.4</c:v>
                </c:pt>
                <c:pt idx="923">
                  <c:v>21718.400000000001</c:v>
                </c:pt>
                <c:pt idx="924">
                  <c:v>22837.599999999995</c:v>
                </c:pt>
                <c:pt idx="925">
                  <c:v>18912</c:v>
                </c:pt>
                <c:pt idx="926">
                  <c:v>17732</c:v>
                </c:pt>
                <c:pt idx="927">
                  <c:v>8432</c:v>
                </c:pt>
                <c:pt idx="928">
                  <c:v>6852</c:v>
                </c:pt>
                <c:pt idx="929">
                  <c:v>7318.8</c:v>
                </c:pt>
                <c:pt idx="930">
                  <c:v>16443.84</c:v>
                </c:pt>
                <c:pt idx="931">
                  <c:v>11871.04</c:v>
                </c:pt>
                <c:pt idx="932">
                  <c:v>14393.6</c:v>
                </c:pt>
                <c:pt idx="933">
                  <c:v>17964</c:v>
                </c:pt>
                <c:pt idx="934">
                  <c:v>15381.6</c:v>
                </c:pt>
                <c:pt idx="935">
                  <c:v>23612.400000000001</c:v>
                </c:pt>
                <c:pt idx="936">
                  <c:v>25580.799999999996</c:v>
                </c:pt>
                <c:pt idx="937">
                  <c:v>21422.400000000001</c:v>
                </c:pt>
                <c:pt idx="938">
                  <c:v>21783.200000000001</c:v>
                </c:pt>
                <c:pt idx="939">
                  <c:v>23564.799999999996</c:v>
                </c:pt>
                <c:pt idx="940">
                  <c:v>15896</c:v>
                </c:pt>
                <c:pt idx="941">
                  <c:v>12282.4</c:v>
                </c:pt>
                <c:pt idx="942">
                  <c:v>16575.2</c:v>
                </c:pt>
                <c:pt idx="943">
                  <c:v>19312.8</c:v>
                </c:pt>
                <c:pt idx="944">
                  <c:v>21492.799999999996</c:v>
                </c:pt>
                <c:pt idx="945">
                  <c:v>23111.200000000001</c:v>
                </c:pt>
                <c:pt idx="946">
                  <c:v>11720.8</c:v>
                </c:pt>
                <c:pt idx="947">
                  <c:v>19802.400000000001</c:v>
                </c:pt>
                <c:pt idx="948">
                  <c:v>17969.599999999995</c:v>
                </c:pt>
                <c:pt idx="949">
                  <c:v>14118.4</c:v>
                </c:pt>
                <c:pt idx="950">
                  <c:v>16148.8</c:v>
                </c:pt>
                <c:pt idx="951">
                  <c:v>16596.400000000001</c:v>
                </c:pt>
                <c:pt idx="952">
                  <c:v>22214.799999999996</c:v>
                </c:pt>
                <c:pt idx="953">
                  <c:v>15319.2</c:v>
                </c:pt>
                <c:pt idx="954">
                  <c:v>16397.599999999995</c:v>
                </c:pt>
                <c:pt idx="955">
                  <c:v>18016.8</c:v>
                </c:pt>
                <c:pt idx="956">
                  <c:v>18159.2</c:v>
                </c:pt>
                <c:pt idx="957">
                  <c:v>23392.799999999996</c:v>
                </c:pt>
                <c:pt idx="958">
                  <c:v>21048.799999999996</c:v>
                </c:pt>
                <c:pt idx="959">
                  <c:v>17533.599999999995</c:v>
                </c:pt>
                <c:pt idx="960">
                  <c:v>17996.8</c:v>
                </c:pt>
                <c:pt idx="961">
                  <c:v>19232.8</c:v>
                </c:pt>
                <c:pt idx="962">
                  <c:v>16901.599999999995</c:v>
                </c:pt>
                <c:pt idx="963">
                  <c:v>11927.2</c:v>
                </c:pt>
                <c:pt idx="964">
                  <c:v>14731.2</c:v>
                </c:pt>
                <c:pt idx="965">
                  <c:v>21868.799999999996</c:v>
                </c:pt>
                <c:pt idx="966">
                  <c:v>22401.599999999995</c:v>
                </c:pt>
                <c:pt idx="967">
                  <c:v>24247.200000000001</c:v>
                </c:pt>
                <c:pt idx="968">
                  <c:v>25255.200000000001</c:v>
                </c:pt>
                <c:pt idx="969">
                  <c:v>18744.8</c:v>
                </c:pt>
                <c:pt idx="970">
                  <c:v>19765.599999999995</c:v>
                </c:pt>
                <c:pt idx="971">
                  <c:v>16351.2</c:v>
                </c:pt>
                <c:pt idx="972">
                  <c:v>22952</c:v>
                </c:pt>
                <c:pt idx="973">
                  <c:v>21971.200000000001</c:v>
                </c:pt>
                <c:pt idx="974">
                  <c:v>17910.400000000001</c:v>
                </c:pt>
                <c:pt idx="975">
                  <c:v>21200</c:v>
                </c:pt>
                <c:pt idx="976">
                  <c:v>19982.400000000001</c:v>
                </c:pt>
                <c:pt idx="977">
                  <c:v>21542.400000000001</c:v>
                </c:pt>
                <c:pt idx="978">
                  <c:v>21969.599999999995</c:v>
                </c:pt>
                <c:pt idx="979">
                  <c:v>17173.599999999995</c:v>
                </c:pt>
                <c:pt idx="980">
                  <c:v>19792.8</c:v>
                </c:pt>
                <c:pt idx="981">
                  <c:v>20072.8</c:v>
                </c:pt>
                <c:pt idx="982">
                  <c:v>23620</c:v>
                </c:pt>
                <c:pt idx="983">
                  <c:v>20861.599999999995</c:v>
                </c:pt>
                <c:pt idx="984">
                  <c:v>19572.8</c:v>
                </c:pt>
                <c:pt idx="985">
                  <c:v>20610.400000000001</c:v>
                </c:pt>
                <c:pt idx="986">
                  <c:v>24891.200000000001</c:v>
                </c:pt>
                <c:pt idx="987">
                  <c:v>24641.599999999995</c:v>
                </c:pt>
                <c:pt idx="988">
                  <c:v>24268.799999999996</c:v>
                </c:pt>
                <c:pt idx="989">
                  <c:v>23669.599999999995</c:v>
                </c:pt>
                <c:pt idx="990">
                  <c:v>21998.400000000001</c:v>
                </c:pt>
                <c:pt idx="991">
                  <c:v>12990.4</c:v>
                </c:pt>
                <c:pt idx="992">
                  <c:v>13679.2</c:v>
                </c:pt>
                <c:pt idx="993">
                  <c:v>16610.400000000001</c:v>
                </c:pt>
                <c:pt idx="994">
                  <c:v>17810.400000000001</c:v>
                </c:pt>
                <c:pt idx="995">
                  <c:v>18548.8</c:v>
                </c:pt>
                <c:pt idx="996">
                  <c:v>20907.2</c:v>
                </c:pt>
                <c:pt idx="997">
                  <c:v>20783.2</c:v>
                </c:pt>
                <c:pt idx="998">
                  <c:v>20687.2</c:v>
                </c:pt>
                <c:pt idx="999">
                  <c:v>25930.400000000001</c:v>
                </c:pt>
                <c:pt idx="1000">
                  <c:v>17947.2</c:v>
                </c:pt>
                <c:pt idx="1001">
                  <c:v>14188</c:v>
                </c:pt>
                <c:pt idx="1002">
                  <c:v>19255.39</c:v>
                </c:pt>
                <c:pt idx="1003">
                  <c:v>20556</c:v>
                </c:pt>
                <c:pt idx="1004">
                  <c:v>22794.400000000001</c:v>
                </c:pt>
                <c:pt idx="1005">
                  <c:v>22793.599999999995</c:v>
                </c:pt>
                <c:pt idx="1006">
                  <c:v>24301.599999999995</c:v>
                </c:pt>
                <c:pt idx="1007">
                  <c:v>20750</c:v>
                </c:pt>
                <c:pt idx="1008">
                  <c:v>14063.2</c:v>
                </c:pt>
                <c:pt idx="1009">
                  <c:v>15856</c:v>
                </c:pt>
                <c:pt idx="1010">
                  <c:v>17263.2</c:v>
                </c:pt>
                <c:pt idx="1011">
                  <c:v>16406.400000000001</c:v>
                </c:pt>
                <c:pt idx="1012">
                  <c:v>19343.2</c:v>
                </c:pt>
                <c:pt idx="1013">
                  <c:v>17424.8</c:v>
                </c:pt>
                <c:pt idx="1014">
                  <c:v>14384.8</c:v>
                </c:pt>
                <c:pt idx="1015">
                  <c:v>13987.2</c:v>
                </c:pt>
                <c:pt idx="1016">
                  <c:v>14763.2</c:v>
                </c:pt>
                <c:pt idx="1017">
                  <c:v>17837.599999999995</c:v>
                </c:pt>
                <c:pt idx="1018">
                  <c:v>18013.599999999995</c:v>
                </c:pt>
                <c:pt idx="1019">
                  <c:v>13584.8</c:v>
                </c:pt>
                <c:pt idx="1020">
                  <c:v>18576.8</c:v>
                </c:pt>
                <c:pt idx="1021">
                  <c:v>18867.2</c:v>
                </c:pt>
                <c:pt idx="1022">
                  <c:v>19773.599999999995</c:v>
                </c:pt>
                <c:pt idx="1023">
                  <c:v>12311.2</c:v>
                </c:pt>
                <c:pt idx="1024">
                  <c:v>15986.4</c:v>
                </c:pt>
                <c:pt idx="1025">
                  <c:v>15628</c:v>
                </c:pt>
                <c:pt idx="1026">
                  <c:v>17558.400000000001</c:v>
                </c:pt>
                <c:pt idx="1027">
                  <c:v>18939.2</c:v>
                </c:pt>
                <c:pt idx="1028">
                  <c:v>16536</c:v>
                </c:pt>
                <c:pt idx="1029">
                  <c:v>15539.2</c:v>
                </c:pt>
                <c:pt idx="1030">
                  <c:v>17044</c:v>
                </c:pt>
                <c:pt idx="1031">
                  <c:v>14517.2</c:v>
                </c:pt>
                <c:pt idx="1032">
                  <c:v>13033.6</c:v>
                </c:pt>
                <c:pt idx="1033">
                  <c:v>13347.2</c:v>
                </c:pt>
                <c:pt idx="1034">
                  <c:v>16912.25</c:v>
                </c:pt>
                <c:pt idx="1035">
                  <c:v>17202.400000000001</c:v>
                </c:pt>
                <c:pt idx="1036">
                  <c:v>16624.8</c:v>
                </c:pt>
                <c:pt idx="1037">
                  <c:v>17696.8</c:v>
                </c:pt>
                <c:pt idx="1038">
                  <c:v>17759.2</c:v>
                </c:pt>
                <c:pt idx="1039">
                  <c:v>14450.4</c:v>
                </c:pt>
                <c:pt idx="1040">
                  <c:v>11914.4</c:v>
                </c:pt>
                <c:pt idx="1041">
                  <c:v>12502.4</c:v>
                </c:pt>
                <c:pt idx="1042">
                  <c:v>16064.4</c:v>
                </c:pt>
                <c:pt idx="1043">
                  <c:v>15555.2</c:v>
                </c:pt>
                <c:pt idx="1044">
                  <c:v>13260</c:v>
                </c:pt>
                <c:pt idx="1045">
                  <c:v>9364</c:v>
                </c:pt>
                <c:pt idx="1046">
                  <c:v>9000.7999999999975</c:v>
                </c:pt>
                <c:pt idx="1047">
                  <c:v>8664</c:v>
                </c:pt>
                <c:pt idx="1048">
                  <c:v>11427.2</c:v>
                </c:pt>
                <c:pt idx="1049">
                  <c:v>13219.2</c:v>
                </c:pt>
                <c:pt idx="1050">
                  <c:v>12454.4</c:v>
                </c:pt>
                <c:pt idx="1051">
                  <c:v>11376</c:v>
                </c:pt>
                <c:pt idx="1052">
                  <c:v>10735.2</c:v>
                </c:pt>
                <c:pt idx="1053">
                  <c:v>11902.4</c:v>
                </c:pt>
                <c:pt idx="1054">
                  <c:v>8834.4</c:v>
                </c:pt>
                <c:pt idx="1055">
                  <c:v>9924</c:v>
                </c:pt>
                <c:pt idx="1056">
                  <c:v>11311.2</c:v>
                </c:pt>
                <c:pt idx="1057">
                  <c:v>9428.7999999999975</c:v>
                </c:pt>
                <c:pt idx="1058">
                  <c:v>19453.599999999995</c:v>
                </c:pt>
                <c:pt idx="1059">
                  <c:v>9728.7999999999975</c:v>
                </c:pt>
                <c:pt idx="1060">
                  <c:v>9176.7999999999975</c:v>
                </c:pt>
                <c:pt idx="1061">
                  <c:v>8894.4</c:v>
                </c:pt>
                <c:pt idx="1062">
                  <c:v>8404</c:v>
                </c:pt>
                <c:pt idx="1063">
                  <c:v>12872</c:v>
                </c:pt>
                <c:pt idx="1064">
                  <c:v>10084</c:v>
                </c:pt>
                <c:pt idx="1065">
                  <c:v>13341.6</c:v>
                </c:pt>
                <c:pt idx="1066">
                  <c:v>13328</c:v>
                </c:pt>
                <c:pt idx="1067">
                  <c:v>8957.84</c:v>
                </c:pt>
                <c:pt idx="1068">
                  <c:v>15900.8</c:v>
                </c:pt>
                <c:pt idx="1069">
                  <c:v>15343.2</c:v>
                </c:pt>
                <c:pt idx="1070">
                  <c:v>15763.2</c:v>
                </c:pt>
                <c:pt idx="1071">
                  <c:v>12180.8</c:v>
                </c:pt>
                <c:pt idx="1072">
                  <c:v>7216</c:v>
                </c:pt>
                <c:pt idx="1073">
                  <c:v>8604</c:v>
                </c:pt>
                <c:pt idx="1074">
                  <c:v>10455.200000000003</c:v>
                </c:pt>
                <c:pt idx="1075">
                  <c:v>13004.8</c:v>
                </c:pt>
                <c:pt idx="1076">
                  <c:v>11017.6</c:v>
                </c:pt>
                <c:pt idx="1077">
                  <c:v>6132</c:v>
                </c:pt>
                <c:pt idx="1078">
                  <c:v>7801.6</c:v>
                </c:pt>
                <c:pt idx="1079">
                  <c:v>15972.8</c:v>
                </c:pt>
                <c:pt idx="1080">
                  <c:v>16477.599999999995</c:v>
                </c:pt>
                <c:pt idx="1081">
                  <c:v>11406.4</c:v>
                </c:pt>
                <c:pt idx="1082">
                  <c:v>9155.2000000000007</c:v>
                </c:pt>
                <c:pt idx="1083">
                  <c:v>10923.2</c:v>
                </c:pt>
                <c:pt idx="1084">
                  <c:v>10581.6</c:v>
                </c:pt>
                <c:pt idx="1085">
                  <c:v>13106.4</c:v>
                </c:pt>
                <c:pt idx="1086">
                  <c:v>11074.4</c:v>
                </c:pt>
                <c:pt idx="1087">
                  <c:v>12886.4</c:v>
                </c:pt>
                <c:pt idx="1088">
                  <c:v>12272</c:v>
                </c:pt>
                <c:pt idx="1089">
                  <c:v>10539.2</c:v>
                </c:pt>
                <c:pt idx="1090">
                  <c:v>10466.4</c:v>
                </c:pt>
                <c:pt idx="1091">
                  <c:v>13241.6</c:v>
                </c:pt>
                <c:pt idx="1092">
                  <c:v>11394.4</c:v>
                </c:pt>
                <c:pt idx="1093">
                  <c:v>13857.6</c:v>
                </c:pt>
                <c:pt idx="1094">
                  <c:v>12976</c:v>
                </c:pt>
                <c:pt idx="1095">
                  <c:v>9013.6</c:v>
                </c:pt>
                <c:pt idx="1096">
                  <c:v>10624.8</c:v>
                </c:pt>
                <c:pt idx="1097">
                  <c:v>13416.8</c:v>
                </c:pt>
                <c:pt idx="1098">
                  <c:v>9372.16</c:v>
                </c:pt>
                <c:pt idx="1099">
                  <c:v>10957.6</c:v>
                </c:pt>
                <c:pt idx="1100">
                  <c:v>12784.8</c:v>
                </c:pt>
                <c:pt idx="1101">
                  <c:v>13954.4</c:v>
                </c:pt>
                <c:pt idx="1102">
                  <c:v>9262.4</c:v>
                </c:pt>
                <c:pt idx="1103">
                  <c:v>12861.6</c:v>
                </c:pt>
                <c:pt idx="1104">
                  <c:v>12972.4</c:v>
                </c:pt>
                <c:pt idx="1105">
                  <c:v>15832</c:v>
                </c:pt>
                <c:pt idx="1106">
                  <c:v>18067.2</c:v>
                </c:pt>
                <c:pt idx="1107">
                  <c:v>7707.52</c:v>
                </c:pt>
                <c:pt idx="1108">
                  <c:v>7371.2</c:v>
                </c:pt>
                <c:pt idx="1109">
                  <c:v>11120</c:v>
                </c:pt>
                <c:pt idx="1110">
                  <c:v>7224.8</c:v>
                </c:pt>
                <c:pt idx="1111">
                  <c:v>7488.4</c:v>
                </c:pt>
                <c:pt idx="1112">
                  <c:v>5777.6</c:v>
                </c:pt>
                <c:pt idx="1113">
                  <c:v>7213.6</c:v>
                </c:pt>
                <c:pt idx="1114">
                  <c:v>4884.8</c:v>
                </c:pt>
                <c:pt idx="1115">
                  <c:v>6936.8</c:v>
                </c:pt>
                <c:pt idx="1116">
                  <c:v>4264</c:v>
                </c:pt>
                <c:pt idx="1117">
                  <c:v>6645.6</c:v>
                </c:pt>
                <c:pt idx="1118">
                  <c:v>5676</c:v>
                </c:pt>
                <c:pt idx="1119">
                  <c:v>6061.6</c:v>
                </c:pt>
                <c:pt idx="1120">
                  <c:v>5511.99</c:v>
                </c:pt>
                <c:pt idx="1121">
                  <c:v>6779.99</c:v>
                </c:pt>
                <c:pt idx="1122">
                  <c:v>8232.7800000000007</c:v>
                </c:pt>
                <c:pt idx="1123">
                  <c:v>7157.6</c:v>
                </c:pt>
                <c:pt idx="1124">
                  <c:v>6531.2</c:v>
                </c:pt>
                <c:pt idx="1125">
                  <c:v>8231.6</c:v>
                </c:pt>
                <c:pt idx="1126">
                  <c:v>8422.39</c:v>
                </c:pt>
                <c:pt idx="1127">
                  <c:v>8178.4</c:v>
                </c:pt>
                <c:pt idx="1128">
                  <c:v>9455.59</c:v>
                </c:pt>
                <c:pt idx="1129">
                  <c:v>7995.6</c:v>
                </c:pt>
                <c:pt idx="1130">
                  <c:v>7527.1900000000005</c:v>
                </c:pt>
                <c:pt idx="1131">
                  <c:v>6856.8</c:v>
                </c:pt>
                <c:pt idx="1132">
                  <c:v>7366</c:v>
                </c:pt>
                <c:pt idx="1133">
                  <c:v>8227.2000000000007</c:v>
                </c:pt>
                <c:pt idx="1134">
                  <c:v>7252.8</c:v>
                </c:pt>
                <c:pt idx="1135">
                  <c:v>7506</c:v>
                </c:pt>
                <c:pt idx="1136">
                  <c:v>7532.79</c:v>
                </c:pt>
                <c:pt idx="1137">
                  <c:v>7327.1900000000005</c:v>
                </c:pt>
                <c:pt idx="1138">
                  <c:v>7346.4</c:v>
                </c:pt>
                <c:pt idx="1139">
                  <c:v>8954.3799999999956</c:v>
                </c:pt>
                <c:pt idx="1140">
                  <c:v>6741.59</c:v>
                </c:pt>
                <c:pt idx="1141">
                  <c:v>8559.58</c:v>
                </c:pt>
                <c:pt idx="1142">
                  <c:v>8230.39</c:v>
                </c:pt>
                <c:pt idx="1143">
                  <c:v>7495.1600000000008</c:v>
                </c:pt>
                <c:pt idx="1144">
                  <c:v>7122.39</c:v>
                </c:pt>
                <c:pt idx="1145">
                  <c:v>7145.9699999999993</c:v>
                </c:pt>
                <c:pt idx="1146">
                  <c:v>6593.59</c:v>
                </c:pt>
                <c:pt idx="1147">
                  <c:v>6137.9699999999993</c:v>
                </c:pt>
                <c:pt idx="1148">
                  <c:v>6649.1900000000005</c:v>
                </c:pt>
                <c:pt idx="1149">
                  <c:v>5871.1900000000005</c:v>
                </c:pt>
                <c:pt idx="1150">
                  <c:v>6328.79</c:v>
                </c:pt>
                <c:pt idx="1151">
                  <c:v>7235.1900000000005</c:v>
                </c:pt>
                <c:pt idx="1152">
                  <c:v>5792.7699999999995</c:v>
                </c:pt>
                <c:pt idx="1153">
                  <c:v>7000</c:v>
                </c:pt>
                <c:pt idx="1154">
                  <c:v>7981.1900000000005</c:v>
                </c:pt>
                <c:pt idx="1155">
                  <c:v>4927.2</c:v>
                </c:pt>
                <c:pt idx="1156">
                  <c:v>6475.99</c:v>
                </c:pt>
                <c:pt idx="1157">
                  <c:v>14062.39</c:v>
                </c:pt>
                <c:pt idx="1158">
                  <c:v>13130.39</c:v>
                </c:pt>
                <c:pt idx="1159">
                  <c:v>7553.6</c:v>
                </c:pt>
                <c:pt idx="1160">
                  <c:v>4659.99</c:v>
                </c:pt>
                <c:pt idx="1161">
                  <c:v>5149.6000000000004</c:v>
                </c:pt>
                <c:pt idx="1162">
                  <c:v>5006.38</c:v>
                </c:pt>
                <c:pt idx="1163">
                  <c:v>5268.8</c:v>
                </c:pt>
                <c:pt idx="1164">
                  <c:v>5218.4000000000005</c:v>
                </c:pt>
                <c:pt idx="1165">
                  <c:v>6421.1900000000005</c:v>
                </c:pt>
                <c:pt idx="1166">
                  <c:v>6761.6</c:v>
                </c:pt>
                <c:pt idx="1167">
                  <c:v>24</c:v>
                </c:pt>
                <c:pt idx="1168">
                  <c:v>6333.2</c:v>
                </c:pt>
                <c:pt idx="1169">
                  <c:v>5704.8</c:v>
                </c:pt>
                <c:pt idx="1170">
                  <c:v>4854.79</c:v>
                </c:pt>
                <c:pt idx="1171">
                  <c:v>5224.4000000000005</c:v>
                </c:pt>
                <c:pt idx="1172">
                  <c:v>10408.379999999996</c:v>
                </c:pt>
                <c:pt idx="1173">
                  <c:v>13078.359999999999</c:v>
                </c:pt>
                <c:pt idx="1174">
                  <c:v>5173.1900000000014</c:v>
                </c:pt>
                <c:pt idx="1175">
                  <c:v>6273.59</c:v>
                </c:pt>
                <c:pt idx="1176">
                  <c:v>7725.59</c:v>
                </c:pt>
                <c:pt idx="1177">
                  <c:v>2564</c:v>
                </c:pt>
                <c:pt idx="1178">
                  <c:v>1668</c:v>
                </c:pt>
                <c:pt idx="1179">
                  <c:v>10984</c:v>
                </c:pt>
                <c:pt idx="1180">
                  <c:v>10124.799999999997</c:v>
                </c:pt>
                <c:pt idx="1181">
                  <c:v>10466.4</c:v>
                </c:pt>
                <c:pt idx="1182">
                  <c:v>9668.7999999999975</c:v>
                </c:pt>
                <c:pt idx="1183">
                  <c:v>9572</c:v>
                </c:pt>
                <c:pt idx="1184">
                  <c:v>9407.2000000000007</c:v>
                </c:pt>
                <c:pt idx="1185">
                  <c:v>10456</c:v>
                </c:pt>
                <c:pt idx="1186">
                  <c:v>16616</c:v>
                </c:pt>
                <c:pt idx="1187">
                  <c:v>12581.6</c:v>
                </c:pt>
                <c:pt idx="1188">
                  <c:v>13784.8</c:v>
                </c:pt>
                <c:pt idx="1189">
                  <c:v>8338.4</c:v>
                </c:pt>
                <c:pt idx="1190">
                  <c:v>8507.2000000000007</c:v>
                </c:pt>
                <c:pt idx="1191">
                  <c:v>9715.2000000000007</c:v>
                </c:pt>
                <c:pt idx="1192">
                  <c:v>8156.8</c:v>
                </c:pt>
                <c:pt idx="1193">
                  <c:v>9153.6</c:v>
                </c:pt>
                <c:pt idx="1194">
                  <c:v>7775.2</c:v>
                </c:pt>
                <c:pt idx="1195">
                  <c:v>9019.2000000000007</c:v>
                </c:pt>
                <c:pt idx="1196">
                  <c:v>10102.4</c:v>
                </c:pt>
                <c:pt idx="1197">
                  <c:v>9488</c:v>
                </c:pt>
                <c:pt idx="1198">
                  <c:v>14371.2</c:v>
                </c:pt>
                <c:pt idx="1199">
                  <c:v>10658.4</c:v>
                </c:pt>
                <c:pt idx="1200">
                  <c:v>12532.8</c:v>
                </c:pt>
                <c:pt idx="1201">
                  <c:v>9708</c:v>
                </c:pt>
                <c:pt idx="1202">
                  <c:v>12127.2</c:v>
                </c:pt>
                <c:pt idx="1203">
                  <c:v>10483.200000000003</c:v>
                </c:pt>
                <c:pt idx="1204">
                  <c:v>14356.8</c:v>
                </c:pt>
                <c:pt idx="1205">
                  <c:v>13089.6</c:v>
                </c:pt>
                <c:pt idx="1206">
                  <c:v>12251.2</c:v>
                </c:pt>
                <c:pt idx="1207">
                  <c:v>12488</c:v>
                </c:pt>
                <c:pt idx="1208">
                  <c:v>8336</c:v>
                </c:pt>
                <c:pt idx="1209">
                  <c:v>9148</c:v>
                </c:pt>
                <c:pt idx="1210">
                  <c:v>7789.6</c:v>
                </c:pt>
                <c:pt idx="1211">
                  <c:v>8638.4</c:v>
                </c:pt>
                <c:pt idx="1212">
                  <c:v>7552</c:v>
                </c:pt>
                <c:pt idx="1213">
                  <c:v>6336.8</c:v>
                </c:pt>
                <c:pt idx="1214">
                  <c:v>5924</c:v>
                </c:pt>
                <c:pt idx="1215">
                  <c:v>5668</c:v>
                </c:pt>
                <c:pt idx="1216">
                  <c:v>7900.4</c:v>
                </c:pt>
                <c:pt idx="1217">
                  <c:v>7735.6</c:v>
                </c:pt>
                <c:pt idx="1218">
                  <c:v>7566</c:v>
                </c:pt>
                <c:pt idx="1219">
                  <c:v>9295.6</c:v>
                </c:pt>
                <c:pt idx="1220">
                  <c:v>10328.4</c:v>
                </c:pt>
                <c:pt idx="1221">
                  <c:v>11790</c:v>
                </c:pt>
                <c:pt idx="1222">
                  <c:v>11819.6</c:v>
                </c:pt>
                <c:pt idx="1223">
                  <c:v>10526</c:v>
                </c:pt>
                <c:pt idx="1224">
                  <c:v>9714</c:v>
                </c:pt>
                <c:pt idx="1225">
                  <c:v>10720.4</c:v>
                </c:pt>
                <c:pt idx="1226">
                  <c:v>10622.8</c:v>
                </c:pt>
                <c:pt idx="1227">
                  <c:v>11641.2</c:v>
                </c:pt>
                <c:pt idx="1228">
                  <c:v>11991.640000000001</c:v>
                </c:pt>
                <c:pt idx="1229">
                  <c:v>9419.6</c:v>
                </c:pt>
                <c:pt idx="1230">
                  <c:v>9149.6</c:v>
                </c:pt>
                <c:pt idx="1231">
                  <c:v>7920.8</c:v>
                </c:pt>
                <c:pt idx="1232">
                  <c:v>6445.6</c:v>
                </c:pt>
                <c:pt idx="1233">
                  <c:v>11218.4</c:v>
                </c:pt>
                <c:pt idx="1234">
                  <c:v>6812.8</c:v>
                </c:pt>
                <c:pt idx="1235">
                  <c:v>7248.8</c:v>
                </c:pt>
                <c:pt idx="1236">
                  <c:v>7211.2</c:v>
                </c:pt>
                <c:pt idx="1237">
                  <c:v>6788.8</c:v>
                </c:pt>
                <c:pt idx="1238">
                  <c:v>7756</c:v>
                </c:pt>
                <c:pt idx="1239">
                  <c:v>8927.2000000000007</c:v>
                </c:pt>
                <c:pt idx="1240">
                  <c:v>10429.200000000003</c:v>
                </c:pt>
                <c:pt idx="1241">
                  <c:v>12551.2</c:v>
                </c:pt>
                <c:pt idx="1242">
                  <c:v>10071.6</c:v>
                </c:pt>
                <c:pt idx="1243">
                  <c:v>10189.6</c:v>
                </c:pt>
                <c:pt idx="1244">
                  <c:v>9479.2000000000007</c:v>
                </c:pt>
                <c:pt idx="1245">
                  <c:v>11256</c:v>
                </c:pt>
                <c:pt idx="1246">
                  <c:v>11546.4</c:v>
                </c:pt>
                <c:pt idx="1247">
                  <c:v>10819.2</c:v>
                </c:pt>
                <c:pt idx="1248">
                  <c:v>9516.4</c:v>
                </c:pt>
                <c:pt idx="1249">
                  <c:v>13258.4</c:v>
                </c:pt>
                <c:pt idx="1250">
                  <c:v>12434.4</c:v>
                </c:pt>
                <c:pt idx="1251">
                  <c:v>11993.2</c:v>
                </c:pt>
                <c:pt idx="1252">
                  <c:v>11972</c:v>
                </c:pt>
                <c:pt idx="1253">
                  <c:v>11350.4</c:v>
                </c:pt>
                <c:pt idx="1254">
                  <c:v>19976</c:v>
                </c:pt>
                <c:pt idx="1255">
                  <c:v>11102.4</c:v>
                </c:pt>
                <c:pt idx="1256">
                  <c:v>6696</c:v>
                </c:pt>
                <c:pt idx="1257">
                  <c:v>9218.7999999999975</c:v>
                </c:pt>
                <c:pt idx="1258">
                  <c:v>6704.4</c:v>
                </c:pt>
                <c:pt idx="1259">
                  <c:v>6022.4</c:v>
                </c:pt>
                <c:pt idx="1260">
                  <c:v>7079.6</c:v>
                </c:pt>
                <c:pt idx="1261">
                  <c:v>7312.8</c:v>
                </c:pt>
                <c:pt idx="1262">
                  <c:v>6947.2</c:v>
                </c:pt>
                <c:pt idx="1263">
                  <c:v>6951.2</c:v>
                </c:pt>
                <c:pt idx="1264">
                  <c:v>6756</c:v>
                </c:pt>
                <c:pt idx="1265">
                  <c:v>5446.8</c:v>
                </c:pt>
                <c:pt idx="1266">
                  <c:v>6330.8</c:v>
                </c:pt>
                <c:pt idx="1267">
                  <c:v>6072.8</c:v>
                </c:pt>
                <c:pt idx="1268">
                  <c:v>7728</c:v>
                </c:pt>
                <c:pt idx="1269">
                  <c:v>7733.6</c:v>
                </c:pt>
                <c:pt idx="1270">
                  <c:v>8067.2</c:v>
                </c:pt>
                <c:pt idx="1271">
                  <c:v>5572</c:v>
                </c:pt>
                <c:pt idx="1272">
                  <c:v>6275.2</c:v>
                </c:pt>
                <c:pt idx="1273">
                  <c:v>6118.4</c:v>
                </c:pt>
                <c:pt idx="1274">
                  <c:v>5616</c:v>
                </c:pt>
                <c:pt idx="1275">
                  <c:v>7236</c:v>
                </c:pt>
                <c:pt idx="1276">
                  <c:v>7739.6</c:v>
                </c:pt>
                <c:pt idx="1277">
                  <c:v>7506.8</c:v>
                </c:pt>
                <c:pt idx="1278">
                  <c:v>6806</c:v>
                </c:pt>
                <c:pt idx="1279">
                  <c:v>6995.2</c:v>
                </c:pt>
                <c:pt idx="1280">
                  <c:v>7033.6</c:v>
                </c:pt>
                <c:pt idx="1281">
                  <c:v>6784.8</c:v>
                </c:pt>
                <c:pt idx="1282">
                  <c:v>5142.4000000000005</c:v>
                </c:pt>
                <c:pt idx="1283">
                  <c:v>3299.2</c:v>
                </c:pt>
                <c:pt idx="1284">
                  <c:v>4418.4000000000005</c:v>
                </c:pt>
                <c:pt idx="1285">
                  <c:v>3585.6</c:v>
                </c:pt>
                <c:pt idx="1286">
                  <c:v>4972.8</c:v>
                </c:pt>
                <c:pt idx="1287">
                  <c:v>7082.4</c:v>
                </c:pt>
                <c:pt idx="1288">
                  <c:v>7279.2</c:v>
                </c:pt>
                <c:pt idx="1289">
                  <c:v>6177.6</c:v>
                </c:pt>
                <c:pt idx="1290">
                  <c:v>4960.4000000000005</c:v>
                </c:pt>
                <c:pt idx="1291">
                  <c:v>5814</c:v>
                </c:pt>
                <c:pt idx="1292">
                  <c:v>8600.7999999999975</c:v>
                </c:pt>
                <c:pt idx="1293">
                  <c:v>7109.2</c:v>
                </c:pt>
                <c:pt idx="1294">
                  <c:v>7372</c:v>
                </c:pt>
                <c:pt idx="1295">
                  <c:v>7533.6</c:v>
                </c:pt>
                <c:pt idx="1296">
                  <c:v>7782.4</c:v>
                </c:pt>
                <c:pt idx="1297">
                  <c:v>8007.2</c:v>
                </c:pt>
                <c:pt idx="1298">
                  <c:v>4904.8</c:v>
                </c:pt>
                <c:pt idx="1299">
                  <c:v>3481.6</c:v>
                </c:pt>
                <c:pt idx="1300">
                  <c:v>5282.4</c:v>
                </c:pt>
                <c:pt idx="1301">
                  <c:v>4791.2</c:v>
                </c:pt>
                <c:pt idx="1302">
                  <c:v>2400</c:v>
                </c:pt>
                <c:pt idx="1303">
                  <c:v>3394.4</c:v>
                </c:pt>
                <c:pt idx="1304">
                  <c:v>3024.8</c:v>
                </c:pt>
                <c:pt idx="1305">
                  <c:v>3546.4</c:v>
                </c:pt>
                <c:pt idx="1306">
                  <c:v>5586</c:v>
                </c:pt>
                <c:pt idx="1307">
                  <c:v>9275.6</c:v>
                </c:pt>
              </c:numCache>
            </c:numRef>
          </c:val>
        </c:ser>
        <c:ser>
          <c:idx val="1"/>
          <c:order val="1"/>
          <c:tx>
            <c:strRef>
              <c:f>Лист4!$C$53</c:f>
              <c:strCache>
                <c:ptCount val="1"/>
                <c:pt idx="0">
                  <c:v>от 2 до 7 дн.</c:v>
                </c:pt>
              </c:strCache>
            </c:strRef>
          </c:tx>
          <c:cat>
            <c:numRef>
              <c:f>Лист4!$A$54:$A$1361</c:f>
              <c:numCache>
                <c:formatCode>dd/mm/yyyy</c:formatCode>
                <c:ptCount val="1308"/>
                <c:pt idx="0">
                  <c:v>42279</c:v>
                </c:pt>
                <c:pt idx="1">
                  <c:v>42278</c:v>
                </c:pt>
                <c:pt idx="2">
                  <c:v>42277</c:v>
                </c:pt>
                <c:pt idx="3">
                  <c:v>42276</c:v>
                </c:pt>
                <c:pt idx="4">
                  <c:v>42275</c:v>
                </c:pt>
                <c:pt idx="5">
                  <c:v>42272</c:v>
                </c:pt>
                <c:pt idx="6">
                  <c:v>42271</c:v>
                </c:pt>
                <c:pt idx="7">
                  <c:v>42270</c:v>
                </c:pt>
                <c:pt idx="8">
                  <c:v>42269</c:v>
                </c:pt>
                <c:pt idx="9">
                  <c:v>42268</c:v>
                </c:pt>
                <c:pt idx="10">
                  <c:v>42265</c:v>
                </c:pt>
                <c:pt idx="11">
                  <c:v>42264</c:v>
                </c:pt>
                <c:pt idx="12">
                  <c:v>42263</c:v>
                </c:pt>
                <c:pt idx="13">
                  <c:v>42262</c:v>
                </c:pt>
                <c:pt idx="14">
                  <c:v>42261</c:v>
                </c:pt>
                <c:pt idx="15">
                  <c:v>42258</c:v>
                </c:pt>
                <c:pt idx="16">
                  <c:v>42257</c:v>
                </c:pt>
                <c:pt idx="17">
                  <c:v>42256</c:v>
                </c:pt>
                <c:pt idx="18">
                  <c:v>42255</c:v>
                </c:pt>
                <c:pt idx="19">
                  <c:v>42254</c:v>
                </c:pt>
                <c:pt idx="20">
                  <c:v>42251</c:v>
                </c:pt>
                <c:pt idx="21">
                  <c:v>42250</c:v>
                </c:pt>
                <c:pt idx="22">
                  <c:v>42249</c:v>
                </c:pt>
                <c:pt idx="23">
                  <c:v>42248</c:v>
                </c:pt>
                <c:pt idx="24">
                  <c:v>42247</c:v>
                </c:pt>
                <c:pt idx="25">
                  <c:v>42244</c:v>
                </c:pt>
                <c:pt idx="26">
                  <c:v>42243</c:v>
                </c:pt>
                <c:pt idx="27">
                  <c:v>42242</c:v>
                </c:pt>
                <c:pt idx="28">
                  <c:v>42241</c:v>
                </c:pt>
                <c:pt idx="29">
                  <c:v>42240</c:v>
                </c:pt>
                <c:pt idx="30">
                  <c:v>42237</c:v>
                </c:pt>
                <c:pt idx="31">
                  <c:v>42236</c:v>
                </c:pt>
                <c:pt idx="32">
                  <c:v>42235</c:v>
                </c:pt>
                <c:pt idx="33">
                  <c:v>42234</c:v>
                </c:pt>
                <c:pt idx="34">
                  <c:v>42233</c:v>
                </c:pt>
                <c:pt idx="35">
                  <c:v>42230</c:v>
                </c:pt>
                <c:pt idx="36">
                  <c:v>42229</c:v>
                </c:pt>
                <c:pt idx="37">
                  <c:v>42228</c:v>
                </c:pt>
                <c:pt idx="38">
                  <c:v>42227</c:v>
                </c:pt>
                <c:pt idx="39">
                  <c:v>42226</c:v>
                </c:pt>
                <c:pt idx="40">
                  <c:v>42223</c:v>
                </c:pt>
                <c:pt idx="41">
                  <c:v>42222</c:v>
                </c:pt>
                <c:pt idx="42">
                  <c:v>42221</c:v>
                </c:pt>
                <c:pt idx="43">
                  <c:v>42220</c:v>
                </c:pt>
                <c:pt idx="44">
                  <c:v>42219</c:v>
                </c:pt>
                <c:pt idx="45">
                  <c:v>42216</c:v>
                </c:pt>
                <c:pt idx="46">
                  <c:v>42215</c:v>
                </c:pt>
                <c:pt idx="47">
                  <c:v>42214</c:v>
                </c:pt>
                <c:pt idx="48">
                  <c:v>42213</c:v>
                </c:pt>
                <c:pt idx="49">
                  <c:v>42212</c:v>
                </c:pt>
                <c:pt idx="50">
                  <c:v>42209</c:v>
                </c:pt>
                <c:pt idx="51">
                  <c:v>42208</c:v>
                </c:pt>
                <c:pt idx="52">
                  <c:v>42207</c:v>
                </c:pt>
                <c:pt idx="53">
                  <c:v>42206</c:v>
                </c:pt>
                <c:pt idx="54">
                  <c:v>42205</c:v>
                </c:pt>
                <c:pt idx="55">
                  <c:v>42202</c:v>
                </c:pt>
                <c:pt idx="56">
                  <c:v>42201</c:v>
                </c:pt>
                <c:pt idx="57">
                  <c:v>42200</c:v>
                </c:pt>
                <c:pt idx="58">
                  <c:v>42199</c:v>
                </c:pt>
                <c:pt idx="59">
                  <c:v>42198</c:v>
                </c:pt>
                <c:pt idx="60">
                  <c:v>42195</c:v>
                </c:pt>
                <c:pt idx="61">
                  <c:v>42194</c:v>
                </c:pt>
                <c:pt idx="62">
                  <c:v>42193</c:v>
                </c:pt>
                <c:pt idx="63">
                  <c:v>42192</c:v>
                </c:pt>
                <c:pt idx="64">
                  <c:v>42191</c:v>
                </c:pt>
                <c:pt idx="65">
                  <c:v>42188</c:v>
                </c:pt>
                <c:pt idx="66">
                  <c:v>42187</c:v>
                </c:pt>
                <c:pt idx="67">
                  <c:v>42186</c:v>
                </c:pt>
                <c:pt idx="68">
                  <c:v>42185</c:v>
                </c:pt>
                <c:pt idx="69">
                  <c:v>42184</c:v>
                </c:pt>
                <c:pt idx="70">
                  <c:v>42181</c:v>
                </c:pt>
                <c:pt idx="71">
                  <c:v>42180</c:v>
                </c:pt>
                <c:pt idx="72">
                  <c:v>42179</c:v>
                </c:pt>
                <c:pt idx="73">
                  <c:v>42178</c:v>
                </c:pt>
                <c:pt idx="74">
                  <c:v>42177</c:v>
                </c:pt>
                <c:pt idx="75">
                  <c:v>42174</c:v>
                </c:pt>
                <c:pt idx="76">
                  <c:v>42173</c:v>
                </c:pt>
                <c:pt idx="77">
                  <c:v>42172</c:v>
                </c:pt>
                <c:pt idx="78">
                  <c:v>42171</c:v>
                </c:pt>
                <c:pt idx="79">
                  <c:v>42170</c:v>
                </c:pt>
                <c:pt idx="80">
                  <c:v>42166</c:v>
                </c:pt>
                <c:pt idx="81">
                  <c:v>42165</c:v>
                </c:pt>
                <c:pt idx="82">
                  <c:v>42164</c:v>
                </c:pt>
                <c:pt idx="83">
                  <c:v>42163</c:v>
                </c:pt>
                <c:pt idx="84">
                  <c:v>42160</c:v>
                </c:pt>
                <c:pt idx="85">
                  <c:v>42159</c:v>
                </c:pt>
                <c:pt idx="86">
                  <c:v>42158</c:v>
                </c:pt>
                <c:pt idx="87">
                  <c:v>42157</c:v>
                </c:pt>
                <c:pt idx="88">
                  <c:v>42156</c:v>
                </c:pt>
                <c:pt idx="89">
                  <c:v>42153</c:v>
                </c:pt>
                <c:pt idx="90">
                  <c:v>42152</c:v>
                </c:pt>
                <c:pt idx="91">
                  <c:v>42151</c:v>
                </c:pt>
                <c:pt idx="92">
                  <c:v>42150</c:v>
                </c:pt>
                <c:pt idx="93">
                  <c:v>42149</c:v>
                </c:pt>
                <c:pt idx="94">
                  <c:v>42146</c:v>
                </c:pt>
                <c:pt idx="95">
                  <c:v>42145</c:v>
                </c:pt>
                <c:pt idx="96">
                  <c:v>42144</c:v>
                </c:pt>
                <c:pt idx="97">
                  <c:v>42143</c:v>
                </c:pt>
                <c:pt idx="98">
                  <c:v>42142</c:v>
                </c:pt>
                <c:pt idx="99">
                  <c:v>42139</c:v>
                </c:pt>
                <c:pt idx="100">
                  <c:v>42138</c:v>
                </c:pt>
                <c:pt idx="101">
                  <c:v>42137</c:v>
                </c:pt>
                <c:pt idx="102">
                  <c:v>42136</c:v>
                </c:pt>
                <c:pt idx="103">
                  <c:v>42132</c:v>
                </c:pt>
                <c:pt idx="104">
                  <c:v>42131</c:v>
                </c:pt>
                <c:pt idx="105">
                  <c:v>42130</c:v>
                </c:pt>
                <c:pt idx="106">
                  <c:v>42129</c:v>
                </c:pt>
                <c:pt idx="107">
                  <c:v>42124</c:v>
                </c:pt>
                <c:pt idx="108">
                  <c:v>42123</c:v>
                </c:pt>
                <c:pt idx="109">
                  <c:v>42122</c:v>
                </c:pt>
                <c:pt idx="110">
                  <c:v>42121</c:v>
                </c:pt>
                <c:pt idx="111">
                  <c:v>42118</c:v>
                </c:pt>
                <c:pt idx="112">
                  <c:v>42117</c:v>
                </c:pt>
                <c:pt idx="113">
                  <c:v>42116</c:v>
                </c:pt>
                <c:pt idx="114">
                  <c:v>42115</c:v>
                </c:pt>
                <c:pt idx="115">
                  <c:v>42114</c:v>
                </c:pt>
                <c:pt idx="116">
                  <c:v>42111</c:v>
                </c:pt>
                <c:pt idx="117">
                  <c:v>42110</c:v>
                </c:pt>
                <c:pt idx="118">
                  <c:v>42109</c:v>
                </c:pt>
                <c:pt idx="119">
                  <c:v>42108</c:v>
                </c:pt>
                <c:pt idx="120">
                  <c:v>42107</c:v>
                </c:pt>
                <c:pt idx="121">
                  <c:v>42104</c:v>
                </c:pt>
                <c:pt idx="122">
                  <c:v>42103</c:v>
                </c:pt>
                <c:pt idx="123">
                  <c:v>42102</c:v>
                </c:pt>
                <c:pt idx="124">
                  <c:v>42101</c:v>
                </c:pt>
                <c:pt idx="125">
                  <c:v>42100</c:v>
                </c:pt>
                <c:pt idx="126">
                  <c:v>42097</c:v>
                </c:pt>
                <c:pt idx="127">
                  <c:v>42096</c:v>
                </c:pt>
                <c:pt idx="128">
                  <c:v>42095</c:v>
                </c:pt>
                <c:pt idx="129">
                  <c:v>42094</c:v>
                </c:pt>
                <c:pt idx="130">
                  <c:v>42093</c:v>
                </c:pt>
                <c:pt idx="131">
                  <c:v>42090</c:v>
                </c:pt>
                <c:pt idx="132">
                  <c:v>42089</c:v>
                </c:pt>
                <c:pt idx="133">
                  <c:v>42088</c:v>
                </c:pt>
                <c:pt idx="134">
                  <c:v>42087</c:v>
                </c:pt>
                <c:pt idx="135">
                  <c:v>42086</c:v>
                </c:pt>
                <c:pt idx="136">
                  <c:v>42083</c:v>
                </c:pt>
                <c:pt idx="137">
                  <c:v>42082</c:v>
                </c:pt>
                <c:pt idx="138">
                  <c:v>42081</c:v>
                </c:pt>
                <c:pt idx="139">
                  <c:v>42080</c:v>
                </c:pt>
                <c:pt idx="140">
                  <c:v>42079</c:v>
                </c:pt>
                <c:pt idx="141">
                  <c:v>42076</c:v>
                </c:pt>
                <c:pt idx="142">
                  <c:v>42075</c:v>
                </c:pt>
                <c:pt idx="143">
                  <c:v>42074</c:v>
                </c:pt>
                <c:pt idx="144">
                  <c:v>42073</c:v>
                </c:pt>
                <c:pt idx="145">
                  <c:v>42069</c:v>
                </c:pt>
                <c:pt idx="146">
                  <c:v>42068</c:v>
                </c:pt>
                <c:pt idx="147">
                  <c:v>42067</c:v>
                </c:pt>
                <c:pt idx="148">
                  <c:v>42066</c:v>
                </c:pt>
                <c:pt idx="149">
                  <c:v>42065</c:v>
                </c:pt>
                <c:pt idx="150">
                  <c:v>42062</c:v>
                </c:pt>
                <c:pt idx="151">
                  <c:v>42061</c:v>
                </c:pt>
                <c:pt idx="152">
                  <c:v>42060</c:v>
                </c:pt>
                <c:pt idx="153">
                  <c:v>42059</c:v>
                </c:pt>
                <c:pt idx="154">
                  <c:v>42055</c:v>
                </c:pt>
                <c:pt idx="155">
                  <c:v>42054</c:v>
                </c:pt>
                <c:pt idx="156">
                  <c:v>42053</c:v>
                </c:pt>
                <c:pt idx="157">
                  <c:v>42052</c:v>
                </c:pt>
                <c:pt idx="158">
                  <c:v>42051</c:v>
                </c:pt>
                <c:pt idx="159">
                  <c:v>42048</c:v>
                </c:pt>
                <c:pt idx="160">
                  <c:v>42047</c:v>
                </c:pt>
                <c:pt idx="161">
                  <c:v>42046</c:v>
                </c:pt>
                <c:pt idx="162">
                  <c:v>42045</c:v>
                </c:pt>
                <c:pt idx="163">
                  <c:v>42044</c:v>
                </c:pt>
                <c:pt idx="164">
                  <c:v>42041</c:v>
                </c:pt>
                <c:pt idx="165">
                  <c:v>42040</c:v>
                </c:pt>
                <c:pt idx="166">
                  <c:v>42039</c:v>
                </c:pt>
                <c:pt idx="167">
                  <c:v>42038</c:v>
                </c:pt>
                <c:pt idx="168">
                  <c:v>42037</c:v>
                </c:pt>
                <c:pt idx="169">
                  <c:v>42034</c:v>
                </c:pt>
                <c:pt idx="170">
                  <c:v>42033</c:v>
                </c:pt>
                <c:pt idx="171">
                  <c:v>42032</c:v>
                </c:pt>
                <c:pt idx="172">
                  <c:v>42031</c:v>
                </c:pt>
                <c:pt idx="173">
                  <c:v>42030</c:v>
                </c:pt>
                <c:pt idx="174">
                  <c:v>42027</c:v>
                </c:pt>
                <c:pt idx="175">
                  <c:v>42026</c:v>
                </c:pt>
                <c:pt idx="176">
                  <c:v>42025</c:v>
                </c:pt>
                <c:pt idx="177">
                  <c:v>42024</c:v>
                </c:pt>
                <c:pt idx="178">
                  <c:v>42023</c:v>
                </c:pt>
                <c:pt idx="179">
                  <c:v>42020</c:v>
                </c:pt>
                <c:pt idx="180">
                  <c:v>42019</c:v>
                </c:pt>
                <c:pt idx="181">
                  <c:v>42018</c:v>
                </c:pt>
                <c:pt idx="182">
                  <c:v>42017</c:v>
                </c:pt>
                <c:pt idx="183">
                  <c:v>42016</c:v>
                </c:pt>
                <c:pt idx="184">
                  <c:v>42004</c:v>
                </c:pt>
                <c:pt idx="185">
                  <c:v>42003</c:v>
                </c:pt>
                <c:pt idx="186">
                  <c:v>42002</c:v>
                </c:pt>
                <c:pt idx="187">
                  <c:v>41999</c:v>
                </c:pt>
                <c:pt idx="188">
                  <c:v>41998</c:v>
                </c:pt>
                <c:pt idx="189">
                  <c:v>41997</c:v>
                </c:pt>
                <c:pt idx="190">
                  <c:v>41996</c:v>
                </c:pt>
                <c:pt idx="191">
                  <c:v>41995</c:v>
                </c:pt>
                <c:pt idx="192">
                  <c:v>41992</c:v>
                </c:pt>
                <c:pt idx="193">
                  <c:v>41991</c:v>
                </c:pt>
                <c:pt idx="194">
                  <c:v>41990</c:v>
                </c:pt>
                <c:pt idx="195">
                  <c:v>41989</c:v>
                </c:pt>
                <c:pt idx="196">
                  <c:v>41988</c:v>
                </c:pt>
                <c:pt idx="197">
                  <c:v>41985</c:v>
                </c:pt>
                <c:pt idx="198">
                  <c:v>41984</c:v>
                </c:pt>
                <c:pt idx="199">
                  <c:v>41983</c:v>
                </c:pt>
                <c:pt idx="200">
                  <c:v>41982</c:v>
                </c:pt>
                <c:pt idx="201">
                  <c:v>41981</c:v>
                </c:pt>
                <c:pt idx="202">
                  <c:v>41978</c:v>
                </c:pt>
                <c:pt idx="203">
                  <c:v>41977</c:v>
                </c:pt>
                <c:pt idx="204">
                  <c:v>41976</c:v>
                </c:pt>
                <c:pt idx="205">
                  <c:v>41975</c:v>
                </c:pt>
                <c:pt idx="206">
                  <c:v>41974</c:v>
                </c:pt>
                <c:pt idx="207">
                  <c:v>41971</c:v>
                </c:pt>
                <c:pt idx="208">
                  <c:v>41970</c:v>
                </c:pt>
                <c:pt idx="209">
                  <c:v>41969</c:v>
                </c:pt>
                <c:pt idx="210">
                  <c:v>41968</c:v>
                </c:pt>
                <c:pt idx="211">
                  <c:v>41967</c:v>
                </c:pt>
                <c:pt idx="212">
                  <c:v>41964</c:v>
                </c:pt>
                <c:pt idx="213">
                  <c:v>41963</c:v>
                </c:pt>
                <c:pt idx="214">
                  <c:v>41962</c:v>
                </c:pt>
                <c:pt idx="215">
                  <c:v>41961</c:v>
                </c:pt>
                <c:pt idx="216">
                  <c:v>41960</c:v>
                </c:pt>
                <c:pt idx="217">
                  <c:v>41957</c:v>
                </c:pt>
                <c:pt idx="218">
                  <c:v>41956</c:v>
                </c:pt>
                <c:pt idx="219">
                  <c:v>41955</c:v>
                </c:pt>
                <c:pt idx="220">
                  <c:v>41954</c:v>
                </c:pt>
                <c:pt idx="221">
                  <c:v>41953</c:v>
                </c:pt>
                <c:pt idx="222">
                  <c:v>41950</c:v>
                </c:pt>
                <c:pt idx="223">
                  <c:v>41949</c:v>
                </c:pt>
                <c:pt idx="224">
                  <c:v>41948</c:v>
                </c:pt>
                <c:pt idx="225">
                  <c:v>41943</c:v>
                </c:pt>
                <c:pt idx="226">
                  <c:v>41942</c:v>
                </c:pt>
                <c:pt idx="227">
                  <c:v>41941</c:v>
                </c:pt>
                <c:pt idx="228">
                  <c:v>41940</c:v>
                </c:pt>
                <c:pt idx="229">
                  <c:v>41939</c:v>
                </c:pt>
                <c:pt idx="230">
                  <c:v>41936</c:v>
                </c:pt>
                <c:pt idx="231">
                  <c:v>41935</c:v>
                </c:pt>
                <c:pt idx="232">
                  <c:v>41934</c:v>
                </c:pt>
                <c:pt idx="233">
                  <c:v>41933</c:v>
                </c:pt>
                <c:pt idx="234">
                  <c:v>41932</c:v>
                </c:pt>
                <c:pt idx="235">
                  <c:v>41929</c:v>
                </c:pt>
                <c:pt idx="236">
                  <c:v>41928</c:v>
                </c:pt>
                <c:pt idx="237">
                  <c:v>41927</c:v>
                </c:pt>
                <c:pt idx="238">
                  <c:v>41926</c:v>
                </c:pt>
                <c:pt idx="239">
                  <c:v>41925</c:v>
                </c:pt>
                <c:pt idx="240">
                  <c:v>41922</c:v>
                </c:pt>
                <c:pt idx="241">
                  <c:v>41921</c:v>
                </c:pt>
                <c:pt idx="242">
                  <c:v>41920</c:v>
                </c:pt>
                <c:pt idx="243">
                  <c:v>41919</c:v>
                </c:pt>
                <c:pt idx="244">
                  <c:v>41918</c:v>
                </c:pt>
                <c:pt idx="245">
                  <c:v>41915</c:v>
                </c:pt>
                <c:pt idx="246">
                  <c:v>41914</c:v>
                </c:pt>
                <c:pt idx="247">
                  <c:v>41913</c:v>
                </c:pt>
                <c:pt idx="248">
                  <c:v>41912</c:v>
                </c:pt>
                <c:pt idx="249">
                  <c:v>41911</c:v>
                </c:pt>
                <c:pt idx="250">
                  <c:v>41908</c:v>
                </c:pt>
                <c:pt idx="251">
                  <c:v>41907</c:v>
                </c:pt>
                <c:pt idx="252">
                  <c:v>41906</c:v>
                </c:pt>
                <c:pt idx="253">
                  <c:v>41905</c:v>
                </c:pt>
                <c:pt idx="254">
                  <c:v>41904</c:v>
                </c:pt>
                <c:pt idx="255">
                  <c:v>41901</c:v>
                </c:pt>
                <c:pt idx="256">
                  <c:v>41900</c:v>
                </c:pt>
                <c:pt idx="257">
                  <c:v>41899</c:v>
                </c:pt>
                <c:pt idx="258">
                  <c:v>41898</c:v>
                </c:pt>
                <c:pt idx="259">
                  <c:v>41897</c:v>
                </c:pt>
                <c:pt idx="260">
                  <c:v>41894</c:v>
                </c:pt>
                <c:pt idx="261">
                  <c:v>41893</c:v>
                </c:pt>
                <c:pt idx="262">
                  <c:v>41892</c:v>
                </c:pt>
                <c:pt idx="263">
                  <c:v>41891</c:v>
                </c:pt>
                <c:pt idx="264">
                  <c:v>41890</c:v>
                </c:pt>
                <c:pt idx="265">
                  <c:v>41887</c:v>
                </c:pt>
                <c:pt idx="266">
                  <c:v>41886</c:v>
                </c:pt>
                <c:pt idx="267">
                  <c:v>41885</c:v>
                </c:pt>
                <c:pt idx="268">
                  <c:v>41884</c:v>
                </c:pt>
                <c:pt idx="269">
                  <c:v>41883</c:v>
                </c:pt>
                <c:pt idx="270">
                  <c:v>41880</c:v>
                </c:pt>
                <c:pt idx="271">
                  <c:v>41879</c:v>
                </c:pt>
                <c:pt idx="272">
                  <c:v>41878</c:v>
                </c:pt>
                <c:pt idx="273">
                  <c:v>41877</c:v>
                </c:pt>
                <c:pt idx="274">
                  <c:v>41876</c:v>
                </c:pt>
                <c:pt idx="275">
                  <c:v>41873</c:v>
                </c:pt>
                <c:pt idx="276">
                  <c:v>41872</c:v>
                </c:pt>
                <c:pt idx="277">
                  <c:v>41871</c:v>
                </c:pt>
                <c:pt idx="278">
                  <c:v>41870</c:v>
                </c:pt>
                <c:pt idx="279">
                  <c:v>41869</c:v>
                </c:pt>
                <c:pt idx="280">
                  <c:v>41866</c:v>
                </c:pt>
                <c:pt idx="281">
                  <c:v>41865</c:v>
                </c:pt>
                <c:pt idx="282">
                  <c:v>41864</c:v>
                </c:pt>
                <c:pt idx="283">
                  <c:v>41863</c:v>
                </c:pt>
                <c:pt idx="284">
                  <c:v>41862</c:v>
                </c:pt>
                <c:pt idx="285">
                  <c:v>41859</c:v>
                </c:pt>
                <c:pt idx="286">
                  <c:v>41858</c:v>
                </c:pt>
                <c:pt idx="287">
                  <c:v>41857</c:v>
                </c:pt>
                <c:pt idx="288">
                  <c:v>41856</c:v>
                </c:pt>
                <c:pt idx="289">
                  <c:v>41855</c:v>
                </c:pt>
                <c:pt idx="290">
                  <c:v>41852</c:v>
                </c:pt>
                <c:pt idx="291">
                  <c:v>41851</c:v>
                </c:pt>
                <c:pt idx="292">
                  <c:v>41850</c:v>
                </c:pt>
                <c:pt idx="293">
                  <c:v>41849</c:v>
                </c:pt>
                <c:pt idx="294">
                  <c:v>41848</c:v>
                </c:pt>
                <c:pt idx="295">
                  <c:v>41845</c:v>
                </c:pt>
                <c:pt idx="296">
                  <c:v>41844</c:v>
                </c:pt>
                <c:pt idx="297">
                  <c:v>41843</c:v>
                </c:pt>
                <c:pt idx="298">
                  <c:v>41842</c:v>
                </c:pt>
                <c:pt idx="299">
                  <c:v>41841</c:v>
                </c:pt>
                <c:pt idx="300">
                  <c:v>41838</c:v>
                </c:pt>
                <c:pt idx="301">
                  <c:v>41837</c:v>
                </c:pt>
                <c:pt idx="302">
                  <c:v>41836</c:v>
                </c:pt>
                <c:pt idx="303">
                  <c:v>41835</c:v>
                </c:pt>
                <c:pt idx="304">
                  <c:v>41834</c:v>
                </c:pt>
                <c:pt idx="305">
                  <c:v>41831</c:v>
                </c:pt>
                <c:pt idx="306">
                  <c:v>41830</c:v>
                </c:pt>
                <c:pt idx="307">
                  <c:v>41829</c:v>
                </c:pt>
                <c:pt idx="308">
                  <c:v>41828</c:v>
                </c:pt>
                <c:pt idx="309">
                  <c:v>41827</c:v>
                </c:pt>
                <c:pt idx="310">
                  <c:v>41824</c:v>
                </c:pt>
                <c:pt idx="311">
                  <c:v>41823</c:v>
                </c:pt>
                <c:pt idx="312">
                  <c:v>41822</c:v>
                </c:pt>
                <c:pt idx="313">
                  <c:v>41821</c:v>
                </c:pt>
                <c:pt idx="314">
                  <c:v>41820</c:v>
                </c:pt>
                <c:pt idx="315">
                  <c:v>41817</c:v>
                </c:pt>
                <c:pt idx="316">
                  <c:v>41816</c:v>
                </c:pt>
                <c:pt idx="317">
                  <c:v>41815</c:v>
                </c:pt>
                <c:pt idx="318">
                  <c:v>41814</c:v>
                </c:pt>
                <c:pt idx="319">
                  <c:v>41813</c:v>
                </c:pt>
                <c:pt idx="320">
                  <c:v>41810</c:v>
                </c:pt>
                <c:pt idx="321">
                  <c:v>41809</c:v>
                </c:pt>
                <c:pt idx="322">
                  <c:v>41808</c:v>
                </c:pt>
                <c:pt idx="323">
                  <c:v>41807</c:v>
                </c:pt>
                <c:pt idx="324">
                  <c:v>41806</c:v>
                </c:pt>
                <c:pt idx="325">
                  <c:v>41801</c:v>
                </c:pt>
                <c:pt idx="326">
                  <c:v>41800</c:v>
                </c:pt>
                <c:pt idx="327">
                  <c:v>41799</c:v>
                </c:pt>
                <c:pt idx="328">
                  <c:v>41796</c:v>
                </c:pt>
                <c:pt idx="329">
                  <c:v>41795</c:v>
                </c:pt>
                <c:pt idx="330">
                  <c:v>41794</c:v>
                </c:pt>
                <c:pt idx="331">
                  <c:v>41793</c:v>
                </c:pt>
                <c:pt idx="332">
                  <c:v>41792</c:v>
                </c:pt>
                <c:pt idx="333">
                  <c:v>41789</c:v>
                </c:pt>
                <c:pt idx="334">
                  <c:v>41788</c:v>
                </c:pt>
                <c:pt idx="335">
                  <c:v>41787</c:v>
                </c:pt>
                <c:pt idx="336">
                  <c:v>41786</c:v>
                </c:pt>
                <c:pt idx="337">
                  <c:v>41785</c:v>
                </c:pt>
                <c:pt idx="338">
                  <c:v>41782</c:v>
                </c:pt>
                <c:pt idx="339">
                  <c:v>41781</c:v>
                </c:pt>
                <c:pt idx="340">
                  <c:v>41780</c:v>
                </c:pt>
                <c:pt idx="341">
                  <c:v>41779</c:v>
                </c:pt>
                <c:pt idx="342">
                  <c:v>41778</c:v>
                </c:pt>
                <c:pt idx="343">
                  <c:v>41775</c:v>
                </c:pt>
                <c:pt idx="344">
                  <c:v>41774</c:v>
                </c:pt>
                <c:pt idx="345">
                  <c:v>41773</c:v>
                </c:pt>
                <c:pt idx="346">
                  <c:v>41772</c:v>
                </c:pt>
                <c:pt idx="347">
                  <c:v>41771</c:v>
                </c:pt>
                <c:pt idx="348">
                  <c:v>41767</c:v>
                </c:pt>
                <c:pt idx="349">
                  <c:v>41766</c:v>
                </c:pt>
                <c:pt idx="350">
                  <c:v>41765</c:v>
                </c:pt>
                <c:pt idx="351">
                  <c:v>41764</c:v>
                </c:pt>
                <c:pt idx="352">
                  <c:v>41759</c:v>
                </c:pt>
                <c:pt idx="353">
                  <c:v>41758</c:v>
                </c:pt>
                <c:pt idx="354">
                  <c:v>41757</c:v>
                </c:pt>
                <c:pt idx="355">
                  <c:v>41754</c:v>
                </c:pt>
                <c:pt idx="356">
                  <c:v>41753</c:v>
                </c:pt>
                <c:pt idx="357">
                  <c:v>41752</c:v>
                </c:pt>
                <c:pt idx="358">
                  <c:v>41751</c:v>
                </c:pt>
                <c:pt idx="359">
                  <c:v>41750</c:v>
                </c:pt>
                <c:pt idx="360">
                  <c:v>41747</c:v>
                </c:pt>
                <c:pt idx="361">
                  <c:v>41746</c:v>
                </c:pt>
                <c:pt idx="362">
                  <c:v>41745</c:v>
                </c:pt>
                <c:pt idx="363">
                  <c:v>41744</c:v>
                </c:pt>
                <c:pt idx="364">
                  <c:v>41743</c:v>
                </c:pt>
                <c:pt idx="365">
                  <c:v>41740</c:v>
                </c:pt>
                <c:pt idx="366">
                  <c:v>41739</c:v>
                </c:pt>
                <c:pt idx="367">
                  <c:v>41738</c:v>
                </c:pt>
                <c:pt idx="368">
                  <c:v>41737</c:v>
                </c:pt>
                <c:pt idx="369">
                  <c:v>41736</c:v>
                </c:pt>
                <c:pt idx="370">
                  <c:v>41733</c:v>
                </c:pt>
                <c:pt idx="371">
                  <c:v>41732</c:v>
                </c:pt>
                <c:pt idx="372">
                  <c:v>41731</c:v>
                </c:pt>
                <c:pt idx="373">
                  <c:v>41730</c:v>
                </c:pt>
                <c:pt idx="374">
                  <c:v>41729</c:v>
                </c:pt>
                <c:pt idx="375">
                  <c:v>41726</c:v>
                </c:pt>
                <c:pt idx="376">
                  <c:v>41725</c:v>
                </c:pt>
                <c:pt idx="377">
                  <c:v>41724</c:v>
                </c:pt>
                <c:pt idx="378">
                  <c:v>41723</c:v>
                </c:pt>
                <c:pt idx="379">
                  <c:v>41722</c:v>
                </c:pt>
                <c:pt idx="380">
                  <c:v>41719</c:v>
                </c:pt>
                <c:pt idx="381">
                  <c:v>41718</c:v>
                </c:pt>
                <c:pt idx="382">
                  <c:v>41717</c:v>
                </c:pt>
                <c:pt idx="383">
                  <c:v>41716</c:v>
                </c:pt>
                <c:pt idx="384">
                  <c:v>41715</c:v>
                </c:pt>
                <c:pt idx="385">
                  <c:v>41712</c:v>
                </c:pt>
                <c:pt idx="386">
                  <c:v>41711</c:v>
                </c:pt>
                <c:pt idx="387">
                  <c:v>41710</c:v>
                </c:pt>
                <c:pt idx="388">
                  <c:v>41709</c:v>
                </c:pt>
                <c:pt idx="389">
                  <c:v>41705</c:v>
                </c:pt>
                <c:pt idx="390">
                  <c:v>41704</c:v>
                </c:pt>
                <c:pt idx="391">
                  <c:v>41703</c:v>
                </c:pt>
                <c:pt idx="392">
                  <c:v>41702</c:v>
                </c:pt>
                <c:pt idx="393">
                  <c:v>41701</c:v>
                </c:pt>
                <c:pt idx="394">
                  <c:v>41698</c:v>
                </c:pt>
                <c:pt idx="395">
                  <c:v>41697</c:v>
                </c:pt>
                <c:pt idx="396">
                  <c:v>41696</c:v>
                </c:pt>
                <c:pt idx="397">
                  <c:v>41695</c:v>
                </c:pt>
                <c:pt idx="398">
                  <c:v>41694</c:v>
                </c:pt>
                <c:pt idx="399">
                  <c:v>41691</c:v>
                </c:pt>
                <c:pt idx="400">
                  <c:v>41690</c:v>
                </c:pt>
                <c:pt idx="401">
                  <c:v>41689</c:v>
                </c:pt>
                <c:pt idx="402">
                  <c:v>41688</c:v>
                </c:pt>
                <c:pt idx="403">
                  <c:v>41687</c:v>
                </c:pt>
                <c:pt idx="404">
                  <c:v>41684</c:v>
                </c:pt>
                <c:pt idx="405">
                  <c:v>41683</c:v>
                </c:pt>
                <c:pt idx="406">
                  <c:v>41682</c:v>
                </c:pt>
                <c:pt idx="407">
                  <c:v>41681</c:v>
                </c:pt>
                <c:pt idx="408">
                  <c:v>41680</c:v>
                </c:pt>
                <c:pt idx="409">
                  <c:v>41677</c:v>
                </c:pt>
                <c:pt idx="410">
                  <c:v>41676</c:v>
                </c:pt>
                <c:pt idx="411">
                  <c:v>41675</c:v>
                </c:pt>
                <c:pt idx="412">
                  <c:v>41674</c:v>
                </c:pt>
                <c:pt idx="413">
                  <c:v>41673</c:v>
                </c:pt>
                <c:pt idx="414">
                  <c:v>41670</c:v>
                </c:pt>
                <c:pt idx="415">
                  <c:v>41669</c:v>
                </c:pt>
                <c:pt idx="416">
                  <c:v>41668</c:v>
                </c:pt>
                <c:pt idx="417">
                  <c:v>41667</c:v>
                </c:pt>
                <c:pt idx="418">
                  <c:v>41666</c:v>
                </c:pt>
                <c:pt idx="419">
                  <c:v>41663</c:v>
                </c:pt>
                <c:pt idx="420">
                  <c:v>41662</c:v>
                </c:pt>
                <c:pt idx="421">
                  <c:v>41661</c:v>
                </c:pt>
                <c:pt idx="422">
                  <c:v>41660</c:v>
                </c:pt>
                <c:pt idx="423">
                  <c:v>41659</c:v>
                </c:pt>
                <c:pt idx="424">
                  <c:v>41656</c:v>
                </c:pt>
                <c:pt idx="425">
                  <c:v>41655</c:v>
                </c:pt>
                <c:pt idx="426">
                  <c:v>41654</c:v>
                </c:pt>
                <c:pt idx="427">
                  <c:v>41653</c:v>
                </c:pt>
                <c:pt idx="428">
                  <c:v>41652</c:v>
                </c:pt>
                <c:pt idx="429">
                  <c:v>41649</c:v>
                </c:pt>
                <c:pt idx="430">
                  <c:v>41648</c:v>
                </c:pt>
                <c:pt idx="431">
                  <c:v>41639</c:v>
                </c:pt>
                <c:pt idx="432">
                  <c:v>41638</c:v>
                </c:pt>
                <c:pt idx="433">
                  <c:v>41635</c:v>
                </c:pt>
                <c:pt idx="434">
                  <c:v>41634</c:v>
                </c:pt>
                <c:pt idx="435">
                  <c:v>41633</c:v>
                </c:pt>
                <c:pt idx="436">
                  <c:v>41632</c:v>
                </c:pt>
                <c:pt idx="437">
                  <c:v>41631</c:v>
                </c:pt>
                <c:pt idx="438">
                  <c:v>41628</c:v>
                </c:pt>
                <c:pt idx="439">
                  <c:v>41627</c:v>
                </c:pt>
                <c:pt idx="440">
                  <c:v>41626</c:v>
                </c:pt>
                <c:pt idx="441">
                  <c:v>41625</c:v>
                </c:pt>
                <c:pt idx="442">
                  <c:v>41624</c:v>
                </c:pt>
                <c:pt idx="443">
                  <c:v>41621</c:v>
                </c:pt>
                <c:pt idx="444">
                  <c:v>41620</c:v>
                </c:pt>
                <c:pt idx="445">
                  <c:v>41619</c:v>
                </c:pt>
                <c:pt idx="446">
                  <c:v>41618</c:v>
                </c:pt>
                <c:pt idx="447">
                  <c:v>41617</c:v>
                </c:pt>
                <c:pt idx="448">
                  <c:v>41614</c:v>
                </c:pt>
                <c:pt idx="449">
                  <c:v>41613</c:v>
                </c:pt>
                <c:pt idx="450">
                  <c:v>41612</c:v>
                </c:pt>
                <c:pt idx="451">
                  <c:v>41611</c:v>
                </c:pt>
                <c:pt idx="452">
                  <c:v>41610</c:v>
                </c:pt>
                <c:pt idx="453">
                  <c:v>41607</c:v>
                </c:pt>
                <c:pt idx="454">
                  <c:v>41606</c:v>
                </c:pt>
                <c:pt idx="455">
                  <c:v>41605</c:v>
                </c:pt>
                <c:pt idx="456">
                  <c:v>41604</c:v>
                </c:pt>
                <c:pt idx="457">
                  <c:v>41603</c:v>
                </c:pt>
                <c:pt idx="458">
                  <c:v>41600</c:v>
                </c:pt>
                <c:pt idx="459">
                  <c:v>41599</c:v>
                </c:pt>
                <c:pt idx="460">
                  <c:v>41598</c:v>
                </c:pt>
                <c:pt idx="461">
                  <c:v>41597</c:v>
                </c:pt>
                <c:pt idx="462">
                  <c:v>41596</c:v>
                </c:pt>
                <c:pt idx="463">
                  <c:v>41593</c:v>
                </c:pt>
                <c:pt idx="464">
                  <c:v>41592</c:v>
                </c:pt>
                <c:pt idx="465">
                  <c:v>41591</c:v>
                </c:pt>
                <c:pt idx="466">
                  <c:v>41590</c:v>
                </c:pt>
                <c:pt idx="467">
                  <c:v>41589</c:v>
                </c:pt>
                <c:pt idx="468">
                  <c:v>41586</c:v>
                </c:pt>
                <c:pt idx="469">
                  <c:v>41585</c:v>
                </c:pt>
                <c:pt idx="470">
                  <c:v>41584</c:v>
                </c:pt>
                <c:pt idx="471">
                  <c:v>41583</c:v>
                </c:pt>
                <c:pt idx="472">
                  <c:v>41579</c:v>
                </c:pt>
                <c:pt idx="473">
                  <c:v>41578</c:v>
                </c:pt>
                <c:pt idx="474">
                  <c:v>41577</c:v>
                </c:pt>
                <c:pt idx="475">
                  <c:v>41576</c:v>
                </c:pt>
                <c:pt idx="476">
                  <c:v>41575</c:v>
                </c:pt>
                <c:pt idx="477">
                  <c:v>41572</c:v>
                </c:pt>
                <c:pt idx="478">
                  <c:v>41571</c:v>
                </c:pt>
                <c:pt idx="479">
                  <c:v>41570</c:v>
                </c:pt>
                <c:pt idx="480">
                  <c:v>41569</c:v>
                </c:pt>
                <c:pt idx="481">
                  <c:v>41568</c:v>
                </c:pt>
                <c:pt idx="482">
                  <c:v>41565</c:v>
                </c:pt>
                <c:pt idx="483">
                  <c:v>41564</c:v>
                </c:pt>
                <c:pt idx="484">
                  <c:v>41563</c:v>
                </c:pt>
                <c:pt idx="485">
                  <c:v>41562</c:v>
                </c:pt>
                <c:pt idx="486">
                  <c:v>41561</c:v>
                </c:pt>
                <c:pt idx="487">
                  <c:v>41558</c:v>
                </c:pt>
                <c:pt idx="488">
                  <c:v>41557</c:v>
                </c:pt>
                <c:pt idx="489">
                  <c:v>41556</c:v>
                </c:pt>
                <c:pt idx="490">
                  <c:v>41555</c:v>
                </c:pt>
                <c:pt idx="491">
                  <c:v>41554</c:v>
                </c:pt>
                <c:pt idx="492">
                  <c:v>41551</c:v>
                </c:pt>
                <c:pt idx="493">
                  <c:v>41550</c:v>
                </c:pt>
                <c:pt idx="494">
                  <c:v>41549</c:v>
                </c:pt>
                <c:pt idx="495">
                  <c:v>41548</c:v>
                </c:pt>
                <c:pt idx="496">
                  <c:v>41547</c:v>
                </c:pt>
                <c:pt idx="497">
                  <c:v>41544</c:v>
                </c:pt>
                <c:pt idx="498">
                  <c:v>41543</c:v>
                </c:pt>
                <c:pt idx="499">
                  <c:v>41542</c:v>
                </c:pt>
                <c:pt idx="500">
                  <c:v>41541</c:v>
                </c:pt>
                <c:pt idx="501">
                  <c:v>41540</c:v>
                </c:pt>
                <c:pt idx="502">
                  <c:v>41537</c:v>
                </c:pt>
                <c:pt idx="503">
                  <c:v>41536</c:v>
                </c:pt>
                <c:pt idx="504">
                  <c:v>41535</c:v>
                </c:pt>
                <c:pt idx="505">
                  <c:v>41534</c:v>
                </c:pt>
                <c:pt idx="506">
                  <c:v>41533</c:v>
                </c:pt>
                <c:pt idx="507">
                  <c:v>41530</c:v>
                </c:pt>
                <c:pt idx="508">
                  <c:v>41529</c:v>
                </c:pt>
                <c:pt idx="509">
                  <c:v>41528</c:v>
                </c:pt>
                <c:pt idx="510">
                  <c:v>41527</c:v>
                </c:pt>
                <c:pt idx="511">
                  <c:v>41526</c:v>
                </c:pt>
                <c:pt idx="512">
                  <c:v>41523</c:v>
                </c:pt>
                <c:pt idx="513">
                  <c:v>41522</c:v>
                </c:pt>
                <c:pt idx="514">
                  <c:v>41521</c:v>
                </c:pt>
                <c:pt idx="515">
                  <c:v>41520</c:v>
                </c:pt>
                <c:pt idx="516">
                  <c:v>41519</c:v>
                </c:pt>
                <c:pt idx="517">
                  <c:v>41516</c:v>
                </c:pt>
                <c:pt idx="518">
                  <c:v>41515</c:v>
                </c:pt>
                <c:pt idx="519">
                  <c:v>41514</c:v>
                </c:pt>
                <c:pt idx="520">
                  <c:v>41513</c:v>
                </c:pt>
                <c:pt idx="521">
                  <c:v>41512</c:v>
                </c:pt>
                <c:pt idx="522">
                  <c:v>41509</c:v>
                </c:pt>
                <c:pt idx="523">
                  <c:v>41508</c:v>
                </c:pt>
                <c:pt idx="524">
                  <c:v>41507</c:v>
                </c:pt>
                <c:pt idx="525">
                  <c:v>41506</c:v>
                </c:pt>
                <c:pt idx="526">
                  <c:v>41505</c:v>
                </c:pt>
                <c:pt idx="527">
                  <c:v>41502</c:v>
                </c:pt>
                <c:pt idx="528">
                  <c:v>41501</c:v>
                </c:pt>
                <c:pt idx="529">
                  <c:v>41500</c:v>
                </c:pt>
                <c:pt idx="530">
                  <c:v>41499</c:v>
                </c:pt>
                <c:pt idx="531">
                  <c:v>41498</c:v>
                </c:pt>
                <c:pt idx="532">
                  <c:v>41495</c:v>
                </c:pt>
                <c:pt idx="533">
                  <c:v>41494</c:v>
                </c:pt>
                <c:pt idx="534">
                  <c:v>41493</c:v>
                </c:pt>
                <c:pt idx="535">
                  <c:v>41492</c:v>
                </c:pt>
                <c:pt idx="536">
                  <c:v>41491</c:v>
                </c:pt>
                <c:pt idx="537">
                  <c:v>41488</c:v>
                </c:pt>
                <c:pt idx="538">
                  <c:v>41487</c:v>
                </c:pt>
                <c:pt idx="539">
                  <c:v>41486</c:v>
                </c:pt>
                <c:pt idx="540">
                  <c:v>41485</c:v>
                </c:pt>
                <c:pt idx="541">
                  <c:v>41484</c:v>
                </c:pt>
                <c:pt idx="542">
                  <c:v>41481</c:v>
                </c:pt>
                <c:pt idx="543">
                  <c:v>41480</c:v>
                </c:pt>
                <c:pt idx="544">
                  <c:v>41479</c:v>
                </c:pt>
                <c:pt idx="545">
                  <c:v>41478</c:v>
                </c:pt>
                <c:pt idx="546">
                  <c:v>41477</c:v>
                </c:pt>
                <c:pt idx="547">
                  <c:v>41474</c:v>
                </c:pt>
                <c:pt idx="548">
                  <c:v>41473</c:v>
                </c:pt>
                <c:pt idx="549">
                  <c:v>41472</c:v>
                </c:pt>
                <c:pt idx="550">
                  <c:v>41471</c:v>
                </c:pt>
                <c:pt idx="551">
                  <c:v>41470</c:v>
                </c:pt>
                <c:pt idx="552">
                  <c:v>41467</c:v>
                </c:pt>
                <c:pt idx="553">
                  <c:v>41466</c:v>
                </c:pt>
                <c:pt idx="554">
                  <c:v>41465</c:v>
                </c:pt>
                <c:pt idx="555">
                  <c:v>41464</c:v>
                </c:pt>
                <c:pt idx="556">
                  <c:v>41463</c:v>
                </c:pt>
                <c:pt idx="557">
                  <c:v>41460</c:v>
                </c:pt>
                <c:pt idx="558">
                  <c:v>41459</c:v>
                </c:pt>
                <c:pt idx="559">
                  <c:v>41458</c:v>
                </c:pt>
                <c:pt idx="560">
                  <c:v>41457</c:v>
                </c:pt>
                <c:pt idx="561">
                  <c:v>41456</c:v>
                </c:pt>
                <c:pt idx="562">
                  <c:v>41453</c:v>
                </c:pt>
                <c:pt idx="563">
                  <c:v>41452</c:v>
                </c:pt>
                <c:pt idx="564">
                  <c:v>41451</c:v>
                </c:pt>
                <c:pt idx="565">
                  <c:v>41450</c:v>
                </c:pt>
                <c:pt idx="566">
                  <c:v>41449</c:v>
                </c:pt>
                <c:pt idx="567">
                  <c:v>41446</c:v>
                </c:pt>
                <c:pt idx="568">
                  <c:v>41445</c:v>
                </c:pt>
                <c:pt idx="569">
                  <c:v>41444</c:v>
                </c:pt>
                <c:pt idx="570">
                  <c:v>41443</c:v>
                </c:pt>
                <c:pt idx="571">
                  <c:v>41442</c:v>
                </c:pt>
                <c:pt idx="572">
                  <c:v>41439</c:v>
                </c:pt>
                <c:pt idx="573">
                  <c:v>41438</c:v>
                </c:pt>
                <c:pt idx="574">
                  <c:v>41436</c:v>
                </c:pt>
                <c:pt idx="575">
                  <c:v>41435</c:v>
                </c:pt>
                <c:pt idx="576">
                  <c:v>41432</c:v>
                </c:pt>
                <c:pt idx="577">
                  <c:v>41431</c:v>
                </c:pt>
                <c:pt idx="578">
                  <c:v>41430</c:v>
                </c:pt>
                <c:pt idx="579">
                  <c:v>41429</c:v>
                </c:pt>
                <c:pt idx="580">
                  <c:v>41428</c:v>
                </c:pt>
                <c:pt idx="581">
                  <c:v>41425</c:v>
                </c:pt>
                <c:pt idx="582">
                  <c:v>41424</c:v>
                </c:pt>
                <c:pt idx="583">
                  <c:v>41423</c:v>
                </c:pt>
                <c:pt idx="584">
                  <c:v>41422</c:v>
                </c:pt>
                <c:pt idx="585">
                  <c:v>41421</c:v>
                </c:pt>
                <c:pt idx="586">
                  <c:v>41418</c:v>
                </c:pt>
                <c:pt idx="587">
                  <c:v>41417</c:v>
                </c:pt>
                <c:pt idx="588">
                  <c:v>41416</c:v>
                </c:pt>
                <c:pt idx="589">
                  <c:v>41415</c:v>
                </c:pt>
                <c:pt idx="590">
                  <c:v>41414</c:v>
                </c:pt>
                <c:pt idx="591">
                  <c:v>41411</c:v>
                </c:pt>
                <c:pt idx="592">
                  <c:v>41410</c:v>
                </c:pt>
                <c:pt idx="593">
                  <c:v>41409</c:v>
                </c:pt>
                <c:pt idx="594">
                  <c:v>41408</c:v>
                </c:pt>
                <c:pt idx="595">
                  <c:v>41407</c:v>
                </c:pt>
                <c:pt idx="596">
                  <c:v>41402</c:v>
                </c:pt>
                <c:pt idx="597">
                  <c:v>41401</c:v>
                </c:pt>
                <c:pt idx="598">
                  <c:v>41400</c:v>
                </c:pt>
                <c:pt idx="599">
                  <c:v>41394</c:v>
                </c:pt>
                <c:pt idx="600">
                  <c:v>41393</c:v>
                </c:pt>
                <c:pt idx="601">
                  <c:v>41390</c:v>
                </c:pt>
                <c:pt idx="602">
                  <c:v>41389</c:v>
                </c:pt>
                <c:pt idx="603">
                  <c:v>41388</c:v>
                </c:pt>
                <c:pt idx="604">
                  <c:v>41387</c:v>
                </c:pt>
                <c:pt idx="605">
                  <c:v>41386</c:v>
                </c:pt>
                <c:pt idx="606">
                  <c:v>41383</c:v>
                </c:pt>
                <c:pt idx="607">
                  <c:v>41382</c:v>
                </c:pt>
                <c:pt idx="608">
                  <c:v>41381</c:v>
                </c:pt>
                <c:pt idx="609">
                  <c:v>41380</c:v>
                </c:pt>
                <c:pt idx="610">
                  <c:v>41379</c:v>
                </c:pt>
                <c:pt idx="611">
                  <c:v>41376</c:v>
                </c:pt>
                <c:pt idx="612">
                  <c:v>41375</c:v>
                </c:pt>
                <c:pt idx="613">
                  <c:v>41374</c:v>
                </c:pt>
                <c:pt idx="614">
                  <c:v>41373</c:v>
                </c:pt>
                <c:pt idx="615">
                  <c:v>41372</c:v>
                </c:pt>
                <c:pt idx="616">
                  <c:v>41369</c:v>
                </c:pt>
                <c:pt idx="617">
                  <c:v>41368</c:v>
                </c:pt>
                <c:pt idx="618">
                  <c:v>41367</c:v>
                </c:pt>
                <c:pt idx="619">
                  <c:v>41366</c:v>
                </c:pt>
                <c:pt idx="620">
                  <c:v>41365</c:v>
                </c:pt>
                <c:pt idx="621">
                  <c:v>41362</c:v>
                </c:pt>
                <c:pt idx="622">
                  <c:v>41361</c:v>
                </c:pt>
                <c:pt idx="623">
                  <c:v>41360</c:v>
                </c:pt>
                <c:pt idx="624">
                  <c:v>41359</c:v>
                </c:pt>
                <c:pt idx="625">
                  <c:v>41358</c:v>
                </c:pt>
                <c:pt idx="626">
                  <c:v>41355</c:v>
                </c:pt>
                <c:pt idx="627">
                  <c:v>41354</c:v>
                </c:pt>
                <c:pt idx="628">
                  <c:v>41353</c:v>
                </c:pt>
                <c:pt idx="629">
                  <c:v>41352</c:v>
                </c:pt>
                <c:pt idx="630">
                  <c:v>41351</c:v>
                </c:pt>
                <c:pt idx="631">
                  <c:v>41348</c:v>
                </c:pt>
                <c:pt idx="632">
                  <c:v>41347</c:v>
                </c:pt>
                <c:pt idx="633">
                  <c:v>41346</c:v>
                </c:pt>
                <c:pt idx="634">
                  <c:v>41345</c:v>
                </c:pt>
                <c:pt idx="635">
                  <c:v>41344</c:v>
                </c:pt>
                <c:pt idx="636">
                  <c:v>41340</c:v>
                </c:pt>
                <c:pt idx="637">
                  <c:v>41339</c:v>
                </c:pt>
                <c:pt idx="638">
                  <c:v>41338</c:v>
                </c:pt>
                <c:pt idx="639">
                  <c:v>41337</c:v>
                </c:pt>
                <c:pt idx="640">
                  <c:v>41334</c:v>
                </c:pt>
                <c:pt idx="641">
                  <c:v>41333</c:v>
                </c:pt>
                <c:pt idx="642">
                  <c:v>41332</c:v>
                </c:pt>
                <c:pt idx="643">
                  <c:v>41331</c:v>
                </c:pt>
                <c:pt idx="644">
                  <c:v>41330</c:v>
                </c:pt>
                <c:pt idx="645">
                  <c:v>41327</c:v>
                </c:pt>
                <c:pt idx="646">
                  <c:v>41326</c:v>
                </c:pt>
                <c:pt idx="647">
                  <c:v>41325</c:v>
                </c:pt>
                <c:pt idx="648">
                  <c:v>41324</c:v>
                </c:pt>
                <c:pt idx="649">
                  <c:v>41323</c:v>
                </c:pt>
                <c:pt idx="650">
                  <c:v>41320</c:v>
                </c:pt>
                <c:pt idx="651">
                  <c:v>41319</c:v>
                </c:pt>
                <c:pt idx="652">
                  <c:v>41318</c:v>
                </c:pt>
                <c:pt idx="653">
                  <c:v>41317</c:v>
                </c:pt>
                <c:pt idx="654">
                  <c:v>41316</c:v>
                </c:pt>
                <c:pt idx="655">
                  <c:v>41313</c:v>
                </c:pt>
                <c:pt idx="656">
                  <c:v>41312</c:v>
                </c:pt>
                <c:pt idx="657">
                  <c:v>41311</c:v>
                </c:pt>
                <c:pt idx="658">
                  <c:v>41310</c:v>
                </c:pt>
                <c:pt idx="659">
                  <c:v>41309</c:v>
                </c:pt>
                <c:pt idx="660">
                  <c:v>41306</c:v>
                </c:pt>
                <c:pt idx="661">
                  <c:v>41305</c:v>
                </c:pt>
                <c:pt idx="662">
                  <c:v>41304</c:v>
                </c:pt>
                <c:pt idx="663">
                  <c:v>41303</c:v>
                </c:pt>
                <c:pt idx="664">
                  <c:v>41302</c:v>
                </c:pt>
                <c:pt idx="665">
                  <c:v>41299</c:v>
                </c:pt>
                <c:pt idx="666">
                  <c:v>41298</c:v>
                </c:pt>
                <c:pt idx="667">
                  <c:v>41297</c:v>
                </c:pt>
                <c:pt idx="668">
                  <c:v>41296</c:v>
                </c:pt>
                <c:pt idx="669">
                  <c:v>41295</c:v>
                </c:pt>
                <c:pt idx="670">
                  <c:v>41292</c:v>
                </c:pt>
                <c:pt idx="671">
                  <c:v>41291</c:v>
                </c:pt>
                <c:pt idx="672">
                  <c:v>41290</c:v>
                </c:pt>
                <c:pt idx="673">
                  <c:v>41289</c:v>
                </c:pt>
                <c:pt idx="674">
                  <c:v>41288</c:v>
                </c:pt>
                <c:pt idx="675">
                  <c:v>41285</c:v>
                </c:pt>
                <c:pt idx="676">
                  <c:v>41284</c:v>
                </c:pt>
                <c:pt idx="677">
                  <c:v>41283</c:v>
                </c:pt>
                <c:pt idx="678">
                  <c:v>41272</c:v>
                </c:pt>
                <c:pt idx="679">
                  <c:v>41271</c:v>
                </c:pt>
                <c:pt idx="680">
                  <c:v>41270</c:v>
                </c:pt>
                <c:pt idx="681">
                  <c:v>41269</c:v>
                </c:pt>
                <c:pt idx="682">
                  <c:v>41268</c:v>
                </c:pt>
                <c:pt idx="683">
                  <c:v>41267</c:v>
                </c:pt>
                <c:pt idx="684">
                  <c:v>41264</c:v>
                </c:pt>
                <c:pt idx="685">
                  <c:v>41263</c:v>
                </c:pt>
                <c:pt idx="686">
                  <c:v>41262</c:v>
                </c:pt>
                <c:pt idx="687">
                  <c:v>41261</c:v>
                </c:pt>
                <c:pt idx="688">
                  <c:v>41260</c:v>
                </c:pt>
                <c:pt idx="689">
                  <c:v>41257</c:v>
                </c:pt>
                <c:pt idx="690">
                  <c:v>41256</c:v>
                </c:pt>
                <c:pt idx="691">
                  <c:v>41255</c:v>
                </c:pt>
                <c:pt idx="692">
                  <c:v>41254</c:v>
                </c:pt>
                <c:pt idx="693">
                  <c:v>41253</c:v>
                </c:pt>
                <c:pt idx="694">
                  <c:v>41250</c:v>
                </c:pt>
                <c:pt idx="695">
                  <c:v>41249</c:v>
                </c:pt>
                <c:pt idx="696">
                  <c:v>41248</c:v>
                </c:pt>
                <c:pt idx="697">
                  <c:v>41247</c:v>
                </c:pt>
                <c:pt idx="698">
                  <c:v>41246</c:v>
                </c:pt>
                <c:pt idx="699">
                  <c:v>41243</c:v>
                </c:pt>
                <c:pt idx="700">
                  <c:v>41242</c:v>
                </c:pt>
                <c:pt idx="701">
                  <c:v>41241</c:v>
                </c:pt>
                <c:pt idx="702">
                  <c:v>41240</c:v>
                </c:pt>
                <c:pt idx="703">
                  <c:v>41239</c:v>
                </c:pt>
                <c:pt idx="704">
                  <c:v>41236</c:v>
                </c:pt>
                <c:pt idx="705">
                  <c:v>41235</c:v>
                </c:pt>
                <c:pt idx="706">
                  <c:v>41234</c:v>
                </c:pt>
                <c:pt idx="707">
                  <c:v>41233</c:v>
                </c:pt>
                <c:pt idx="708">
                  <c:v>41232</c:v>
                </c:pt>
                <c:pt idx="709">
                  <c:v>41229</c:v>
                </c:pt>
                <c:pt idx="710">
                  <c:v>41228</c:v>
                </c:pt>
                <c:pt idx="711">
                  <c:v>41227</c:v>
                </c:pt>
                <c:pt idx="712">
                  <c:v>41226</c:v>
                </c:pt>
                <c:pt idx="713">
                  <c:v>41225</c:v>
                </c:pt>
                <c:pt idx="714">
                  <c:v>41222</c:v>
                </c:pt>
                <c:pt idx="715">
                  <c:v>41221</c:v>
                </c:pt>
                <c:pt idx="716">
                  <c:v>41220</c:v>
                </c:pt>
                <c:pt idx="717">
                  <c:v>41219</c:v>
                </c:pt>
                <c:pt idx="718">
                  <c:v>41215</c:v>
                </c:pt>
                <c:pt idx="719">
                  <c:v>41214</c:v>
                </c:pt>
                <c:pt idx="720">
                  <c:v>41213</c:v>
                </c:pt>
                <c:pt idx="721">
                  <c:v>41212</c:v>
                </c:pt>
                <c:pt idx="722">
                  <c:v>41211</c:v>
                </c:pt>
                <c:pt idx="723">
                  <c:v>41208</c:v>
                </c:pt>
                <c:pt idx="724">
                  <c:v>41207</c:v>
                </c:pt>
                <c:pt idx="725">
                  <c:v>41206</c:v>
                </c:pt>
                <c:pt idx="726">
                  <c:v>41205</c:v>
                </c:pt>
                <c:pt idx="727">
                  <c:v>41204</c:v>
                </c:pt>
                <c:pt idx="728">
                  <c:v>41201</c:v>
                </c:pt>
                <c:pt idx="729">
                  <c:v>41200</c:v>
                </c:pt>
                <c:pt idx="730">
                  <c:v>41199</c:v>
                </c:pt>
                <c:pt idx="731">
                  <c:v>41198</c:v>
                </c:pt>
                <c:pt idx="732">
                  <c:v>41197</c:v>
                </c:pt>
                <c:pt idx="733">
                  <c:v>41194</c:v>
                </c:pt>
                <c:pt idx="734">
                  <c:v>41193</c:v>
                </c:pt>
                <c:pt idx="735">
                  <c:v>41192</c:v>
                </c:pt>
                <c:pt idx="736">
                  <c:v>41191</c:v>
                </c:pt>
                <c:pt idx="737">
                  <c:v>41190</c:v>
                </c:pt>
                <c:pt idx="738">
                  <c:v>41187</c:v>
                </c:pt>
                <c:pt idx="739">
                  <c:v>41186</c:v>
                </c:pt>
                <c:pt idx="740">
                  <c:v>41185</c:v>
                </c:pt>
                <c:pt idx="741">
                  <c:v>41184</c:v>
                </c:pt>
                <c:pt idx="742">
                  <c:v>41183</c:v>
                </c:pt>
                <c:pt idx="743">
                  <c:v>41180</c:v>
                </c:pt>
                <c:pt idx="744">
                  <c:v>41179</c:v>
                </c:pt>
                <c:pt idx="745">
                  <c:v>41178</c:v>
                </c:pt>
                <c:pt idx="746">
                  <c:v>41177</c:v>
                </c:pt>
                <c:pt idx="747">
                  <c:v>41176</c:v>
                </c:pt>
                <c:pt idx="748">
                  <c:v>41173</c:v>
                </c:pt>
                <c:pt idx="749">
                  <c:v>41172</c:v>
                </c:pt>
                <c:pt idx="750">
                  <c:v>41171</c:v>
                </c:pt>
                <c:pt idx="751">
                  <c:v>41170</c:v>
                </c:pt>
                <c:pt idx="752">
                  <c:v>41169</c:v>
                </c:pt>
                <c:pt idx="753">
                  <c:v>41166</c:v>
                </c:pt>
                <c:pt idx="754">
                  <c:v>41165</c:v>
                </c:pt>
                <c:pt idx="755">
                  <c:v>41164</c:v>
                </c:pt>
                <c:pt idx="756">
                  <c:v>41163</c:v>
                </c:pt>
                <c:pt idx="757">
                  <c:v>41162</c:v>
                </c:pt>
                <c:pt idx="758">
                  <c:v>41159</c:v>
                </c:pt>
                <c:pt idx="759">
                  <c:v>41158</c:v>
                </c:pt>
                <c:pt idx="760">
                  <c:v>41157</c:v>
                </c:pt>
                <c:pt idx="761">
                  <c:v>41156</c:v>
                </c:pt>
                <c:pt idx="762">
                  <c:v>41155</c:v>
                </c:pt>
                <c:pt idx="763">
                  <c:v>41152</c:v>
                </c:pt>
                <c:pt idx="764">
                  <c:v>41151</c:v>
                </c:pt>
                <c:pt idx="765">
                  <c:v>41150</c:v>
                </c:pt>
                <c:pt idx="766">
                  <c:v>41149</c:v>
                </c:pt>
                <c:pt idx="767">
                  <c:v>41148</c:v>
                </c:pt>
                <c:pt idx="768">
                  <c:v>41145</c:v>
                </c:pt>
                <c:pt idx="769">
                  <c:v>41144</c:v>
                </c:pt>
                <c:pt idx="770">
                  <c:v>41143</c:v>
                </c:pt>
                <c:pt idx="771">
                  <c:v>41142</c:v>
                </c:pt>
                <c:pt idx="772">
                  <c:v>41141</c:v>
                </c:pt>
                <c:pt idx="773">
                  <c:v>41138</c:v>
                </c:pt>
                <c:pt idx="774">
                  <c:v>41137</c:v>
                </c:pt>
                <c:pt idx="775">
                  <c:v>41136</c:v>
                </c:pt>
                <c:pt idx="776">
                  <c:v>41135</c:v>
                </c:pt>
                <c:pt idx="777">
                  <c:v>41134</c:v>
                </c:pt>
                <c:pt idx="778">
                  <c:v>41131</c:v>
                </c:pt>
                <c:pt idx="779">
                  <c:v>41130</c:v>
                </c:pt>
                <c:pt idx="780">
                  <c:v>41129</c:v>
                </c:pt>
                <c:pt idx="781">
                  <c:v>41128</c:v>
                </c:pt>
                <c:pt idx="782">
                  <c:v>41127</c:v>
                </c:pt>
                <c:pt idx="783">
                  <c:v>41124</c:v>
                </c:pt>
                <c:pt idx="784">
                  <c:v>41123</c:v>
                </c:pt>
                <c:pt idx="785">
                  <c:v>41122</c:v>
                </c:pt>
                <c:pt idx="786">
                  <c:v>41121</c:v>
                </c:pt>
                <c:pt idx="787">
                  <c:v>41120</c:v>
                </c:pt>
                <c:pt idx="788">
                  <c:v>41117</c:v>
                </c:pt>
                <c:pt idx="789">
                  <c:v>41116</c:v>
                </c:pt>
                <c:pt idx="790">
                  <c:v>41115</c:v>
                </c:pt>
                <c:pt idx="791">
                  <c:v>41114</c:v>
                </c:pt>
                <c:pt idx="792">
                  <c:v>41113</c:v>
                </c:pt>
                <c:pt idx="793">
                  <c:v>41110</c:v>
                </c:pt>
                <c:pt idx="794">
                  <c:v>41109</c:v>
                </c:pt>
                <c:pt idx="795">
                  <c:v>41108</c:v>
                </c:pt>
                <c:pt idx="796">
                  <c:v>41107</c:v>
                </c:pt>
                <c:pt idx="797">
                  <c:v>41106</c:v>
                </c:pt>
                <c:pt idx="798">
                  <c:v>41103</c:v>
                </c:pt>
                <c:pt idx="799">
                  <c:v>41102</c:v>
                </c:pt>
                <c:pt idx="800">
                  <c:v>41101</c:v>
                </c:pt>
                <c:pt idx="801">
                  <c:v>41100</c:v>
                </c:pt>
                <c:pt idx="802">
                  <c:v>41099</c:v>
                </c:pt>
                <c:pt idx="803">
                  <c:v>41096</c:v>
                </c:pt>
                <c:pt idx="804">
                  <c:v>41095</c:v>
                </c:pt>
                <c:pt idx="805">
                  <c:v>41094</c:v>
                </c:pt>
                <c:pt idx="806">
                  <c:v>41093</c:v>
                </c:pt>
                <c:pt idx="807">
                  <c:v>41092</c:v>
                </c:pt>
                <c:pt idx="808">
                  <c:v>41089</c:v>
                </c:pt>
                <c:pt idx="809">
                  <c:v>41088</c:v>
                </c:pt>
                <c:pt idx="810">
                  <c:v>41087</c:v>
                </c:pt>
                <c:pt idx="811">
                  <c:v>41086</c:v>
                </c:pt>
                <c:pt idx="812">
                  <c:v>41085</c:v>
                </c:pt>
                <c:pt idx="813">
                  <c:v>41082</c:v>
                </c:pt>
                <c:pt idx="814">
                  <c:v>41081</c:v>
                </c:pt>
                <c:pt idx="815">
                  <c:v>41080</c:v>
                </c:pt>
                <c:pt idx="816">
                  <c:v>41079</c:v>
                </c:pt>
                <c:pt idx="817">
                  <c:v>41078</c:v>
                </c:pt>
                <c:pt idx="818">
                  <c:v>41075</c:v>
                </c:pt>
                <c:pt idx="819">
                  <c:v>41074</c:v>
                </c:pt>
                <c:pt idx="820">
                  <c:v>41073</c:v>
                </c:pt>
                <c:pt idx="821">
                  <c:v>41069</c:v>
                </c:pt>
                <c:pt idx="822">
                  <c:v>41068</c:v>
                </c:pt>
                <c:pt idx="823">
                  <c:v>41067</c:v>
                </c:pt>
                <c:pt idx="824">
                  <c:v>41066</c:v>
                </c:pt>
                <c:pt idx="825">
                  <c:v>41065</c:v>
                </c:pt>
                <c:pt idx="826">
                  <c:v>41064</c:v>
                </c:pt>
                <c:pt idx="827">
                  <c:v>41061</c:v>
                </c:pt>
                <c:pt idx="828">
                  <c:v>41060</c:v>
                </c:pt>
                <c:pt idx="829">
                  <c:v>41059</c:v>
                </c:pt>
                <c:pt idx="830">
                  <c:v>41058</c:v>
                </c:pt>
                <c:pt idx="831">
                  <c:v>41057</c:v>
                </c:pt>
                <c:pt idx="832">
                  <c:v>41054</c:v>
                </c:pt>
                <c:pt idx="833">
                  <c:v>41053</c:v>
                </c:pt>
                <c:pt idx="834">
                  <c:v>41052</c:v>
                </c:pt>
                <c:pt idx="835">
                  <c:v>41051</c:v>
                </c:pt>
                <c:pt idx="836">
                  <c:v>41050</c:v>
                </c:pt>
                <c:pt idx="837">
                  <c:v>41047</c:v>
                </c:pt>
                <c:pt idx="838">
                  <c:v>41046</c:v>
                </c:pt>
                <c:pt idx="839">
                  <c:v>41045</c:v>
                </c:pt>
                <c:pt idx="840">
                  <c:v>41044</c:v>
                </c:pt>
                <c:pt idx="841">
                  <c:v>41043</c:v>
                </c:pt>
                <c:pt idx="842">
                  <c:v>41041</c:v>
                </c:pt>
                <c:pt idx="843">
                  <c:v>41040</c:v>
                </c:pt>
                <c:pt idx="844">
                  <c:v>41039</c:v>
                </c:pt>
                <c:pt idx="845">
                  <c:v>41034</c:v>
                </c:pt>
                <c:pt idx="846">
                  <c:v>41033</c:v>
                </c:pt>
                <c:pt idx="847">
                  <c:v>41032</c:v>
                </c:pt>
                <c:pt idx="848">
                  <c:v>41031</c:v>
                </c:pt>
                <c:pt idx="849">
                  <c:v>41027</c:v>
                </c:pt>
                <c:pt idx="850">
                  <c:v>41026</c:v>
                </c:pt>
                <c:pt idx="851">
                  <c:v>41025</c:v>
                </c:pt>
                <c:pt idx="852">
                  <c:v>41024</c:v>
                </c:pt>
                <c:pt idx="853">
                  <c:v>41023</c:v>
                </c:pt>
                <c:pt idx="854">
                  <c:v>41022</c:v>
                </c:pt>
                <c:pt idx="855">
                  <c:v>41019</c:v>
                </c:pt>
                <c:pt idx="856">
                  <c:v>41018</c:v>
                </c:pt>
                <c:pt idx="857">
                  <c:v>41017</c:v>
                </c:pt>
                <c:pt idx="858">
                  <c:v>41016</c:v>
                </c:pt>
                <c:pt idx="859">
                  <c:v>41015</c:v>
                </c:pt>
                <c:pt idx="860">
                  <c:v>41012</c:v>
                </c:pt>
                <c:pt idx="861">
                  <c:v>41011</c:v>
                </c:pt>
                <c:pt idx="862">
                  <c:v>41010</c:v>
                </c:pt>
                <c:pt idx="863">
                  <c:v>41009</c:v>
                </c:pt>
                <c:pt idx="864">
                  <c:v>41008</c:v>
                </c:pt>
                <c:pt idx="865">
                  <c:v>41005</c:v>
                </c:pt>
                <c:pt idx="866">
                  <c:v>41004</c:v>
                </c:pt>
                <c:pt idx="867">
                  <c:v>41003</c:v>
                </c:pt>
                <c:pt idx="868">
                  <c:v>41002</c:v>
                </c:pt>
                <c:pt idx="869">
                  <c:v>41001</c:v>
                </c:pt>
                <c:pt idx="870">
                  <c:v>40998</c:v>
                </c:pt>
                <c:pt idx="871">
                  <c:v>40997</c:v>
                </c:pt>
                <c:pt idx="872">
                  <c:v>40996</c:v>
                </c:pt>
                <c:pt idx="873">
                  <c:v>40995</c:v>
                </c:pt>
                <c:pt idx="874">
                  <c:v>40994</c:v>
                </c:pt>
                <c:pt idx="875">
                  <c:v>40991</c:v>
                </c:pt>
                <c:pt idx="876">
                  <c:v>40990</c:v>
                </c:pt>
                <c:pt idx="877">
                  <c:v>40989</c:v>
                </c:pt>
                <c:pt idx="878">
                  <c:v>40988</c:v>
                </c:pt>
                <c:pt idx="879">
                  <c:v>40987</c:v>
                </c:pt>
                <c:pt idx="880">
                  <c:v>40984</c:v>
                </c:pt>
                <c:pt idx="881">
                  <c:v>40983</c:v>
                </c:pt>
                <c:pt idx="882">
                  <c:v>40982</c:v>
                </c:pt>
                <c:pt idx="883">
                  <c:v>40981</c:v>
                </c:pt>
                <c:pt idx="884">
                  <c:v>40980</c:v>
                </c:pt>
                <c:pt idx="885">
                  <c:v>40979</c:v>
                </c:pt>
                <c:pt idx="886">
                  <c:v>40975</c:v>
                </c:pt>
                <c:pt idx="887">
                  <c:v>40974</c:v>
                </c:pt>
                <c:pt idx="888">
                  <c:v>40973</c:v>
                </c:pt>
                <c:pt idx="889">
                  <c:v>40971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40565</c:v>
                </c:pt>
                <c:pt idx="1168">
                  <c:v>40564</c:v>
                </c:pt>
                <c:pt idx="1169">
                  <c:v>40563</c:v>
                </c:pt>
                <c:pt idx="1170">
                  <c:v>40562</c:v>
                </c:pt>
                <c:pt idx="1171">
                  <c:v>40561</c:v>
                </c:pt>
                <c:pt idx="1172">
                  <c:v>40560</c:v>
                </c:pt>
                <c:pt idx="1173">
                  <c:v>40557</c:v>
                </c:pt>
                <c:pt idx="1174">
                  <c:v>40556</c:v>
                </c:pt>
                <c:pt idx="1175">
                  <c:v>40555</c:v>
                </c:pt>
                <c:pt idx="1176">
                  <c:v>40554</c:v>
                </c:pt>
                <c:pt idx="1177">
                  <c:v>40543</c:v>
                </c:pt>
                <c:pt idx="1178">
                  <c:v>40542</c:v>
                </c:pt>
                <c:pt idx="1179">
                  <c:v>40541</c:v>
                </c:pt>
                <c:pt idx="1180">
                  <c:v>40540</c:v>
                </c:pt>
                <c:pt idx="1181">
                  <c:v>40539</c:v>
                </c:pt>
                <c:pt idx="1182">
                  <c:v>40536</c:v>
                </c:pt>
                <c:pt idx="1183">
                  <c:v>40535</c:v>
                </c:pt>
                <c:pt idx="1184">
                  <c:v>40534</c:v>
                </c:pt>
                <c:pt idx="1185">
                  <c:v>40533</c:v>
                </c:pt>
                <c:pt idx="1186">
                  <c:v>40532</c:v>
                </c:pt>
                <c:pt idx="1187">
                  <c:v>40529</c:v>
                </c:pt>
                <c:pt idx="1188">
                  <c:v>40528</c:v>
                </c:pt>
                <c:pt idx="1189">
                  <c:v>40527</c:v>
                </c:pt>
                <c:pt idx="1190">
                  <c:v>40526</c:v>
                </c:pt>
                <c:pt idx="1191">
                  <c:v>40525</c:v>
                </c:pt>
                <c:pt idx="1192">
                  <c:v>40522</c:v>
                </c:pt>
                <c:pt idx="1193">
                  <c:v>40521</c:v>
                </c:pt>
                <c:pt idx="1194">
                  <c:v>40520</c:v>
                </c:pt>
                <c:pt idx="1195">
                  <c:v>40519</c:v>
                </c:pt>
                <c:pt idx="1196">
                  <c:v>40518</c:v>
                </c:pt>
                <c:pt idx="1197">
                  <c:v>40515</c:v>
                </c:pt>
                <c:pt idx="1198">
                  <c:v>40514</c:v>
                </c:pt>
                <c:pt idx="1199">
                  <c:v>40513</c:v>
                </c:pt>
                <c:pt idx="1200">
                  <c:v>40512</c:v>
                </c:pt>
                <c:pt idx="1201">
                  <c:v>40511</c:v>
                </c:pt>
                <c:pt idx="1202">
                  <c:v>40508</c:v>
                </c:pt>
                <c:pt idx="1203">
                  <c:v>40507</c:v>
                </c:pt>
                <c:pt idx="1204">
                  <c:v>40506</c:v>
                </c:pt>
                <c:pt idx="1205">
                  <c:v>40505</c:v>
                </c:pt>
                <c:pt idx="1206">
                  <c:v>40504</c:v>
                </c:pt>
                <c:pt idx="1207">
                  <c:v>40501</c:v>
                </c:pt>
                <c:pt idx="1208">
                  <c:v>40500</c:v>
                </c:pt>
                <c:pt idx="1209">
                  <c:v>40499</c:v>
                </c:pt>
                <c:pt idx="1210">
                  <c:v>40498</c:v>
                </c:pt>
                <c:pt idx="1211">
                  <c:v>40497</c:v>
                </c:pt>
                <c:pt idx="1212">
                  <c:v>40495</c:v>
                </c:pt>
                <c:pt idx="1213">
                  <c:v>40494</c:v>
                </c:pt>
                <c:pt idx="1214">
                  <c:v>40493</c:v>
                </c:pt>
                <c:pt idx="1215">
                  <c:v>40492</c:v>
                </c:pt>
                <c:pt idx="1216">
                  <c:v>40491</c:v>
                </c:pt>
                <c:pt idx="1217">
                  <c:v>40490</c:v>
                </c:pt>
                <c:pt idx="1218">
                  <c:v>40485</c:v>
                </c:pt>
                <c:pt idx="1219">
                  <c:v>40484</c:v>
                </c:pt>
                <c:pt idx="1220">
                  <c:v>40483</c:v>
                </c:pt>
                <c:pt idx="1221">
                  <c:v>40480</c:v>
                </c:pt>
                <c:pt idx="1222">
                  <c:v>40479</c:v>
                </c:pt>
                <c:pt idx="1223">
                  <c:v>40478</c:v>
                </c:pt>
                <c:pt idx="1224">
                  <c:v>40477</c:v>
                </c:pt>
                <c:pt idx="1225">
                  <c:v>40476</c:v>
                </c:pt>
                <c:pt idx="1226">
                  <c:v>40473</c:v>
                </c:pt>
                <c:pt idx="1227">
                  <c:v>40472</c:v>
                </c:pt>
                <c:pt idx="1228">
                  <c:v>40471</c:v>
                </c:pt>
                <c:pt idx="1229">
                  <c:v>40470</c:v>
                </c:pt>
                <c:pt idx="1230">
                  <c:v>40469</c:v>
                </c:pt>
                <c:pt idx="1231">
                  <c:v>40466</c:v>
                </c:pt>
                <c:pt idx="1232">
                  <c:v>40465</c:v>
                </c:pt>
                <c:pt idx="1233">
                  <c:v>40464</c:v>
                </c:pt>
                <c:pt idx="1234">
                  <c:v>40463</c:v>
                </c:pt>
                <c:pt idx="1235">
                  <c:v>40462</c:v>
                </c:pt>
                <c:pt idx="1236">
                  <c:v>40459</c:v>
                </c:pt>
                <c:pt idx="1237">
                  <c:v>40458</c:v>
                </c:pt>
                <c:pt idx="1238">
                  <c:v>40457</c:v>
                </c:pt>
                <c:pt idx="1239">
                  <c:v>40456</c:v>
                </c:pt>
                <c:pt idx="1240">
                  <c:v>40455</c:v>
                </c:pt>
                <c:pt idx="1241">
                  <c:v>40452</c:v>
                </c:pt>
                <c:pt idx="1242">
                  <c:v>40451</c:v>
                </c:pt>
                <c:pt idx="1243">
                  <c:v>40450</c:v>
                </c:pt>
                <c:pt idx="1244">
                  <c:v>40449</c:v>
                </c:pt>
                <c:pt idx="1245">
                  <c:v>40448</c:v>
                </c:pt>
                <c:pt idx="1246">
                  <c:v>40445</c:v>
                </c:pt>
                <c:pt idx="1247">
                  <c:v>40444</c:v>
                </c:pt>
                <c:pt idx="1248">
                  <c:v>40443</c:v>
                </c:pt>
                <c:pt idx="1249">
                  <c:v>40442</c:v>
                </c:pt>
                <c:pt idx="1250">
                  <c:v>40441</c:v>
                </c:pt>
                <c:pt idx="1251">
                  <c:v>40438</c:v>
                </c:pt>
                <c:pt idx="1252">
                  <c:v>40437</c:v>
                </c:pt>
                <c:pt idx="1253">
                  <c:v>40436</c:v>
                </c:pt>
                <c:pt idx="1254">
                  <c:v>40435</c:v>
                </c:pt>
                <c:pt idx="1255">
                  <c:v>40434</c:v>
                </c:pt>
                <c:pt idx="1256">
                  <c:v>40431</c:v>
                </c:pt>
                <c:pt idx="1257">
                  <c:v>40430</c:v>
                </c:pt>
                <c:pt idx="1258">
                  <c:v>40429</c:v>
                </c:pt>
                <c:pt idx="1259">
                  <c:v>40428</c:v>
                </c:pt>
                <c:pt idx="1260">
                  <c:v>40427</c:v>
                </c:pt>
                <c:pt idx="1261">
                  <c:v>40424</c:v>
                </c:pt>
                <c:pt idx="1262">
                  <c:v>40423</c:v>
                </c:pt>
                <c:pt idx="1263">
                  <c:v>40422</c:v>
                </c:pt>
                <c:pt idx="1264">
                  <c:v>40421</c:v>
                </c:pt>
                <c:pt idx="1265">
                  <c:v>40420</c:v>
                </c:pt>
                <c:pt idx="1266">
                  <c:v>40417</c:v>
                </c:pt>
                <c:pt idx="1267">
                  <c:v>40416</c:v>
                </c:pt>
                <c:pt idx="1268">
                  <c:v>40415</c:v>
                </c:pt>
                <c:pt idx="1269">
                  <c:v>40414</c:v>
                </c:pt>
                <c:pt idx="1270">
                  <c:v>40413</c:v>
                </c:pt>
                <c:pt idx="1271">
                  <c:v>40410</c:v>
                </c:pt>
                <c:pt idx="1272">
                  <c:v>40409</c:v>
                </c:pt>
                <c:pt idx="1273">
                  <c:v>40408</c:v>
                </c:pt>
                <c:pt idx="1274">
                  <c:v>40407</c:v>
                </c:pt>
                <c:pt idx="1275">
                  <c:v>40406</c:v>
                </c:pt>
                <c:pt idx="1276">
                  <c:v>40403</c:v>
                </c:pt>
                <c:pt idx="1277">
                  <c:v>40402</c:v>
                </c:pt>
                <c:pt idx="1278">
                  <c:v>40401</c:v>
                </c:pt>
                <c:pt idx="1279">
                  <c:v>40400</c:v>
                </c:pt>
                <c:pt idx="1280">
                  <c:v>40399</c:v>
                </c:pt>
                <c:pt idx="1281">
                  <c:v>40396</c:v>
                </c:pt>
                <c:pt idx="1282">
                  <c:v>40395</c:v>
                </c:pt>
                <c:pt idx="1283">
                  <c:v>40394</c:v>
                </c:pt>
                <c:pt idx="1284">
                  <c:v>40393</c:v>
                </c:pt>
                <c:pt idx="1285">
                  <c:v>40392</c:v>
                </c:pt>
                <c:pt idx="1286">
                  <c:v>40389</c:v>
                </c:pt>
                <c:pt idx="1287">
                  <c:v>40388</c:v>
                </c:pt>
                <c:pt idx="1288">
                  <c:v>40387</c:v>
                </c:pt>
                <c:pt idx="1289">
                  <c:v>40386</c:v>
                </c:pt>
                <c:pt idx="1290">
                  <c:v>40385</c:v>
                </c:pt>
                <c:pt idx="1291">
                  <c:v>40382</c:v>
                </c:pt>
                <c:pt idx="1292">
                  <c:v>40381</c:v>
                </c:pt>
                <c:pt idx="1293">
                  <c:v>40380</c:v>
                </c:pt>
                <c:pt idx="1294">
                  <c:v>40379</c:v>
                </c:pt>
                <c:pt idx="1295">
                  <c:v>40378</c:v>
                </c:pt>
                <c:pt idx="1296">
                  <c:v>40375</c:v>
                </c:pt>
                <c:pt idx="1297">
                  <c:v>40374</c:v>
                </c:pt>
                <c:pt idx="1298">
                  <c:v>40373</c:v>
                </c:pt>
                <c:pt idx="1299">
                  <c:v>40372</c:v>
                </c:pt>
                <c:pt idx="1300">
                  <c:v>40371</c:v>
                </c:pt>
                <c:pt idx="1301">
                  <c:v>40368</c:v>
                </c:pt>
                <c:pt idx="1302">
                  <c:v>40367</c:v>
                </c:pt>
                <c:pt idx="1303">
                  <c:v>40366</c:v>
                </c:pt>
                <c:pt idx="1304">
                  <c:v>40365</c:v>
                </c:pt>
                <c:pt idx="1305">
                  <c:v>40364</c:v>
                </c:pt>
                <c:pt idx="1306">
                  <c:v>40361</c:v>
                </c:pt>
                <c:pt idx="1307">
                  <c:v>40360</c:v>
                </c:pt>
              </c:numCache>
            </c:numRef>
          </c:cat>
          <c:val>
            <c:numRef>
              <c:f>Лист4!$C$54:$C$1361</c:f>
              <c:numCache>
                <c:formatCode>_-* #,##0_р_._-;\-* #,##0_р_._-;_-* "-"??_р_._-;_-@_-</c:formatCode>
                <c:ptCount val="130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1280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1027.2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452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1080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696</c:v>
                </c:pt>
                <c:pt idx="181">
                  <c:v>480</c:v>
                </c:pt>
                <c:pt idx="182">
                  <c:v>160</c:v>
                </c:pt>
                <c:pt idx="183">
                  <c:v>80</c:v>
                </c:pt>
                <c:pt idx="184">
                  <c:v>0</c:v>
                </c:pt>
                <c:pt idx="185">
                  <c:v>208</c:v>
                </c:pt>
                <c:pt idx="186">
                  <c:v>136</c:v>
                </c:pt>
                <c:pt idx="187">
                  <c:v>496</c:v>
                </c:pt>
                <c:pt idx="188">
                  <c:v>320</c:v>
                </c:pt>
                <c:pt idx="189">
                  <c:v>0</c:v>
                </c:pt>
                <c:pt idx="190">
                  <c:v>1264</c:v>
                </c:pt>
                <c:pt idx="191">
                  <c:v>0</c:v>
                </c:pt>
                <c:pt idx="192">
                  <c:v>560</c:v>
                </c:pt>
                <c:pt idx="193">
                  <c:v>0</c:v>
                </c:pt>
                <c:pt idx="194">
                  <c:v>1520</c:v>
                </c:pt>
                <c:pt idx="195">
                  <c:v>800</c:v>
                </c:pt>
                <c:pt idx="196">
                  <c:v>240</c:v>
                </c:pt>
                <c:pt idx="197">
                  <c:v>708</c:v>
                </c:pt>
                <c:pt idx="198">
                  <c:v>360</c:v>
                </c:pt>
                <c:pt idx="199">
                  <c:v>1360</c:v>
                </c:pt>
                <c:pt idx="200">
                  <c:v>374.4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160</c:v>
                </c:pt>
                <c:pt idx="205">
                  <c:v>520</c:v>
                </c:pt>
                <c:pt idx="206">
                  <c:v>0</c:v>
                </c:pt>
                <c:pt idx="207">
                  <c:v>360</c:v>
                </c:pt>
                <c:pt idx="208">
                  <c:v>0</c:v>
                </c:pt>
                <c:pt idx="209">
                  <c:v>160</c:v>
                </c:pt>
                <c:pt idx="210">
                  <c:v>520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160</c:v>
                </c:pt>
                <c:pt idx="215">
                  <c:v>400</c:v>
                </c:pt>
                <c:pt idx="216">
                  <c:v>0</c:v>
                </c:pt>
                <c:pt idx="217">
                  <c:v>330.4</c:v>
                </c:pt>
                <c:pt idx="218">
                  <c:v>0</c:v>
                </c:pt>
                <c:pt idx="219">
                  <c:v>800</c:v>
                </c:pt>
                <c:pt idx="220">
                  <c:v>400</c:v>
                </c:pt>
                <c:pt idx="221">
                  <c:v>800</c:v>
                </c:pt>
                <c:pt idx="222">
                  <c:v>0</c:v>
                </c:pt>
                <c:pt idx="223">
                  <c:v>1600</c:v>
                </c:pt>
                <c:pt idx="224">
                  <c:v>1240</c:v>
                </c:pt>
                <c:pt idx="225">
                  <c:v>0</c:v>
                </c:pt>
                <c:pt idx="226">
                  <c:v>244</c:v>
                </c:pt>
                <c:pt idx="227">
                  <c:v>560</c:v>
                </c:pt>
                <c:pt idx="228">
                  <c:v>0</c:v>
                </c:pt>
                <c:pt idx="229">
                  <c:v>244</c:v>
                </c:pt>
                <c:pt idx="230">
                  <c:v>0</c:v>
                </c:pt>
                <c:pt idx="231">
                  <c:v>240</c:v>
                </c:pt>
                <c:pt idx="232">
                  <c:v>564</c:v>
                </c:pt>
                <c:pt idx="233">
                  <c:v>0</c:v>
                </c:pt>
                <c:pt idx="234">
                  <c:v>160</c:v>
                </c:pt>
                <c:pt idx="235">
                  <c:v>0</c:v>
                </c:pt>
                <c:pt idx="236">
                  <c:v>240</c:v>
                </c:pt>
                <c:pt idx="237">
                  <c:v>160</c:v>
                </c:pt>
                <c:pt idx="238">
                  <c:v>96</c:v>
                </c:pt>
                <c:pt idx="239">
                  <c:v>160</c:v>
                </c:pt>
                <c:pt idx="240">
                  <c:v>0</c:v>
                </c:pt>
                <c:pt idx="241">
                  <c:v>0</c:v>
                </c:pt>
                <c:pt idx="242">
                  <c:v>160</c:v>
                </c:pt>
                <c:pt idx="243">
                  <c:v>96</c:v>
                </c:pt>
                <c:pt idx="244">
                  <c:v>160</c:v>
                </c:pt>
                <c:pt idx="245">
                  <c:v>390.4</c:v>
                </c:pt>
                <c:pt idx="246">
                  <c:v>0</c:v>
                </c:pt>
                <c:pt idx="247">
                  <c:v>160</c:v>
                </c:pt>
                <c:pt idx="248">
                  <c:v>10536</c:v>
                </c:pt>
                <c:pt idx="249">
                  <c:v>160</c:v>
                </c:pt>
                <c:pt idx="250">
                  <c:v>240</c:v>
                </c:pt>
                <c:pt idx="251">
                  <c:v>0</c:v>
                </c:pt>
                <c:pt idx="252">
                  <c:v>160</c:v>
                </c:pt>
                <c:pt idx="253">
                  <c:v>96</c:v>
                </c:pt>
                <c:pt idx="254">
                  <c:v>160</c:v>
                </c:pt>
                <c:pt idx="255">
                  <c:v>240</c:v>
                </c:pt>
                <c:pt idx="256">
                  <c:v>0</c:v>
                </c:pt>
                <c:pt idx="257">
                  <c:v>160</c:v>
                </c:pt>
                <c:pt idx="258">
                  <c:v>192</c:v>
                </c:pt>
                <c:pt idx="259">
                  <c:v>676</c:v>
                </c:pt>
                <c:pt idx="260">
                  <c:v>0</c:v>
                </c:pt>
                <c:pt idx="261">
                  <c:v>0</c:v>
                </c:pt>
                <c:pt idx="262">
                  <c:v>160</c:v>
                </c:pt>
                <c:pt idx="263">
                  <c:v>0</c:v>
                </c:pt>
                <c:pt idx="264">
                  <c:v>160</c:v>
                </c:pt>
                <c:pt idx="265">
                  <c:v>0</c:v>
                </c:pt>
                <c:pt idx="266">
                  <c:v>0</c:v>
                </c:pt>
                <c:pt idx="267">
                  <c:v>160</c:v>
                </c:pt>
                <c:pt idx="268">
                  <c:v>0</c:v>
                </c:pt>
                <c:pt idx="269">
                  <c:v>160</c:v>
                </c:pt>
                <c:pt idx="270">
                  <c:v>1684</c:v>
                </c:pt>
                <c:pt idx="271">
                  <c:v>0</c:v>
                </c:pt>
                <c:pt idx="272">
                  <c:v>160</c:v>
                </c:pt>
                <c:pt idx="273">
                  <c:v>0</c:v>
                </c:pt>
                <c:pt idx="274">
                  <c:v>160</c:v>
                </c:pt>
                <c:pt idx="275">
                  <c:v>0</c:v>
                </c:pt>
                <c:pt idx="276">
                  <c:v>0</c:v>
                </c:pt>
                <c:pt idx="277">
                  <c:v>160</c:v>
                </c:pt>
                <c:pt idx="278">
                  <c:v>0</c:v>
                </c:pt>
                <c:pt idx="279">
                  <c:v>160</c:v>
                </c:pt>
                <c:pt idx="280">
                  <c:v>0</c:v>
                </c:pt>
                <c:pt idx="281">
                  <c:v>0</c:v>
                </c:pt>
                <c:pt idx="282">
                  <c:v>160</c:v>
                </c:pt>
                <c:pt idx="283">
                  <c:v>160</c:v>
                </c:pt>
                <c:pt idx="284">
                  <c:v>160</c:v>
                </c:pt>
                <c:pt idx="285">
                  <c:v>0</c:v>
                </c:pt>
                <c:pt idx="286">
                  <c:v>0</c:v>
                </c:pt>
                <c:pt idx="287">
                  <c:v>160</c:v>
                </c:pt>
                <c:pt idx="288">
                  <c:v>160</c:v>
                </c:pt>
                <c:pt idx="289">
                  <c:v>160</c:v>
                </c:pt>
                <c:pt idx="290">
                  <c:v>0</c:v>
                </c:pt>
                <c:pt idx="291">
                  <c:v>400</c:v>
                </c:pt>
                <c:pt idx="292">
                  <c:v>160</c:v>
                </c:pt>
                <c:pt idx="293">
                  <c:v>160</c:v>
                </c:pt>
                <c:pt idx="294">
                  <c:v>160</c:v>
                </c:pt>
                <c:pt idx="295">
                  <c:v>680</c:v>
                </c:pt>
                <c:pt idx="296">
                  <c:v>0</c:v>
                </c:pt>
                <c:pt idx="297">
                  <c:v>160</c:v>
                </c:pt>
                <c:pt idx="298">
                  <c:v>160</c:v>
                </c:pt>
                <c:pt idx="299">
                  <c:v>160</c:v>
                </c:pt>
                <c:pt idx="300">
                  <c:v>320</c:v>
                </c:pt>
                <c:pt idx="301">
                  <c:v>0</c:v>
                </c:pt>
                <c:pt idx="302">
                  <c:v>160</c:v>
                </c:pt>
                <c:pt idx="303">
                  <c:v>280</c:v>
                </c:pt>
                <c:pt idx="304">
                  <c:v>160</c:v>
                </c:pt>
                <c:pt idx="305">
                  <c:v>320</c:v>
                </c:pt>
                <c:pt idx="306">
                  <c:v>0</c:v>
                </c:pt>
                <c:pt idx="307">
                  <c:v>456.8</c:v>
                </c:pt>
                <c:pt idx="308">
                  <c:v>160</c:v>
                </c:pt>
                <c:pt idx="309">
                  <c:v>160</c:v>
                </c:pt>
                <c:pt idx="310">
                  <c:v>0</c:v>
                </c:pt>
                <c:pt idx="311">
                  <c:v>0</c:v>
                </c:pt>
                <c:pt idx="312">
                  <c:v>456.8</c:v>
                </c:pt>
                <c:pt idx="313">
                  <c:v>692</c:v>
                </c:pt>
                <c:pt idx="314">
                  <c:v>7360.01</c:v>
                </c:pt>
                <c:pt idx="315">
                  <c:v>0</c:v>
                </c:pt>
                <c:pt idx="316">
                  <c:v>872</c:v>
                </c:pt>
                <c:pt idx="317">
                  <c:v>776.8</c:v>
                </c:pt>
                <c:pt idx="318">
                  <c:v>160</c:v>
                </c:pt>
                <c:pt idx="319">
                  <c:v>452</c:v>
                </c:pt>
                <c:pt idx="320">
                  <c:v>0</c:v>
                </c:pt>
                <c:pt idx="321">
                  <c:v>0</c:v>
                </c:pt>
                <c:pt idx="322">
                  <c:v>480</c:v>
                </c:pt>
                <c:pt idx="323">
                  <c:v>160</c:v>
                </c:pt>
                <c:pt idx="324">
                  <c:v>452</c:v>
                </c:pt>
                <c:pt idx="325">
                  <c:v>752</c:v>
                </c:pt>
                <c:pt idx="326">
                  <c:v>560</c:v>
                </c:pt>
                <c:pt idx="327">
                  <c:v>160</c:v>
                </c:pt>
                <c:pt idx="328">
                  <c:v>0</c:v>
                </c:pt>
                <c:pt idx="329">
                  <c:v>0</c:v>
                </c:pt>
                <c:pt idx="330">
                  <c:v>465.6</c:v>
                </c:pt>
                <c:pt idx="331">
                  <c:v>452</c:v>
                </c:pt>
                <c:pt idx="332">
                  <c:v>480</c:v>
                </c:pt>
                <c:pt idx="333">
                  <c:v>0</c:v>
                </c:pt>
                <c:pt idx="334">
                  <c:v>0</c:v>
                </c:pt>
                <c:pt idx="335">
                  <c:v>160</c:v>
                </c:pt>
                <c:pt idx="336">
                  <c:v>160</c:v>
                </c:pt>
                <c:pt idx="337">
                  <c:v>772</c:v>
                </c:pt>
                <c:pt idx="338">
                  <c:v>0</c:v>
                </c:pt>
                <c:pt idx="339">
                  <c:v>0</c:v>
                </c:pt>
                <c:pt idx="340">
                  <c:v>424</c:v>
                </c:pt>
                <c:pt idx="341">
                  <c:v>240</c:v>
                </c:pt>
                <c:pt idx="342">
                  <c:v>780</c:v>
                </c:pt>
                <c:pt idx="343">
                  <c:v>0</c:v>
                </c:pt>
                <c:pt idx="344">
                  <c:v>80</c:v>
                </c:pt>
                <c:pt idx="345">
                  <c:v>392</c:v>
                </c:pt>
                <c:pt idx="346">
                  <c:v>160</c:v>
                </c:pt>
                <c:pt idx="347">
                  <c:v>784</c:v>
                </c:pt>
                <c:pt idx="348">
                  <c:v>0</c:v>
                </c:pt>
                <c:pt idx="349">
                  <c:v>200</c:v>
                </c:pt>
                <c:pt idx="350">
                  <c:v>160</c:v>
                </c:pt>
                <c:pt idx="351">
                  <c:v>856</c:v>
                </c:pt>
                <c:pt idx="352">
                  <c:v>352</c:v>
                </c:pt>
                <c:pt idx="353">
                  <c:v>752</c:v>
                </c:pt>
                <c:pt idx="354">
                  <c:v>296</c:v>
                </c:pt>
                <c:pt idx="355">
                  <c:v>832</c:v>
                </c:pt>
                <c:pt idx="356">
                  <c:v>0</c:v>
                </c:pt>
                <c:pt idx="357">
                  <c:v>160</c:v>
                </c:pt>
                <c:pt idx="358">
                  <c:v>1048</c:v>
                </c:pt>
                <c:pt idx="359">
                  <c:v>160</c:v>
                </c:pt>
                <c:pt idx="360">
                  <c:v>456</c:v>
                </c:pt>
                <c:pt idx="361">
                  <c:v>0</c:v>
                </c:pt>
                <c:pt idx="362">
                  <c:v>0</c:v>
                </c:pt>
                <c:pt idx="363">
                  <c:v>360</c:v>
                </c:pt>
                <c:pt idx="364">
                  <c:v>160</c:v>
                </c:pt>
                <c:pt idx="365">
                  <c:v>456</c:v>
                </c:pt>
                <c:pt idx="366">
                  <c:v>360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456</c:v>
                </c:pt>
                <c:pt idx="371">
                  <c:v>136</c:v>
                </c:pt>
                <c:pt idx="372">
                  <c:v>0</c:v>
                </c:pt>
                <c:pt idx="373">
                  <c:v>0</c:v>
                </c:pt>
                <c:pt idx="374">
                  <c:v>5603.59</c:v>
                </c:pt>
                <c:pt idx="375">
                  <c:v>136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136</c:v>
                </c:pt>
                <c:pt idx="381">
                  <c:v>80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136</c:v>
                </c:pt>
                <c:pt idx="386">
                  <c:v>1392</c:v>
                </c:pt>
                <c:pt idx="387">
                  <c:v>0</c:v>
                </c:pt>
                <c:pt idx="388">
                  <c:v>80</c:v>
                </c:pt>
                <c:pt idx="389">
                  <c:v>136</c:v>
                </c:pt>
                <c:pt idx="390">
                  <c:v>0</c:v>
                </c:pt>
                <c:pt idx="391">
                  <c:v>192</c:v>
                </c:pt>
                <c:pt idx="392">
                  <c:v>0</c:v>
                </c:pt>
                <c:pt idx="393">
                  <c:v>0</c:v>
                </c:pt>
                <c:pt idx="394">
                  <c:v>136</c:v>
                </c:pt>
                <c:pt idx="395">
                  <c:v>0</c:v>
                </c:pt>
                <c:pt idx="396">
                  <c:v>192</c:v>
                </c:pt>
                <c:pt idx="397">
                  <c:v>0</c:v>
                </c:pt>
                <c:pt idx="398">
                  <c:v>0</c:v>
                </c:pt>
                <c:pt idx="399">
                  <c:v>136</c:v>
                </c:pt>
                <c:pt idx="400">
                  <c:v>240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136</c:v>
                </c:pt>
                <c:pt idx="405">
                  <c:v>0</c:v>
                </c:pt>
                <c:pt idx="406">
                  <c:v>0</c:v>
                </c:pt>
                <c:pt idx="407">
                  <c:v>80</c:v>
                </c:pt>
                <c:pt idx="408">
                  <c:v>80</c:v>
                </c:pt>
                <c:pt idx="409">
                  <c:v>120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120</c:v>
                </c:pt>
                <c:pt idx="416">
                  <c:v>0</c:v>
                </c:pt>
                <c:pt idx="417">
                  <c:v>0</c:v>
                </c:pt>
                <c:pt idx="418">
                  <c:v>200</c:v>
                </c:pt>
                <c:pt idx="419">
                  <c:v>0</c:v>
                </c:pt>
                <c:pt idx="420">
                  <c:v>120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1616</c:v>
                </c:pt>
                <c:pt idx="433">
                  <c:v>0</c:v>
                </c:pt>
                <c:pt idx="434">
                  <c:v>120</c:v>
                </c:pt>
                <c:pt idx="435">
                  <c:v>280</c:v>
                </c:pt>
                <c:pt idx="436">
                  <c:v>180</c:v>
                </c:pt>
                <c:pt idx="437">
                  <c:v>160</c:v>
                </c:pt>
                <c:pt idx="438">
                  <c:v>0</c:v>
                </c:pt>
                <c:pt idx="439">
                  <c:v>120</c:v>
                </c:pt>
                <c:pt idx="440">
                  <c:v>296</c:v>
                </c:pt>
                <c:pt idx="441">
                  <c:v>240</c:v>
                </c:pt>
                <c:pt idx="442">
                  <c:v>144</c:v>
                </c:pt>
                <c:pt idx="443">
                  <c:v>0</c:v>
                </c:pt>
                <c:pt idx="444">
                  <c:v>120</c:v>
                </c:pt>
                <c:pt idx="445">
                  <c:v>278.39999999999992</c:v>
                </c:pt>
                <c:pt idx="446">
                  <c:v>0</c:v>
                </c:pt>
                <c:pt idx="447">
                  <c:v>400</c:v>
                </c:pt>
                <c:pt idx="448">
                  <c:v>168</c:v>
                </c:pt>
                <c:pt idx="449">
                  <c:v>400</c:v>
                </c:pt>
                <c:pt idx="450">
                  <c:v>280</c:v>
                </c:pt>
                <c:pt idx="451">
                  <c:v>80</c:v>
                </c:pt>
                <c:pt idx="452">
                  <c:v>0</c:v>
                </c:pt>
                <c:pt idx="453">
                  <c:v>0</c:v>
                </c:pt>
                <c:pt idx="454">
                  <c:v>280</c:v>
                </c:pt>
                <c:pt idx="455">
                  <c:v>272</c:v>
                </c:pt>
                <c:pt idx="456">
                  <c:v>0</c:v>
                </c:pt>
                <c:pt idx="457">
                  <c:v>0</c:v>
                </c:pt>
                <c:pt idx="458">
                  <c:v>432</c:v>
                </c:pt>
                <c:pt idx="459">
                  <c:v>240</c:v>
                </c:pt>
                <c:pt idx="460">
                  <c:v>284</c:v>
                </c:pt>
                <c:pt idx="461">
                  <c:v>0</c:v>
                </c:pt>
                <c:pt idx="462">
                  <c:v>160</c:v>
                </c:pt>
                <c:pt idx="463">
                  <c:v>224</c:v>
                </c:pt>
                <c:pt idx="464">
                  <c:v>360</c:v>
                </c:pt>
                <c:pt idx="465">
                  <c:v>0</c:v>
                </c:pt>
                <c:pt idx="466">
                  <c:v>257.60000000000002</c:v>
                </c:pt>
                <c:pt idx="467">
                  <c:v>160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908</c:v>
                </c:pt>
                <c:pt idx="472">
                  <c:v>0</c:v>
                </c:pt>
                <c:pt idx="473">
                  <c:v>476</c:v>
                </c:pt>
                <c:pt idx="474">
                  <c:v>0</c:v>
                </c:pt>
                <c:pt idx="475">
                  <c:v>95.2</c:v>
                </c:pt>
                <c:pt idx="476">
                  <c:v>400</c:v>
                </c:pt>
                <c:pt idx="477">
                  <c:v>0</c:v>
                </c:pt>
                <c:pt idx="478">
                  <c:v>0</c:v>
                </c:pt>
                <c:pt idx="479">
                  <c:v>168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392</c:v>
                </c:pt>
                <c:pt idx="485">
                  <c:v>0</c:v>
                </c:pt>
                <c:pt idx="486">
                  <c:v>25.6</c:v>
                </c:pt>
                <c:pt idx="487">
                  <c:v>0</c:v>
                </c:pt>
                <c:pt idx="488">
                  <c:v>0</c:v>
                </c:pt>
                <c:pt idx="489">
                  <c:v>152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200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1873.6</c:v>
                </c:pt>
                <c:pt idx="519">
                  <c:v>247.2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633.6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52</c:v>
                </c:pt>
                <c:pt idx="541">
                  <c:v>0</c:v>
                </c:pt>
                <c:pt idx="542">
                  <c:v>0</c:v>
                </c:pt>
                <c:pt idx="543">
                  <c:v>24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12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360</c:v>
                </c:pt>
                <c:pt idx="561">
                  <c:v>240</c:v>
                </c:pt>
                <c:pt idx="562">
                  <c:v>120</c:v>
                </c:pt>
                <c:pt idx="563">
                  <c:v>520</c:v>
                </c:pt>
                <c:pt idx="564">
                  <c:v>0</c:v>
                </c:pt>
                <c:pt idx="565">
                  <c:v>160</c:v>
                </c:pt>
                <c:pt idx="566">
                  <c:v>240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360</c:v>
                </c:pt>
                <c:pt idx="571">
                  <c:v>240</c:v>
                </c:pt>
                <c:pt idx="572">
                  <c:v>240</c:v>
                </c:pt>
                <c:pt idx="573">
                  <c:v>0</c:v>
                </c:pt>
                <c:pt idx="574">
                  <c:v>120</c:v>
                </c:pt>
                <c:pt idx="575">
                  <c:v>0</c:v>
                </c:pt>
                <c:pt idx="576">
                  <c:v>12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124</c:v>
                </c:pt>
                <c:pt idx="583">
                  <c:v>0</c:v>
                </c:pt>
                <c:pt idx="584">
                  <c:v>0</c:v>
                </c:pt>
                <c:pt idx="585">
                  <c:v>240</c:v>
                </c:pt>
                <c:pt idx="586">
                  <c:v>240</c:v>
                </c:pt>
                <c:pt idx="587">
                  <c:v>72</c:v>
                </c:pt>
                <c:pt idx="588">
                  <c:v>144</c:v>
                </c:pt>
                <c:pt idx="589">
                  <c:v>0</c:v>
                </c:pt>
                <c:pt idx="590">
                  <c:v>240</c:v>
                </c:pt>
                <c:pt idx="591">
                  <c:v>0</c:v>
                </c:pt>
                <c:pt idx="592">
                  <c:v>0</c:v>
                </c:pt>
                <c:pt idx="593">
                  <c:v>320</c:v>
                </c:pt>
                <c:pt idx="594">
                  <c:v>0</c:v>
                </c:pt>
                <c:pt idx="595">
                  <c:v>0</c:v>
                </c:pt>
                <c:pt idx="596">
                  <c:v>104</c:v>
                </c:pt>
                <c:pt idx="597">
                  <c:v>768</c:v>
                </c:pt>
                <c:pt idx="598">
                  <c:v>0</c:v>
                </c:pt>
                <c:pt idx="599">
                  <c:v>0</c:v>
                </c:pt>
                <c:pt idx="600">
                  <c:v>800</c:v>
                </c:pt>
                <c:pt idx="601">
                  <c:v>0</c:v>
                </c:pt>
                <c:pt idx="602">
                  <c:v>168</c:v>
                </c:pt>
                <c:pt idx="603">
                  <c:v>80</c:v>
                </c:pt>
                <c:pt idx="604">
                  <c:v>168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80</c:v>
                </c:pt>
                <c:pt idx="609">
                  <c:v>0</c:v>
                </c:pt>
                <c:pt idx="610">
                  <c:v>40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80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192</c:v>
                </c:pt>
                <c:pt idx="623">
                  <c:v>200</c:v>
                </c:pt>
                <c:pt idx="624">
                  <c:v>288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216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80</c:v>
                </c:pt>
                <c:pt idx="634">
                  <c:v>40</c:v>
                </c:pt>
                <c:pt idx="635">
                  <c:v>0</c:v>
                </c:pt>
                <c:pt idx="636">
                  <c:v>0</c:v>
                </c:pt>
                <c:pt idx="637">
                  <c:v>320</c:v>
                </c:pt>
                <c:pt idx="638">
                  <c:v>0</c:v>
                </c:pt>
                <c:pt idx="639">
                  <c:v>160</c:v>
                </c:pt>
                <c:pt idx="640">
                  <c:v>120</c:v>
                </c:pt>
                <c:pt idx="641">
                  <c:v>160</c:v>
                </c:pt>
                <c:pt idx="642">
                  <c:v>120</c:v>
                </c:pt>
                <c:pt idx="643">
                  <c:v>1008</c:v>
                </c:pt>
                <c:pt idx="644">
                  <c:v>0</c:v>
                </c:pt>
                <c:pt idx="645">
                  <c:v>200</c:v>
                </c:pt>
                <c:pt idx="646">
                  <c:v>0</c:v>
                </c:pt>
                <c:pt idx="647">
                  <c:v>112</c:v>
                </c:pt>
                <c:pt idx="648">
                  <c:v>60</c:v>
                </c:pt>
                <c:pt idx="649">
                  <c:v>0</c:v>
                </c:pt>
                <c:pt idx="650">
                  <c:v>120</c:v>
                </c:pt>
                <c:pt idx="651">
                  <c:v>0</c:v>
                </c:pt>
                <c:pt idx="652">
                  <c:v>112</c:v>
                </c:pt>
                <c:pt idx="653">
                  <c:v>160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400</c:v>
                </c:pt>
                <c:pt idx="658">
                  <c:v>160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120</c:v>
                </c:pt>
                <c:pt idx="664">
                  <c:v>0</c:v>
                </c:pt>
                <c:pt idx="665">
                  <c:v>40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120</c:v>
                </c:pt>
                <c:pt idx="671">
                  <c:v>0</c:v>
                </c:pt>
                <c:pt idx="672">
                  <c:v>0</c:v>
                </c:pt>
                <c:pt idx="673">
                  <c:v>40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160</c:v>
                </c:pt>
                <c:pt idx="678">
                  <c:v>0</c:v>
                </c:pt>
                <c:pt idx="679">
                  <c:v>3259.2</c:v>
                </c:pt>
                <c:pt idx="680">
                  <c:v>264</c:v>
                </c:pt>
                <c:pt idx="681">
                  <c:v>760</c:v>
                </c:pt>
                <c:pt idx="682">
                  <c:v>0</c:v>
                </c:pt>
                <c:pt idx="683">
                  <c:v>176</c:v>
                </c:pt>
                <c:pt idx="684">
                  <c:v>224</c:v>
                </c:pt>
                <c:pt idx="685">
                  <c:v>120</c:v>
                </c:pt>
                <c:pt idx="686">
                  <c:v>322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122</c:v>
                </c:pt>
                <c:pt idx="692">
                  <c:v>0</c:v>
                </c:pt>
                <c:pt idx="693">
                  <c:v>200</c:v>
                </c:pt>
                <c:pt idx="694">
                  <c:v>0</c:v>
                </c:pt>
                <c:pt idx="695">
                  <c:v>40</c:v>
                </c:pt>
                <c:pt idx="696">
                  <c:v>122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160</c:v>
                </c:pt>
                <c:pt idx="701">
                  <c:v>0</c:v>
                </c:pt>
                <c:pt idx="702">
                  <c:v>200</c:v>
                </c:pt>
                <c:pt idx="703">
                  <c:v>240</c:v>
                </c:pt>
                <c:pt idx="704">
                  <c:v>122</c:v>
                </c:pt>
                <c:pt idx="705">
                  <c:v>0</c:v>
                </c:pt>
                <c:pt idx="706">
                  <c:v>362</c:v>
                </c:pt>
                <c:pt idx="707">
                  <c:v>0</c:v>
                </c:pt>
                <c:pt idx="708">
                  <c:v>428</c:v>
                </c:pt>
                <c:pt idx="709">
                  <c:v>0</c:v>
                </c:pt>
                <c:pt idx="710">
                  <c:v>0</c:v>
                </c:pt>
                <c:pt idx="711">
                  <c:v>122</c:v>
                </c:pt>
                <c:pt idx="712">
                  <c:v>0</c:v>
                </c:pt>
                <c:pt idx="713">
                  <c:v>0</c:v>
                </c:pt>
                <c:pt idx="714">
                  <c:v>452</c:v>
                </c:pt>
                <c:pt idx="715">
                  <c:v>0</c:v>
                </c:pt>
                <c:pt idx="716">
                  <c:v>206</c:v>
                </c:pt>
                <c:pt idx="717">
                  <c:v>0</c:v>
                </c:pt>
                <c:pt idx="718">
                  <c:v>108</c:v>
                </c:pt>
                <c:pt idx="719">
                  <c:v>160</c:v>
                </c:pt>
                <c:pt idx="720">
                  <c:v>0</c:v>
                </c:pt>
                <c:pt idx="721">
                  <c:v>0</c:v>
                </c:pt>
                <c:pt idx="722">
                  <c:v>388</c:v>
                </c:pt>
                <c:pt idx="723">
                  <c:v>240</c:v>
                </c:pt>
                <c:pt idx="724">
                  <c:v>40</c:v>
                </c:pt>
                <c:pt idx="725">
                  <c:v>456</c:v>
                </c:pt>
                <c:pt idx="726">
                  <c:v>0</c:v>
                </c:pt>
                <c:pt idx="727">
                  <c:v>190</c:v>
                </c:pt>
                <c:pt idx="728">
                  <c:v>0</c:v>
                </c:pt>
                <c:pt idx="729">
                  <c:v>0</c:v>
                </c:pt>
                <c:pt idx="730">
                  <c:v>360</c:v>
                </c:pt>
                <c:pt idx="731">
                  <c:v>0</c:v>
                </c:pt>
                <c:pt idx="732">
                  <c:v>122</c:v>
                </c:pt>
                <c:pt idx="733">
                  <c:v>40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122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200</c:v>
                </c:pt>
                <c:pt idx="744">
                  <c:v>240</c:v>
                </c:pt>
                <c:pt idx="745">
                  <c:v>190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242</c:v>
                </c:pt>
                <c:pt idx="751">
                  <c:v>0</c:v>
                </c:pt>
                <c:pt idx="752">
                  <c:v>0</c:v>
                </c:pt>
                <c:pt idx="753">
                  <c:v>400</c:v>
                </c:pt>
                <c:pt idx="754">
                  <c:v>240</c:v>
                </c:pt>
                <c:pt idx="755">
                  <c:v>124.8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125.6</c:v>
                </c:pt>
                <c:pt idx="761">
                  <c:v>0</c:v>
                </c:pt>
                <c:pt idx="762">
                  <c:v>240</c:v>
                </c:pt>
                <c:pt idx="763">
                  <c:v>422.28</c:v>
                </c:pt>
                <c:pt idx="764">
                  <c:v>120</c:v>
                </c:pt>
                <c:pt idx="765">
                  <c:v>908</c:v>
                </c:pt>
                <c:pt idx="766">
                  <c:v>40</c:v>
                </c:pt>
                <c:pt idx="767">
                  <c:v>120</c:v>
                </c:pt>
                <c:pt idx="768">
                  <c:v>120</c:v>
                </c:pt>
                <c:pt idx="769">
                  <c:v>360</c:v>
                </c:pt>
                <c:pt idx="770">
                  <c:v>0</c:v>
                </c:pt>
                <c:pt idx="771">
                  <c:v>40</c:v>
                </c:pt>
                <c:pt idx="772">
                  <c:v>160</c:v>
                </c:pt>
                <c:pt idx="773">
                  <c:v>940</c:v>
                </c:pt>
                <c:pt idx="774">
                  <c:v>480</c:v>
                </c:pt>
                <c:pt idx="775">
                  <c:v>0</c:v>
                </c:pt>
                <c:pt idx="776">
                  <c:v>0</c:v>
                </c:pt>
                <c:pt idx="777">
                  <c:v>120</c:v>
                </c:pt>
                <c:pt idx="778">
                  <c:v>360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120</c:v>
                </c:pt>
                <c:pt idx="784">
                  <c:v>510.4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480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120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640</c:v>
                </c:pt>
                <c:pt idx="800">
                  <c:v>120</c:v>
                </c:pt>
                <c:pt idx="801">
                  <c:v>240</c:v>
                </c:pt>
                <c:pt idx="802">
                  <c:v>0</c:v>
                </c:pt>
                <c:pt idx="803">
                  <c:v>200</c:v>
                </c:pt>
                <c:pt idx="804">
                  <c:v>354.4</c:v>
                </c:pt>
                <c:pt idx="805">
                  <c:v>760</c:v>
                </c:pt>
                <c:pt idx="806">
                  <c:v>129</c:v>
                </c:pt>
                <c:pt idx="807">
                  <c:v>240</c:v>
                </c:pt>
                <c:pt idx="808">
                  <c:v>360</c:v>
                </c:pt>
                <c:pt idx="809">
                  <c:v>120</c:v>
                </c:pt>
                <c:pt idx="810">
                  <c:v>240</c:v>
                </c:pt>
                <c:pt idx="811">
                  <c:v>0</c:v>
                </c:pt>
                <c:pt idx="812">
                  <c:v>400</c:v>
                </c:pt>
                <c:pt idx="813">
                  <c:v>0</c:v>
                </c:pt>
                <c:pt idx="814">
                  <c:v>0</c:v>
                </c:pt>
                <c:pt idx="815">
                  <c:v>480</c:v>
                </c:pt>
                <c:pt idx="816">
                  <c:v>0</c:v>
                </c:pt>
                <c:pt idx="817">
                  <c:v>0</c:v>
                </c:pt>
                <c:pt idx="818">
                  <c:v>16</c:v>
                </c:pt>
                <c:pt idx="819">
                  <c:v>360</c:v>
                </c:pt>
                <c:pt idx="820">
                  <c:v>0</c:v>
                </c:pt>
                <c:pt idx="821">
                  <c:v>0</c:v>
                </c:pt>
                <c:pt idx="822">
                  <c:v>480</c:v>
                </c:pt>
                <c:pt idx="823">
                  <c:v>40</c:v>
                </c:pt>
                <c:pt idx="824">
                  <c:v>0</c:v>
                </c:pt>
                <c:pt idx="825">
                  <c:v>472</c:v>
                </c:pt>
                <c:pt idx="826">
                  <c:v>0</c:v>
                </c:pt>
                <c:pt idx="827">
                  <c:v>240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360</c:v>
                </c:pt>
                <c:pt idx="837">
                  <c:v>360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4104</c:v>
                </c:pt>
                <c:pt idx="844">
                  <c:v>120</c:v>
                </c:pt>
                <c:pt idx="845">
                  <c:v>360</c:v>
                </c:pt>
                <c:pt idx="846">
                  <c:v>3920</c:v>
                </c:pt>
                <c:pt idx="847">
                  <c:v>120</c:v>
                </c:pt>
                <c:pt idx="848">
                  <c:v>232</c:v>
                </c:pt>
                <c:pt idx="849">
                  <c:v>0</c:v>
                </c:pt>
                <c:pt idx="850">
                  <c:v>360</c:v>
                </c:pt>
                <c:pt idx="851">
                  <c:v>120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424</c:v>
                </c:pt>
                <c:pt idx="856">
                  <c:v>415.2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120</c:v>
                </c:pt>
                <c:pt idx="862">
                  <c:v>0</c:v>
                </c:pt>
                <c:pt idx="863">
                  <c:v>480</c:v>
                </c:pt>
                <c:pt idx="864">
                  <c:v>80</c:v>
                </c:pt>
                <c:pt idx="865">
                  <c:v>80</c:v>
                </c:pt>
                <c:pt idx="866">
                  <c:v>320</c:v>
                </c:pt>
                <c:pt idx="867">
                  <c:v>120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192</c:v>
                </c:pt>
                <c:pt idx="872">
                  <c:v>0</c:v>
                </c:pt>
                <c:pt idx="873">
                  <c:v>0</c:v>
                </c:pt>
                <c:pt idx="874">
                  <c:v>112</c:v>
                </c:pt>
                <c:pt idx="875">
                  <c:v>160</c:v>
                </c:pt>
                <c:pt idx="876">
                  <c:v>0</c:v>
                </c:pt>
                <c:pt idx="877">
                  <c:v>120</c:v>
                </c:pt>
                <c:pt idx="878">
                  <c:v>0</c:v>
                </c:pt>
                <c:pt idx="879">
                  <c:v>112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80</c:v>
                </c:pt>
                <c:pt idx="884">
                  <c:v>112</c:v>
                </c:pt>
                <c:pt idx="885">
                  <c:v>0</c:v>
                </c:pt>
                <c:pt idx="886">
                  <c:v>788</c:v>
                </c:pt>
                <c:pt idx="887">
                  <c:v>120</c:v>
                </c:pt>
                <c:pt idx="888">
                  <c:v>0</c:v>
                </c:pt>
                <c:pt idx="889">
                  <c:v>28</c:v>
                </c:pt>
                <c:pt idx="890">
                  <c:v>80</c:v>
                </c:pt>
                <c:pt idx="891">
                  <c:v>192</c:v>
                </c:pt>
                <c:pt idx="892">
                  <c:v>400</c:v>
                </c:pt>
                <c:pt idx="893">
                  <c:v>120</c:v>
                </c:pt>
                <c:pt idx="894">
                  <c:v>512</c:v>
                </c:pt>
                <c:pt idx="895">
                  <c:v>160</c:v>
                </c:pt>
                <c:pt idx="896">
                  <c:v>448</c:v>
                </c:pt>
                <c:pt idx="897">
                  <c:v>80</c:v>
                </c:pt>
                <c:pt idx="898">
                  <c:v>116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341.6</c:v>
                </c:pt>
                <c:pt idx="903">
                  <c:v>116</c:v>
                </c:pt>
                <c:pt idx="904">
                  <c:v>0</c:v>
                </c:pt>
                <c:pt idx="905">
                  <c:v>240</c:v>
                </c:pt>
                <c:pt idx="906">
                  <c:v>0</c:v>
                </c:pt>
                <c:pt idx="907">
                  <c:v>80</c:v>
                </c:pt>
                <c:pt idx="908">
                  <c:v>540</c:v>
                </c:pt>
                <c:pt idx="909">
                  <c:v>112</c:v>
                </c:pt>
                <c:pt idx="910">
                  <c:v>0</c:v>
                </c:pt>
                <c:pt idx="911">
                  <c:v>360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80</c:v>
                </c:pt>
                <c:pt idx="918">
                  <c:v>240</c:v>
                </c:pt>
                <c:pt idx="919">
                  <c:v>0</c:v>
                </c:pt>
                <c:pt idx="920">
                  <c:v>0</c:v>
                </c:pt>
                <c:pt idx="921">
                  <c:v>560</c:v>
                </c:pt>
                <c:pt idx="922">
                  <c:v>80</c:v>
                </c:pt>
                <c:pt idx="923">
                  <c:v>48</c:v>
                </c:pt>
                <c:pt idx="924">
                  <c:v>240</c:v>
                </c:pt>
                <c:pt idx="925">
                  <c:v>0</c:v>
                </c:pt>
                <c:pt idx="926">
                  <c:v>0</c:v>
                </c:pt>
                <c:pt idx="927">
                  <c:v>120</c:v>
                </c:pt>
                <c:pt idx="928">
                  <c:v>120</c:v>
                </c:pt>
                <c:pt idx="929">
                  <c:v>3148</c:v>
                </c:pt>
                <c:pt idx="930">
                  <c:v>1312</c:v>
                </c:pt>
                <c:pt idx="931">
                  <c:v>0</c:v>
                </c:pt>
                <c:pt idx="932">
                  <c:v>0</c:v>
                </c:pt>
                <c:pt idx="933">
                  <c:v>408.24</c:v>
                </c:pt>
                <c:pt idx="934">
                  <c:v>280</c:v>
                </c:pt>
                <c:pt idx="935">
                  <c:v>240</c:v>
                </c:pt>
                <c:pt idx="936">
                  <c:v>0</c:v>
                </c:pt>
                <c:pt idx="937">
                  <c:v>240</c:v>
                </c:pt>
                <c:pt idx="938">
                  <c:v>200</c:v>
                </c:pt>
                <c:pt idx="939">
                  <c:v>72</c:v>
                </c:pt>
                <c:pt idx="940">
                  <c:v>240</c:v>
                </c:pt>
                <c:pt idx="941">
                  <c:v>424</c:v>
                </c:pt>
                <c:pt idx="942">
                  <c:v>120</c:v>
                </c:pt>
                <c:pt idx="943">
                  <c:v>0</c:v>
                </c:pt>
                <c:pt idx="944">
                  <c:v>72</c:v>
                </c:pt>
                <c:pt idx="945">
                  <c:v>240</c:v>
                </c:pt>
                <c:pt idx="946">
                  <c:v>400</c:v>
                </c:pt>
                <c:pt idx="947">
                  <c:v>560</c:v>
                </c:pt>
                <c:pt idx="948">
                  <c:v>184</c:v>
                </c:pt>
                <c:pt idx="949">
                  <c:v>672</c:v>
                </c:pt>
                <c:pt idx="950">
                  <c:v>240</c:v>
                </c:pt>
                <c:pt idx="951">
                  <c:v>400</c:v>
                </c:pt>
                <c:pt idx="952">
                  <c:v>0</c:v>
                </c:pt>
                <c:pt idx="953">
                  <c:v>224</c:v>
                </c:pt>
                <c:pt idx="954">
                  <c:v>112</c:v>
                </c:pt>
                <c:pt idx="955">
                  <c:v>480</c:v>
                </c:pt>
                <c:pt idx="956">
                  <c:v>648</c:v>
                </c:pt>
                <c:pt idx="957">
                  <c:v>72</c:v>
                </c:pt>
                <c:pt idx="958">
                  <c:v>208</c:v>
                </c:pt>
                <c:pt idx="959">
                  <c:v>168</c:v>
                </c:pt>
                <c:pt idx="960">
                  <c:v>596</c:v>
                </c:pt>
                <c:pt idx="961">
                  <c:v>736</c:v>
                </c:pt>
                <c:pt idx="962">
                  <c:v>72</c:v>
                </c:pt>
                <c:pt idx="963">
                  <c:v>240</c:v>
                </c:pt>
                <c:pt idx="964">
                  <c:v>5976</c:v>
                </c:pt>
                <c:pt idx="965">
                  <c:v>116</c:v>
                </c:pt>
                <c:pt idx="966">
                  <c:v>1160</c:v>
                </c:pt>
                <c:pt idx="967">
                  <c:v>232</c:v>
                </c:pt>
                <c:pt idx="968">
                  <c:v>916</c:v>
                </c:pt>
                <c:pt idx="969">
                  <c:v>160</c:v>
                </c:pt>
                <c:pt idx="970">
                  <c:v>792</c:v>
                </c:pt>
                <c:pt idx="971">
                  <c:v>0</c:v>
                </c:pt>
                <c:pt idx="972">
                  <c:v>48</c:v>
                </c:pt>
                <c:pt idx="973">
                  <c:v>704</c:v>
                </c:pt>
                <c:pt idx="974">
                  <c:v>192</c:v>
                </c:pt>
                <c:pt idx="975">
                  <c:v>1200</c:v>
                </c:pt>
                <c:pt idx="976">
                  <c:v>232</c:v>
                </c:pt>
                <c:pt idx="977">
                  <c:v>32</c:v>
                </c:pt>
                <c:pt idx="978">
                  <c:v>400</c:v>
                </c:pt>
                <c:pt idx="979">
                  <c:v>0</c:v>
                </c:pt>
                <c:pt idx="980">
                  <c:v>1064</c:v>
                </c:pt>
                <c:pt idx="981">
                  <c:v>232</c:v>
                </c:pt>
                <c:pt idx="982">
                  <c:v>0</c:v>
                </c:pt>
                <c:pt idx="983">
                  <c:v>0</c:v>
                </c:pt>
                <c:pt idx="984">
                  <c:v>368</c:v>
                </c:pt>
                <c:pt idx="985">
                  <c:v>1064</c:v>
                </c:pt>
                <c:pt idx="986">
                  <c:v>232</c:v>
                </c:pt>
                <c:pt idx="987">
                  <c:v>0</c:v>
                </c:pt>
                <c:pt idx="988">
                  <c:v>160</c:v>
                </c:pt>
                <c:pt idx="989">
                  <c:v>744</c:v>
                </c:pt>
                <c:pt idx="990">
                  <c:v>880</c:v>
                </c:pt>
                <c:pt idx="991">
                  <c:v>184</c:v>
                </c:pt>
                <c:pt idx="992">
                  <c:v>0</c:v>
                </c:pt>
                <c:pt idx="993">
                  <c:v>440</c:v>
                </c:pt>
                <c:pt idx="994">
                  <c:v>520</c:v>
                </c:pt>
                <c:pt idx="995">
                  <c:v>448</c:v>
                </c:pt>
                <c:pt idx="996">
                  <c:v>184</c:v>
                </c:pt>
                <c:pt idx="997">
                  <c:v>0</c:v>
                </c:pt>
                <c:pt idx="998">
                  <c:v>0</c:v>
                </c:pt>
                <c:pt idx="999">
                  <c:v>632</c:v>
                </c:pt>
                <c:pt idx="1000">
                  <c:v>400</c:v>
                </c:pt>
                <c:pt idx="1001">
                  <c:v>232</c:v>
                </c:pt>
                <c:pt idx="1002">
                  <c:v>0</c:v>
                </c:pt>
                <c:pt idx="1003">
                  <c:v>0</c:v>
                </c:pt>
                <c:pt idx="1004">
                  <c:v>520</c:v>
                </c:pt>
                <c:pt idx="1005">
                  <c:v>400</c:v>
                </c:pt>
                <c:pt idx="1006">
                  <c:v>0</c:v>
                </c:pt>
                <c:pt idx="1007">
                  <c:v>208</c:v>
                </c:pt>
                <c:pt idx="1008">
                  <c:v>384</c:v>
                </c:pt>
                <c:pt idx="1009">
                  <c:v>336</c:v>
                </c:pt>
                <c:pt idx="1010">
                  <c:v>416</c:v>
                </c:pt>
                <c:pt idx="1011">
                  <c:v>248</c:v>
                </c:pt>
                <c:pt idx="1012">
                  <c:v>208</c:v>
                </c:pt>
                <c:pt idx="1013">
                  <c:v>428</c:v>
                </c:pt>
                <c:pt idx="1014">
                  <c:v>336</c:v>
                </c:pt>
                <c:pt idx="1015">
                  <c:v>0</c:v>
                </c:pt>
                <c:pt idx="1016">
                  <c:v>416</c:v>
                </c:pt>
                <c:pt idx="1017">
                  <c:v>0</c:v>
                </c:pt>
                <c:pt idx="1018">
                  <c:v>584</c:v>
                </c:pt>
                <c:pt idx="1019">
                  <c:v>336</c:v>
                </c:pt>
                <c:pt idx="1020">
                  <c:v>44</c:v>
                </c:pt>
                <c:pt idx="1021">
                  <c:v>184</c:v>
                </c:pt>
                <c:pt idx="1022">
                  <c:v>0</c:v>
                </c:pt>
                <c:pt idx="1023">
                  <c:v>480</c:v>
                </c:pt>
                <c:pt idx="1024">
                  <c:v>612</c:v>
                </c:pt>
                <c:pt idx="1025">
                  <c:v>444</c:v>
                </c:pt>
                <c:pt idx="1026">
                  <c:v>0</c:v>
                </c:pt>
                <c:pt idx="1027">
                  <c:v>112</c:v>
                </c:pt>
                <c:pt idx="1028">
                  <c:v>64</c:v>
                </c:pt>
                <c:pt idx="1029">
                  <c:v>216</c:v>
                </c:pt>
                <c:pt idx="1030">
                  <c:v>444</c:v>
                </c:pt>
                <c:pt idx="1031">
                  <c:v>280</c:v>
                </c:pt>
                <c:pt idx="1032">
                  <c:v>108</c:v>
                </c:pt>
                <c:pt idx="1033">
                  <c:v>0</c:v>
                </c:pt>
                <c:pt idx="1034">
                  <c:v>0</c:v>
                </c:pt>
                <c:pt idx="1035">
                  <c:v>108</c:v>
                </c:pt>
                <c:pt idx="1036">
                  <c:v>0</c:v>
                </c:pt>
                <c:pt idx="1037">
                  <c:v>108</c:v>
                </c:pt>
                <c:pt idx="1038">
                  <c:v>172</c:v>
                </c:pt>
                <c:pt idx="1039">
                  <c:v>40</c:v>
                </c:pt>
                <c:pt idx="1040">
                  <c:v>64</c:v>
                </c:pt>
                <c:pt idx="1041">
                  <c:v>40</c:v>
                </c:pt>
                <c:pt idx="1042">
                  <c:v>160</c:v>
                </c:pt>
                <c:pt idx="1043">
                  <c:v>0</c:v>
                </c:pt>
                <c:pt idx="1044">
                  <c:v>280.8</c:v>
                </c:pt>
                <c:pt idx="1045">
                  <c:v>40</c:v>
                </c:pt>
                <c:pt idx="1046">
                  <c:v>40</c:v>
                </c:pt>
                <c:pt idx="1047">
                  <c:v>32</c:v>
                </c:pt>
                <c:pt idx="1048">
                  <c:v>188</c:v>
                </c:pt>
                <c:pt idx="1049">
                  <c:v>496.8</c:v>
                </c:pt>
                <c:pt idx="1050">
                  <c:v>0</c:v>
                </c:pt>
                <c:pt idx="1051">
                  <c:v>88</c:v>
                </c:pt>
                <c:pt idx="1052">
                  <c:v>0</c:v>
                </c:pt>
                <c:pt idx="1053">
                  <c:v>0</c:v>
                </c:pt>
                <c:pt idx="1054">
                  <c:v>280.8</c:v>
                </c:pt>
                <c:pt idx="1055">
                  <c:v>128.80000000000001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680.8</c:v>
                </c:pt>
                <c:pt idx="1060">
                  <c:v>112</c:v>
                </c:pt>
                <c:pt idx="1061">
                  <c:v>120</c:v>
                </c:pt>
                <c:pt idx="1062">
                  <c:v>0</c:v>
                </c:pt>
                <c:pt idx="1063">
                  <c:v>0</c:v>
                </c:pt>
                <c:pt idx="1064">
                  <c:v>400.8</c:v>
                </c:pt>
                <c:pt idx="1065">
                  <c:v>0</c:v>
                </c:pt>
                <c:pt idx="1066">
                  <c:v>120</c:v>
                </c:pt>
                <c:pt idx="1067">
                  <c:v>0</c:v>
                </c:pt>
                <c:pt idx="1068">
                  <c:v>1112</c:v>
                </c:pt>
                <c:pt idx="1069">
                  <c:v>280.8</c:v>
                </c:pt>
                <c:pt idx="1070">
                  <c:v>0</c:v>
                </c:pt>
                <c:pt idx="1071">
                  <c:v>80</c:v>
                </c:pt>
                <c:pt idx="1072">
                  <c:v>903.2</c:v>
                </c:pt>
                <c:pt idx="1073">
                  <c:v>280.8</c:v>
                </c:pt>
                <c:pt idx="1074">
                  <c:v>0</c:v>
                </c:pt>
                <c:pt idx="1075">
                  <c:v>0</c:v>
                </c:pt>
                <c:pt idx="1076">
                  <c:v>80</c:v>
                </c:pt>
                <c:pt idx="1077">
                  <c:v>0</c:v>
                </c:pt>
                <c:pt idx="1078">
                  <c:v>280.8</c:v>
                </c:pt>
                <c:pt idx="1079">
                  <c:v>160</c:v>
                </c:pt>
                <c:pt idx="1080">
                  <c:v>0</c:v>
                </c:pt>
                <c:pt idx="1081">
                  <c:v>200</c:v>
                </c:pt>
                <c:pt idx="1082">
                  <c:v>0</c:v>
                </c:pt>
                <c:pt idx="1083">
                  <c:v>280.8</c:v>
                </c:pt>
                <c:pt idx="1084">
                  <c:v>80</c:v>
                </c:pt>
                <c:pt idx="1085">
                  <c:v>0</c:v>
                </c:pt>
                <c:pt idx="1086">
                  <c:v>0</c:v>
                </c:pt>
                <c:pt idx="1087">
                  <c:v>66.8</c:v>
                </c:pt>
                <c:pt idx="1088">
                  <c:v>480.8</c:v>
                </c:pt>
                <c:pt idx="1089">
                  <c:v>40</c:v>
                </c:pt>
                <c:pt idx="1090">
                  <c:v>0</c:v>
                </c:pt>
                <c:pt idx="1091">
                  <c:v>88</c:v>
                </c:pt>
                <c:pt idx="1092">
                  <c:v>240</c:v>
                </c:pt>
                <c:pt idx="1093">
                  <c:v>520.79999999999995</c:v>
                </c:pt>
                <c:pt idx="1094">
                  <c:v>40</c:v>
                </c:pt>
                <c:pt idx="1095">
                  <c:v>0</c:v>
                </c:pt>
                <c:pt idx="1096">
                  <c:v>1384</c:v>
                </c:pt>
                <c:pt idx="1097">
                  <c:v>440.8</c:v>
                </c:pt>
                <c:pt idx="1098">
                  <c:v>40</c:v>
                </c:pt>
                <c:pt idx="1099">
                  <c:v>0</c:v>
                </c:pt>
                <c:pt idx="1100">
                  <c:v>348</c:v>
                </c:pt>
                <c:pt idx="1101">
                  <c:v>364</c:v>
                </c:pt>
                <c:pt idx="1102">
                  <c:v>0</c:v>
                </c:pt>
                <c:pt idx="1103">
                  <c:v>0</c:v>
                </c:pt>
                <c:pt idx="1104">
                  <c:v>344</c:v>
                </c:pt>
                <c:pt idx="1105">
                  <c:v>0</c:v>
                </c:pt>
                <c:pt idx="1106">
                  <c:v>291.2</c:v>
                </c:pt>
                <c:pt idx="1107">
                  <c:v>0</c:v>
                </c:pt>
                <c:pt idx="1108">
                  <c:v>0</c:v>
                </c:pt>
                <c:pt idx="1109">
                  <c:v>104</c:v>
                </c:pt>
                <c:pt idx="1110">
                  <c:v>0</c:v>
                </c:pt>
                <c:pt idx="1111">
                  <c:v>291.2</c:v>
                </c:pt>
                <c:pt idx="1112">
                  <c:v>0</c:v>
                </c:pt>
                <c:pt idx="1113">
                  <c:v>0</c:v>
                </c:pt>
                <c:pt idx="1114">
                  <c:v>104</c:v>
                </c:pt>
                <c:pt idx="1115">
                  <c:v>72</c:v>
                </c:pt>
                <c:pt idx="1116">
                  <c:v>291.2</c:v>
                </c:pt>
                <c:pt idx="1117">
                  <c:v>0</c:v>
                </c:pt>
                <c:pt idx="1118">
                  <c:v>0</c:v>
                </c:pt>
                <c:pt idx="1119">
                  <c:v>12</c:v>
                </c:pt>
                <c:pt idx="1120">
                  <c:v>854.4</c:v>
                </c:pt>
                <c:pt idx="1121">
                  <c:v>419.2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56</c:v>
                </c:pt>
                <c:pt idx="1126">
                  <c:v>291.2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56</c:v>
                </c:pt>
                <c:pt idx="1131">
                  <c:v>291.2</c:v>
                </c:pt>
                <c:pt idx="1132">
                  <c:v>224</c:v>
                </c:pt>
                <c:pt idx="1133">
                  <c:v>432</c:v>
                </c:pt>
                <c:pt idx="1134">
                  <c:v>40</c:v>
                </c:pt>
                <c:pt idx="1135">
                  <c:v>56</c:v>
                </c:pt>
                <c:pt idx="1136">
                  <c:v>291.2</c:v>
                </c:pt>
                <c:pt idx="1137">
                  <c:v>0</c:v>
                </c:pt>
                <c:pt idx="1138">
                  <c:v>1895.98</c:v>
                </c:pt>
                <c:pt idx="1139">
                  <c:v>224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80</c:v>
                </c:pt>
                <c:pt idx="1145">
                  <c:v>0</c:v>
                </c:pt>
                <c:pt idx="1146">
                  <c:v>495.2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301.60000000000002</c:v>
                </c:pt>
                <c:pt idx="1152">
                  <c:v>0</c:v>
                </c:pt>
                <c:pt idx="1153">
                  <c:v>80</c:v>
                </c:pt>
                <c:pt idx="1154">
                  <c:v>0</c:v>
                </c:pt>
                <c:pt idx="1155">
                  <c:v>0</c:v>
                </c:pt>
                <c:pt idx="1156">
                  <c:v>301.60000000000002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304</c:v>
                </c:pt>
                <c:pt idx="1166">
                  <c:v>0</c:v>
                </c:pt>
                <c:pt idx="1167">
                  <c:v>0</c:v>
                </c:pt>
                <c:pt idx="1168">
                  <c:v>80</c:v>
                </c:pt>
                <c:pt idx="1169">
                  <c:v>0</c:v>
                </c:pt>
                <c:pt idx="1170">
                  <c:v>33.6</c:v>
                </c:pt>
                <c:pt idx="1171">
                  <c:v>68</c:v>
                </c:pt>
                <c:pt idx="1172">
                  <c:v>544</c:v>
                </c:pt>
                <c:pt idx="1173">
                  <c:v>40</c:v>
                </c:pt>
                <c:pt idx="1174">
                  <c:v>0</c:v>
                </c:pt>
                <c:pt idx="1175">
                  <c:v>0</c:v>
                </c:pt>
                <c:pt idx="1176">
                  <c:v>388</c:v>
                </c:pt>
                <c:pt idx="1177">
                  <c:v>0</c:v>
                </c:pt>
                <c:pt idx="1178">
                  <c:v>3560</c:v>
                </c:pt>
                <c:pt idx="1179">
                  <c:v>1436</c:v>
                </c:pt>
                <c:pt idx="1180">
                  <c:v>1057.5999999999999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316.8</c:v>
                </c:pt>
                <c:pt idx="1185">
                  <c:v>33.6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416.8</c:v>
                </c:pt>
                <c:pt idx="1190">
                  <c:v>33.6</c:v>
                </c:pt>
                <c:pt idx="1191">
                  <c:v>0</c:v>
                </c:pt>
                <c:pt idx="1192">
                  <c:v>0</c:v>
                </c:pt>
                <c:pt idx="1193">
                  <c:v>152</c:v>
                </c:pt>
                <c:pt idx="1194">
                  <c:v>516.79999999999995</c:v>
                </c:pt>
                <c:pt idx="1195">
                  <c:v>0</c:v>
                </c:pt>
                <c:pt idx="1196">
                  <c:v>33.6</c:v>
                </c:pt>
                <c:pt idx="1197">
                  <c:v>0</c:v>
                </c:pt>
                <c:pt idx="1198">
                  <c:v>264</c:v>
                </c:pt>
                <c:pt idx="1199">
                  <c:v>0</c:v>
                </c:pt>
                <c:pt idx="1200">
                  <c:v>0</c:v>
                </c:pt>
                <c:pt idx="1201">
                  <c:v>316.8</c:v>
                </c:pt>
                <c:pt idx="1202">
                  <c:v>0</c:v>
                </c:pt>
                <c:pt idx="1203">
                  <c:v>0</c:v>
                </c:pt>
                <c:pt idx="1204">
                  <c:v>30.4</c:v>
                </c:pt>
                <c:pt idx="1205">
                  <c:v>33.6</c:v>
                </c:pt>
                <c:pt idx="1206">
                  <c:v>316.8</c:v>
                </c:pt>
                <c:pt idx="1207">
                  <c:v>233.6</c:v>
                </c:pt>
                <c:pt idx="1208">
                  <c:v>30.4</c:v>
                </c:pt>
                <c:pt idx="1209">
                  <c:v>0</c:v>
                </c:pt>
                <c:pt idx="1210">
                  <c:v>80</c:v>
                </c:pt>
                <c:pt idx="1211">
                  <c:v>927.2</c:v>
                </c:pt>
                <c:pt idx="1212">
                  <c:v>177.6</c:v>
                </c:pt>
                <c:pt idx="1213">
                  <c:v>2265.6</c:v>
                </c:pt>
                <c:pt idx="1214">
                  <c:v>40</c:v>
                </c:pt>
                <c:pt idx="1215">
                  <c:v>0</c:v>
                </c:pt>
                <c:pt idx="1216">
                  <c:v>0</c:v>
                </c:pt>
                <c:pt idx="1217">
                  <c:v>369.6</c:v>
                </c:pt>
                <c:pt idx="1218">
                  <c:v>528</c:v>
                </c:pt>
                <c:pt idx="1219">
                  <c:v>1424</c:v>
                </c:pt>
                <c:pt idx="1220">
                  <c:v>409.6</c:v>
                </c:pt>
                <c:pt idx="1221">
                  <c:v>20</c:v>
                </c:pt>
                <c:pt idx="1222">
                  <c:v>0</c:v>
                </c:pt>
                <c:pt idx="1223">
                  <c:v>167.2</c:v>
                </c:pt>
                <c:pt idx="1224">
                  <c:v>0</c:v>
                </c:pt>
                <c:pt idx="1225">
                  <c:v>673.6</c:v>
                </c:pt>
                <c:pt idx="1226">
                  <c:v>320</c:v>
                </c:pt>
                <c:pt idx="1227">
                  <c:v>0</c:v>
                </c:pt>
                <c:pt idx="1228">
                  <c:v>87.2</c:v>
                </c:pt>
                <c:pt idx="1229">
                  <c:v>220</c:v>
                </c:pt>
                <c:pt idx="1230">
                  <c:v>515.20000000000005</c:v>
                </c:pt>
                <c:pt idx="1231">
                  <c:v>240</c:v>
                </c:pt>
                <c:pt idx="1232">
                  <c:v>0</c:v>
                </c:pt>
                <c:pt idx="1233">
                  <c:v>0</c:v>
                </c:pt>
                <c:pt idx="1234">
                  <c:v>87.2</c:v>
                </c:pt>
                <c:pt idx="1235">
                  <c:v>833.6</c:v>
                </c:pt>
                <c:pt idx="1236">
                  <c:v>80</c:v>
                </c:pt>
                <c:pt idx="1237">
                  <c:v>0</c:v>
                </c:pt>
                <c:pt idx="1238">
                  <c:v>240</c:v>
                </c:pt>
                <c:pt idx="1239">
                  <c:v>231.2</c:v>
                </c:pt>
                <c:pt idx="1240">
                  <c:v>820</c:v>
                </c:pt>
                <c:pt idx="1241">
                  <c:v>0</c:v>
                </c:pt>
                <c:pt idx="1242">
                  <c:v>0</c:v>
                </c:pt>
                <c:pt idx="1243">
                  <c:v>320</c:v>
                </c:pt>
                <c:pt idx="1244">
                  <c:v>87.2</c:v>
                </c:pt>
                <c:pt idx="1245">
                  <c:v>320</c:v>
                </c:pt>
                <c:pt idx="1246">
                  <c:v>0</c:v>
                </c:pt>
                <c:pt idx="1247">
                  <c:v>120</c:v>
                </c:pt>
                <c:pt idx="1248">
                  <c:v>480</c:v>
                </c:pt>
                <c:pt idx="1249">
                  <c:v>27.2</c:v>
                </c:pt>
                <c:pt idx="1250">
                  <c:v>368</c:v>
                </c:pt>
                <c:pt idx="1251">
                  <c:v>0</c:v>
                </c:pt>
                <c:pt idx="1252">
                  <c:v>165.6</c:v>
                </c:pt>
                <c:pt idx="1253">
                  <c:v>0</c:v>
                </c:pt>
                <c:pt idx="1254">
                  <c:v>320</c:v>
                </c:pt>
                <c:pt idx="1255">
                  <c:v>48</c:v>
                </c:pt>
                <c:pt idx="1256">
                  <c:v>353.6</c:v>
                </c:pt>
                <c:pt idx="1257">
                  <c:v>165.6</c:v>
                </c:pt>
                <c:pt idx="1258">
                  <c:v>40</c:v>
                </c:pt>
                <c:pt idx="1259">
                  <c:v>0</c:v>
                </c:pt>
                <c:pt idx="1260">
                  <c:v>0</c:v>
                </c:pt>
                <c:pt idx="1261">
                  <c:v>353.6</c:v>
                </c:pt>
                <c:pt idx="1262">
                  <c:v>213.6</c:v>
                </c:pt>
                <c:pt idx="1263">
                  <c:v>40</c:v>
                </c:pt>
                <c:pt idx="1264">
                  <c:v>0</c:v>
                </c:pt>
                <c:pt idx="1265">
                  <c:v>48</c:v>
                </c:pt>
                <c:pt idx="1266">
                  <c:v>553.6</c:v>
                </c:pt>
                <c:pt idx="1267">
                  <c:v>48</c:v>
                </c:pt>
                <c:pt idx="1268">
                  <c:v>0</c:v>
                </c:pt>
                <c:pt idx="1269">
                  <c:v>400</c:v>
                </c:pt>
                <c:pt idx="1270">
                  <c:v>0</c:v>
                </c:pt>
                <c:pt idx="1271">
                  <c:v>353.6</c:v>
                </c:pt>
                <c:pt idx="1272">
                  <c:v>64</c:v>
                </c:pt>
                <c:pt idx="1273">
                  <c:v>0</c:v>
                </c:pt>
                <c:pt idx="1274">
                  <c:v>400</c:v>
                </c:pt>
                <c:pt idx="1275">
                  <c:v>0</c:v>
                </c:pt>
                <c:pt idx="1276">
                  <c:v>353.6</c:v>
                </c:pt>
                <c:pt idx="1277">
                  <c:v>64</c:v>
                </c:pt>
                <c:pt idx="1278">
                  <c:v>126.4</c:v>
                </c:pt>
                <c:pt idx="1279">
                  <c:v>400</c:v>
                </c:pt>
                <c:pt idx="1280">
                  <c:v>0</c:v>
                </c:pt>
                <c:pt idx="1281">
                  <c:v>353.6</c:v>
                </c:pt>
                <c:pt idx="1282">
                  <c:v>160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360</c:v>
                </c:pt>
                <c:pt idx="1287">
                  <c:v>120</c:v>
                </c:pt>
                <c:pt idx="1288">
                  <c:v>48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1360</c:v>
                </c:pt>
                <c:pt idx="1293">
                  <c:v>432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160</c:v>
                </c:pt>
                <c:pt idx="1298">
                  <c:v>408</c:v>
                </c:pt>
                <c:pt idx="1299">
                  <c:v>80</c:v>
                </c:pt>
                <c:pt idx="1300">
                  <c:v>396.8</c:v>
                </c:pt>
                <c:pt idx="1301">
                  <c:v>0</c:v>
                </c:pt>
                <c:pt idx="1302">
                  <c:v>208</c:v>
                </c:pt>
                <c:pt idx="1303">
                  <c:v>360</c:v>
                </c:pt>
                <c:pt idx="1304">
                  <c:v>292</c:v>
                </c:pt>
                <c:pt idx="1305">
                  <c:v>0</c:v>
                </c:pt>
                <c:pt idx="1306">
                  <c:v>260.8</c:v>
                </c:pt>
                <c:pt idx="1307">
                  <c:v>186.4</c:v>
                </c:pt>
              </c:numCache>
            </c:numRef>
          </c:val>
        </c:ser>
        <c:ser>
          <c:idx val="2"/>
          <c:order val="2"/>
          <c:tx>
            <c:strRef>
              <c:f>Лист4!$D$53</c:f>
              <c:strCache>
                <c:ptCount val="1"/>
                <c:pt idx="0">
                  <c:v>от 8 до 30 дн.</c:v>
                </c:pt>
              </c:strCache>
            </c:strRef>
          </c:tx>
          <c:cat>
            <c:numRef>
              <c:f>Лист4!$A$54:$A$1361</c:f>
              <c:numCache>
                <c:formatCode>dd/mm/yyyy</c:formatCode>
                <c:ptCount val="1308"/>
                <c:pt idx="0">
                  <c:v>42279</c:v>
                </c:pt>
                <c:pt idx="1">
                  <c:v>42278</c:v>
                </c:pt>
                <c:pt idx="2">
                  <c:v>42277</c:v>
                </c:pt>
                <c:pt idx="3">
                  <c:v>42276</c:v>
                </c:pt>
                <c:pt idx="4">
                  <c:v>42275</c:v>
                </c:pt>
                <c:pt idx="5">
                  <c:v>42272</c:v>
                </c:pt>
                <c:pt idx="6">
                  <c:v>42271</c:v>
                </c:pt>
                <c:pt idx="7">
                  <c:v>42270</c:v>
                </c:pt>
                <c:pt idx="8">
                  <c:v>42269</c:v>
                </c:pt>
                <c:pt idx="9">
                  <c:v>42268</c:v>
                </c:pt>
                <c:pt idx="10">
                  <c:v>42265</c:v>
                </c:pt>
                <c:pt idx="11">
                  <c:v>42264</c:v>
                </c:pt>
                <c:pt idx="12">
                  <c:v>42263</c:v>
                </c:pt>
                <c:pt idx="13">
                  <c:v>42262</c:v>
                </c:pt>
                <c:pt idx="14">
                  <c:v>42261</c:v>
                </c:pt>
                <c:pt idx="15">
                  <c:v>42258</c:v>
                </c:pt>
                <c:pt idx="16">
                  <c:v>42257</c:v>
                </c:pt>
                <c:pt idx="17">
                  <c:v>42256</c:v>
                </c:pt>
                <c:pt idx="18">
                  <c:v>42255</c:v>
                </c:pt>
                <c:pt idx="19">
                  <c:v>42254</c:v>
                </c:pt>
                <c:pt idx="20">
                  <c:v>42251</c:v>
                </c:pt>
                <c:pt idx="21">
                  <c:v>42250</c:v>
                </c:pt>
                <c:pt idx="22">
                  <c:v>42249</c:v>
                </c:pt>
                <c:pt idx="23">
                  <c:v>42248</c:v>
                </c:pt>
                <c:pt idx="24">
                  <c:v>42247</c:v>
                </c:pt>
                <c:pt idx="25">
                  <c:v>42244</c:v>
                </c:pt>
                <c:pt idx="26">
                  <c:v>42243</c:v>
                </c:pt>
                <c:pt idx="27">
                  <c:v>42242</c:v>
                </c:pt>
                <c:pt idx="28">
                  <c:v>42241</c:v>
                </c:pt>
                <c:pt idx="29">
                  <c:v>42240</c:v>
                </c:pt>
                <c:pt idx="30">
                  <c:v>42237</c:v>
                </c:pt>
                <c:pt idx="31">
                  <c:v>42236</c:v>
                </c:pt>
                <c:pt idx="32">
                  <c:v>42235</c:v>
                </c:pt>
                <c:pt idx="33">
                  <c:v>42234</c:v>
                </c:pt>
                <c:pt idx="34">
                  <c:v>42233</c:v>
                </c:pt>
                <c:pt idx="35">
                  <c:v>42230</c:v>
                </c:pt>
                <c:pt idx="36">
                  <c:v>42229</c:v>
                </c:pt>
                <c:pt idx="37">
                  <c:v>42228</c:v>
                </c:pt>
                <c:pt idx="38">
                  <c:v>42227</c:v>
                </c:pt>
                <c:pt idx="39">
                  <c:v>42226</c:v>
                </c:pt>
                <c:pt idx="40">
                  <c:v>42223</c:v>
                </c:pt>
                <c:pt idx="41">
                  <c:v>42222</c:v>
                </c:pt>
                <c:pt idx="42">
                  <c:v>42221</c:v>
                </c:pt>
                <c:pt idx="43">
                  <c:v>42220</c:v>
                </c:pt>
                <c:pt idx="44">
                  <c:v>42219</c:v>
                </c:pt>
                <c:pt idx="45">
                  <c:v>42216</c:v>
                </c:pt>
                <c:pt idx="46">
                  <c:v>42215</c:v>
                </c:pt>
                <c:pt idx="47">
                  <c:v>42214</c:v>
                </c:pt>
                <c:pt idx="48">
                  <c:v>42213</c:v>
                </c:pt>
                <c:pt idx="49">
                  <c:v>42212</c:v>
                </c:pt>
                <c:pt idx="50">
                  <c:v>42209</c:v>
                </c:pt>
                <c:pt idx="51">
                  <c:v>42208</c:v>
                </c:pt>
                <c:pt idx="52">
                  <c:v>42207</c:v>
                </c:pt>
                <c:pt idx="53">
                  <c:v>42206</c:v>
                </c:pt>
                <c:pt idx="54">
                  <c:v>42205</c:v>
                </c:pt>
                <c:pt idx="55">
                  <c:v>42202</c:v>
                </c:pt>
                <c:pt idx="56">
                  <c:v>42201</c:v>
                </c:pt>
                <c:pt idx="57">
                  <c:v>42200</c:v>
                </c:pt>
                <c:pt idx="58">
                  <c:v>42199</c:v>
                </c:pt>
                <c:pt idx="59">
                  <c:v>42198</c:v>
                </c:pt>
                <c:pt idx="60">
                  <c:v>42195</c:v>
                </c:pt>
                <c:pt idx="61">
                  <c:v>42194</c:v>
                </c:pt>
                <c:pt idx="62">
                  <c:v>42193</c:v>
                </c:pt>
                <c:pt idx="63">
                  <c:v>42192</c:v>
                </c:pt>
                <c:pt idx="64">
                  <c:v>42191</c:v>
                </c:pt>
                <c:pt idx="65">
                  <c:v>42188</c:v>
                </c:pt>
                <c:pt idx="66">
                  <c:v>42187</c:v>
                </c:pt>
                <c:pt idx="67">
                  <c:v>42186</c:v>
                </c:pt>
                <c:pt idx="68">
                  <c:v>42185</c:v>
                </c:pt>
                <c:pt idx="69">
                  <c:v>42184</c:v>
                </c:pt>
                <c:pt idx="70">
                  <c:v>42181</c:v>
                </c:pt>
                <c:pt idx="71">
                  <c:v>42180</c:v>
                </c:pt>
                <c:pt idx="72">
                  <c:v>42179</c:v>
                </c:pt>
                <c:pt idx="73">
                  <c:v>42178</c:v>
                </c:pt>
                <c:pt idx="74">
                  <c:v>42177</c:v>
                </c:pt>
                <c:pt idx="75">
                  <c:v>42174</c:v>
                </c:pt>
                <c:pt idx="76">
                  <c:v>42173</c:v>
                </c:pt>
                <c:pt idx="77">
                  <c:v>42172</c:v>
                </c:pt>
                <c:pt idx="78">
                  <c:v>42171</c:v>
                </c:pt>
                <c:pt idx="79">
                  <c:v>42170</c:v>
                </c:pt>
                <c:pt idx="80">
                  <c:v>42166</c:v>
                </c:pt>
                <c:pt idx="81">
                  <c:v>42165</c:v>
                </c:pt>
                <c:pt idx="82">
                  <c:v>42164</c:v>
                </c:pt>
                <c:pt idx="83">
                  <c:v>42163</c:v>
                </c:pt>
                <c:pt idx="84">
                  <c:v>42160</c:v>
                </c:pt>
                <c:pt idx="85">
                  <c:v>42159</c:v>
                </c:pt>
                <c:pt idx="86">
                  <c:v>42158</c:v>
                </c:pt>
                <c:pt idx="87">
                  <c:v>42157</c:v>
                </c:pt>
                <c:pt idx="88">
                  <c:v>42156</c:v>
                </c:pt>
                <c:pt idx="89">
                  <c:v>42153</c:v>
                </c:pt>
                <c:pt idx="90">
                  <c:v>42152</c:v>
                </c:pt>
                <c:pt idx="91">
                  <c:v>42151</c:v>
                </c:pt>
                <c:pt idx="92">
                  <c:v>42150</c:v>
                </c:pt>
                <c:pt idx="93">
                  <c:v>42149</c:v>
                </c:pt>
                <c:pt idx="94">
                  <c:v>42146</c:v>
                </c:pt>
                <c:pt idx="95">
                  <c:v>42145</c:v>
                </c:pt>
                <c:pt idx="96">
                  <c:v>42144</c:v>
                </c:pt>
                <c:pt idx="97">
                  <c:v>42143</c:v>
                </c:pt>
                <c:pt idx="98">
                  <c:v>42142</c:v>
                </c:pt>
                <c:pt idx="99">
                  <c:v>42139</c:v>
                </c:pt>
                <c:pt idx="100">
                  <c:v>42138</c:v>
                </c:pt>
                <c:pt idx="101">
                  <c:v>42137</c:v>
                </c:pt>
                <c:pt idx="102">
                  <c:v>42136</c:v>
                </c:pt>
                <c:pt idx="103">
                  <c:v>42132</c:v>
                </c:pt>
                <c:pt idx="104">
                  <c:v>42131</c:v>
                </c:pt>
                <c:pt idx="105">
                  <c:v>42130</c:v>
                </c:pt>
                <c:pt idx="106">
                  <c:v>42129</c:v>
                </c:pt>
                <c:pt idx="107">
                  <c:v>42124</c:v>
                </c:pt>
                <c:pt idx="108">
                  <c:v>42123</c:v>
                </c:pt>
                <c:pt idx="109">
                  <c:v>42122</c:v>
                </c:pt>
                <c:pt idx="110">
                  <c:v>42121</c:v>
                </c:pt>
                <c:pt idx="111">
                  <c:v>42118</c:v>
                </c:pt>
                <c:pt idx="112">
                  <c:v>42117</c:v>
                </c:pt>
                <c:pt idx="113">
                  <c:v>42116</c:v>
                </c:pt>
                <c:pt idx="114">
                  <c:v>42115</c:v>
                </c:pt>
                <c:pt idx="115">
                  <c:v>42114</c:v>
                </c:pt>
                <c:pt idx="116">
                  <c:v>42111</c:v>
                </c:pt>
                <c:pt idx="117">
                  <c:v>42110</c:v>
                </c:pt>
                <c:pt idx="118">
                  <c:v>42109</c:v>
                </c:pt>
                <c:pt idx="119">
                  <c:v>42108</c:v>
                </c:pt>
                <c:pt idx="120">
                  <c:v>42107</c:v>
                </c:pt>
                <c:pt idx="121">
                  <c:v>42104</c:v>
                </c:pt>
                <c:pt idx="122">
                  <c:v>42103</c:v>
                </c:pt>
                <c:pt idx="123">
                  <c:v>42102</c:v>
                </c:pt>
                <c:pt idx="124">
                  <c:v>42101</c:v>
                </c:pt>
                <c:pt idx="125">
                  <c:v>42100</c:v>
                </c:pt>
                <c:pt idx="126">
                  <c:v>42097</c:v>
                </c:pt>
                <c:pt idx="127">
                  <c:v>42096</c:v>
                </c:pt>
                <c:pt idx="128">
                  <c:v>42095</c:v>
                </c:pt>
                <c:pt idx="129">
                  <c:v>42094</c:v>
                </c:pt>
                <c:pt idx="130">
                  <c:v>42093</c:v>
                </c:pt>
                <c:pt idx="131">
                  <c:v>42090</c:v>
                </c:pt>
                <c:pt idx="132">
                  <c:v>42089</c:v>
                </c:pt>
                <c:pt idx="133">
                  <c:v>42088</c:v>
                </c:pt>
                <c:pt idx="134">
                  <c:v>42087</c:v>
                </c:pt>
                <c:pt idx="135">
                  <c:v>42086</c:v>
                </c:pt>
                <c:pt idx="136">
                  <c:v>42083</c:v>
                </c:pt>
                <c:pt idx="137">
                  <c:v>42082</c:v>
                </c:pt>
                <c:pt idx="138">
                  <c:v>42081</c:v>
                </c:pt>
                <c:pt idx="139">
                  <c:v>42080</c:v>
                </c:pt>
                <c:pt idx="140">
                  <c:v>42079</c:v>
                </c:pt>
                <c:pt idx="141">
                  <c:v>42076</c:v>
                </c:pt>
                <c:pt idx="142">
                  <c:v>42075</c:v>
                </c:pt>
                <c:pt idx="143">
                  <c:v>42074</c:v>
                </c:pt>
                <c:pt idx="144">
                  <c:v>42073</c:v>
                </c:pt>
                <c:pt idx="145">
                  <c:v>42069</c:v>
                </c:pt>
                <c:pt idx="146">
                  <c:v>42068</c:v>
                </c:pt>
                <c:pt idx="147">
                  <c:v>42067</c:v>
                </c:pt>
                <c:pt idx="148">
                  <c:v>42066</c:v>
                </c:pt>
                <c:pt idx="149">
                  <c:v>42065</c:v>
                </c:pt>
                <c:pt idx="150">
                  <c:v>42062</c:v>
                </c:pt>
                <c:pt idx="151">
                  <c:v>42061</c:v>
                </c:pt>
                <c:pt idx="152">
                  <c:v>42060</c:v>
                </c:pt>
                <c:pt idx="153">
                  <c:v>42059</c:v>
                </c:pt>
                <c:pt idx="154">
                  <c:v>42055</c:v>
                </c:pt>
                <c:pt idx="155">
                  <c:v>42054</c:v>
                </c:pt>
                <c:pt idx="156">
                  <c:v>42053</c:v>
                </c:pt>
                <c:pt idx="157">
                  <c:v>42052</c:v>
                </c:pt>
                <c:pt idx="158">
                  <c:v>42051</c:v>
                </c:pt>
                <c:pt idx="159">
                  <c:v>42048</c:v>
                </c:pt>
                <c:pt idx="160">
                  <c:v>42047</c:v>
                </c:pt>
                <c:pt idx="161">
                  <c:v>42046</c:v>
                </c:pt>
                <c:pt idx="162">
                  <c:v>42045</c:v>
                </c:pt>
                <c:pt idx="163">
                  <c:v>42044</c:v>
                </c:pt>
                <c:pt idx="164">
                  <c:v>42041</c:v>
                </c:pt>
                <c:pt idx="165">
                  <c:v>42040</c:v>
                </c:pt>
                <c:pt idx="166">
                  <c:v>42039</c:v>
                </c:pt>
                <c:pt idx="167">
                  <c:v>42038</c:v>
                </c:pt>
                <c:pt idx="168">
                  <c:v>42037</c:v>
                </c:pt>
                <c:pt idx="169">
                  <c:v>42034</c:v>
                </c:pt>
                <c:pt idx="170">
                  <c:v>42033</c:v>
                </c:pt>
                <c:pt idx="171">
                  <c:v>42032</c:v>
                </c:pt>
                <c:pt idx="172">
                  <c:v>42031</c:v>
                </c:pt>
                <c:pt idx="173">
                  <c:v>42030</c:v>
                </c:pt>
                <c:pt idx="174">
                  <c:v>42027</c:v>
                </c:pt>
                <c:pt idx="175">
                  <c:v>42026</c:v>
                </c:pt>
                <c:pt idx="176">
                  <c:v>42025</c:v>
                </c:pt>
                <c:pt idx="177">
                  <c:v>42024</c:v>
                </c:pt>
                <c:pt idx="178">
                  <c:v>42023</c:v>
                </c:pt>
                <c:pt idx="179">
                  <c:v>42020</c:v>
                </c:pt>
                <c:pt idx="180">
                  <c:v>42019</c:v>
                </c:pt>
                <c:pt idx="181">
                  <c:v>42018</c:v>
                </c:pt>
                <c:pt idx="182">
                  <c:v>42017</c:v>
                </c:pt>
                <c:pt idx="183">
                  <c:v>42016</c:v>
                </c:pt>
                <c:pt idx="184">
                  <c:v>42004</c:v>
                </c:pt>
                <c:pt idx="185">
                  <c:v>42003</c:v>
                </c:pt>
                <c:pt idx="186">
                  <c:v>42002</c:v>
                </c:pt>
                <c:pt idx="187">
                  <c:v>41999</c:v>
                </c:pt>
                <c:pt idx="188">
                  <c:v>41998</c:v>
                </c:pt>
                <c:pt idx="189">
                  <c:v>41997</c:v>
                </c:pt>
                <c:pt idx="190">
                  <c:v>41996</c:v>
                </c:pt>
                <c:pt idx="191">
                  <c:v>41995</c:v>
                </c:pt>
                <c:pt idx="192">
                  <c:v>41992</c:v>
                </c:pt>
                <c:pt idx="193">
                  <c:v>41991</c:v>
                </c:pt>
                <c:pt idx="194">
                  <c:v>41990</c:v>
                </c:pt>
                <c:pt idx="195">
                  <c:v>41989</c:v>
                </c:pt>
                <c:pt idx="196">
                  <c:v>41988</c:v>
                </c:pt>
                <c:pt idx="197">
                  <c:v>41985</c:v>
                </c:pt>
                <c:pt idx="198">
                  <c:v>41984</c:v>
                </c:pt>
                <c:pt idx="199">
                  <c:v>41983</c:v>
                </c:pt>
                <c:pt idx="200">
                  <c:v>41982</c:v>
                </c:pt>
                <c:pt idx="201">
                  <c:v>41981</c:v>
                </c:pt>
                <c:pt idx="202">
                  <c:v>41978</c:v>
                </c:pt>
                <c:pt idx="203">
                  <c:v>41977</c:v>
                </c:pt>
                <c:pt idx="204">
                  <c:v>41976</c:v>
                </c:pt>
                <c:pt idx="205">
                  <c:v>41975</c:v>
                </c:pt>
                <c:pt idx="206">
                  <c:v>41974</c:v>
                </c:pt>
                <c:pt idx="207">
                  <c:v>41971</c:v>
                </c:pt>
                <c:pt idx="208">
                  <c:v>41970</c:v>
                </c:pt>
                <c:pt idx="209">
                  <c:v>41969</c:v>
                </c:pt>
                <c:pt idx="210">
                  <c:v>41968</c:v>
                </c:pt>
                <c:pt idx="211">
                  <c:v>41967</c:v>
                </c:pt>
                <c:pt idx="212">
                  <c:v>41964</c:v>
                </c:pt>
                <c:pt idx="213">
                  <c:v>41963</c:v>
                </c:pt>
                <c:pt idx="214">
                  <c:v>41962</c:v>
                </c:pt>
                <c:pt idx="215">
                  <c:v>41961</c:v>
                </c:pt>
                <c:pt idx="216">
                  <c:v>41960</c:v>
                </c:pt>
                <c:pt idx="217">
                  <c:v>41957</c:v>
                </c:pt>
                <c:pt idx="218">
                  <c:v>41956</c:v>
                </c:pt>
                <c:pt idx="219">
                  <c:v>41955</c:v>
                </c:pt>
                <c:pt idx="220">
                  <c:v>41954</c:v>
                </c:pt>
                <c:pt idx="221">
                  <c:v>41953</c:v>
                </c:pt>
                <c:pt idx="222">
                  <c:v>41950</c:v>
                </c:pt>
                <c:pt idx="223">
                  <c:v>41949</c:v>
                </c:pt>
                <c:pt idx="224">
                  <c:v>41948</c:v>
                </c:pt>
                <c:pt idx="225">
                  <c:v>41943</c:v>
                </c:pt>
                <c:pt idx="226">
                  <c:v>41942</c:v>
                </c:pt>
                <c:pt idx="227">
                  <c:v>41941</c:v>
                </c:pt>
                <c:pt idx="228">
                  <c:v>41940</c:v>
                </c:pt>
                <c:pt idx="229">
                  <c:v>41939</c:v>
                </c:pt>
                <c:pt idx="230">
                  <c:v>41936</c:v>
                </c:pt>
                <c:pt idx="231">
                  <c:v>41935</c:v>
                </c:pt>
                <c:pt idx="232">
                  <c:v>41934</c:v>
                </c:pt>
                <c:pt idx="233">
                  <c:v>41933</c:v>
                </c:pt>
                <c:pt idx="234">
                  <c:v>41932</c:v>
                </c:pt>
                <c:pt idx="235">
                  <c:v>41929</c:v>
                </c:pt>
                <c:pt idx="236">
                  <c:v>41928</c:v>
                </c:pt>
                <c:pt idx="237">
                  <c:v>41927</c:v>
                </c:pt>
                <c:pt idx="238">
                  <c:v>41926</c:v>
                </c:pt>
                <c:pt idx="239">
                  <c:v>41925</c:v>
                </c:pt>
                <c:pt idx="240">
                  <c:v>41922</c:v>
                </c:pt>
                <c:pt idx="241">
                  <c:v>41921</c:v>
                </c:pt>
                <c:pt idx="242">
                  <c:v>41920</c:v>
                </c:pt>
                <c:pt idx="243">
                  <c:v>41919</c:v>
                </c:pt>
                <c:pt idx="244">
                  <c:v>41918</c:v>
                </c:pt>
                <c:pt idx="245">
                  <c:v>41915</c:v>
                </c:pt>
                <c:pt idx="246">
                  <c:v>41914</c:v>
                </c:pt>
                <c:pt idx="247">
                  <c:v>41913</c:v>
                </c:pt>
                <c:pt idx="248">
                  <c:v>41912</c:v>
                </c:pt>
                <c:pt idx="249">
                  <c:v>41911</c:v>
                </c:pt>
                <c:pt idx="250">
                  <c:v>41908</c:v>
                </c:pt>
                <c:pt idx="251">
                  <c:v>41907</c:v>
                </c:pt>
                <c:pt idx="252">
                  <c:v>41906</c:v>
                </c:pt>
                <c:pt idx="253">
                  <c:v>41905</c:v>
                </c:pt>
                <c:pt idx="254">
                  <c:v>41904</c:v>
                </c:pt>
                <c:pt idx="255">
                  <c:v>41901</c:v>
                </c:pt>
                <c:pt idx="256">
                  <c:v>41900</c:v>
                </c:pt>
                <c:pt idx="257">
                  <c:v>41899</c:v>
                </c:pt>
                <c:pt idx="258">
                  <c:v>41898</c:v>
                </c:pt>
                <c:pt idx="259">
                  <c:v>41897</c:v>
                </c:pt>
                <c:pt idx="260">
                  <c:v>41894</c:v>
                </c:pt>
                <c:pt idx="261">
                  <c:v>41893</c:v>
                </c:pt>
                <c:pt idx="262">
                  <c:v>41892</c:v>
                </c:pt>
                <c:pt idx="263">
                  <c:v>41891</c:v>
                </c:pt>
                <c:pt idx="264">
                  <c:v>41890</c:v>
                </c:pt>
                <c:pt idx="265">
                  <c:v>41887</c:v>
                </c:pt>
                <c:pt idx="266">
                  <c:v>41886</c:v>
                </c:pt>
                <c:pt idx="267">
                  <c:v>41885</c:v>
                </c:pt>
                <c:pt idx="268">
                  <c:v>41884</c:v>
                </c:pt>
                <c:pt idx="269">
                  <c:v>41883</c:v>
                </c:pt>
                <c:pt idx="270">
                  <c:v>41880</c:v>
                </c:pt>
                <c:pt idx="271">
                  <c:v>41879</c:v>
                </c:pt>
                <c:pt idx="272">
                  <c:v>41878</c:v>
                </c:pt>
                <c:pt idx="273">
                  <c:v>41877</c:v>
                </c:pt>
                <c:pt idx="274">
                  <c:v>41876</c:v>
                </c:pt>
                <c:pt idx="275">
                  <c:v>41873</c:v>
                </c:pt>
                <c:pt idx="276">
                  <c:v>41872</c:v>
                </c:pt>
                <c:pt idx="277">
                  <c:v>41871</c:v>
                </c:pt>
                <c:pt idx="278">
                  <c:v>41870</c:v>
                </c:pt>
                <c:pt idx="279">
                  <c:v>41869</c:v>
                </c:pt>
                <c:pt idx="280">
                  <c:v>41866</c:v>
                </c:pt>
                <c:pt idx="281">
                  <c:v>41865</c:v>
                </c:pt>
                <c:pt idx="282">
                  <c:v>41864</c:v>
                </c:pt>
                <c:pt idx="283">
                  <c:v>41863</c:v>
                </c:pt>
                <c:pt idx="284">
                  <c:v>41862</c:v>
                </c:pt>
                <c:pt idx="285">
                  <c:v>41859</c:v>
                </c:pt>
                <c:pt idx="286">
                  <c:v>41858</c:v>
                </c:pt>
                <c:pt idx="287">
                  <c:v>41857</c:v>
                </c:pt>
                <c:pt idx="288">
                  <c:v>41856</c:v>
                </c:pt>
                <c:pt idx="289">
                  <c:v>41855</c:v>
                </c:pt>
                <c:pt idx="290">
                  <c:v>41852</c:v>
                </c:pt>
                <c:pt idx="291">
                  <c:v>41851</c:v>
                </c:pt>
                <c:pt idx="292">
                  <c:v>41850</c:v>
                </c:pt>
                <c:pt idx="293">
                  <c:v>41849</c:v>
                </c:pt>
                <c:pt idx="294">
                  <c:v>41848</c:v>
                </c:pt>
                <c:pt idx="295">
                  <c:v>41845</c:v>
                </c:pt>
                <c:pt idx="296">
                  <c:v>41844</c:v>
                </c:pt>
                <c:pt idx="297">
                  <c:v>41843</c:v>
                </c:pt>
                <c:pt idx="298">
                  <c:v>41842</c:v>
                </c:pt>
                <c:pt idx="299">
                  <c:v>41841</c:v>
                </c:pt>
                <c:pt idx="300">
                  <c:v>41838</c:v>
                </c:pt>
                <c:pt idx="301">
                  <c:v>41837</c:v>
                </c:pt>
                <c:pt idx="302">
                  <c:v>41836</c:v>
                </c:pt>
                <c:pt idx="303">
                  <c:v>41835</c:v>
                </c:pt>
                <c:pt idx="304">
                  <c:v>41834</c:v>
                </c:pt>
                <c:pt idx="305">
                  <c:v>41831</c:v>
                </c:pt>
                <c:pt idx="306">
                  <c:v>41830</c:v>
                </c:pt>
                <c:pt idx="307">
                  <c:v>41829</c:v>
                </c:pt>
                <c:pt idx="308">
                  <c:v>41828</c:v>
                </c:pt>
                <c:pt idx="309">
                  <c:v>41827</c:v>
                </c:pt>
                <c:pt idx="310">
                  <c:v>41824</c:v>
                </c:pt>
                <c:pt idx="311">
                  <c:v>41823</c:v>
                </c:pt>
                <c:pt idx="312">
                  <c:v>41822</c:v>
                </c:pt>
                <c:pt idx="313">
                  <c:v>41821</c:v>
                </c:pt>
                <c:pt idx="314">
                  <c:v>41820</c:v>
                </c:pt>
                <c:pt idx="315">
                  <c:v>41817</c:v>
                </c:pt>
                <c:pt idx="316">
                  <c:v>41816</c:v>
                </c:pt>
                <c:pt idx="317">
                  <c:v>41815</c:v>
                </c:pt>
                <c:pt idx="318">
                  <c:v>41814</c:v>
                </c:pt>
                <c:pt idx="319">
                  <c:v>41813</c:v>
                </c:pt>
                <c:pt idx="320">
                  <c:v>41810</c:v>
                </c:pt>
                <c:pt idx="321">
                  <c:v>41809</c:v>
                </c:pt>
                <c:pt idx="322">
                  <c:v>41808</c:v>
                </c:pt>
                <c:pt idx="323">
                  <c:v>41807</c:v>
                </c:pt>
                <c:pt idx="324">
                  <c:v>41806</c:v>
                </c:pt>
                <c:pt idx="325">
                  <c:v>41801</c:v>
                </c:pt>
                <c:pt idx="326">
                  <c:v>41800</c:v>
                </c:pt>
                <c:pt idx="327">
                  <c:v>41799</c:v>
                </c:pt>
                <c:pt idx="328">
                  <c:v>41796</c:v>
                </c:pt>
                <c:pt idx="329">
                  <c:v>41795</c:v>
                </c:pt>
                <c:pt idx="330">
                  <c:v>41794</c:v>
                </c:pt>
                <c:pt idx="331">
                  <c:v>41793</c:v>
                </c:pt>
                <c:pt idx="332">
                  <c:v>41792</c:v>
                </c:pt>
                <c:pt idx="333">
                  <c:v>41789</c:v>
                </c:pt>
                <c:pt idx="334">
                  <c:v>41788</c:v>
                </c:pt>
                <c:pt idx="335">
                  <c:v>41787</c:v>
                </c:pt>
                <c:pt idx="336">
                  <c:v>41786</c:v>
                </c:pt>
                <c:pt idx="337">
                  <c:v>41785</c:v>
                </c:pt>
                <c:pt idx="338">
                  <c:v>41782</c:v>
                </c:pt>
                <c:pt idx="339">
                  <c:v>41781</c:v>
                </c:pt>
                <c:pt idx="340">
                  <c:v>41780</c:v>
                </c:pt>
                <c:pt idx="341">
                  <c:v>41779</c:v>
                </c:pt>
                <c:pt idx="342">
                  <c:v>41778</c:v>
                </c:pt>
                <c:pt idx="343">
                  <c:v>41775</c:v>
                </c:pt>
                <c:pt idx="344">
                  <c:v>41774</c:v>
                </c:pt>
                <c:pt idx="345">
                  <c:v>41773</c:v>
                </c:pt>
                <c:pt idx="346">
                  <c:v>41772</c:v>
                </c:pt>
                <c:pt idx="347">
                  <c:v>41771</c:v>
                </c:pt>
                <c:pt idx="348">
                  <c:v>41767</c:v>
                </c:pt>
                <c:pt idx="349">
                  <c:v>41766</c:v>
                </c:pt>
                <c:pt idx="350">
                  <c:v>41765</c:v>
                </c:pt>
                <c:pt idx="351">
                  <c:v>41764</c:v>
                </c:pt>
                <c:pt idx="352">
                  <c:v>41759</c:v>
                </c:pt>
                <c:pt idx="353">
                  <c:v>41758</c:v>
                </c:pt>
                <c:pt idx="354">
                  <c:v>41757</c:v>
                </c:pt>
                <c:pt idx="355">
                  <c:v>41754</c:v>
                </c:pt>
                <c:pt idx="356">
                  <c:v>41753</c:v>
                </c:pt>
                <c:pt idx="357">
                  <c:v>41752</c:v>
                </c:pt>
                <c:pt idx="358">
                  <c:v>41751</c:v>
                </c:pt>
                <c:pt idx="359">
                  <c:v>41750</c:v>
                </c:pt>
                <c:pt idx="360">
                  <c:v>41747</c:v>
                </c:pt>
                <c:pt idx="361">
                  <c:v>41746</c:v>
                </c:pt>
                <c:pt idx="362">
                  <c:v>41745</c:v>
                </c:pt>
                <c:pt idx="363">
                  <c:v>41744</c:v>
                </c:pt>
                <c:pt idx="364">
                  <c:v>41743</c:v>
                </c:pt>
                <c:pt idx="365">
                  <c:v>41740</c:v>
                </c:pt>
                <c:pt idx="366">
                  <c:v>41739</c:v>
                </c:pt>
                <c:pt idx="367">
                  <c:v>41738</c:v>
                </c:pt>
                <c:pt idx="368">
                  <c:v>41737</c:v>
                </c:pt>
                <c:pt idx="369">
                  <c:v>41736</c:v>
                </c:pt>
                <c:pt idx="370">
                  <c:v>41733</c:v>
                </c:pt>
                <c:pt idx="371">
                  <c:v>41732</c:v>
                </c:pt>
                <c:pt idx="372">
                  <c:v>41731</c:v>
                </c:pt>
                <c:pt idx="373">
                  <c:v>41730</c:v>
                </c:pt>
                <c:pt idx="374">
                  <c:v>41729</c:v>
                </c:pt>
                <c:pt idx="375">
                  <c:v>41726</c:v>
                </c:pt>
                <c:pt idx="376">
                  <c:v>41725</c:v>
                </c:pt>
                <c:pt idx="377">
                  <c:v>41724</c:v>
                </c:pt>
                <c:pt idx="378">
                  <c:v>41723</c:v>
                </c:pt>
                <c:pt idx="379">
                  <c:v>41722</c:v>
                </c:pt>
                <c:pt idx="380">
                  <c:v>41719</c:v>
                </c:pt>
                <c:pt idx="381">
                  <c:v>41718</c:v>
                </c:pt>
                <c:pt idx="382">
                  <c:v>41717</c:v>
                </c:pt>
                <c:pt idx="383">
                  <c:v>41716</c:v>
                </c:pt>
                <c:pt idx="384">
                  <c:v>41715</c:v>
                </c:pt>
                <c:pt idx="385">
                  <c:v>41712</c:v>
                </c:pt>
                <c:pt idx="386">
                  <c:v>41711</c:v>
                </c:pt>
                <c:pt idx="387">
                  <c:v>41710</c:v>
                </c:pt>
                <c:pt idx="388">
                  <c:v>41709</c:v>
                </c:pt>
                <c:pt idx="389">
                  <c:v>41705</c:v>
                </c:pt>
                <c:pt idx="390">
                  <c:v>41704</c:v>
                </c:pt>
                <c:pt idx="391">
                  <c:v>41703</c:v>
                </c:pt>
                <c:pt idx="392">
                  <c:v>41702</c:v>
                </c:pt>
                <c:pt idx="393">
                  <c:v>41701</c:v>
                </c:pt>
                <c:pt idx="394">
                  <c:v>41698</c:v>
                </c:pt>
                <c:pt idx="395">
                  <c:v>41697</c:v>
                </c:pt>
                <c:pt idx="396">
                  <c:v>41696</c:v>
                </c:pt>
                <c:pt idx="397">
                  <c:v>41695</c:v>
                </c:pt>
                <c:pt idx="398">
                  <c:v>41694</c:v>
                </c:pt>
                <c:pt idx="399">
                  <c:v>41691</c:v>
                </c:pt>
                <c:pt idx="400">
                  <c:v>41690</c:v>
                </c:pt>
                <c:pt idx="401">
                  <c:v>41689</c:v>
                </c:pt>
                <c:pt idx="402">
                  <c:v>41688</c:v>
                </c:pt>
                <c:pt idx="403">
                  <c:v>41687</c:v>
                </c:pt>
                <c:pt idx="404">
                  <c:v>41684</c:v>
                </c:pt>
                <c:pt idx="405">
                  <c:v>41683</c:v>
                </c:pt>
                <c:pt idx="406">
                  <c:v>41682</c:v>
                </c:pt>
                <c:pt idx="407">
                  <c:v>41681</c:v>
                </c:pt>
                <c:pt idx="408">
                  <c:v>41680</c:v>
                </c:pt>
                <c:pt idx="409">
                  <c:v>41677</c:v>
                </c:pt>
                <c:pt idx="410">
                  <c:v>41676</c:v>
                </c:pt>
                <c:pt idx="411">
                  <c:v>41675</c:v>
                </c:pt>
                <c:pt idx="412">
                  <c:v>41674</c:v>
                </c:pt>
                <c:pt idx="413">
                  <c:v>41673</c:v>
                </c:pt>
                <c:pt idx="414">
                  <c:v>41670</c:v>
                </c:pt>
                <c:pt idx="415">
                  <c:v>41669</c:v>
                </c:pt>
                <c:pt idx="416">
                  <c:v>41668</c:v>
                </c:pt>
                <c:pt idx="417">
                  <c:v>41667</c:v>
                </c:pt>
                <c:pt idx="418">
                  <c:v>41666</c:v>
                </c:pt>
                <c:pt idx="419">
                  <c:v>41663</c:v>
                </c:pt>
                <c:pt idx="420">
                  <c:v>41662</c:v>
                </c:pt>
                <c:pt idx="421">
                  <c:v>41661</c:v>
                </c:pt>
                <c:pt idx="422">
                  <c:v>41660</c:v>
                </c:pt>
                <c:pt idx="423">
                  <c:v>41659</c:v>
                </c:pt>
                <c:pt idx="424">
                  <c:v>41656</c:v>
                </c:pt>
                <c:pt idx="425">
                  <c:v>41655</c:v>
                </c:pt>
                <c:pt idx="426">
                  <c:v>41654</c:v>
                </c:pt>
                <c:pt idx="427">
                  <c:v>41653</c:v>
                </c:pt>
                <c:pt idx="428">
                  <c:v>41652</c:v>
                </c:pt>
                <c:pt idx="429">
                  <c:v>41649</c:v>
                </c:pt>
                <c:pt idx="430">
                  <c:v>41648</c:v>
                </c:pt>
                <c:pt idx="431">
                  <c:v>41639</c:v>
                </c:pt>
                <c:pt idx="432">
                  <c:v>41638</c:v>
                </c:pt>
                <c:pt idx="433">
                  <c:v>41635</c:v>
                </c:pt>
                <c:pt idx="434">
                  <c:v>41634</c:v>
                </c:pt>
                <c:pt idx="435">
                  <c:v>41633</c:v>
                </c:pt>
                <c:pt idx="436">
                  <c:v>41632</c:v>
                </c:pt>
                <c:pt idx="437">
                  <c:v>41631</c:v>
                </c:pt>
                <c:pt idx="438">
                  <c:v>41628</c:v>
                </c:pt>
                <c:pt idx="439">
                  <c:v>41627</c:v>
                </c:pt>
                <c:pt idx="440">
                  <c:v>41626</c:v>
                </c:pt>
                <c:pt idx="441">
                  <c:v>41625</c:v>
                </c:pt>
                <c:pt idx="442">
                  <c:v>41624</c:v>
                </c:pt>
                <c:pt idx="443">
                  <c:v>41621</c:v>
                </c:pt>
                <c:pt idx="444">
                  <c:v>41620</c:v>
                </c:pt>
                <c:pt idx="445">
                  <c:v>41619</c:v>
                </c:pt>
                <c:pt idx="446">
                  <c:v>41618</c:v>
                </c:pt>
                <c:pt idx="447">
                  <c:v>41617</c:v>
                </c:pt>
                <c:pt idx="448">
                  <c:v>41614</c:v>
                </c:pt>
                <c:pt idx="449">
                  <c:v>41613</c:v>
                </c:pt>
                <c:pt idx="450">
                  <c:v>41612</c:v>
                </c:pt>
                <c:pt idx="451">
                  <c:v>41611</c:v>
                </c:pt>
                <c:pt idx="452">
                  <c:v>41610</c:v>
                </c:pt>
                <c:pt idx="453">
                  <c:v>41607</c:v>
                </c:pt>
                <c:pt idx="454">
                  <c:v>41606</c:v>
                </c:pt>
                <c:pt idx="455">
                  <c:v>41605</c:v>
                </c:pt>
                <c:pt idx="456">
                  <c:v>41604</c:v>
                </c:pt>
                <c:pt idx="457">
                  <c:v>41603</c:v>
                </c:pt>
                <c:pt idx="458">
                  <c:v>41600</c:v>
                </c:pt>
                <c:pt idx="459">
                  <c:v>41599</c:v>
                </c:pt>
                <c:pt idx="460">
                  <c:v>41598</c:v>
                </c:pt>
                <c:pt idx="461">
                  <c:v>41597</c:v>
                </c:pt>
                <c:pt idx="462">
                  <c:v>41596</c:v>
                </c:pt>
                <c:pt idx="463">
                  <c:v>41593</c:v>
                </c:pt>
                <c:pt idx="464">
                  <c:v>41592</c:v>
                </c:pt>
                <c:pt idx="465">
                  <c:v>41591</c:v>
                </c:pt>
                <c:pt idx="466">
                  <c:v>41590</c:v>
                </c:pt>
                <c:pt idx="467">
                  <c:v>41589</c:v>
                </c:pt>
                <c:pt idx="468">
                  <c:v>41586</c:v>
                </c:pt>
                <c:pt idx="469">
                  <c:v>41585</c:v>
                </c:pt>
                <c:pt idx="470">
                  <c:v>41584</c:v>
                </c:pt>
                <c:pt idx="471">
                  <c:v>41583</c:v>
                </c:pt>
                <c:pt idx="472">
                  <c:v>41579</c:v>
                </c:pt>
                <c:pt idx="473">
                  <c:v>41578</c:v>
                </c:pt>
                <c:pt idx="474">
                  <c:v>41577</c:v>
                </c:pt>
                <c:pt idx="475">
                  <c:v>41576</c:v>
                </c:pt>
                <c:pt idx="476">
                  <c:v>41575</c:v>
                </c:pt>
                <c:pt idx="477">
                  <c:v>41572</c:v>
                </c:pt>
                <c:pt idx="478">
                  <c:v>41571</c:v>
                </c:pt>
                <c:pt idx="479">
                  <c:v>41570</c:v>
                </c:pt>
                <c:pt idx="480">
                  <c:v>41569</c:v>
                </c:pt>
                <c:pt idx="481">
                  <c:v>41568</c:v>
                </c:pt>
                <c:pt idx="482">
                  <c:v>41565</c:v>
                </c:pt>
                <c:pt idx="483">
                  <c:v>41564</c:v>
                </c:pt>
                <c:pt idx="484">
                  <c:v>41563</c:v>
                </c:pt>
                <c:pt idx="485">
                  <c:v>41562</c:v>
                </c:pt>
                <c:pt idx="486">
                  <c:v>41561</c:v>
                </c:pt>
                <c:pt idx="487">
                  <c:v>41558</c:v>
                </c:pt>
                <c:pt idx="488">
                  <c:v>41557</c:v>
                </c:pt>
                <c:pt idx="489">
                  <c:v>41556</c:v>
                </c:pt>
                <c:pt idx="490">
                  <c:v>41555</c:v>
                </c:pt>
                <c:pt idx="491">
                  <c:v>41554</c:v>
                </c:pt>
                <c:pt idx="492">
                  <c:v>41551</c:v>
                </c:pt>
                <c:pt idx="493">
                  <c:v>41550</c:v>
                </c:pt>
                <c:pt idx="494">
                  <c:v>41549</c:v>
                </c:pt>
                <c:pt idx="495">
                  <c:v>41548</c:v>
                </c:pt>
                <c:pt idx="496">
                  <c:v>41547</c:v>
                </c:pt>
                <c:pt idx="497">
                  <c:v>41544</c:v>
                </c:pt>
                <c:pt idx="498">
                  <c:v>41543</c:v>
                </c:pt>
                <c:pt idx="499">
                  <c:v>41542</c:v>
                </c:pt>
                <c:pt idx="500">
                  <c:v>41541</c:v>
                </c:pt>
                <c:pt idx="501">
                  <c:v>41540</c:v>
                </c:pt>
                <c:pt idx="502">
                  <c:v>41537</c:v>
                </c:pt>
                <c:pt idx="503">
                  <c:v>41536</c:v>
                </c:pt>
                <c:pt idx="504">
                  <c:v>41535</c:v>
                </c:pt>
                <c:pt idx="505">
                  <c:v>41534</c:v>
                </c:pt>
                <c:pt idx="506">
                  <c:v>41533</c:v>
                </c:pt>
                <c:pt idx="507">
                  <c:v>41530</c:v>
                </c:pt>
                <c:pt idx="508">
                  <c:v>41529</c:v>
                </c:pt>
                <c:pt idx="509">
                  <c:v>41528</c:v>
                </c:pt>
                <c:pt idx="510">
                  <c:v>41527</c:v>
                </c:pt>
                <c:pt idx="511">
                  <c:v>41526</c:v>
                </c:pt>
                <c:pt idx="512">
                  <c:v>41523</c:v>
                </c:pt>
                <c:pt idx="513">
                  <c:v>41522</c:v>
                </c:pt>
                <c:pt idx="514">
                  <c:v>41521</c:v>
                </c:pt>
                <c:pt idx="515">
                  <c:v>41520</c:v>
                </c:pt>
                <c:pt idx="516">
                  <c:v>41519</c:v>
                </c:pt>
                <c:pt idx="517">
                  <c:v>41516</c:v>
                </c:pt>
                <c:pt idx="518">
                  <c:v>41515</c:v>
                </c:pt>
                <c:pt idx="519">
                  <c:v>41514</c:v>
                </c:pt>
                <c:pt idx="520">
                  <c:v>41513</c:v>
                </c:pt>
                <c:pt idx="521">
                  <c:v>41512</c:v>
                </c:pt>
                <c:pt idx="522">
                  <c:v>41509</c:v>
                </c:pt>
                <c:pt idx="523">
                  <c:v>41508</c:v>
                </c:pt>
                <c:pt idx="524">
                  <c:v>41507</c:v>
                </c:pt>
                <c:pt idx="525">
                  <c:v>41506</c:v>
                </c:pt>
                <c:pt idx="526">
                  <c:v>41505</c:v>
                </c:pt>
                <c:pt idx="527">
                  <c:v>41502</c:v>
                </c:pt>
                <c:pt idx="528">
                  <c:v>41501</c:v>
                </c:pt>
                <c:pt idx="529">
                  <c:v>41500</c:v>
                </c:pt>
                <c:pt idx="530">
                  <c:v>41499</c:v>
                </c:pt>
                <c:pt idx="531">
                  <c:v>41498</c:v>
                </c:pt>
                <c:pt idx="532">
                  <c:v>41495</c:v>
                </c:pt>
                <c:pt idx="533">
                  <c:v>41494</c:v>
                </c:pt>
                <c:pt idx="534">
                  <c:v>41493</c:v>
                </c:pt>
                <c:pt idx="535">
                  <c:v>41492</c:v>
                </c:pt>
                <c:pt idx="536">
                  <c:v>41491</c:v>
                </c:pt>
                <c:pt idx="537">
                  <c:v>41488</c:v>
                </c:pt>
                <c:pt idx="538">
                  <c:v>41487</c:v>
                </c:pt>
                <c:pt idx="539">
                  <c:v>41486</c:v>
                </c:pt>
                <c:pt idx="540">
                  <c:v>41485</c:v>
                </c:pt>
                <c:pt idx="541">
                  <c:v>41484</c:v>
                </c:pt>
                <c:pt idx="542">
                  <c:v>41481</c:v>
                </c:pt>
                <c:pt idx="543">
                  <c:v>41480</c:v>
                </c:pt>
                <c:pt idx="544">
                  <c:v>41479</c:v>
                </c:pt>
                <c:pt idx="545">
                  <c:v>41478</c:v>
                </c:pt>
                <c:pt idx="546">
                  <c:v>41477</c:v>
                </c:pt>
                <c:pt idx="547">
                  <c:v>41474</c:v>
                </c:pt>
                <c:pt idx="548">
                  <c:v>41473</c:v>
                </c:pt>
                <c:pt idx="549">
                  <c:v>41472</c:v>
                </c:pt>
                <c:pt idx="550">
                  <c:v>41471</c:v>
                </c:pt>
                <c:pt idx="551">
                  <c:v>41470</c:v>
                </c:pt>
                <c:pt idx="552">
                  <c:v>41467</c:v>
                </c:pt>
                <c:pt idx="553">
                  <c:v>41466</c:v>
                </c:pt>
                <c:pt idx="554">
                  <c:v>41465</c:v>
                </c:pt>
                <c:pt idx="555">
                  <c:v>41464</c:v>
                </c:pt>
                <c:pt idx="556">
                  <c:v>41463</c:v>
                </c:pt>
                <c:pt idx="557">
                  <c:v>41460</c:v>
                </c:pt>
                <c:pt idx="558">
                  <c:v>41459</c:v>
                </c:pt>
                <c:pt idx="559">
                  <c:v>41458</c:v>
                </c:pt>
                <c:pt idx="560">
                  <c:v>41457</c:v>
                </c:pt>
                <c:pt idx="561">
                  <c:v>41456</c:v>
                </c:pt>
                <c:pt idx="562">
                  <c:v>41453</c:v>
                </c:pt>
                <c:pt idx="563">
                  <c:v>41452</c:v>
                </c:pt>
                <c:pt idx="564">
                  <c:v>41451</c:v>
                </c:pt>
                <c:pt idx="565">
                  <c:v>41450</c:v>
                </c:pt>
                <c:pt idx="566">
                  <c:v>41449</c:v>
                </c:pt>
                <c:pt idx="567">
                  <c:v>41446</c:v>
                </c:pt>
                <c:pt idx="568">
                  <c:v>41445</c:v>
                </c:pt>
                <c:pt idx="569">
                  <c:v>41444</c:v>
                </c:pt>
                <c:pt idx="570">
                  <c:v>41443</c:v>
                </c:pt>
                <c:pt idx="571">
                  <c:v>41442</c:v>
                </c:pt>
                <c:pt idx="572">
                  <c:v>41439</c:v>
                </c:pt>
                <c:pt idx="573">
                  <c:v>41438</c:v>
                </c:pt>
                <c:pt idx="574">
                  <c:v>41436</c:v>
                </c:pt>
                <c:pt idx="575">
                  <c:v>41435</c:v>
                </c:pt>
                <c:pt idx="576">
                  <c:v>41432</c:v>
                </c:pt>
                <c:pt idx="577">
                  <c:v>41431</c:v>
                </c:pt>
                <c:pt idx="578">
                  <c:v>41430</c:v>
                </c:pt>
                <c:pt idx="579">
                  <c:v>41429</c:v>
                </c:pt>
                <c:pt idx="580">
                  <c:v>41428</c:v>
                </c:pt>
                <c:pt idx="581">
                  <c:v>41425</c:v>
                </c:pt>
                <c:pt idx="582">
                  <c:v>41424</c:v>
                </c:pt>
                <c:pt idx="583">
                  <c:v>41423</c:v>
                </c:pt>
                <c:pt idx="584">
                  <c:v>41422</c:v>
                </c:pt>
                <c:pt idx="585">
                  <c:v>41421</c:v>
                </c:pt>
                <c:pt idx="586">
                  <c:v>41418</c:v>
                </c:pt>
                <c:pt idx="587">
                  <c:v>41417</c:v>
                </c:pt>
                <c:pt idx="588">
                  <c:v>41416</c:v>
                </c:pt>
                <c:pt idx="589">
                  <c:v>41415</c:v>
                </c:pt>
                <c:pt idx="590">
                  <c:v>41414</c:v>
                </c:pt>
                <c:pt idx="591">
                  <c:v>41411</c:v>
                </c:pt>
                <c:pt idx="592">
                  <c:v>41410</c:v>
                </c:pt>
                <c:pt idx="593">
                  <c:v>41409</c:v>
                </c:pt>
                <c:pt idx="594">
                  <c:v>41408</c:v>
                </c:pt>
                <c:pt idx="595">
                  <c:v>41407</c:v>
                </c:pt>
                <c:pt idx="596">
                  <c:v>41402</c:v>
                </c:pt>
                <c:pt idx="597">
                  <c:v>41401</c:v>
                </c:pt>
                <c:pt idx="598">
                  <c:v>41400</c:v>
                </c:pt>
                <c:pt idx="599">
                  <c:v>41394</c:v>
                </c:pt>
                <c:pt idx="600">
                  <c:v>41393</c:v>
                </c:pt>
                <c:pt idx="601">
                  <c:v>41390</c:v>
                </c:pt>
                <c:pt idx="602">
                  <c:v>41389</c:v>
                </c:pt>
                <c:pt idx="603">
                  <c:v>41388</c:v>
                </c:pt>
                <c:pt idx="604">
                  <c:v>41387</c:v>
                </c:pt>
                <c:pt idx="605">
                  <c:v>41386</c:v>
                </c:pt>
                <c:pt idx="606">
                  <c:v>41383</c:v>
                </c:pt>
                <c:pt idx="607">
                  <c:v>41382</c:v>
                </c:pt>
                <c:pt idx="608">
                  <c:v>41381</c:v>
                </c:pt>
                <c:pt idx="609">
                  <c:v>41380</c:v>
                </c:pt>
                <c:pt idx="610">
                  <c:v>41379</c:v>
                </c:pt>
                <c:pt idx="611">
                  <c:v>41376</c:v>
                </c:pt>
                <c:pt idx="612">
                  <c:v>41375</c:v>
                </c:pt>
                <c:pt idx="613">
                  <c:v>41374</c:v>
                </c:pt>
                <c:pt idx="614">
                  <c:v>41373</c:v>
                </c:pt>
                <c:pt idx="615">
                  <c:v>41372</c:v>
                </c:pt>
                <c:pt idx="616">
                  <c:v>41369</c:v>
                </c:pt>
                <c:pt idx="617">
                  <c:v>41368</c:v>
                </c:pt>
                <c:pt idx="618">
                  <c:v>41367</c:v>
                </c:pt>
                <c:pt idx="619">
                  <c:v>41366</c:v>
                </c:pt>
                <c:pt idx="620">
                  <c:v>41365</c:v>
                </c:pt>
                <c:pt idx="621">
                  <c:v>41362</c:v>
                </c:pt>
                <c:pt idx="622">
                  <c:v>41361</c:v>
                </c:pt>
                <c:pt idx="623">
                  <c:v>41360</c:v>
                </c:pt>
                <c:pt idx="624">
                  <c:v>41359</c:v>
                </c:pt>
                <c:pt idx="625">
                  <c:v>41358</c:v>
                </c:pt>
                <c:pt idx="626">
                  <c:v>41355</c:v>
                </c:pt>
                <c:pt idx="627">
                  <c:v>41354</c:v>
                </c:pt>
                <c:pt idx="628">
                  <c:v>41353</c:v>
                </c:pt>
                <c:pt idx="629">
                  <c:v>41352</c:v>
                </c:pt>
                <c:pt idx="630">
                  <c:v>41351</c:v>
                </c:pt>
                <c:pt idx="631">
                  <c:v>41348</c:v>
                </c:pt>
                <c:pt idx="632">
                  <c:v>41347</c:v>
                </c:pt>
                <c:pt idx="633">
                  <c:v>41346</c:v>
                </c:pt>
                <c:pt idx="634">
                  <c:v>41345</c:v>
                </c:pt>
                <c:pt idx="635">
                  <c:v>41344</c:v>
                </c:pt>
                <c:pt idx="636">
                  <c:v>41340</c:v>
                </c:pt>
                <c:pt idx="637">
                  <c:v>41339</c:v>
                </c:pt>
                <c:pt idx="638">
                  <c:v>41338</c:v>
                </c:pt>
                <c:pt idx="639">
                  <c:v>41337</c:v>
                </c:pt>
                <c:pt idx="640">
                  <c:v>41334</c:v>
                </c:pt>
                <c:pt idx="641">
                  <c:v>41333</c:v>
                </c:pt>
                <c:pt idx="642">
                  <c:v>41332</c:v>
                </c:pt>
                <c:pt idx="643">
                  <c:v>41331</c:v>
                </c:pt>
                <c:pt idx="644">
                  <c:v>41330</c:v>
                </c:pt>
                <c:pt idx="645">
                  <c:v>41327</c:v>
                </c:pt>
                <c:pt idx="646">
                  <c:v>41326</c:v>
                </c:pt>
                <c:pt idx="647">
                  <c:v>41325</c:v>
                </c:pt>
                <c:pt idx="648">
                  <c:v>41324</c:v>
                </c:pt>
                <c:pt idx="649">
                  <c:v>41323</c:v>
                </c:pt>
                <c:pt idx="650">
                  <c:v>41320</c:v>
                </c:pt>
                <c:pt idx="651">
                  <c:v>41319</c:v>
                </c:pt>
                <c:pt idx="652">
                  <c:v>41318</c:v>
                </c:pt>
                <c:pt idx="653">
                  <c:v>41317</c:v>
                </c:pt>
                <c:pt idx="654">
                  <c:v>41316</c:v>
                </c:pt>
                <c:pt idx="655">
                  <c:v>41313</c:v>
                </c:pt>
                <c:pt idx="656">
                  <c:v>41312</c:v>
                </c:pt>
                <c:pt idx="657">
                  <c:v>41311</c:v>
                </c:pt>
                <c:pt idx="658">
                  <c:v>41310</c:v>
                </c:pt>
                <c:pt idx="659">
                  <c:v>41309</c:v>
                </c:pt>
                <c:pt idx="660">
                  <c:v>41306</c:v>
                </c:pt>
                <c:pt idx="661">
                  <c:v>41305</c:v>
                </c:pt>
                <c:pt idx="662">
                  <c:v>41304</c:v>
                </c:pt>
                <c:pt idx="663">
                  <c:v>41303</c:v>
                </c:pt>
                <c:pt idx="664">
                  <c:v>41302</c:v>
                </c:pt>
                <c:pt idx="665">
                  <c:v>41299</c:v>
                </c:pt>
                <c:pt idx="666">
                  <c:v>41298</c:v>
                </c:pt>
                <c:pt idx="667">
                  <c:v>41297</c:v>
                </c:pt>
                <c:pt idx="668">
                  <c:v>41296</c:v>
                </c:pt>
                <c:pt idx="669">
                  <c:v>41295</c:v>
                </c:pt>
                <c:pt idx="670">
                  <c:v>41292</c:v>
                </c:pt>
                <c:pt idx="671">
                  <c:v>41291</c:v>
                </c:pt>
                <c:pt idx="672">
                  <c:v>41290</c:v>
                </c:pt>
                <c:pt idx="673">
                  <c:v>41289</c:v>
                </c:pt>
                <c:pt idx="674">
                  <c:v>41288</c:v>
                </c:pt>
                <c:pt idx="675">
                  <c:v>41285</c:v>
                </c:pt>
                <c:pt idx="676">
                  <c:v>41284</c:v>
                </c:pt>
                <c:pt idx="677">
                  <c:v>41283</c:v>
                </c:pt>
                <c:pt idx="678">
                  <c:v>41272</c:v>
                </c:pt>
                <c:pt idx="679">
                  <c:v>41271</c:v>
                </c:pt>
                <c:pt idx="680">
                  <c:v>41270</c:v>
                </c:pt>
                <c:pt idx="681">
                  <c:v>41269</c:v>
                </c:pt>
                <c:pt idx="682">
                  <c:v>41268</c:v>
                </c:pt>
                <c:pt idx="683">
                  <c:v>41267</c:v>
                </c:pt>
                <c:pt idx="684">
                  <c:v>41264</c:v>
                </c:pt>
                <c:pt idx="685">
                  <c:v>41263</c:v>
                </c:pt>
                <c:pt idx="686">
                  <c:v>41262</c:v>
                </c:pt>
                <c:pt idx="687">
                  <c:v>41261</c:v>
                </c:pt>
                <c:pt idx="688">
                  <c:v>41260</c:v>
                </c:pt>
                <c:pt idx="689">
                  <c:v>41257</c:v>
                </c:pt>
                <c:pt idx="690">
                  <c:v>41256</c:v>
                </c:pt>
                <c:pt idx="691">
                  <c:v>41255</c:v>
                </c:pt>
                <c:pt idx="692">
                  <c:v>41254</c:v>
                </c:pt>
                <c:pt idx="693">
                  <c:v>41253</c:v>
                </c:pt>
                <c:pt idx="694">
                  <c:v>41250</c:v>
                </c:pt>
                <c:pt idx="695">
                  <c:v>41249</c:v>
                </c:pt>
                <c:pt idx="696">
                  <c:v>41248</c:v>
                </c:pt>
                <c:pt idx="697">
                  <c:v>41247</c:v>
                </c:pt>
                <c:pt idx="698">
                  <c:v>41246</c:v>
                </c:pt>
                <c:pt idx="699">
                  <c:v>41243</c:v>
                </c:pt>
                <c:pt idx="700">
                  <c:v>41242</c:v>
                </c:pt>
                <c:pt idx="701">
                  <c:v>41241</c:v>
                </c:pt>
                <c:pt idx="702">
                  <c:v>41240</c:v>
                </c:pt>
                <c:pt idx="703">
                  <c:v>41239</c:v>
                </c:pt>
                <c:pt idx="704">
                  <c:v>41236</c:v>
                </c:pt>
                <c:pt idx="705">
                  <c:v>41235</c:v>
                </c:pt>
                <c:pt idx="706">
                  <c:v>41234</c:v>
                </c:pt>
                <c:pt idx="707">
                  <c:v>41233</c:v>
                </c:pt>
                <c:pt idx="708">
                  <c:v>41232</c:v>
                </c:pt>
                <c:pt idx="709">
                  <c:v>41229</c:v>
                </c:pt>
                <c:pt idx="710">
                  <c:v>41228</c:v>
                </c:pt>
                <c:pt idx="711">
                  <c:v>41227</c:v>
                </c:pt>
                <c:pt idx="712">
                  <c:v>41226</c:v>
                </c:pt>
                <c:pt idx="713">
                  <c:v>41225</c:v>
                </c:pt>
                <c:pt idx="714">
                  <c:v>41222</c:v>
                </c:pt>
                <c:pt idx="715">
                  <c:v>41221</c:v>
                </c:pt>
                <c:pt idx="716">
                  <c:v>41220</c:v>
                </c:pt>
                <c:pt idx="717">
                  <c:v>41219</c:v>
                </c:pt>
                <c:pt idx="718">
                  <c:v>41215</c:v>
                </c:pt>
                <c:pt idx="719">
                  <c:v>41214</c:v>
                </c:pt>
                <c:pt idx="720">
                  <c:v>41213</c:v>
                </c:pt>
                <c:pt idx="721">
                  <c:v>41212</c:v>
                </c:pt>
                <c:pt idx="722">
                  <c:v>41211</c:v>
                </c:pt>
                <c:pt idx="723">
                  <c:v>41208</c:v>
                </c:pt>
                <c:pt idx="724">
                  <c:v>41207</c:v>
                </c:pt>
                <c:pt idx="725">
                  <c:v>41206</c:v>
                </c:pt>
                <c:pt idx="726">
                  <c:v>41205</c:v>
                </c:pt>
                <c:pt idx="727">
                  <c:v>41204</c:v>
                </c:pt>
                <c:pt idx="728">
                  <c:v>41201</c:v>
                </c:pt>
                <c:pt idx="729">
                  <c:v>41200</c:v>
                </c:pt>
                <c:pt idx="730">
                  <c:v>41199</c:v>
                </c:pt>
                <c:pt idx="731">
                  <c:v>41198</c:v>
                </c:pt>
                <c:pt idx="732">
                  <c:v>41197</c:v>
                </c:pt>
                <c:pt idx="733">
                  <c:v>41194</c:v>
                </c:pt>
                <c:pt idx="734">
                  <c:v>41193</c:v>
                </c:pt>
                <c:pt idx="735">
                  <c:v>41192</c:v>
                </c:pt>
                <c:pt idx="736">
                  <c:v>41191</c:v>
                </c:pt>
                <c:pt idx="737">
                  <c:v>41190</c:v>
                </c:pt>
                <c:pt idx="738">
                  <c:v>41187</c:v>
                </c:pt>
                <c:pt idx="739">
                  <c:v>41186</c:v>
                </c:pt>
                <c:pt idx="740">
                  <c:v>41185</c:v>
                </c:pt>
                <c:pt idx="741">
                  <c:v>41184</c:v>
                </c:pt>
                <c:pt idx="742">
                  <c:v>41183</c:v>
                </c:pt>
                <c:pt idx="743">
                  <c:v>41180</c:v>
                </c:pt>
                <c:pt idx="744">
                  <c:v>41179</c:v>
                </c:pt>
                <c:pt idx="745">
                  <c:v>41178</c:v>
                </c:pt>
                <c:pt idx="746">
                  <c:v>41177</c:v>
                </c:pt>
                <c:pt idx="747">
                  <c:v>41176</c:v>
                </c:pt>
                <c:pt idx="748">
                  <c:v>41173</c:v>
                </c:pt>
                <c:pt idx="749">
                  <c:v>41172</c:v>
                </c:pt>
                <c:pt idx="750">
                  <c:v>41171</c:v>
                </c:pt>
                <c:pt idx="751">
                  <c:v>41170</c:v>
                </c:pt>
                <c:pt idx="752">
                  <c:v>41169</c:v>
                </c:pt>
                <c:pt idx="753">
                  <c:v>41166</c:v>
                </c:pt>
                <c:pt idx="754">
                  <c:v>41165</c:v>
                </c:pt>
                <c:pt idx="755">
                  <c:v>41164</c:v>
                </c:pt>
                <c:pt idx="756">
                  <c:v>41163</c:v>
                </c:pt>
                <c:pt idx="757">
                  <c:v>41162</c:v>
                </c:pt>
                <c:pt idx="758">
                  <c:v>41159</c:v>
                </c:pt>
                <c:pt idx="759">
                  <c:v>41158</c:v>
                </c:pt>
                <c:pt idx="760">
                  <c:v>41157</c:v>
                </c:pt>
                <c:pt idx="761">
                  <c:v>41156</c:v>
                </c:pt>
                <c:pt idx="762">
                  <c:v>41155</c:v>
                </c:pt>
                <c:pt idx="763">
                  <c:v>41152</c:v>
                </c:pt>
                <c:pt idx="764">
                  <c:v>41151</c:v>
                </c:pt>
                <c:pt idx="765">
                  <c:v>41150</c:v>
                </c:pt>
                <c:pt idx="766">
                  <c:v>41149</c:v>
                </c:pt>
                <c:pt idx="767">
                  <c:v>41148</c:v>
                </c:pt>
                <c:pt idx="768">
                  <c:v>41145</c:v>
                </c:pt>
                <c:pt idx="769">
                  <c:v>41144</c:v>
                </c:pt>
                <c:pt idx="770">
                  <c:v>41143</c:v>
                </c:pt>
                <c:pt idx="771">
                  <c:v>41142</c:v>
                </c:pt>
                <c:pt idx="772">
                  <c:v>41141</c:v>
                </c:pt>
                <c:pt idx="773">
                  <c:v>41138</c:v>
                </c:pt>
                <c:pt idx="774">
                  <c:v>41137</c:v>
                </c:pt>
                <c:pt idx="775">
                  <c:v>41136</c:v>
                </c:pt>
                <c:pt idx="776">
                  <c:v>41135</c:v>
                </c:pt>
                <c:pt idx="777">
                  <c:v>41134</c:v>
                </c:pt>
                <c:pt idx="778">
                  <c:v>41131</c:v>
                </c:pt>
                <c:pt idx="779">
                  <c:v>41130</c:v>
                </c:pt>
                <c:pt idx="780">
                  <c:v>41129</c:v>
                </c:pt>
                <c:pt idx="781">
                  <c:v>41128</c:v>
                </c:pt>
                <c:pt idx="782">
                  <c:v>41127</c:v>
                </c:pt>
                <c:pt idx="783">
                  <c:v>41124</c:v>
                </c:pt>
                <c:pt idx="784">
                  <c:v>41123</c:v>
                </c:pt>
                <c:pt idx="785">
                  <c:v>41122</c:v>
                </c:pt>
                <c:pt idx="786">
                  <c:v>41121</c:v>
                </c:pt>
                <c:pt idx="787">
                  <c:v>41120</c:v>
                </c:pt>
                <c:pt idx="788">
                  <c:v>41117</c:v>
                </c:pt>
                <c:pt idx="789">
                  <c:v>41116</c:v>
                </c:pt>
                <c:pt idx="790">
                  <c:v>41115</c:v>
                </c:pt>
                <c:pt idx="791">
                  <c:v>41114</c:v>
                </c:pt>
                <c:pt idx="792">
                  <c:v>41113</c:v>
                </c:pt>
                <c:pt idx="793">
                  <c:v>41110</c:v>
                </c:pt>
                <c:pt idx="794">
                  <c:v>41109</c:v>
                </c:pt>
                <c:pt idx="795">
                  <c:v>41108</c:v>
                </c:pt>
                <c:pt idx="796">
                  <c:v>41107</c:v>
                </c:pt>
                <c:pt idx="797">
                  <c:v>41106</c:v>
                </c:pt>
                <c:pt idx="798">
                  <c:v>41103</c:v>
                </c:pt>
                <c:pt idx="799">
                  <c:v>41102</c:v>
                </c:pt>
                <c:pt idx="800">
                  <c:v>41101</c:v>
                </c:pt>
                <c:pt idx="801">
                  <c:v>41100</c:v>
                </c:pt>
                <c:pt idx="802">
                  <c:v>41099</c:v>
                </c:pt>
                <c:pt idx="803">
                  <c:v>41096</c:v>
                </c:pt>
                <c:pt idx="804">
                  <c:v>41095</c:v>
                </c:pt>
                <c:pt idx="805">
                  <c:v>41094</c:v>
                </c:pt>
                <c:pt idx="806">
                  <c:v>41093</c:v>
                </c:pt>
                <c:pt idx="807">
                  <c:v>41092</c:v>
                </c:pt>
                <c:pt idx="808">
                  <c:v>41089</c:v>
                </c:pt>
                <c:pt idx="809">
                  <c:v>41088</c:v>
                </c:pt>
                <c:pt idx="810">
                  <c:v>41087</c:v>
                </c:pt>
                <c:pt idx="811">
                  <c:v>41086</c:v>
                </c:pt>
                <c:pt idx="812">
                  <c:v>41085</c:v>
                </c:pt>
                <c:pt idx="813">
                  <c:v>41082</c:v>
                </c:pt>
                <c:pt idx="814">
                  <c:v>41081</c:v>
                </c:pt>
                <c:pt idx="815">
                  <c:v>41080</c:v>
                </c:pt>
                <c:pt idx="816">
                  <c:v>41079</c:v>
                </c:pt>
                <c:pt idx="817">
                  <c:v>41078</c:v>
                </c:pt>
                <c:pt idx="818">
                  <c:v>41075</c:v>
                </c:pt>
                <c:pt idx="819">
                  <c:v>41074</c:v>
                </c:pt>
                <c:pt idx="820">
                  <c:v>41073</c:v>
                </c:pt>
                <c:pt idx="821">
                  <c:v>41069</c:v>
                </c:pt>
                <c:pt idx="822">
                  <c:v>41068</c:v>
                </c:pt>
                <c:pt idx="823">
                  <c:v>41067</c:v>
                </c:pt>
                <c:pt idx="824">
                  <c:v>41066</c:v>
                </c:pt>
                <c:pt idx="825">
                  <c:v>41065</c:v>
                </c:pt>
                <c:pt idx="826">
                  <c:v>41064</c:v>
                </c:pt>
                <c:pt idx="827">
                  <c:v>41061</c:v>
                </c:pt>
                <c:pt idx="828">
                  <c:v>41060</c:v>
                </c:pt>
                <c:pt idx="829">
                  <c:v>41059</c:v>
                </c:pt>
                <c:pt idx="830">
                  <c:v>41058</c:v>
                </c:pt>
                <c:pt idx="831">
                  <c:v>41057</c:v>
                </c:pt>
                <c:pt idx="832">
                  <c:v>41054</c:v>
                </c:pt>
                <c:pt idx="833">
                  <c:v>41053</c:v>
                </c:pt>
                <c:pt idx="834">
                  <c:v>41052</c:v>
                </c:pt>
                <c:pt idx="835">
                  <c:v>41051</c:v>
                </c:pt>
                <c:pt idx="836">
                  <c:v>41050</c:v>
                </c:pt>
                <c:pt idx="837">
                  <c:v>41047</c:v>
                </c:pt>
                <c:pt idx="838">
                  <c:v>41046</c:v>
                </c:pt>
                <c:pt idx="839">
                  <c:v>41045</c:v>
                </c:pt>
                <c:pt idx="840">
                  <c:v>41044</c:v>
                </c:pt>
                <c:pt idx="841">
                  <c:v>41043</c:v>
                </c:pt>
                <c:pt idx="842">
                  <c:v>41041</c:v>
                </c:pt>
                <c:pt idx="843">
                  <c:v>41040</c:v>
                </c:pt>
                <c:pt idx="844">
                  <c:v>41039</c:v>
                </c:pt>
                <c:pt idx="845">
                  <c:v>41034</c:v>
                </c:pt>
                <c:pt idx="846">
                  <c:v>41033</c:v>
                </c:pt>
                <c:pt idx="847">
                  <c:v>41032</c:v>
                </c:pt>
                <c:pt idx="848">
                  <c:v>41031</c:v>
                </c:pt>
                <c:pt idx="849">
                  <c:v>41027</c:v>
                </c:pt>
                <c:pt idx="850">
                  <c:v>41026</c:v>
                </c:pt>
                <c:pt idx="851">
                  <c:v>41025</c:v>
                </c:pt>
                <c:pt idx="852">
                  <c:v>41024</c:v>
                </c:pt>
                <c:pt idx="853">
                  <c:v>41023</c:v>
                </c:pt>
                <c:pt idx="854">
                  <c:v>41022</c:v>
                </c:pt>
                <c:pt idx="855">
                  <c:v>41019</c:v>
                </c:pt>
                <c:pt idx="856">
                  <c:v>41018</c:v>
                </c:pt>
                <c:pt idx="857">
                  <c:v>41017</c:v>
                </c:pt>
                <c:pt idx="858">
                  <c:v>41016</c:v>
                </c:pt>
                <c:pt idx="859">
                  <c:v>41015</c:v>
                </c:pt>
                <c:pt idx="860">
                  <c:v>41012</c:v>
                </c:pt>
                <c:pt idx="861">
                  <c:v>41011</c:v>
                </c:pt>
                <c:pt idx="862">
                  <c:v>41010</c:v>
                </c:pt>
                <c:pt idx="863">
                  <c:v>41009</c:v>
                </c:pt>
                <c:pt idx="864">
                  <c:v>41008</c:v>
                </c:pt>
                <c:pt idx="865">
                  <c:v>41005</c:v>
                </c:pt>
                <c:pt idx="866">
                  <c:v>41004</c:v>
                </c:pt>
                <c:pt idx="867">
                  <c:v>41003</c:v>
                </c:pt>
                <c:pt idx="868">
                  <c:v>41002</c:v>
                </c:pt>
                <c:pt idx="869">
                  <c:v>41001</c:v>
                </c:pt>
                <c:pt idx="870">
                  <c:v>40998</c:v>
                </c:pt>
                <c:pt idx="871">
                  <c:v>40997</c:v>
                </c:pt>
                <c:pt idx="872">
                  <c:v>40996</c:v>
                </c:pt>
                <c:pt idx="873">
                  <c:v>40995</c:v>
                </c:pt>
                <c:pt idx="874">
                  <c:v>40994</c:v>
                </c:pt>
                <c:pt idx="875">
                  <c:v>40991</c:v>
                </c:pt>
                <c:pt idx="876">
                  <c:v>40990</c:v>
                </c:pt>
                <c:pt idx="877">
                  <c:v>40989</c:v>
                </c:pt>
                <c:pt idx="878">
                  <c:v>40988</c:v>
                </c:pt>
                <c:pt idx="879">
                  <c:v>40987</c:v>
                </c:pt>
                <c:pt idx="880">
                  <c:v>40984</c:v>
                </c:pt>
                <c:pt idx="881">
                  <c:v>40983</c:v>
                </c:pt>
                <c:pt idx="882">
                  <c:v>40982</c:v>
                </c:pt>
                <c:pt idx="883">
                  <c:v>40981</c:v>
                </c:pt>
                <c:pt idx="884">
                  <c:v>40980</c:v>
                </c:pt>
                <c:pt idx="885">
                  <c:v>40979</c:v>
                </c:pt>
                <c:pt idx="886">
                  <c:v>40975</c:v>
                </c:pt>
                <c:pt idx="887">
                  <c:v>40974</c:v>
                </c:pt>
                <c:pt idx="888">
                  <c:v>40973</c:v>
                </c:pt>
                <c:pt idx="889">
                  <c:v>40971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40565</c:v>
                </c:pt>
                <c:pt idx="1168">
                  <c:v>40564</c:v>
                </c:pt>
                <c:pt idx="1169">
                  <c:v>40563</c:v>
                </c:pt>
                <c:pt idx="1170">
                  <c:v>40562</c:v>
                </c:pt>
                <c:pt idx="1171">
                  <c:v>40561</c:v>
                </c:pt>
                <c:pt idx="1172">
                  <c:v>40560</c:v>
                </c:pt>
                <c:pt idx="1173">
                  <c:v>40557</c:v>
                </c:pt>
                <c:pt idx="1174">
                  <c:v>40556</c:v>
                </c:pt>
                <c:pt idx="1175">
                  <c:v>40555</c:v>
                </c:pt>
                <c:pt idx="1176">
                  <c:v>40554</c:v>
                </c:pt>
                <c:pt idx="1177">
                  <c:v>40543</c:v>
                </c:pt>
                <c:pt idx="1178">
                  <c:v>40542</c:v>
                </c:pt>
                <c:pt idx="1179">
                  <c:v>40541</c:v>
                </c:pt>
                <c:pt idx="1180">
                  <c:v>40540</c:v>
                </c:pt>
                <c:pt idx="1181">
                  <c:v>40539</c:v>
                </c:pt>
                <c:pt idx="1182">
                  <c:v>40536</c:v>
                </c:pt>
                <c:pt idx="1183">
                  <c:v>40535</c:v>
                </c:pt>
                <c:pt idx="1184">
                  <c:v>40534</c:v>
                </c:pt>
                <c:pt idx="1185">
                  <c:v>40533</c:v>
                </c:pt>
                <c:pt idx="1186">
                  <c:v>40532</c:v>
                </c:pt>
                <c:pt idx="1187">
                  <c:v>40529</c:v>
                </c:pt>
                <c:pt idx="1188">
                  <c:v>40528</c:v>
                </c:pt>
                <c:pt idx="1189">
                  <c:v>40527</c:v>
                </c:pt>
                <c:pt idx="1190">
                  <c:v>40526</c:v>
                </c:pt>
                <c:pt idx="1191">
                  <c:v>40525</c:v>
                </c:pt>
                <c:pt idx="1192">
                  <c:v>40522</c:v>
                </c:pt>
                <c:pt idx="1193">
                  <c:v>40521</c:v>
                </c:pt>
                <c:pt idx="1194">
                  <c:v>40520</c:v>
                </c:pt>
                <c:pt idx="1195">
                  <c:v>40519</c:v>
                </c:pt>
                <c:pt idx="1196">
                  <c:v>40518</c:v>
                </c:pt>
                <c:pt idx="1197">
                  <c:v>40515</c:v>
                </c:pt>
                <c:pt idx="1198">
                  <c:v>40514</c:v>
                </c:pt>
                <c:pt idx="1199">
                  <c:v>40513</c:v>
                </c:pt>
                <c:pt idx="1200">
                  <c:v>40512</c:v>
                </c:pt>
                <c:pt idx="1201">
                  <c:v>40511</c:v>
                </c:pt>
                <c:pt idx="1202">
                  <c:v>40508</c:v>
                </c:pt>
                <c:pt idx="1203">
                  <c:v>40507</c:v>
                </c:pt>
                <c:pt idx="1204">
                  <c:v>40506</c:v>
                </c:pt>
                <c:pt idx="1205">
                  <c:v>40505</c:v>
                </c:pt>
                <c:pt idx="1206">
                  <c:v>40504</c:v>
                </c:pt>
                <c:pt idx="1207">
                  <c:v>40501</c:v>
                </c:pt>
                <c:pt idx="1208">
                  <c:v>40500</c:v>
                </c:pt>
                <c:pt idx="1209">
                  <c:v>40499</c:v>
                </c:pt>
                <c:pt idx="1210">
                  <c:v>40498</c:v>
                </c:pt>
                <c:pt idx="1211">
                  <c:v>40497</c:v>
                </c:pt>
                <c:pt idx="1212">
                  <c:v>40495</c:v>
                </c:pt>
                <c:pt idx="1213">
                  <c:v>40494</c:v>
                </c:pt>
                <c:pt idx="1214">
                  <c:v>40493</c:v>
                </c:pt>
                <c:pt idx="1215">
                  <c:v>40492</c:v>
                </c:pt>
                <c:pt idx="1216">
                  <c:v>40491</c:v>
                </c:pt>
                <c:pt idx="1217">
                  <c:v>40490</c:v>
                </c:pt>
                <c:pt idx="1218">
                  <c:v>40485</c:v>
                </c:pt>
                <c:pt idx="1219">
                  <c:v>40484</c:v>
                </c:pt>
                <c:pt idx="1220">
                  <c:v>40483</c:v>
                </c:pt>
                <c:pt idx="1221">
                  <c:v>40480</c:v>
                </c:pt>
                <c:pt idx="1222">
                  <c:v>40479</c:v>
                </c:pt>
                <c:pt idx="1223">
                  <c:v>40478</c:v>
                </c:pt>
                <c:pt idx="1224">
                  <c:v>40477</c:v>
                </c:pt>
                <c:pt idx="1225">
                  <c:v>40476</c:v>
                </c:pt>
                <c:pt idx="1226">
                  <c:v>40473</c:v>
                </c:pt>
                <c:pt idx="1227">
                  <c:v>40472</c:v>
                </c:pt>
                <c:pt idx="1228">
                  <c:v>40471</c:v>
                </c:pt>
                <c:pt idx="1229">
                  <c:v>40470</c:v>
                </c:pt>
                <c:pt idx="1230">
                  <c:v>40469</c:v>
                </c:pt>
                <c:pt idx="1231">
                  <c:v>40466</c:v>
                </c:pt>
                <c:pt idx="1232">
                  <c:v>40465</c:v>
                </c:pt>
                <c:pt idx="1233">
                  <c:v>40464</c:v>
                </c:pt>
                <c:pt idx="1234">
                  <c:v>40463</c:v>
                </c:pt>
                <c:pt idx="1235">
                  <c:v>40462</c:v>
                </c:pt>
                <c:pt idx="1236">
                  <c:v>40459</c:v>
                </c:pt>
                <c:pt idx="1237">
                  <c:v>40458</c:v>
                </c:pt>
                <c:pt idx="1238">
                  <c:v>40457</c:v>
                </c:pt>
                <c:pt idx="1239">
                  <c:v>40456</c:v>
                </c:pt>
                <c:pt idx="1240">
                  <c:v>40455</c:v>
                </c:pt>
                <c:pt idx="1241">
                  <c:v>40452</c:v>
                </c:pt>
                <c:pt idx="1242">
                  <c:v>40451</c:v>
                </c:pt>
                <c:pt idx="1243">
                  <c:v>40450</c:v>
                </c:pt>
                <c:pt idx="1244">
                  <c:v>40449</c:v>
                </c:pt>
                <c:pt idx="1245">
                  <c:v>40448</c:v>
                </c:pt>
                <c:pt idx="1246">
                  <c:v>40445</c:v>
                </c:pt>
                <c:pt idx="1247">
                  <c:v>40444</c:v>
                </c:pt>
                <c:pt idx="1248">
                  <c:v>40443</c:v>
                </c:pt>
                <c:pt idx="1249">
                  <c:v>40442</c:v>
                </c:pt>
                <c:pt idx="1250">
                  <c:v>40441</c:v>
                </c:pt>
                <c:pt idx="1251">
                  <c:v>40438</c:v>
                </c:pt>
                <c:pt idx="1252">
                  <c:v>40437</c:v>
                </c:pt>
                <c:pt idx="1253">
                  <c:v>40436</c:v>
                </c:pt>
                <c:pt idx="1254">
                  <c:v>40435</c:v>
                </c:pt>
                <c:pt idx="1255">
                  <c:v>40434</c:v>
                </c:pt>
                <c:pt idx="1256">
                  <c:v>40431</c:v>
                </c:pt>
                <c:pt idx="1257">
                  <c:v>40430</c:v>
                </c:pt>
                <c:pt idx="1258">
                  <c:v>40429</c:v>
                </c:pt>
                <c:pt idx="1259">
                  <c:v>40428</c:v>
                </c:pt>
                <c:pt idx="1260">
                  <c:v>40427</c:v>
                </c:pt>
                <c:pt idx="1261">
                  <c:v>40424</c:v>
                </c:pt>
                <c:pt idx="1262">
                  <c:v>40423</c:v>
                </c:pt>
                <c:pt idx="1263">
                  <c:v>40422</c:v>
                </c:pt>
                <c:pt idx="1264">
                  <c:v>40421</c:v>
                </c:pt>
                <c:pt idx="1265">
                  <c:v>40420</c:v>
                </c:pt>
                <c:pt idx="1266">
                  <c:v>40417</c:v>
                </c:pt>
                <c:pt idx="1267">
                  <c:v>40416</c:v>
                </c:pt>
                <c:pt idx="1268">
                  <c:v>40415</c:v>
                </c:pt>
                <c:pt idx="1269">
                  <c:v>40414</c:v>
                </c:pt>
                <c:pt idx="1270">
                  <c:v>40413</c:v>
                </c:pt>
                <c:pt idx="1271">
                  <c:v>40410</c:v>
                </c:pt>
                <c:pt idx="1272">
                  <c:v>40409</c:v>
                </c:pt>
                <c:pt idx="1273">
                  <c:v>40408</c:v>
                </c:pt>
                <c:pt idx="1274">
                  <c:v>40407</c:v>
                </c:pt>
                <c:pt idx="1275">
                  <c:v>40406</c:v>
                </c:pt>
                <c:pt idx="1276">
                  <c:v>40403</c:v>
                </c:pt>
                <c:pt idx="1277">
                  <c:v>40402</c:v>
                </c:pt>
                <c:pt idx="1278">
                  <c:v>40401</c:v>
                </c:pt>
                <c:pt idx="1279">
                  <c:v>40400</c:v>
                </c:pt>
                <c:pt idx="1280">
                  <c:v>40399</c:v>
                </c:pt>
                <c:pt idx="1281">
                  <c:v>40396</c:v>
                </c:pt>
                <c:pt idx="1282">
                  <c:v>40395</c:v>
                </c:pt>
                <c:pt idx="1283">
                  <c:v>40394</c:v>
                </c:pt>
                <c:pt idx="1284">
                  <c:v>40393</c:v>
                </c:pt>
                <c:pt idx="1285">
                  <c:v>40392</c:v>
                </c:pt>
                <c:pt idx="1286">
                  <c:v>40389</c:v>
                </c:pt>
                <c:pt idx="1287">
                  <c:v>40388</c:v>
                </c:pt>
                <c:pt idx="1288">
                  <c:v>40387</c:v>
                </c:pt>
                <c:pt idx="1289">
                  <c:v>40386</c:v>
                </c:pt>
                <c:pt idx="1290">
                  <c:v>40385</c:v>
                </c:pt>
                <c:pt idx="1291">
                  <c:v>40382</c:v>
                </c:pt>
                <c:pt idx="1292">
                  <c:v>40381</c:v>
                </c:pt>
                <c:pt idx="1293">
                  <c:v>40380</c:v>
                </c:pt>
                <c:pt idx="1294">
                  <c:v>40379</c:v>
                </c:pt>
                <c:pt idx="1295">
                  <c:v>40378</c:v>
                </c:pt>
                <c:pt idx="1296">
                  <c:v>40375</c:v>
                </c:pt>
                <c:pt idx="1297">
                  <c:v>40374</c:v>
                </c:pt>
                <c:pt idx="1298">
                  <c:v>40373</c:v>
                </c:pt>
                <c:pt idx="1299">
                  <c:v>40372</c:v>
                </c:pt>
                <c:pt idx="1300">
                  <c:v>40371</c:v>
                </c:pt>
                <c:pt idx="1301">
                  <c:v>40368</c:v>
                </c:pt>
                <c:pt idx="1302">
                  <c:v>40367</c:v>
                </c:pt>
                <c:pt idx="1303">
                  <c:v>40366</c:v>
                </c:pt>
                <c:pt idx="1304">
                  <c:v>40365</c:v>
                </c:pt>
                <c:pt idx="1305">
                  <c:v>40364</c:v>
                </c:pt>
                <c:pt idx="1306">
                  <c:v>40361</c:v>
                </c:pt>
                <c:pt idx="1307">
                  <c:v>40360</c:v>
                </c:pt>
              </c:numCache>
            </c:numRef>
          </c:cat>
          <c:val>
            <c:numRef>
              <c:f>Лист4!$D$54:$D$1361</c:f>
              <c:numCache>
                <c:formatCode>_-* #,##0_р_._-;\-* #,##0_р_._-;_-* "-"??_р_._-;_-@_-</c:formatCode>
                <c:ptCount val="130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480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2560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2960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2720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816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3006.4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480</c:v>
                </c:pt>
                <c:pt idx="177">
                  <c:v>0</c:v>
                </c:pt>
                <c:pt idx="178">
                  <c:v>496</c:v>
                </c:pt>
                <c:pt idx="179">
                  <c:v>0</c:v>
                </c:pt>
                <c:pt idx="180">
                  <c:v>0</c:v>
                </c:pt>
                <c:pt idx="181">
                  <c:v>320</c:v>
                </c:pt>
                <c:pt idx="182">
                  <c:v>660</c:v>
                </c:pt>
                <c:pt idx="183">
                  <c:v>0</c:v>
                </c:pt>
                <c:pt idx="184">
                  <c:v>0</c:v>
                </c:pt>
                <c:pt idx="185">
                  <c:v>576</c:v>
                </c:pt>
                <c:pt idx="186">
                  <c:v>1424</c:v>
                </c:pt>
                <c:pt idx="187">
                  <c:v>440</c:v>
                </c:pt>
                <c:pt idx="188">
                  <c:v>580</c:v>
                </c:pt>
                <c:pt idx="189">
                  <c:v>344</c:v>
                </c:pt>
                <c:pt idx="190">
                  <c:v>0</c:v>
                </c:pt>
                <c:pt idx="191">
                  <c:v>1804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496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180</c:v>
                </c:pt>
                <c:pt idx="204">
                  <c:v>0</c:v>
                </c:pt>
                <c:pt idx="205">
                  <c:v>140</c:v>
                </c:pt>
                <c:pt idx="206">
                  <c:v>800</c:v>
                </c:pt>
                <c:pt idx="207">
                  <c:v>2616</c:v>
                </c:pt>
                <c:pt idx="208">
                  <c:v>400</c:v>
                </c:pt>
                <c:pt idx="209">
                  <c:v>474.4</c:v>
                </c:pt>
                <c:pt idx="210">
                  <c:v>0</c:v>
                </c:pt>
                <c:pt idx="211">
                  <c:v>0</c:v>
                </c:pt>
                <c:pt idx="212">
                  <c:v>160</c:v>
                </c:pt>
                <c:pt idx="213">
                  <c:v>160</c:v>
                </c:pt>
                <c:pt idx="214">
                  <c:v>960</c:v>
                </c:pt>
                <c:pt idx="215">
                  <c:v>80</c:v>
                </c:pt>
                <c:pt idx="216">
                  <c:v>972</c:v>
                </c:pt>
                <c:pt idx="217">
                  <c:v>0</c:v>
                </c:pt>
                <c:pt idx="218">
                  <c:v>592</c:v>
                </c:pt>
                <c:pt idx="219">
                  <c:v>280</c:v>
                </c:pt>
                <c:pt idx="220">
                  <c:v>120</c:v>
                </c:pt>
                <c:pt idx="221">
                  <c:v>444</c:v>
                </c:pt>
                <c:pt idx="222">
                  <c:v>560</c:v>
                </c:pt>
                <c:pt idx="223">
                  <c:v>666.4</c:v>
                </c:pt>
                <c:pt idx="224">
                  <c:v>400</c:v>
                </c:pt>
                <c:pt idx="225">
                  <c:v>920</c:v>
                </c:pt>
                <c:pt idx="226">
                  <c:v>400</c:v>
                </c:pt>
                <c:pt idx="227">
                  <c:v>496</c:v>
                </c:pt>
                <c:pt idx="228">
                  <c:v>120</c:v>
                </c:pt>
                <c:pt idx="229">
                  <c:v>160</c:v>
                </c:pt>
                <c:pt idx="230">
                  <c:v>0</c:v>
                </c:pt>
                <c:pt idx="231">
                  <c:v>0</c:v>
                </c:pt>
                <c:pt idx="232">
                  <c:v>560</c:v>
                </c:pt>
                <c:pt idx="233">
                  <c:v>0</c:v>
                </c:pt>
                <c:pt idx="234">
                  <c:v>0</c:v>
                </c:pt>
                <c:pt idx="235">
                  <c:v>394.4</c:v>
                </c:pt>
                <c:pt idx="236">
                  <c:v>0</c:v>
                </c:pt>
                <c:pt idx="237">
                  <c:v>0</c:v>
                </c:pt>
                <c:pt idx="238">
                  <c:v>496</c:v>
                </c:pt>
                <c:pt idx="239">
                  <c:v>0</c:v>
                </c:pt>
                <c:pt idx="240">
                  <c:v>400</c:v>
                </c:pt>
                <c:pt idx="241">
                  <c:v>320</c:v>
                </c:pt>
                <c:pt idx="242">
                  <c:v>400</c:v>
                </c:pt>
                <c:pt idx="243">
                  <c:v>0</c:v>
                </c:pt>
                <c:pt idx="244">
                  <c:v>0</c:v>
                </c:pt>
                <c:pt idx="245">
                  <c:v>880</c:v>
                </c:pt>
                <c:pt idx="246">
                  <c:v>400</c:v>
                </c:pt>
                <c:pt idx="247">
                  <c:v>120</c:v>
                </c:pt>
                <c:pt idx="248">
                  <c:v>120</c:v>
                </c:pt>
                <c:pt idx="249">
                  <c:v>616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122.8</c:v>
                </c:pt>
                <c:pt idx="254">
                  <c:v>0</c:v>
                </c:pt>
                <c:pt idx="255">
                  <c:v>0</c:v>
                </c:pt>
                <c:pt idx="256">
                  <c:v>346.4</c:v>
                </c:pt>
                <c:pt idx="257">
                  <c:v>0</c:v>
                </c:pt>
                <c:pt idx="258">
                  <c:v>0</c:v>
                </c:pt>
                <c:pt idx="259">
                  <c:v>772</c:v>
                </c:pt>
                <c:pt idx="260">
                  <c:v>400</c:v>
                </c:pt>
                <c:pt idx="261">
                  <c:v>320</c:v>
                </c:pt>
                <c:pt idx="262">
                  <c:v>400</c:v>
                </c:pt>
                <c:pt idx="263">
                  <c:v>0</c:v>
                </c:pt>
                <c:pt idx="264">
                  <c:v>0</c:v>
                </c:pt>
                <c:pt idx="265">
                  <c:v>1396</c:v>
                </c:pt>
                <c:pt idx="266">
                  <c:v>400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200</c:v>
                </c:pt>
                <c:pt idx="271">
                  <c:v>744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744</c:v>
                </c:pt>
                <c:pt idx="278">
                  <c:v>0</c:v>
                </c:pt>
                <c:pt idx="279">
                  <c:v>0</c:v>
                </c:pt>
                <c:pt idx="280">
                  <c:v>400</c:v>
                </c:pt>
                <c:pt idx="281">
                  <c:v>400</c:v>
                </c:pt>
                <c:pt idx="282">
                  <c:v>0</c:v>
                </c:pt>
                <c:pt idx="283">
                  <c:v>320</c:v>
                </c:pt>
                <c:pt idx="284">
                  <c:v>0</c:v>
                </c:pt>
                <c:pt idx="285">
                  <c:v>480</c:v>
                </c:pt>
                <c:pt idx="286">
                  <c:v>400</c:v>
                </c:pt>
                <c:pt idx="287">
                  <c:v>400</c:v>
                </c:pt>
                <c:pt idx="288">
                  <c:v>0</c:v>
                </c:pt>
                <c:pt idx="289">
                  <c:v>780</c:v>
                </c:pt>
                <c:pt idx="290">
                  <c:v>944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2656</c:v>
                </c:pt>
                <c:pt idx="301">
                  <c:v>0</c:v>
                </c:pt>
                <c:pt idx="302">
                  <c:v>0</c:v>
                </c:pt>
                <c:pt idx="303">
                  <c:v>120</c:v>
                </c:pt>
                <c:pt idx="304">
                  <c:v>0</c:v>
                </c:pt>
                <c:pt idx="305">
                  <c:v>480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1056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192</c:v>
                </c:pt>
                <c:pt idx="318">
                  <c:v>176</c:v>
                </c:pt>
                <c:pt idx="319">
                  <c:v>88</c:v>
                </c:pt>
                <c:pt idx="320">
                  <c:v>0</c:v>
                </c:pt>
                <c:pt idx="321">
                  <c:v>0</c:v>
                </c:pt>
                <c:pt idx="322">
                  <c:v>520</c:v>
                </c:pt>
                <c:pt idx="323">
                  <c:v>0</c:v>
                </c:pt>
                <c:pt idx="324">
                  <c:v>0</c:v>
                </c:pt>
                <c:pt idx="325">
                  <c:v>672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264</c:v>
                </c:pt>
                <c:pt idx="333">
                  <c:v>0</c:v>
                </c:pt>
                <c:pt idx="334">
                  <c:v>1200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192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480</c:v>
                </c:pt>
                <c:pt idx="344">
                  <c:v>0</c:v>
                </c:pt>
                <c:pt idx="345">
                  <c:v>0</c:v>
                </c:pt>
                <c:pt idx="346">
                  <c:v>520</c:v>
                </c:pt>
                <c:pt idx="347">
                  <c:v>264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1600</c:v>
                </c:pt>
                <c:pt idx="360">
                  <c:v>480</c:v>
                </c:pt>
                <c:pt idx="361">
                  <c:v>192</c:v>
                </c:pt>
                <c:pt idx="362">
                  <c:v>0</c:v>
                </c:pt>
                <c:pt idx="363">
                  <c:v>0</c:v>
                </c:pt>
                <c:pt idx="364">
                  <c:v>320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160</c:v>
                </c:pt>
                <c:pt idx="372">
                  <c:v>0</c:v>
                </c:pt>
                <c:pt idx="373">
                  <c:v>240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480</c:v>
                </c:pt>
                <c:pt idx="381">
                  <c:v>192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560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800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480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160</c:v>
                </c:pt>
                <c:pt idx="415">
                  <c:v>192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480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880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204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112</c:v>
                </c:pt>
                <c:pt idx="444">
                  <c:v>0</c:v>
                </c:pt>
                <c:pt idx="445">
                  <c:v>232</c:v>
                </c:pt>
                <c:pt idx="446">
                  <c:v>400</c:v>
                </c:pt>
                <c:pt idx="447">
                  <c:v>3120</c:v>
                </c:pt>
                <c:pt idx="448">
                  <c:v>0</c:v>
                </c:pt>
                <c:pt idx="449">
                  <c:v>0</c:v>
                </c:pt>
                <c:pt idx="450">
                  <c:v>160</c:v>
                </c:pt>
                <c:pt idx="451">
                  <c:v>0</c:v>
                </c:pt>
                <c:pt idx="452">
                  <c:v>1600</c:v>
                </c:pt>
                <c:pt idx="453">
                  <c:v>968</c:v>
                </c:pt>
                <c:pt idx="454">
                  <c:v>0</c:v>
                </c:pt>
                <c:pt idx="455">
                  <c:v>0</c:v>
                </c:pt>
                <c:pt idx="456">
                  <c:v>160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80</c:v>
                </c:pt>
                <c:pt idx="462">
                  <c:v>124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248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80</c:v>
                </c:pt>
                <c:pt idx="472">
                  <c:v>1088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118.4</c:v>
                </c:pt>
                <c:pt idx="477">
                  <c:v>0</c:v>
                </c:pt>
                <c:pt idx="478">
                  <c:v>0</c:v>
                </c:pt>
                <c:pt idx="479">
                  <c:v>240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200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840</c:v>
                </c:pt>
                <c:pt idx="493">
                  <c:v>0</c:v>
                </c:pt>
                <c:pt idx="494">
                  <c:v>0</c:v>
                </c:pt>
                <c:pt idx="495">
                  <c:v>600</c:v>
                </c:pt>
                <c:pt idx="496">
                  <c:v>0</c:v>
                </c:pt>
                <c:pt idx="497">
                  <c:v>0</c:v>
                </c:pt>
                <c:pt idx="498">
                  <c:v>320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360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160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840</c:v>
                </c:pt>
                <c:pt idx="513">
                  <c:v>0</c:v>
                </c:pt>
                <c:pt idx="514">
                  <c:v>400</c:v>
                </c:pt>
                <c:pt idx="515">
                  <c:v>0</c:v>
                </c:pt>
                <c:pt idx="516">
                  <c:v>544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400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480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144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480</c:v>
                </c:pt>
                <c:pt idx="553">
                  <c:v>1600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48</c:v>
                </c:pt>
                <c:pt idx="559">
                  <c:v>0</c:v>
                </c:pt>
                <c:pt idx="560">
                  <c:v>0</c:v>
                </c:pt>
                <c:pt idx="561">
                  <c:v>400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124</c:v>
                </c:pt>
                <c:pt idx="572">
                  <c:v>480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400</c:v>
                </c:pt>
                <c:pt idx="580">
                  <c:v>344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224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480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544</c:v>
                </c:pt>
                <c:pt idx="599">
                  <c:v>0</c:v>
                </c:pt>
                <c:pt idx="600">
                  <c:v>120</c:v>
                </c:pt>
                <c:pt idx="601">
                  <c:v>120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480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640</c:v>
                </c:pt>
                <c:pt idx="621">
                  <c:v>0</c:v>
                </c:pt>
                <c:pt idx="622">
                  <c:v>0</c:v>
                </c:pt>
                <c:pt idx="623">
                  <c:v>160</c:v>
                </c:pt>
                <c:pt idx="624">
                  <c:v>0</c:v>
                </c:pt>
                <c:pt idx="625">
                  <c:v>0</c:v>
                </c:pt>
                <c:pt idx="626">
                  <c:v>1040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160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952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520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640</c:v>
                </c:pt>
                <c:pt idx="661">
                  <c:v>0</c:v>
                </c:pt>
                <c:pt idx="662">
                  <c:v>0</c:v>
                </c:pt>
                <c:pt idx="663">
                  <c:v>400</c:v>
                </c:pt>
                <c:pt idx="664">
                  <c:v>0</c:v>
                </c:pt>
                <c:pt idx="665">
                  <c:v>1240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640</c:v>
                </c:pt>
                <c:pt idx="678">
                  <c:v>0</c:v>
                </c:pt>
                <c:pt idx="679">
                  <c:v>1240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400</c:v>
                </c:pt>
                <c:pt idx="696">
                  <c:v>0</c:v>
                </c:pt>
                <c:pt idx="697">
                  <c:v>0</c:v>
                </c:pt>
                <c:pt idx="698">
                  <c:v>240</c:v>
                </c:pt>
                <c:pt idx="699">
                  <c:v>1240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24</c:v>
                </c:pt>
                <c:pt idx="705">
                  <c:v>0</c:v>
                </c:pt>
                <c:pt idx="706">
                  <c:v>0</c:v>
                </c:pt>
                <c:pt idx="707">
                  <c:v>1375.2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400</c:v>
                </c:pt>
                <c:pt idx="717">
                  <c:v>0</c:v>
                </c:pt>
                <c:pt idx="718">
                  <c:v>1320</c:v>
                </c:pt>
                <c:pt idx="719">
                  <c:v>240</c:v>
                </c:pt>
                <c:pt idx="720">
                  <c:v>0</c:v>
                </c:pt>
                <c:pt idx="721">
                  <c:v>0</c:v>
                </c:pt>
                <c:pt idx="722">
                  <c:v>122</c:v>
                </c:pt>
                <c:pt idx="723">
                  <c:v>0</c:v>
                </c:pt>
                <c:pt idx="724">
                  <c:v>80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240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2360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360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160</c:v>
                </c:pt>
                <c:pt idx="747">
                  <c:v>600</c:v>
                </c:pt>
                <c:pt idx="748">
                  <c:v>400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324</c:v>
                </c:pt>
                <c:pt idx="757">
                  <c:v>640</c:v>
                </c:pt>
                <c:pt idx="758">
                  <c:v>1040</c:v>
                </c:pt>
                <c:pt idx="759">
                  <c:v>0</c:v>
                </c:pt>
                <c:pt idx="760">
                  <c:v>200</c:v>
                </c:pt>
                <c:pt idx="761">
                  <c:v>0</c:v>
                </c:pt>
                <c:pt idx="762">
                  <c:v>0</c:v>
                </c:pt>
                <c:pt idx="763">
                  <c:v>250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240</c:v>
                </c:pt>
                <c:pt idx="771">
                  <c:v>125.6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408</c:v>
                </c:pt>
                <c:pt idx="777">
                  <c:v>0</c:v>
                </c:pt>
                <c:pt idx="778">
                  <c:v>1840</c:v>
                </c:pt>
                <c:pt idx="779">
                  <c:v>0</c:v>
                </c:pt>
                <c:pt idx="780">
                  <c:v>1040</c:v>
                </c:pt>
                <c:pt idx="781">
                  <c:v>125.6</c:v>
                </c:pt>
                <c:pt idx="782">
                  <c:v>200</c:v>
                </c:pt>
                <c:pt idx="783">
                  <c:v>0</c:v>
                </c:pt>
                <c:pt idx="784">
                  <c:v>596</c:v>
                </c:pt>
                <c:pt idx="785">
                  <c:v>320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128</c:v>
                </c:pt>
                <c:pt idx="790">
                  <c:v>144</c:v>
                </c:pt>
                <c:pt idx="791">
                  <c:v>2058</c:v>
                </c:pt>
                <c:pt idx="792">
                  <c:v>0</c:v>
                </c:pt>
                <c:pt idx="793">
                  <c:v>84</c:v>
                </c:pt>
                <c:pt idx="794">
                  <c:v>0</c:v>
                </c:pt>
                <c:pt idx="795">
                  <c:v>160</c:v>
                </c:pt>
                <c:pt idx="796">
                  <c:v>240</c:v>
                </c:pt>
                <c:pt idx="797">
                  <c:v>0</c:v>
                </c:pt>
                <c:pt idx="798">
                  <c:v>0</c:v>
                </c:pt>
                <c:pt idx="799">
                  <c:v>114.4</c:v>
                </c:pt>
                <c:pt idx="800">
                  <c:v>0</c:v>
                </c:pt>
                <c:pt idx="801">
                  <c:v>129</c:v>
                </c:pt>
                <c:pt idx="802">
                  <c:v>1320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240</c:v>
                </c:pt>
                <c:pt idx="816">
                  <c:v>0</c:v>
                </c:pt>
                <c:pt idx="817">
                  <c:v>160</c:v>
                </c:pt>
                <c:pt idx="818">
                  <c:v>0</c:v>
                </c:pt>
                <c:pt idx="819">
                  <c:v>200</c:v>
                </c:pt>
                <c:pt idx="820">
                  <c:v>0</c:v>
                </c:pt>
                <c:pt idx="821">
                  <c:v>1040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280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121.2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1160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240</c:v>
                </c:pt>
                <c:pt idx="854">
                  <c:v>0</c:v>
                </c:pt>
                <c:pt idx="855">
                  <c:v>0</c:v>
                </c:pt>
                <c:pt idx="856">
                  <c:v>560.08000000000004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1040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28</c:v>
                </c:pt>
                <c:pt idx="871">
                  <c:v>0</c:v>
                </c:pt>
                <c:pt idx="872">
                  <c:v>120</c:v>
                </c:pt>
                <c:pt idx="873">
                  <c:v>80</c:v>
                </c:pt>
                <c:pt idx="874">
                  <c:v>0</c:v>
                </c:pt>
                <c:pt idx="875">
                  <c:v>0</c:v>
                </c:pt>
                <c:pt idx="876">
                  <c:v>560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1040</c:v>
                </c:pt>
                <c:pt idx="886">
                  <c:v>800</c:v>
                </c:pt>
                <c:pt idx="887">
                  <c:v>24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256</c:v>
                </c:pt>
                <c:pt idx="894">
                  <c:v>0</c:v>
                </c:pt>
                <c:pt idx="895">
                  <c:v>560</c:v>
                </c:pt>
                <c:pt idx="896">
                  <c:v>0</c:v>
                </c:pt>
                <c:pt idx="897">
                  <c:v>24</c:v>
                </c:pt>
                <c:pt idx="898">
                  <c:v>0</c:v>
                </c:pt>
                <c:pt idx="899">
                  <c:v>240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264</c:v>
                </c:pt>
                <c:pt idx="904">
                  <c:v>800</c:v>
                </c:pt>
                <c:pt idx="905">
                  <c:v>0</c:v>
                </c:pt>
                <c:pt idx="906">
                  <c:v>0</c:v>
                </c:pt>
                <c:pt idx="907">
                  <c:v>824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48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40</c:v>
                </c:pt>
                <c:pt idx="923">
                  <c:v>0</c:v>
                </c:pt>
                <c:pt idx="924">
                  <c:v>800</c:v>
                </c:pt>
                <c:pt idx="925">
                  <c:v>0</c:v>
                </c:pt>
                <c:pt idx="926">
                  <c:v>800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240</c:v>
                </c:pt>
                <c:pt idx="931">
                  <c:v>0</c:v>
                </c:pt>
                <c:pt idx="932">
                  <c:v>320</c:v>
                </c:pt>
                <c:pt idx="933">
                  <c:v>200</c:v>
                </c:pt>
                <c:pt idx="934">
                  <c:v>80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800</c:v>
                </c:pt>
                <c:pt idx="940">
                  <c:v>0</c:v>
                </c:pt>
                <c:pt idx="941">
                  <c:v>240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232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176</c:v>
                </c:pt>
                <c:pt idx="951">
                  <c:v>0</c:v>
                </c:pt>
                <c:pt idx="952">
                  <c:v>0</c:v>
                </c:pt>
                <c:pt idx="953">
                  <c:v>200</c:v>
                </c:pt>
                <c:pt idx="954">
                  <c:v>0</c:v>
                </c:pt>
                <c:pt idx="955">
                  <c:v>184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800</c:v>
                </c:pt>
                <c:pt idx="961">
                  <c:v>480</c:v>
                </c:pt>
                <c:pt idx="962">
                  <c:v>0</c:v>
                </c:pt>
                <c:pt idx="963">
                  <c:v>0</c:v>
                </c:pt>
                <c:pt idx="964">
                  <c:v>152</c:v>
                </c:pt>
                <c:pt idx="965">
                  <c:v>0</c:v>
                </c:pt>
                <c:pt idx="966">
                  <c:v>108</c:v>
                </c:pt>
                <c:pt idx="967">
                  <c:v>0</c:v>
                </c:pt>
                <c:pt idx="968">
                  <c:v>0</c:v>
                </c:pt>
                <c:pt idx="969">
                  <c:v>640</c:v>
                </c:pt>
                <c:pt idx="970">
                  <c:v>1136</c:v>
                </c:pt>
                <c:pt idx="971">
                  <c:v>0</c:v>
                </c:pt>
                <c:pt idx="972">
                  <c:v>248</c:v>
                </c:pt>
                <c:pt idx="973">
                  <c:v>176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880</c:v>
                </c:pt>
                <c:pt idx="981">
                  <c:v>800</c:v>
                </c:pt>
                <c:pt idx="982">
                  <c:v>0</c:v>
                </c:pt>
                <c:pt idx="983">
                  <c:v>280</c:v>
                </c:pt>
                <c:pt idx="984">
                  <c:v>0</c:v>
                </c:pt>
                <c:pt idx="985">
                  <c:v>0</c:v>
                </c:pt>
                <c:pt idx="986">
                  <c:v>160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220</c:v>
                </c:pt>
                <c:pt idx="992">
                  <c:v>0</c:v>
                </c:pt>
                <c:pt idx="993">
                  <c:v>48</c:v>
                </c:pt>
                <c:pt idx="994">
                  <c:v>0</c:v>
                </c:pt>
                <c:pt idx="995">
                  <c:v>0</c:v>
                </c:pt>
                <c:pt idx="996">
                  <c:v>160</c:v>
                </c:pt>
                <c:pt idx="997">
                  <c:v>0</c:v>
                </c:pt>
                <c:pt idx="998">
                  <c:v>60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240</c:v>
                </c:pt>
                <c:pt idx="1004">
                  <c:v>280</c:v>
                </c:pt>
                <c:pt idx="1005">
                  <c:v>0</c:v>
                </c:pt>
                <c:pt idx="1006">
                  <c:v>160</c:v>
                </c:pt>
                <c:pt idx="1007">
                  <c:v>0</c:v>
                </c:pt>
                <c:pt idx="1008">
                  <c:v>0</c:v>
                </c:pt>
                <c:pt idx="1009">
                  <c:v>108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220</c:v>
                </c:pt>
                <c:pt idx="1024">
                  <c:v>0</c:v>
                </c:pt>
                <c:pt idx="1025">
                  <c:v>120</c:v>
                </c:pt>
                <c:pt idx="1026">
                  <c:v>792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440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80</c:v>
                </c:pt>
                <c:pt idx="1039">
                  <c:v>608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240</c:v>
                </c:pt>
                <c:pt idx="1048">
                  <c:v>48</c:v>
                </c:pt>
                <c:pt idx="1049">
                  <c:v>0</c:v>
                </c:pt>
                <c:pt idx="1050">
                  <c:v>0</c:v>
                </c:pt>
                <c:pt idx="1051">
                  <c:v>112</c:v>
                </c:pt>
                <c:pt idx="1052">
                  <c:v>440</c:v>
                </c:pt>
                <c:pt idx="1053">
                  <c:v>400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72</c:v>
                </c:pt>
                <c:pt idx="1068">
                  <c:v>0</c:v>
                </c:pt>
                <c:pt idx="1069">
                  <c:v>0</c:v>
                </c:pt>
                <c:pt idx="1070">
                  <c:v>512</c:v>
                </c:pt>
                <c:pt idx="1071">
                  <c:v>0</c:v>
                </c:pt>
                <c:pt idx="1072">
                  <c:v>640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40</c:v>
                </c:pt>
                <c:pt idx="1077">
                  <c:v>112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64</c:v>
                </c:pt>
                <c:pt idx="1088">
                  <c:v>144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268</c:v>
                </c:pt>
                <c:pt idx="1093">
                  <c:v>0</c:v>
                </c:pt>
                <c:pt idx="1094">
                  <c:v>440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480</c:v>
                </c:pt>
                <c:pt idx="1102">
                  <c:v>520</c:v>
                </c:pt>
                <c:pt idx="1103">
                  <c:v>40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52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240</c:v>
                </c:pt>
                <c:pt idx="1113">
                  <c:v>368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440</c:v>
                </c:pt>
                <c:pt idx="1119">
                  <c:v>52</c:v>
                </c:pt>
                <c:pt idx="1120">
                  <c:v>800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52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1328</c:v>
                </c:pt>
                <c:pt idx="1142">
                  <c:v>299.2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232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240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40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880</c:v>
                </c:pt>
                <c:pt idx="1183">
                  <c:v>40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160</c:v>
                </c:pt>
                <c:pt idx="1188">
                  <c:v>40</c:v>
                </c:pt>
                <c:pt idx="1189">
                  <c:v>104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22.4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480</c:v>
                </c:pt>
                <c:pt idx="1203">
                  <c:v>40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160</c:v>
                </c:pt>
                <c:pt idx="1208">
                  <c:v>108</c:v>
                </c:pt>
                <c:pt idx="1209">
                  <c:v>72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200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212</c:v>
                </c:pt>
                <c:pt idx="1218">
                  <c:v>0</c:v>
                </c:pt>
                <c:pt idx="1219">
                  <c:v>0</c:v>
                </c:pt>
                <c:pt idx="1220">
                  <c:v>24</c:v>
                </c:pt>
                <c:pt idx="1221">
                  <c:v>0</c:v>
                </c:pt>
                <c:pt idx="1222">
                  <c:v>212</c:v>
                </c:pt>
                <c:pt idx="1223">
                  <c:v>560</c:v>
                </c:pt>
                <c:pt idx="1224">
                  <c:v>0</c:v>
                </c:pt>
                <c:pt idx="1225">
                  <c:v>0</c:v>
                </c:pt>
                <c:pt idx="1226">
                  <c:v>40</c:v>
                </c:pt>
                <c:pt idx="1227">
                  <c:v>40</c:v>
                </c:pt>
                <c:pt idx="1228">
                  <c:v>72</c:v>
                </c:pt>
                <c:pt idx="1229">
                  <c:v>0</c:v>
                </c:pt>
                <c:pt idx="1230">
                  <c:v>92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46.4</c:v>
                </c:pt>
                <c:pt idx="1237">
                  <c:v>24</c:v>
                </c:pt>
                <c:pt idx="1238">
                  <c:v>0</c:v>
                </c:pt>
                <c:pt idx="1239">
                  <c:v>0</c:v>
                </c:pt>
                <c:pt idx="1240">
                  <c:v>36</c:v>
                </c:pt>
                <c:pt idx="1241">
                  <c:v>0</c:v>
                </c:pt>
                <c:pt idx="1242">
                  <c:v>200</c:v>
                </c:pt>
                <c:pt idx="1243">
                  <c:v>0</c:v>
                </c:pt>
                <c:pt idx="1244">
                  <c:v>0</c:v>
                </c:pt>
                <c:pt idx="1245">
                  <c:v>128.80000000000001</c:v>
                </c:pt>
                <c:pt idx="1246">
                  <c:v>40</c:v>
                </c:pt>
                <c:pt idx="1247">
                  <c:v>112</c:v>
                </c:pt>
                <c:pt idx="1248">
                  <c:v>72</c:v>
                </c:pt>
                <c:pt idx="1249">
                  <c:v>0</c:v>
                </c:pt>
                <c:pt idx="1250">
                  <c:v>240</c:v>
                </c:pt>
                <c:pt idx="1251">
                  <c:v>0</c:v>
                </c:pt>
                <c:pt idx="1252">
                  <c:v>48.8</c:v>
                </c:pt>
                <c:pt idx="1253">
                  <c:v>0</c:v>
                </c:pt>
                <c:pt idx="1254">
                  <c:v>0</c:v>
                </c:pt>
                <c:pt idx="1255">
                  <c:v>72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48.8</c:v>
                </c:pt>
                <c:pt idx="1261">
                  <c:v>152</c:v>
                </c:pt>
                <c:pt idx="1262">
                  <c:v>40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40</c:v>
                </c:pt>
                <c:pt idx="1267">
                  <c:v>160.80000000000001</c:v>
                </c:pt>
                <c:pt idx="1268">
                  <c:v>72</c:v>
                </c:pt>
                <c:pt idx="1269">
                  <c:v>72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120.8</c:v>
                </c:pt>
                <c:pt idx="1276">
                  <c:v>48</c:v>
                </c:pt>
                <c:pt idx="1277">
                  <c:v>48</c:v>
                </c:pt>
                <c:pt idx="1278">
                  <c:v>84</c:v>
                </c:pt>
                <c:pt idx="1279">
                  <c:v>0</c:v>
                </c:pt>
                <c:pt idx="1280">
                  <c:v>464</c:v>
                </c:pt>
                <c:pt idx="1281">
                  <c:v>80</c:v>
                </c:pt>
                <c:pt idx="1282">
                  <c:v>160.80000000000001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40</c:v>
                </c:pt>
                <c:pt idx="1287">
                  <c:v>296</c:v>
                </c:pt>
                <c:pt idx="1288">
                  <c:v>72</c:v>
                </c:pt>
                <c:pt idx="1289">
                  <c:v>0</c:v>
                </c:pt>
                <c:pt idx="1290">
                  <c:v>379.2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354.4</c:v>
                </c:pt>
                <c:pt idx="1297">
                  <c:v>120.8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80</c:v>
                </c:pt>
                <c:pt idx="1302">
                  <c:v>40</c:v>
                </c:pt>
                <c:pt idx="1303">
                  <c:v>0</c:v>
                </c:pt>
                <c:pt idx="1304">
                  <c:v>0</c:v>
                </c:pt>
                <c:pt idx="1305">
                  <c:v>72.8</c:v>
                </c:pt>
                <c:pt idx="1306">
                  <c:v>40</c:v>
                </c:pt>
                <c:pt idx="1307">
                  <c:v>40</c:v>
                </c:pt>
              </c:numCache>
            </c:numRef>
          </c:val>
        </c:ser>
        <c:ser>
          <c:idx val="3"/>
          <c:order val="3"/>
          <c:tx>
            <c:strRef>
              <c:f>Лист4!$E$53</c:f>
              <c:strCache>
                <c:ptCount val="1"/>
                <c:pt idx="0">
                  <c:v>от 31 до 90 дн.</c:v>
                </c:pt>
              </c:strCache>
            </c:strRef>
          </c:tx>
          <c:cat>
            <c:numRef>
              <c:f>Лист4!$A$54:$A$1361</c:f>
              <c:numCache>
                <c:formatCode>dd/mm/yyyy</c:formatCode>
                <c:ptCount val="1308"/>
                <c:pt idx="0">
                  <c:v>42279</c:v>
                </c:pt>
                <c:pt idx="1">
                  <c:v>42278</c:v>
                </c:pt>
                <c:pt idx="2">
                  <c:v>42277</c:v>
                </c:pt>
                <c:pt idx="3">
                  <c:v>42276</c:v>
                </c:pt>
                <c:pt idx="4">
                  <c:v>42275</c:v>
                </c:pt>
                <c:pt idx="5">
                  <c:v>42272</c:v>
                </c:pt>
                <c:pt idx="6">
                  <c:v>42271</c:v>
                </c:pt>
                <c:pt idx="7">
                  <c:v>42270</c:v>
                </c:pt>
                <c:pt idx="8">
                  <c:v>42269</c:v>
                </c:pt>
                <c:pt idx="9">
                  <c:v>42268</c:v>
                </c:pt>
                <c:pt idx="10">
                  <c:v>42265</c:v>
                </c:pt>
                <c:pt idx="11">
                  <c:v>42264</c:v>
                </c:pt>
                <c:pt idx="12">
                  <c:v>42263</c:v>
                </c:pt>
                <c:pt idx="13">
                  <c:v>42262</c:v>
                </c:pt>
                <c:pt idx="14">
                  <c:v>42261</c:v>
                </c:pt>
                <c:pt idx="15">
                  <c:v>42258</c:v>
                </c:pt>
                <c:pt idx="16">
                  <c:v>42257</c:v>
                </c:pt>
                <c:pt idx="17">
                  <c:v>42256</c:v>
                </c:pt>
                <c:pt idx="18">
                  <c:v>42255</c:v>
                </c:pt>
                <c:pt idx="19">
                  <c:v>42254</c:v>
                </c:pt>
                <c:pt idx="20">
                  <c:v>42251</c:v>
                </c:pt>
                <c:pt idx="21">
                  <c:v>42250</c:v>
                </c:pt>
                <c:pt idx="22">
                  <c:v>42249</c:v>
                </c:pt>
                <c:pt idx="23">
                  <c:v>42248</c:v>
                </c:pt>
                <c:pt idx="24">
                  <c:v>42247</c:v>
                </c:pt>
                <c:pt idx="25">
                  <c:v>42244</c:v>
                </c:pt>
                <c:pt idx="26">
                  <c:v>42243</c:v>
                </c:pt>
                <c:pt idx="27">
                  <c:v>42242</c:v>
                </c:pt>
                <c:pt idx="28">
                  <c:v>42241</c:v>
                </c:pt>
                <c:pt idx="29">
                  <c:v>42240</c:v>
                </c:pt>
                <c:pt idx="30">
                  <c:v>42237</c:v>
                </c:pt>
                <c:pt idx="31">
                  <c:v>42236</c:v>
                </c:pt>
                <c:pt idx="32">
                  <c:v>42235</c:v>
                </c:pt>
                <c:pt idx="33">
                  <c:v>42234</c:v>
                </c:pt>
                <c:pt idx="34">
                  <c:v>42233</c:v>
                </c:pt>
                <c:pt idx="35">
                  <c:v>42230</c:v>
                </c:pt>
                <c:pt idx="36">
                  <c:v>42229</c:v>
                </c:pt>
                <c:pt idx="37">
                  <c:v>42228</c:v>
                </c:pt>
                <c:pt idx="38">
                  <c:v>42227</c:v>
                </c:pt>
                <c:pt idx="39">
                  <c:v>42226</c:v>
                </c:pt>
                <c:pt idx="40">
                  <c:v>42223</c:v>
                </c:pt>
                <c:pt idx="41">
                  <c:v>42222</c:v>
                </c:pt>
                <c:pt idx="42">
                  <c:v>42221</c:v>
                </c:pt>
                <c:pt idx="43">
                  <c:v>42220</c:v>
                </c:pt>
                <c:pt idx="44">
                  <c:v>42219</c:v>
                </c:pt>
                <c:pt idx="45">
                  <c:v>42216</c:v>
                </c:pt>
                <c:pt idx="46">
                  <c:v>42215</c:v>
                </c:pt>
                <c:pt idx="47">
                  <c:v>42214</c:v>
                </c:pt>
                <c:pt idx="48">
                  <c:v>42213</c:v>
                </c:pt>
                <c:pt idx="49">
                  <c:v>42212</c:v>
                </c:pt>
                <c:pt idx="50">
                  <c:v>42209</c:v>
                </c:pt>
                <c:pt idx="51">
                  <c:v>42208</c:v>
                </c:pt>
                <c:pt idx="52">
                  <c:v>42207</c:v>
                </c:pt>
                <c:pt idx="53">
                  <c:v>42206</c:v>
                </c:pt>
                <c:pt idx="54">
                  <c:v>42205</c:v>
                </c:pt>
                <c:pt idx="55">
                  <c:v>42202</c:v>
                </c:pt>
                <c:pt idx="56">
                  <c:v>42201</c:v>
                </c:pt>
                <c:pt idx="57">
                  <c:v>42200</c:v>
                </c:pt>
                <c:pt idx="58">
                  <c:v>42199</c:v>
                </c:pt>
                <c:pt idx="59">
                  <c:v>42198</c:v>
                </c:pt>
                <c:pt idx="60">
                  <c:v>42195</c:v>
                </c:pt>
                <c:pt idx="61">
                  <c:v>42194</c:v>
                </c:pt>
                <c:pt idx="62">
                  <c:v>42193</c:v>
                </c:pt>
                <c:pt idx="63">
                  <c:v>42192</c:v>
                </c:pt>
                <c:pt idx="64">
                  <c:v>42191</c:v>
                </c:pt>
                <c:pt idx="65">
                  <c:v>42188</c:v>
                </c:pt>
                <c:pt idx="66">
                  <c:v>42187</c:v>
                </c:pt>
                <c:pt idx="67">
                  <c:v>42186</c:v>
                </c:pt>
                <c:pt idx="68">
                  <c:v>42185</c:v>
                </c:pt>
                <c:pt idx="69">
                  <c:v>42184</c:v>
                </c:pt>
                <c:pt idx="70">
                  <c:v>42181</c:v>
                </c:pt>
                <c:pt idx="71">
                  <c:v>42180</c:v>
                </c:pt>
                <c:pt idx="72">
                  <c:v>42179</c:v>
                </c:pt>
                <c:pt idx="73">
                  <c:v>42178</c:v>
                </c:pt>
                <c:pt idx="74">
                  <c:v>42177</c:v>
                </c:pt>
                <c:pt idx="75">
                  <c:v>42174</c:v>
                </c:pt>
                <c:pt idx="76">
                  <c:v>42173</c:v>
                </c:pt>
                <c:pt idx="77">
                  <c:v>42172</c:v>
                </c:pt>
                <c:pt idx="78">
                  <c:v>42171</c:v>
                </c:pt>
                <c:pt idx="79">
                  <c:v>42170</c:v>
                </c:pt>
                <c:pt idx="80">
                  <c:v>42166</c:v>
                </c:pt>
                <c:pt idx="81">
                  <c:v>42165</c:v>
                </c:pt>
                <c:pt idx="82">
                  <c:v>42164</c:v>
                </c:pt>
                <c:pt idx="83">
                  <c:v>42163</c:v>
                </c:pt>
                <c:pt idx="84">
                  <c:v>42160</c:v>
                </c:pt>
                <c:pt idx="85">
                  <c:v>42159</c:v>
                </c:pt>
                <c:pt idx="86">
                  <c:v>42158</c:v>
                </c:pt>
                <c:pt idx="87">
                  <c:v>42157</c:v>
                </c:pt>
                <c:pt idx="88">
                  <c:v>42156</c:v>
                </c:pt>
                <c:pt idx="89">
                  <c:v>42153</c:v>
                </c:pt>
                <c:pt idx="90">
                  <c:v>42152</c:v>
                </c:pt>
                <c:pt idx="91">
                  <c:v>42151</c:v>
                </c:pt>
                <c:pt idx="92">
                  <c:v>42150</c:v>
                </c:pt>
                <c:pt idx="93">
                  <c:v>42149</c:v>
                </c:pt>
                <c:pt idx="94">
                  <c:v>42146</c:v>
                </c:pt>
                <c:pt idx="95">
                  <c:v>42145</c:v>
                </c:pt>
                <c:pt idx="96">
                  <c:v>42144</c:v>
                </c:pt>
                <c:pt idx="97">
                  <c:v>42143</c:v>
                </c:pt>
                <c:pt idx="98">
                  <c:v>42142</c:v>
                </c:pt>
                <c:pt idx="99">
                  <c:v>42139</c:v>
                </c:pt>
                <c:pt idx="100">
                  <c:v>42138</c:v>
                </c:pt>
                <c:pt idx="101">
                  <c:v>42137</c:v>
                </c:pt>
                <c:pt idx="102">
                  <c:v>42136</c:v>
                </c:pt>
                <c:pt idx="103">
                  <c:v>42132</c:v>
                </c:pt>
                <c:pt idx="104">
                  <c:v>42131</c:v>
                </c:pt>
                <c:pt idx="105">
                  <c:v>42130</c:v>
                </c:pt>
                <c:pt idx="106">
                  <c:v>42129</c:v>
                </c:pt>
                <c:pt idx="107">
                  <c:v>42124</c:v>
                </c:pt>
                <c:pt idx="108">
                  <c:v>42123</c:v>
                </c:pt>
                <c:pt idx="109">
                  <c:v>42122</c:v>
                </c:pt>
                <c:pt idx="110">
                  <c:v>42121</c:v>
                </c:pt>
                <c:pt idx="111">
                  <c:v>42118</c:v>
                </c:pt>
                <c:pt idx="112">
                  <c:v>42117</c:v>
                </c:pt>
                <c:pt idx="113">
                  <c:v>42116</c:v>
                </c:pt>
                <c:pt idx="114">
                  <c:v>42115</c:v>
                </c:pt>
                <c:pt idx="115">
                  <c:v>42114</c:v>
                </c:pt>
                <c:pt idx="116">
                  <c:v>42111</c:v>
                </c:pt>
                <c:pt idx="117">
                  <c:v>42110</c:v>
                </c:pt>
                <c:pt idx="118">
                  <c:v>42109</c:v>
                </c:pt>
                <c:pt idx="119">
                  <c:v>42108</c:v>
                </c:pt>
                <c:pt idx="120">
                  <c:v>42107</c:v>
                </c:pt>
                <c:pt idx="121">
                  <c:v>42104</c:v>
                </c:pt>
                <c:pt idx="122">
                  <c:v>42103</c:v>
                </c:pt>
                <c:pt idx="123">
                  <c:v>42102</c:v>
                </c:pt>
                <c:pt idx="124">
                  <c:v>42101</c:v>
                </c:pt>
                <c:pt idx="125">
                  <c:v>42100</c:v>
                </c:pt>
                <c:pt idx="126">
                  <c:v>42097</c:v>
                </c:pt>
                <c:pt idx="127">
                  <c:v>42096</c:v>
                </c:pt>
                <c:pt idx="128">
                  <c:v>42095</c:v>
                </c:pt>
                <c:pt idx="129">
                  <c:v>42094</c:v>
                </c:pt>
                <c:pt idx="130">
                  <c:v>42093</c:v>
                </c:pt>
                <c:pt idx="131">
                  <c:v>42090</c:v>
                </c:pt>
                <c:pt idx="132">
                  <c:v>42089</c:v>
                </c:pt>
                <c:pt idx="133">
                  <c:v>42088</c:v>
                </c:pt>
                <c:pt idx="134">
                  <c:v>42087</c:v>
                </c:pt>
                <c:pt idx="135">
                  <c:v>42086</c:v>
                </c:pt>
                <c:pt idx="136">
                  <c:v>42083</c:v>
                </c:pt>
                <c:pt idx="137">
                  <c:v>42082</c:v>
                </c:pt>
                <c:pt idx="138">
                  <c:v>42081</c:v>
                </c:pt>
                <c:pt idx="139">
                  <c:v>42080</c:v>
                </c:pt>
                <c:pt idx="140">
                  <c:v>42079</c:v>
                </c:pt>
                <c:pt idx="141">
                  <c:v>42076</c:v>
                </c:pt>
                <c:pt idx="142">
                  <c:v>42075</c:v>
                </c:pt>
                <c:pt idx="143">
                  <c:v>42074</c:v>
                </c:pt>
                <c:pt idx="144">
                  <c:v>42073</c:v>
                </c:pt>
                <c:pt idx="145">
                  <c:v>42069</c:v>
                </c:pt>
                <c:pt idx="146">
                  <c:v>42068</c:v>
                </c:pt>
                <c:pt idx="147">
                  <c:v>42067</c:v>
                </c:pt>
                <c:pt idx="148">
                  <c:v>42066</c:v>
                </c:pt>
                <c:pt idx="149">
                  <c:v>42065</c:v>
                </c:pt>
                <c:pt idx="150">
                  <c:v>42062</c:v>
                </c:pt>
                <c:pt idx="151">
                  <c:v>42061</c:v>
                </c:pt>
                <c:pt idx="152">
                  <c:v>42060</c:v>
                </c:pt>
                <c:pt idx="153">
                  <c:v>42059</c:v>
                </c:pt>
                <c:pt idx="154">
                  <c:v>42055</c:v>
                </c:pt>
                <c:pt idx="155">
                  <c:v>42054</c:v>
                </c:pt>
                <c:pt idx="156">
                  <c:v>42053</c:v>
                </c:pt>
                <c:pt idx="157">
                  <c:v>42052</c:v>
                </c:pt>
                <c:pt idx="158">
                  <c:v>42051</c:v>
                </c:pt>
                <c:pt idx="159">
                  <c:v>42048</c:v>
                </c:pt>
                <c:pt idx="160">
                  <c:v>42047</c:v>
                </c:pt>
                <c:pt idx="161">
                  <c:v>42046</c:v>
                </c:pt>
                <c:pt idx="162">
                  <c:v>42045</c:v>
                </c:pt>
                <c:pt idx="163">
                  <c:v>42044</c:v>
                </c:pt>
                <c:pt idx="164">
                  <c:v>42041</c:v>
                </c:pt>
                <c:pt idx="165">
                  <c:v>42040</c:v>
                </c:pt>
                <c:pt idx="166">
                  <c:v>42039</c:v>
                </c:pt>
                <c:pt idx="167">
                  <c:v>42038</c:v>
                </c:pt>
                <c:pt idx="168">
                  <c:v>42037</c:v>
                </c:pt>
                <c:pt idx="169">
                  <c:v>42034</c:v>
                </c:pt>
                <c:pt idx="170">
                  <c:v>42033</c:v>
                </c:pt>
                <c:pt idx="171">
                  <c:v>42032</c:v>
                </c:pt>
                <c:pt idx="172">
                  <c:v>42031</c:v>
                </c:pt>
                <c:pt idx="173">
                  <c:v>42030</c:v>
                </c:pt>
                <c:pt idx="174">
                  <c:v>42027</c:v>
                </c:pt>
                <c:pt idx="175">
                  <c:v>42026</c:v>
                </c:pt>
                <c:pt idx="176">
                  <c:v>42025</c:v>
                </c:pt>
                <c:pt idx="177">
                  <c:v>42024</c:v>
                </c:pt>
                <c:pt idx="178">
                  <c:v>42023</c:v>
                </c:pt>
                <c:pt idx="179">
                  <c:v>42020</c:v>
                </c:pt>
                <c:pt idx="180">
                  <c:v>42019</c:v>
                </c:pt>
                <c:pt idx="181">
                  <c:v>42018</c:v>
                </c:pt>
                <c:pt idx="182">
                  <c:v>42017</c:v>
                </c:pt>
                <c:pt idx="183">
                  <c:v>42016</c:v>
                </c:pt>
                <c:pt idx="184">
                  <c:v>42004</c:v>
                </c:pt>
                <c:pt idx="185">
                  <c:v>42003</c:v>
                </c:pt>
                <c:pt idx="186">
                  <c:v>42002</c:v>
                </c:pt>
                <c:pt idx="187">
                  <c:v>41999</c:v>
                </c:pt>
                <c:pt idx="188">
                  <c:v>41998</c:v>
                </c:pt>
                <c:pt idx="189">
                  <c:v>41997</c:v>
                </c:pt>
                <c:pt idx="190">
                  <c:v>41996</c:v>
                </c:pt>
                <c:pt idx="191">
                  <c:v>41995</c:v>
                </c:pt>
                <c:pt idx="192">
                  <c:v>41992</c:v>
                </c:pt>
                <c:pt idx="193">
                  <c:v>41991</c:v>
                </c:pt>
                <c:pt idx="194">
                  <c:v>41990</c:v>
                </c:pt>
                <c:pt idx="195">
                  <c:v>41989</c:v>
                </c:pt>
                <c:pt idx="196">
                  <c:v>41988</c:v>
                </c:pt>
                <c:pt idx="197">
                  <c:v>41985</c:v>
                </c:pt>
                <c:pt idx="198">
                  <c:v>41984</c:v>
                </c:pt>
                <c:pt idx="199">
                  <c:v>41983</c:v>
                </c:pt>
                <c:pt idx="200">
                  <c:v>41982</c:v>
                </c:pt>
                <c:pt idx="201">
                  <c:v>41981</c:v>
                </c:pt>
                <c:pt idx="202">
                  <c:v>41978</c:v>
                </c:pt>
                <c:pt idx="203">
                  <c:v>41977</c:v>
                </c:pt>
                <c:pt idx="204">
                  <c:v>41976</c:v>
                </c:pt>
                <c:pt idx="205">
                  <c:v>41975</c:v>
                </c:pt>
                <c:pt idx="206">
                  <c:v>41974</c:v>
                </c:pt>
                <c:pt idx="207">
                  <c:v>41971</c:v>
                </c:pt>
                <c:pt idx="208">
                  <c:v>41970</c:v>
                </c:pt>
                <c:pt idx="209">
                  <c:v>41969</c:v>
                </c:pt>
                <c:pt idx="210">
                  <c:v>41968</c:v>
                </c:pt>
                <c:pt idx="211">
                  <c:v>41967</c:v>
                </c:pt>
                <c:pt idx="212">
                  <c:v>41964</c:v>
                </c:pt>
                <c:pt idx="213">
                  <c:v>41963</c:v>
                </c:pt>
                <c:pt idx="214">
                  <c:v>41962</c:v>
                </c:pt>
                <c:pt idx="215">
                  <c:v>41961</c:v>
                </c:pt>
                <c:pt idx="216">
                  <c:v>41960</c:v>
                </c:pt>
                <c:pt idx="217">
                  <c:v>41957</c:v>
                </c:pt>
                <c:pt idx="218">
                  <c:v>41956</c:v>
                </c:pt>
                <c:pt idx="219">
                  <c:v>41955</c:v>
                </c:pt>
                <c:pt idx="220">
                  <c:v>41954</c:v>
                </c:pt>
                <c:pt idx="221">
                  <c:v>41953</c:v>
                </c:pt>
                <c:pt idx="222">
                  <c:v>41950</c:v>
                </c:pt>
                <c:pt idx="223">
                  <c:v>41949</c:v>
                </c:pt>
                <c:pt idx="224">
                  <c:v>41948</c:v>
                </c:pt>
                <c:pt idx="225">
                  <c:v>41943</c:v>
                </c:pt>
                <c:pt idx="226">
                  <c:v>41942</c:v>
                </c:pt>
                <c:pt idx="227">
                  <c:v>41941</c:v>
                </c:pt>
                <c:pt idx="228">
                  <c:v>41940</c:v>
                </c:pt>
                <c:pt idx="229">
                  <c:v>41939</c:v>
                </c:pt>
                <c:pt idx="230">
                  <c:v>41936</c:v>
                </c:pt>
                <c:pt idx="231">
                  <c:v>41935</c:v>
                </c:pt>
                <c:pt idx="232">
                  <c:v>41934</c:v>
                </c:pt>
                <c:pt idx="233">
                  <c:v>41933</c:v>
                </c:pt>
                <c:pt idx="234">
                  <c:v>41932</c:v>
                </c:pt>
                <c:pt idx="235">
                  <c:v>41929</c:v>
                </c:pt>
                <c:pt idx="236">
                  <c:v>41928</c:v>
                </c:pt>
                <c:pt idx="237">
                  <c:v>41927</c:v>
                </c:pt>
                <c:pt idx="238">
                  <c:v>41926</c:v>
                </c:pt>
                <c:pt idx="239">
                  <c:v>41925</c:v>
                </c:pt>
                <c:pt idx="240">
                  <c:v>41922</c:v>
                </c:pt>
                <c:pt idx="241">
                  <c:v>41921</c:v>
                </c:pt>
                <c:pt idx="242">
                  <c:v>41920</c:v>
                </c:pt>
                <c:pt idx="243">
                  <c:v>41919</c:v>
                </c:pt>
                <c:pt idx="244">
                  <c:v>41918</c:v>
                </c:pt>
                <c:pt idx="245">
                  <c:v>41915</c:v>
                </c:pt>
                <c:pt idx="246">
                  <c:v>41914</c:v>
                </c:pt>
                <c:pt idx="247">
                  <c:v>41913</c:v>
                </c:pt>
                <c:pt idx="248">
                  <c:v>41912</c:v>
                </c:pt>
                <c:pt idx="249">
                  <c:v>41911</c:v>
                </c:pt>
                <c:pt idx="250">
                  <c:v>41908</c:v>
                </c:pt>
                <c:pt idx="251">
                  <c:v>41907</c:v>
                </c:pt>
                <c:pt idx="252">
                  <c:v>41906</c:v>
                </c:pt>
                <c:pt idx="253">
                  <c:v>41905</c:v>
                </c:pt>
                <c:pt idx="254">
                  <c:v>41904</c:v>
                </c:pt>
                <c:pt idx="255">
                  <c:v>41901</c:v>
                </c:pt>
                <c:pt idx="256">
                  <c:v>41900</c:v>
                </c:pt>
                <c:pt idx="257">
                  <c:v>41899</c:v>
                </c:pt>
                <c:pt idx="258">
                  <c:v>41898</c:v>
                </c:pt>
                <c:pt idx="259">
                  <c:v>41897</c:v>
                </c:pt>
                <c:pt idx="260">
                  <c:v>41894</c:v>
                </c:pt>
                <c:pt idx="261">
                  <c:v>41893</c:v>
                </c:pt>
                <c:pt idx="262">
                  <c:v>41892</c:v>
                </c:pt>
                <c:pt idx="263">
                  <c:v>41891</c:v>
                </c:pt>
                <c:pt idx="264">
                  <c:v>41890</c:v>
                </c:pt>
                <c:pt idx="265">
                  <c:v>41887</c:v>
                </c:pt>
                <c:pt idx="266">
                  <c:v>41886</c:v>
                </c:pt>
                <c:pt idx="267">
                  <c:v>41885</c:v>
                </c:pt>
                <c:pt idx="268">
                  <c:v>41884</c:v>
                </c:pt>
                <c:pt idx="269">
                  <c:v>41883</c:v>
                </c:pt>
                <c:pt idx="270">
                  <c:v>41880</c:v>
                </c:pt>
                <c:pt idx="271">
                  <c:v>41879</c:v>
                </c:pt>
                <c:pt idx="272">
                  <c:v>41878</c:v>
                </c:pt>
                <c:pt idx="273">
                  <c:v>41877</c:v>
                </c:pt>
                <c:pt idx="274">
                  <c:v>41876</c:v>
                </c:pt>
                <c:pt idx="275">
                  <c:v>41873</c:v>
                </c:pt>
                <c:pt idx="276">
                  <c:v>41872</c:v>
                </c:pt>
                <c:pt idx="277">
                  <c:v>41871</c:v>
                </c:pt>
                <c:pt idx="278">
                  <c:v>41870</c:v>
                </c:pt>
                <c:pt idx="279">
                  <c:v>41869</c:v>
                </c:pt>
                <c:pt idx="280">
                  <c:v>41866</c:v>
                </c:pt>
                <c:pt idx="281">
                  <c:v>41865</c:v>
                </c:pt>
                <c:pt idx="282">
                  <c:v>41864</c:v>
                </c:pt>
                <c:pt idx="283">
                  <c:v>41863</c:v>
                </c:pt>
                <c:pt idx="284">
                  <c:v>41862</c:v>
                </c:pt>
                <c:pt idx="285">
                  <c:v>41859</c:v>
                </c:pt>
                <c:pt idx="286">
                  <c:v>41858</c:v>
                </c:pt>
                <c:pt idx="287">
                  <c:v>41857</c:v>
                </c:pt>
                <c:pt idx="288">
                  <c:v>41856</c:v>
                </c:pt>
                <c:pt idx="289">
                  <c:v>41855</c:v>
                </c:pt>
                <c:pt idx="290">
                  <c:v>41852</c:v>
                </c:pt>
                <c:pt idx="291">
                  <c:v>41851</c:v>
                </c:pt>
                <c:pt idx="292">
                  <c:v>41850</c:v>
                </c:pt>
                <c:pt idx="293">
                  <c:v>41849</c:v>
                </c:pt>
                <c:pt idx="294">
                  <c:v>41848</c:v>
                </c:pt>
                <c:pt idx="295">
                  <c:v>41845</c:v>
                </c:pt>
                <c:pt idx="296">
                  <c:v>41844</c:v>
                </c:pt>
                <c:pt idx="297">
                  <c:v>41843</c:v>
                </c:pt>
                <c:pt idx="298">
                  <c:v>41842</c:v>
                </c:pt>
                <c:pt idx="299">
                  <c:v>41841</c:v>
                </c:pt>
                <c:pt idx="300">
                  <c:v>41838</c:v>
                </c:pt>
                <c:pt idx="301">
                  <c:v>41837</c:v>
                </c:pt>
                <c:pt idx="302">
                  <c:v>41836</c:v>
                </c:pt>
                <c:pt idx="303">
                  <c:v>41835</c:v>
                </c:pt>
                <c:pt idx="304">
                  <c:v>41834</c:v>
                </c:pt>
                <c:pt idx="305">
                  <c:v>41831</c:v>
                </c:pt>
                <c:pt idx="306">
                  <c:v>41830</c:v>
                </c:pt>
                <c:pt idx="307">
                  <c:v>41829</c:v>
                </c:pt>
                <c:pt idx="308">
                  <c:v>41828</c:v>
                </c:pt>
                <c:pt idx="309">
                  <c:v>41827</c:v>
                </c:pt>
                <c:pt idx="310">
                  <c:v>41824</c:v>
                </c:pt>
                <c:pt idx="311">
                  <c:v>41823</c:v>
                </c:pt>
                <c:pt idx="312">
                  <c:v>41822</c:v>
                </c:pt>
                <c:pt idx="313">
                  <c:v>41821</c:v>
                </c:pt>
                <c:pt idx="314">
                  <c:v>41820</c:v>
                </c:pt>
                <c:pt idx="315">
                  <c:v>41817</c:v>
                </c:pt>
                <c:pt idx="316">
                  <c:v>41816</c:v>
                </c:pt>
                <c:pt idx="317">
                  <c:v>41815</c:v>
                </c:pt>
                <c:pt idx="318">
                  <c:v>41814</c:v>
                </c:pt>
                <c:pt idx="319">
                  <c:v>41813</c:v>
                </c:pt>
                <c:pt idx="320">
                  <c:v>41810</c:v>
                </c:pt>
                <c:pt idx="321">
                  <c:v>41809</c:v>
                </c:pt>
                <c:pt idx="322">
                  <c:v>41808</c:v>
                </c:pt>
                <c:pt idx="323">
                  <c:v>41807</c:v>
                </c:pt>
                <c:pt idx="324">
                  <c:v>41806</c:v>
                </c:pt>
                <c:pt idx="325">
                  <c:v>41801</c:v>
                </c:pt>
                <c:pt idx="326">
                  <c:v>41800</c:v>
                </c:pt>
                <c:pt idx="327">
                  <c:v>41799</c:v>
                </c:pt>
                <c:pt idx="328">
                  <c:v>41796</c:v>
                </c:pt>
                <c:pt idx="329">
                  <c:v>41795</c:v>
                </c:pt>
                <c:pt idx="330">
                  <c:v>41794</c:v>
                </c:pt>
                <c:pt idx="331">
                  <c:v>41793</c:v>
                </c:pt>
                <c:pt idx="332">
                  <c:v>41792</c:v>
                </c:pt>
                <c:pt idx="333">
                  <c:v>41789</c:v>
                </c:pt>
                <c:pt idx="334">
                  <c:v>41788</c:v>
                </c:pt>
                <c:pt idx="335">
                  <c:v>41787</c:v>
                </c:pt>
                <c:pt idx="336">
                  <c:v>41786</c:v>
                </c:pt>
                <c:pt idx="337">
                  <c:v>41785</c:v>
                </c:pt>
                <c:pt idx="338">
                  <c:v>41782</c:v>
                </c:pt>
                <c:pt idx="339">
                  <c:v>41781</c:v>
                </c:pt>
                <c:pt idx="340">
                  <c:v>41780</c:v>
                </c:pt>
                <c:pt idx="341">
                  <c:v>41779</c:v>
                </c:pt>
                <c:pt idx="342">
                  <c:v>41778</c:v>
                </c:pt>
                <c:pt idx="343">
                  <c:v>41775</c:v>
                </c:pt>
                <c:pt idx="344">
                  <c:v>41774</c:v>
                </c:pt>
                <c:pt idx="345">
                  <c:v>41773</c:v>
                </c:pt>
                <c:pt idx="346">
                  <c:v>41772</c:v>
                </c:pt>
                <c:pt idx="347">
                  <c:v>41771</c:v>
                </c:pt>
                <c:pt idx="348">
                  <c:v>41767</c:v>
                </c:pt>
                <c:pt idx="349">
                  <c:v>41766</c:v>
                </c:pt>
                <c:pt idx="350">
                  <c:v>41765</c:v>
                </c:pt>
                <c:pt idx="351">
                  <c:v>41764</c:v>
                </c:pt>
                <c:pt idx="352">
                  <c:v>41759</c:v>
                </c:pt>
                <c:pt idx="353">
                  <c:v>41758</c:v>
                </c:pt>
                <c:pt idx="354">
                  <c:v>41757</c:v>
                </c:pt>
                <c:pt idx="355">
                  <c:v>41754</c:v>
                </c:pt>
                <c:pt idx="356">
                  <c:v>41753</c:v>
                </c:pt>
                <c:pt idx="357">
                  <c:v>41752</c:v>
                </c:pt>
                <c:pt idx="358">
                  <c:v>41751</c:v>
                </c:pt>
                <c:pt idx="359">
                  <c:v>41750</c:v>
                </c:pt>
                <c:pt idx="360">
                  <c:v>41747</c:v>
                </c:pt>
                <c:pt idx="361">
                  <c:v>41746</c:v>
                </c:pt>
                <c:pt idx="362">
                  <c:v>41745</c:v>
                </c:pt>
                <c:pt idx="363">
                  <c:v>41744</c:v>
                </c:pt>
                <c:pt idx="364">
                  <c:v>41743</c:v>
                </c:pt>
                <c:pt idx="365">
                  <c:v>41740</c:v>
                </c:pt>
                <c:pt idx="366">
                  <c:v>41739</c:v>
                </c:pt>
                <c:pt idx="367">
                  <c:v>41738</c:v>
                </c:pt>
                <c:pt idx="368">
                  <c:v>41737</c:v>
                </c:pt>
                <c:pt idx="369">
                  <c:v>41736</c:v>
                </c:pt>
                <c:pt idx="370">
                  <c:v>41733</c:v>
                </c:pt>
                <c:pt idx="371">
                  <c:v>41732</c:v>
                </c:pt>
                <c:pt idx="372">
                  <c:v>41731</c:v>
                </c:pt>
                <c:pt idx="373">
                  <c:v>41730</c:v>
                </c:pt>
                <c:pt idx="374">
                  <c:v>41729</c:v>
                </c:pt>
                <c:pt idx="375">
                  <c:v>41726</c:v>
                </c:pt>
                <c:pt idx="376">
                  <c:v>41725</c:v>
                </c:pt>
                <c:pt idx="377">
                  <c:v>41724</c:v>
                </c:pt>
                <c:pt idx="378">
                  <c:v>41723</c:v>
                </c:pt>
                <c:pt idx="379">
                  <c:v>41722</c:v>
                </c:pt>
                <c:pt idx="380">
                  <c:v>41719</c:v>
                </c:pt>
                <c:pt idx="381">
                  <c:v>41718</c:v>
                </c:pt>
                <c:pt idx="382">
                  <c:v>41717</c:v>
                </c:pt>
                <c:pt idx="383">
                  <c:v>41716</c:v>
                </c:pt>
                <c:pt idx="384">
                  <c:v>41715</c:v>
                </c:pt>
                <c:pt idx="385">
                  <c:v>41712</c:v>
                </c:pt>
                <c:pt idx="386">
                  <c:v>41711</c:v>
                </c:pt>
                <c:pt idx="387">
                  <c:v>41710</c:v>
                </c:pt>
                <c:pt idx="388">
                  <c:v>41709</c:v>
                </c:pt>
                <c:pt idx="389">
                  <c:v>41705</c:v>
                </c:pt>
                <c:pt idx="390">
                  <c:v>41704</c:v>
                </c:pt>
                <c:pt idx="391">
                  <c:v>41703</c:v>
                </c:pt>
                <c:pt idx="392">
                  <c:v>41702</c:v>
                </c:pt>
                <c:pt idx="393">
                  <c:v>41701</c:v>
                </c:pt>
                <c:pt idx="394">
                  <c:v>41698</c:v>
                </c:pt>
                <c:pt idx="395">
                  <c:v>41697</c:v>
                </c:pt>
                <c:pt idx="396">
                  <c:v>41696</c:v>
                </c:pt>
                <c:pt idx="397">
                  <c:v>41695</c:v>
                </c:pt>
                <c:pt idx="398">
                  <c:v>41694</c:v>
                </c:pt>
                <c:pt idx="399">
                  <c:v>41691</c:v>
                </c:pt>
                <c:pt idx="400">
                  <c:v>41690</c:v>
                </c:pt>
                <c:pt idx="401">
                  <c:v>41689</c:v>
                </c:pt>
                <c:pt idx="402">
                  <c:v>41688</c:v>
                </c:pt>
                <c:pt idx="403">
                  <c:v>41687</c:v>
                </c:pt>
                <c:pt idx="404">
                  <c:v>41684</c:v>
                </c:pt>
                <c:pt idx="405">
                  <c:v>41683</c:v>
                </c:pt>
                <c:pt idx="406">
                  <c:v>41682</c:v>
                </c:pt>
                <c:pt idx="407">
                  <c:v>41681</c:v>
                </c:pt>
                <c:pt idx="408">
                  <c:v>41680</c:v>
                </c:pt>
                <c:pt idx="409">
                  <c:v>41677</c:v>
                </c:pt>
                <c:pt idx="410">
                  <c:v>41676</c:v>
                </c:pt>
                <c:pt idx="411">
                  <c:v>41675</c:v>
                </c:pt>
                <c:pt idx="412">
                  <c:v>41674</c:v>
                </c:pt>
                <c:pt idx="413">
                  <c:v>41673</c:v>
                </c:pt>
                <c:pt idx="414">
                  <c:v>41670</c:v>
                </c:pt>
                <c:pt idx="415">
                  <c:v>41669</c:v>
                </c:pt>
                <c:pt idx="416">
                  <c:v>41668</c:v>
                </c:pt>
                <c:pt idx="417">
                  <c:v>41667</c:v>
                </c:pt>
                <c:pt idx="418">
                  <c:v>41666</c:v>
                </c:pt>
                <c:pt idx="419">
                  <c:v>41663</c:v>
                </c:pt>
                <c:pt idx="420">
                  <c:v>41662</c:v>
                </c:pt>
                <c:pt idx="421">
                  <c:v>41661</c:v>
                </c:pt>
                <c:pt idx="422">
                  <c:v>41660</c:v>
                </c:pt>
                <c:pt idx="423">
                  <c:v>41659</c:v>
                </c:pt>
                <c:pt idx="424">
                  <c:v>41656</c:v>
                </c:pt>
                <c:pt idx="425">
                  <c:v>41655</c:v>
                </c:pt>
                <c:pt idx="426">
                  <c:v>41654</c:v>
                </c:pt>
                <c:pt idx="427">
                  <c:v>41653</c:v>
                </c:pt>
                <c:pt idx="428">
                  <c:v>41652</c:v>
                </c:pt>
                <c:pt idx="429">
                  <c:v>41649</c:v>
                </c:pt>
                <c:pt idx="430">
                  <c:v>41648</c:v>
                </c:pt>
                <c:pt idx="431">
                  <c:v>41639</c:v>
                </c:pt>
                <c:pt idx="432">
                  <c:v>41638</c:v>
                </c:pt>
                <c:pt idx="433">
                  <c:v>41635</c:v>
                </c:pt>
                <c:pt idx="434">
                  <c:v>41634</c:v>
                </c:pt>
                <c:pt idx="435">
                  <c:v>41633</c:v>
                </c:pt>
                <c:pt idx="436">
                  <c:v>41632</c:v>
                </c:pt>
                <c:pt idx="437">
                  <c:v>41631</c:v>
                </c:pt>
                <c:pt idx="438">
                  <c:v>41628</c:v>
                </c:pt>
                <c:pt idx="439">
                  <c:v>41627</c:v>
                </c:pt>
                <c:pt idx="440">
                  <c:v>41626</c:v>
                </c:pt>
                <c:pt idx="441">
                  <c:v>41625</c:v>
                </c:pt>
                <c:pt idx="442">
                  <c:v>41624</c:v>
                </c:pt>
                <c:pt idx="443">
                  <c:v>41621</c:v>
                </c:pt>
                <c:pt idx="444">
                  <c:v>41620</c:v>
                </c:pt>
                <c:pt idx="445">
                  <c:v>41619</c:v>
                </c:pt>
                <c:pt idx="446">
                  <c:v>41618</c:v>
                </c:pt>
                <c:pt idx="447">
                  <c:v>41617</c:v>
                </c:pt>
                <c:pt idx="448">
                  <c:v>41614</c:v>
                </c:pt>
                <c:pt idx="449">
                  <c:v>41613</c:v>
                </c:pt>
                <c:pt idx="450">
                  <c:v>41612</c:v>
                </c:pt>
                <c:pt idx="451">
                  <c:v>41611</c:v>
                </c:pt>
                <c:pt idx="452">
                  <c:v>41610</c:v>
                </c:pt>
                <c:pt idx="453">
                  <c:v>41607</c:v>
                </c:pt>
                <c:pt idx="454">
                  <c:v>41606</c:v>
                </c:pt>
                <c:pt idx="455">
                  <c:v>41605</c:v>
                </c:pt>
                <c:pt idx="456">
                  <c:v>41604</c:v>
                </c:pt>
                <c:pt idx="457">
                  <c:v>41603</c:v>
                </c:pt>
                <c:pt idx="458">
                  <c:v>41600</c:v>
                </c:pt>
                <c:pt idx="459">
                  <c:v>41599</c:v>
                </c:pt>
                <c:pt idx="460">
                  <c:v>41598</c:v>
                </c:pt>
                <c:pt idx="461">
                  <c:v>41597</c:v>
                </c:pt>
                <c:pt idx="462">
                  <c:v>41596</c:v>
                </c:pt>
                <c:pt idx="463">
                  <c:v>41593</c:v>
                </c:pt>
                <c:pt idx="464">
                  <c:v>41592</c:v>
                </c:pt>
                <c:pt idx="465">
                  <c:v>41591</c:v>
                </c:pt>
                <c:pt idx="466">
                  <c:v>41590</c:v>
                </c:pt>
                <c:pt idx="467">
                  <c:v>41589</c:v>
                </c:pt>
                <c:pt idx="468">
                  <c:v>41586</c:v>
                </c:pt>
                <c:pt idx="469">
                  <c:v>41585</c:v>
                </c:pt>
                <c:pt idx="470">
                  <c:v>41584</c:v>
                </c:pt>
                <c:pt idx="471">
                  <c:v>41583</c:v>
                </c:pt>
                <c:pt idx="472">
                  <c:v>41579</c:v>
                </c:pt>
                <c:pt idx="473">
                  <c:v>41578</c:v>
                </c:pt>
                <c:pt idx="474">
                  <c:v>41577</c:v>
                </c:pt>
                <c:pt idx="475">
                  <c:v>41576</c:v>
                </c:pt>
                <c:pt idx="476">
                  <c:v>41575</c:v>
                </c:pt>
                <c:pt idx="477">
                  <c:v>41572</c:v>
                </c:pt>
                <c:pt idx="478">
                  <c:v>41571</c:v>
                </c:pt>
                <c:pt idx="479">
                  <c:v>41570</c:v>
                </c:pt>
                <c:pt idx="480">
                  <c:v>41569</c:v>
                </c:pt>
                <c:pt idx="481">
                  <c:v>41568</c:v>
                </c:pt>
                <c:pt idx="482">
                  <c:v>41565</c:v>
                </c:pt>
                <c:pt idx="483">
                  <c:v>41564</c:v>
                </c:pt>
                <c:pt idx="484">
                  <c:v>41563</c:v>
                </c:pt>
                <c:pt idx="485">
                  <c:v>41562</c:v>
                </c:pt>
                <c:pt idx="486">
                  <c:v>41561</c:v>
                </c:pt>
                <c:pt idx="487">
                  <c:v>41558</c:v>
                </c:pt>
                <c:pt idx="488">
                  <c:v>41557</c:v>
                </c:pt>
                <c:pt idx="489">
                  <c:v>41556</c:v>
                </c:pt>
                <c:pt idx="490">
                  <c:v>41555</c:v>
                </c:pt>
                <c:pt idx="491">
                  <c:v>41554</c:v>
                </c:pt>
                <c:pt idx="492">
                  <c:v>41551</c:v>
                </c:pt>
                <c:pt idx="493">
                  <c:v>41550</c:v>
                </c:pt>
                <c:pt idx="494">
                  <c:v>41549</c:v>
                </c:pt>
                <c:pt idx="495">
                  <c:v>41548</c:v>
                </c:pt>
                <c:pt idx="496">
                  <c:v>41547</c:v>
                </c:pt>
                <c:pt idx="497">
                  <c:v>41544</c:v>
                </c:pt>
                <c:pt idx="498">
                  <c:v>41543</c:v>
                </c:pt>
                <c:pt idx="499">
                  <c:v>41542</c:v>
                </c:pt>
                <c:pt idx="500">
                  <c:v>41541</c:v>
                </c:pt>
                <c:pt idx="501">
                  <c:v>41540</c:v>
                </c:pt>
                <c:pt idx="502">
                  <c:v>41537</c:v>
                </c:pt>
                <c:pt idx="503">
                  <c:v>41536</c:v>
                </c:pt>
                <c:pt idx="504">
                  <c:v>41535</c:v>
                </c:pt>
                <c:pt idx="505">
                  <c:v>41534</c:v>
                </c:pt>
                <c:pt idx="506">
                  <c:v>41533</c:v>
                </c:pt>
                <c:pt idx="507">
                  <c:v>41530</c:v>
                </c:pt>
                <c:pt idx="508">
                  <c:v>41529</c:v>
                </c:pt>
                <c:pt idx="509">
                  <c:v>41528</c:v>
                </c:pt>
                <c:pt idx="510">
                  <c:v>41527</c:v>
                </c:pt>
                <c:pt idx="511">
                  <c:v>41526</c:v>
                </c:pt>
                <c:pt idx="512">
                  <c:v>41523</c:v>
                </c:pt>
                <c:pt idx="513">
                  <c:v>41522</c:v>
                </c:pt>
                <c:pt idx="514">
                  <c:v>41521</c:v>
                </c:pt>
                <c:pt idx="515">
                  <c:v>41520</c:v>
                </c:pt>
                <c:pt idx="516">
                  <c:v>41519</c:v>
                </c:pt>
                <c:pt idx="517">
                  <c:v>41516</c:v>
                </c:pt>
                <c:pt idx="518">
                  <c:v>41515</c:v>
                </c:pt>
                <c:pt idx="519">
                  <c:v>41514</c:v>
                </c:pt>
                <c:pt idx="520">
                  <c:v>41513</c:v>
                </c:pt>
                <c:pt idx="521">
                  <c:v>41512</c:v>
                </c:pt>
                <c:pt idx="522">
                  <c:v>41509</c:v>
                </c:pt>
                <c:pt idx="523">
                  <c:v>41508</c:v>
                </c:pt>
                <c:pt idx="524">
                  <c:v>41507</c:v>
                </c:pt>
                <c:pt idx="525">
                  <c:v>41506</c:v>
                </c:pt>
                <c:pt idx="526">
                  <c:v>41505</c:v>
                </c:pt>
                <c:pt idx="527">
                  <c:v>41502</c:v>
                </c:pt>
                <c:pt idx="528">
                  <c:v>41501</c:v>
                </c:pt>
                <c:pt idx="529">
                  <c:v>41500</c:v>
                </c:pt>
                <c:pt idx="530">
                  <c:v>41499</c:v>
                </c:pt>
                <c:pt idx="531">
                  <c:v>41498</c:v>
                </c:pt>
                <c:pt idx="532">
                  <c:v>41495</c:v>
                </c:pt>
                <c:pt idx="533">
                  <c:v>41494</c:v>
                </c:pt>
                <c:pt idx="534">
                  <c:v>41493</c:v>
                </c:pt>
                <c:pt idx="535">
                  <c:v>41492</c:v>
                </c:pt>
                <c:pt idx="536">
                  <c:v>41491</c:v>
                </c:pt>
                <c:pt idx="537">
                  <c:v>41488</c:v>
                </c:pt>
                <c:pt idx="538">
                  <c:v>41487</c:v>
                </c:pt>
                <c:pt idx="539">
                  <c:v>41486</c:v>
                </c:pt>
                <c:pt idx="540">
                  <c:v>41485</c:v>
                </c:pt>
                <c:pt idx="541">
                  <c:v>41484</c:v>
                </c:pt>
                <c:pt idx="542">
                  <c:v>41481</c:v>
                </c:pt>
                <c:pt idx="543">
                  <c:v>41480</c:v>
                </c:pt>
                <c:pt idx="544">
                  <c:v>41479</c:v>
                </c:pt>
                <c:pt idx="545">
                  <c:v>41478</c:v>
                </c:pt>
                <c:pt idx="546">
                  <c:v>41477</c:v>
                </c:pt>
                <c:pt idx="547">
                  <c:v>41474</c:v>
                </c:pt>
                <c:pt idx="548">
                  <c:v>41473</c:v>
                </c:pt>
                <c:pt idx="549">
                  <c:v>41472</c:v>
                </c:pt>
                <c:pt idx="550">
                  <c:v>41471</c:v>
                </c:pt>
                <c:pt idx="551">
                  <c:v>41470</c:v>
                </c:pt>
                <c:pt idx="552">
                  <c:v>41467</c:v>
                </c:pt>
                <c:pt idx="553">
                  <c:v>41466</c:v>
                </c:pt>
                <c:pt idx="554">
                  <c:v>41465</c:v>
                </c:pt>
                <c:pt idx="555">
                  <c:v>41464</c:v>
                </c:pt>
                <c:pt idx="556">
                  <c:v>41463</c:v>
                </c:pt>
                <c:pt idx="557">
                  <c:v>41460</c:v>
                </c:pt>
                <c:pt idx="558">
                  <c:v>41459</c:v>
                </c:pt>
                <c:pt idx="559">
                  <c:v>41458</c:v>
                </c:pt>
                <c:pt idx="560">
                  <c:v>41457</c:v>
                </c:pt>
                <c:pt idx="561">
                  <c:v>41456</c:v>
                </c:pt>
                <c:pt idx="562">
                  <c:v>41453</c:v>
                </c:pt>
                <c:pt idx="563">
                  <c:v>41452</c:v>
                </c:pt>
                <c:pt idx="564">
                  <c:v>41451</c:v>
                </c:pt>
                <c:pt idx="565">
                  <c:v>41450</c:v>
                </c:pt>
                <c:pt idx="566">
                  <c:v>41449</c:v>
                </c:pt>
                <c:pt idx="567">
                  <c:v>41446</c:v>
                </c:pt>
                <c:pt idx="568">
                  <c:v>41445</c:v>
                </c:pt>
                <c:pt idx="569">
                  <c:v>41444</c:v>
                </c:pt>
                <c:pt idx="570">
                  <c:v>41443</c:v>
                </c:pt>
                <c:pt idx="571">
                  <c:v>41442</c:v>
                </c:pt>
                <c:pt idx="572">
                  <c:v>41439</c:v>
                </c:pt>
                <c:pt idx="573">
                  <c:v>41438</c:v>
                </c:pt>
                <c:pt idx="574">
                  <c:v>41436</c:v>
                </c:pt>
                <c:pt idx="575">
                  <c:v>41435</c:v>
                </c:pt>
                <c:pt idx="576">
                  <c:v>41432</c:v>
                </c:pt>
                <c:pt idx="577">
                  <c:v>41431</c:v>
                </c:pt>
                <c:pt idx="578">
                  <c:v>41430</c:v>
                </c:pt>
                <c:pt idx="579">
                  <c:v>41429</c:v>
                </c:pt>
                <c:pt idx="580">
                  <c:v>41428</c:v>
                </c:pt>
                <c:pt idx="581">
                  <c:v>41425</c:v>
                </c:pt>
                <c:pt idx="582">
                  <c:v>41424</c:v>
                </c:pt>
                <c:pt idx="583">
                  <c:v>41423</c:v>
                </c:pt>
                <c:pt idx="584">
                  <c:v>41422</c:v>
                </c:pt>
                <c:pt idx="585">
                  <c:v>41421</c:v>
                </c:pt>
                <c:pt idx="586">
                  <c:v>41418</c:v>
                </c:pt>
                <c:pt idx="587">
                  <c:v>41417</c:v>
                </c:pt>
                <c:pt idx="588">
                  <c:v>41416</c:v>
                </c:pt>
                <c:pt idx="589">
                  <c:v>41415</c:v>
                </c:pt>
                <c:pt idx="590">
                  <c:v>41414</c:v>
                </c:pt>
                <c:pt idx="591">
                  <c:v>41411</c:v>
                </c:pt>
                <c:pt idx="592">
                  <c:v>41410</c:v>
                </c:pt>
                <c:pt idx="593">
                  <c:v>41409</c:v>
                </c:pt>
                <c:pt idx="594">
                  <c:v>41408</c:v>
                </c:pt>
                <c:pt idx="595">
                  <c:v>41407</c:v>
                </c:pt>
                <c:pt idx="596">
                  <c:v>41402</c:v>
                </c:pt>
                <c:pt idx="597">
                  <c:v>41401</c:v>
                </c:pt>
                <c:pt idx="598">
                  <c:v>41400</c:v>
                </c:pt>
                <c:pt idx="599">
                  <c:v>41394</c:v>
                </c:pt>
                <c:pt idx="600">
                  <c:v>41393</c:v>
                </c:pt>
                <c:pt idx="601">
                  <c:v>41390</c:v>
                </c:pt>
                <c:pt idx="602">
                  <c:v>41389</c:v>
                </c:pt>
                <c:pt idx="603">
                  <c:v>41388</c:v>
                </c:pt>
                <c:pt idx="604">
                  <c:v>41387</c:v>
                </c:pt>
                <c:pt idx="605">
                  <c:v>41386</c:v>
                </c:pt>
                <c:pt idx="606">
                  <c:v>41383</c:v>
                </c:pt>
                <c:pt idx="607">
                  <c:v>41382</c:v>
                </c:pt>
                <c:pt idx="608">
                  <c:v>41381</c:v>
                </c:pt>
                <c:pt idx="609">
                  <c:v>41380</c:v>
                </c:pt>
                <c:pt idx="610">
                  <c:v>41379</c:v>
                </c:pt>
                <c:pt idx="611">
                  <c:v>41376</c:v>
                </c:pt>
                <c:pt idx="612">
                  <c:v>41375</c:v>
                </c:pt>
                <c:pt idx="613">
                  <c:v>41374</c:v>
                </c:pt>
                <c:pt idx="614">
                  <c:v>41373</c:v>
                </c:pt>
                <c:pt idx="615">
                  <c:v>41372</c:v>
                </c:pt>
                <c:pt idx="616">
                  <c:v>41369</c:v>
                </c:pt>
                <c:pt idx="617">
                  <c:v>41368</c:v>
                </c:pt>
                <c:pt idx="618">
                  <c:v>41367</c:v>
                </c:pt>
                <c:pt idx="619">
                  <c:v>41366</c:v>
                </c:pt>
                <c:pt idx="620">
                  <c:v>41365</c:v>
                </c:pt>
                <c:pt idx="621">
                  <c:v>41362</c:v>
                </c:pt>
                <c:pt idx="622">
                  <c:v>41361</c:v>
                </c:pt>
                <c:pt idx="623">
                  <c:v>41360</c:v>
                </c:pt>
                <c:pt idx="624">
                  <c:v>41359</c:v>
                </c:pt>
                <c:pt idx="625">
                  <c:v>41358</c:v>
                </c:pt>
                <c:pt idx="626">
                  <c:v>41355</c:v>
                </c:pt>
                <c:pt idx="627">
                  <c:v>41354</c:v>
                </c:pt>
                <c:pt idx="628">
                  <c:v>41353</c:v>
                </c:pt>
                <c:pt idx="629">
                  <c:v>41352</c:v>
                </c:pt>
                <c:pt idx="630">
                  <c:v>41351</c:v>
                </c:pt>
                <c:pt idx="631">
                  <c:v>41348</c:v>
                </c:pt>
                <c:pt idx="632">
                  <c:v>41347</c:v>
                </c:pt>
                <c:pt idx="633">
                  <c:v>41346</c:v>
                </c:pt>
                <c:pt idx="634">
                  <c:v>41345</c:v>
                </c:pt>
                <c:pt idx="635">
                  <c:v>41344</c:v>
                </c:pt>
                <c:pt idx="636">
                  <c:v>41340</c:v>
                </c:pt>
                <c:pt idx="637">
                  <c:v>41339</c:v>
                </c:pt>
                <c:pt idx="638">
                  <c:v>41338</c:v>
                </c:pt>
                <c:pt idx="639">
                  <c:v>41337</c:v>
                </c:pt>
                <c:pt idx="640">
                  <c:v>41334</c:v>
                </c:pt>
                <c:pt idx="641">
                  <c:v>41333</c:v>
                </c:pt>
                <c:pt idx="642">
                  <c:v>41332</c:v>
                </c:pt>
                <c:pt idx="643">
                  <c:v>41331</c:v>
                </c:pt>
                <c:pt idx="644">
                  <c:v>41330</c:v>
                </c:pt>
                <c:pt idx="645">
                  <c:v>41327</c:v>
                </c:pt>
                <c:pt idx="646">
                  <c:v>41326</c:v>
                </c:pt>
                <c:pt idx="647">
                  <c:v>41325</c:v>
                </c:pt>
                <c:pt idx="648">
                  <c:v>41324</c:v>
                </c:pt>
                <c:pt idx="649">
                  <c:v>41323</c:v>
                </c:pt>
                <c:pt idx="650">
                  <c:v>41320</c:v>
                </c:pt>
                <c:pt idx="651">
                  <c:v>41319</c:v>
                </c:pt>
                <c:pt idx="652">
                  <c:v>41318</c:v>
                </c:pt>
                <c:pt idx="653">
                  <c:v>41317</c:v>
                </c:pt>
                <c:pt idx="654">
                  <c:v>41316</c:v>
                </c:pt>
                <c:pt idx="655">
                  <c:v>41313</c:v>
                </c:pt>
                <c:pt idx="656">
                  <c:v>41312</c:v>
                </c:pt>
                <c:pt idx="657">
                  <c:v>41311</c:v>
                </c:pt>
                <c:pt idx="658">
                  <c:v>41310</c:v>
                </c:pt>
                <c:pt idx="659">
                  <c:v>41309</c:v>
                </c:pt>
                <c:pt idx="660">
                  <c:v>41306</c:v>
                </c:pt>
                <c:pt idx="661">
                  <c:v>41305</c:v>
                </c:pt>
                <c:pt idx="662">
                  <c:v>41304</c:v>
                </c:pt>
                <c:pt idx="663">
                  <c:v>41303</c:v>
                </c:pt>
                <c:pt idx="664">
                  <c:v>41302</c:v>
                </c:pt>
                <c:pt idx="665">
                  <c:v>41299</c:v>
                </c:pt>
                <c:pt idx="666">
                  <c:v>41298</c:v>
                </c:pt>
                <c:pt idx="667">
                  <c:v>41297</c:v>
                </c:pt>
                <c:pt idx="668">
                  <c:v>41296</c:v>
                </c:pt>
                <c:pt idx="669">
                  <c:v>41295</c:v>
                </c:pt>
                <c:pt idx="670">
                  <c:v>41292</c:v>
                </c:pt>
                <c:pt idx="671">
                  <c:v>41291</c:v>
                </c:pt>
                <c:pt idx="672">
                  <c:v>41290</c:v>
                </c:pt>
                <c:pt idx="673">
                  <c:v>41289</c:v>
                </c:pt>
                <c:pt idx="674">
                  <c:v>41288</c:v>
                </c:pt>
                <c:pt idx="675">
                  <c:v>41285</c:v>
                </c:pt>
                <c:pt idx="676">
                  <c:v>41284</c:v>
                </c:pt>
                <c:pt idx="677">
                  <c:v>41283</c:v>
                </c:pt>
                <c:pt idx="678">
                  <c:v>41272</c:v>
                </c:pt>
                <c:pt idx="679">
                  <c:v>41271</c:v>
                </c:pt>
                <c:pt idx="680">
                  <c:v>41270</c:v>
                </c:pt>
                <c:pt idx="681">
                  <c:v>41269</c:v>
                </c:pt>
                <c:pt idx="682">
                  <c:v>41268</c:v>
                </c:pt>
                <c:pt idx="683">
                  <c:v>41267</c:v>
                </c:pt>
                <c:pt idx="684">
                  <c:v>41264</c:v>
                </c:pt>
                <c:pt idx="685">
                  <c:v>41263</c:v>
                </c:pt>
                <c:pt idx="686">
                  <c:v>41262</c:v>
                </c:pt>
                <c:pt idx="687">
                  <c:v>41261</c:v>
                </c:pt>
                <c:pt idx="688">
                  <c:v>41260</c:v>
                </c:pt>
                <c:pt idx="689">
                  <c:v>41257</c:v>
                </c:pt>
                <c:pt idx="690">
                  <c:v>41256</c:v>
                </c:pt>
                <c:pt idx="691">
                  <c:v>41255</c:v>
                </c:pt>
                <c:pt idx="692">
                  <c:v>41254</c:v>
                </c:pt>
                <c:pt idx="693">
                  <c:v>41253</c:v>
                </c:pt>
                <c:pt idx="694">
                  <c:v>41250</c:v>
                </c:pt>
                <c:pt idx="695">
                  <c:v>41249</c:v>
                </c:pt>
                <c:pt idx="696">
                  <c:v>41248</c:v>
                </c:pt>
                <c:pt idx="697">
                  <c:v>41247</c:v>
                </c:pt>
                <c:pt idx="698">
                  <c:v>41246</c:v>
                </c:pt>
                <c:pt idx="699">
                  <c:v>41243</c:v>
                </c:pt>
                <c:pt idx="700">
                  <c:v>41242</c:v>
                </c:pt>
                <c:pt idx="701">
                  <c:v>41241</c:v>
                </c:pt>
                <c:pt idx="702">
                  <c:v>41240</c:v>
                </c:pt>
                <c:pt idx="703">
                  <c:v>41239</c:v>
                </c:pt>
                <c:pt idx="704">
                  <c:v>41236</c:v>
                </c:pt>
                <c:pt idx="705">
                  <c:v>41235</c:v>
                </c:pt>
                <c:pt idx="706">
                  <c:v>41234</c:v>
                </c:pt>
                <c:pt idx="707">
                  <c:v>41233</c:v>
                </c:pt>
                <c:pt idx="708">
                  <c:v>41232</c:v>
                </c:pt>
                <c:pt idx="709">
                  <c:v>41229</c:v>
                </c:pt>
                <c:pt idx="710">
                  <c:v>41228</c:v>
                </c:pt>
                <c:pt idx="711">
                  <c:v>41227</c:v>
                </c:pt>
                <c:pt idx="712">
                  <c:v>41226</c:v>
                </c:pt>
                <c:pt idx="713">
                  <c:v>41225</c:v>
                </c:pt>
                <c:pt idx="714">
                  <c:v>41222</c:v>
                </c:pt>
                <c:pt idx="715">
                  <c:v>41221</c:v>
                </c:pt>
                <c:pt idx="716">
                  <c:v>41220</c:v>
                </c:pt>
                <c:pt idx="717">
                  <c:v>41219</c:v>
                </c:pt>
                <c:pt idx="718">
                  <c:v>41215</c:v>
                </c:pt>
                <c:pt idx="719">
                  <c:v>41214</c:v>
                </c:pt>
                <c:pt idx="720">
                  <c:v>41213</c:v>
                </c:pt>
                <c:pt idx="721">
                  <c:v>41212</c:v>
                </c:pt>
                <c:pt idx="722">
                  <c:v>41211</c:v>
                </c:pt>
                <c:pt idx="723">
                  <c:v>41208</c:v>
                </c:pt>
                <c:pt idx="724">
                  <c:v>41207</c:v>
                </c:pt>
                <c:pt idx="725">
                  <c:v>41206</c:v>
                </c:pt>
                <c:pt idx="726">
                  <c:v>41205</c:v>
                </c:pt>
                <c:pt idx="727">
                  <c:v>41204</c:v>
                </c:pt>
                <c:pt idx="728">
                  <c:v>41201</c:v>
                </c:pt>
                <c:pt idx="729">
                  <c:v>41200</c:v>
                </c:pt>
                <c:pt idx="730">
                  <c:v>41199</c:v>
                </c:pt>
                <c:pt idx="731">
                  <c:v>41198</c:v>
                </c:pt>
                <c:pt idx="732">
                  <c:v>41197</c:v>
                </c:pt>
                <c:pt idx="733">
                  <c:v>41194</c:v>
                </c:pt>
                <c:pt idx="734">
                  <c:v>41193</c:v>
                </c:pt>
                <c:pt idx="735">
                  <c:v>41192</c:v>
                </c:pt>
                <c:pt idx="736">
                  <c:v>41191</c:v>
                </c:pt>
                <c:pt idx="737">
                  <c:v>41190</c:v>
                </c:pt>
                <c:pt idx="738">
                  <c:v>41187</c:v>
                </c:pt>
                <c:pt idx="739">
                  <c:v>41186</c:v>
                </c:pt>
                <c:pt idx="740">
                  <c:v>41185</c:v>
                </c:pt>
                <c:pt idx="741">
                  <c:v>41184</c:v>
                </c:pt>
                <c:pt idx="742">
                  <c:v>41183</c:v>
                </c:pt>
                <c:pt idx="743">
                  <c:v>41180</c:v>
                </c:pt>
                <c:pt idx="744">
                  <c:v>41179</c:v>
                </c:pt>
                <c:pt idx="745">
                  <c:v>41178</c:v>
                </c:pt>
                <c:pt idx="746">
                  <c:v>41177</c:v>
                </c:pt>
                <c:pt idx="747">
                  <c:v>41176</c:v>
                </c:pt>
                <c:pt idx="748">
                  <c:v>41173</c:v>
                </c:pt>
                <c:pt idx="749">
                  <c:v>41172</c:v>
                </c:pt>
                <c:pt idx="750">
                  <c:v>41171</c:v>
                </c:pt>
                <c:pt idx="751">
                  <c:v>41170</c:v>
                </c:pt>
                <c:pt idx="752">
                  <c:v>41169</c:v>
                </c:pt>
                <c:pt idx="753">
                  <c:v>41166</c:v>
                </c:pt>
                <c:pt idx="754">
                  <c:v>41165</c:v>
                </c:pt>
                <c:pt idx="755">
                  <c:v>41164</c:v>
                </c:pt>
                <c:pt idx="756">
                  <c:v>41163</c:v>
                </c:pt>
                <c:pt idx="757">
                  <c:v>41162</c:v>
                </c:pt>
                <c:pt idx="758">
                  <c:v>41159</c:v>
                </c:pt>
                <c:pt idx="759">
                  <c:v>41158</c:v>
                </c:pt>
                <c:pt idx="760">
                  <c:v>41157</c:v>
                </c:pt>
                <c:pt idx="761">
                  <c:v>41156</c:v>
                </c:pt>
                <c:pt idx="762">
                  <c:v>41155</c:v>
                </c:pt>
                <c:pt idx="763">
                  <c:v>41152</c:v>
                </c:pt>
                <c:pt idx="764">
                  <c:v>41151</c:v>
                </c:pt>
                <c:pt idx="765">
                  <c:v>41150</c:v>
                </c:pt>
                <c:pt idx="766">
                  <c:v>41149</c:v>
                </c:pt>
                <c:pt idx="767">
                  <c:v>41148</c:v>
                </c:pt>
                <c:pt idx="768">
                  <c:v>41145</c:v>
                </c:pt>
                <c:pt idx="769">
                  <c:v>41144</c:v>
                </c:pt>
                <c:pt idx="770">
                  <c:v>41143</c:v>
                </c:pt>
                <c:pt idx="771">
                  <c:v>41142</c:v>
                </c:pt>
                <c:pt idx="772">
                  <c:v>41141</c:v>
                </c:pt>
                <c:pt idx="773">
                  <c:v>41138</c:v>
                </c:pt>
                <c:pt idx="774">
                  <c:v>41137</c:v>
                </c:pt>
                <c:pt idx="775">
                  <c:v>41136</c:v>
                </c:pt>
                <c:pt idx="776">
                  <c:v>41135</c:v>
                </c:pt>
                <c:pt idx="777">
                  <c:v>41134</c:v>
                </c:pt>
                <c:pt idx="778">
                  <c:v>41131</c:v>
                </c:pt>
                <c:pt idx="779">
                  <c:v>41130</c:v>
                </c:pt>
                <c:pt idx="780">
                  <c:v>41129</c:v>
                </c:pt>
                <c:pt idx="781">
                  <c:v>41128</c:v>
                </c:pt>
                <c:pt idx="782">
                  <c:v>41127</c:v>
                </c:pt>
                <c:pt idx="783">
                  <c:v>41124</c:v>
                </c:pt>
                <c:pt idx="784">
                  <c:v>41123</c:v>
                </c:pt>
                <c:pt idx="785">
                  <c:v>41122</c:v>
                </c:pt>
                <c:pt idx="786">
                  <c:v>41121</c:v>
                </c:pt>
                <c:pt idx="787">
                  <c:v>41120</c:v>
                </c:pt>
                <c:pt idx="788">
                  <c:v>41117</c:v>
                </c:pt>
                <c:pt idx="789">
                  <c:v>41116</c:v>
                </c:pt>
                <c:pt idx="790">
                  <c:v>41115</c:v>
                </c:pt>
                <c:pt idx="791">
                  <c:v>41114</c:v>
                </c:pt>
                <c:pt idx="792">
                  <c:v>41113</c:v>
                </c:pt>
                <c:pt idx="793">
                  <c:v>41110</c:v>
                </c:pt>
                <c:pt idx="794">
                  <c:v>41109</c:v>
                </c:pt>
                <c:pt idx="795">
                  <c:v>41108</c:v>
                </c:pt>
                <c:pt idx="796">
                  <c:v>41107</c:v>
                </c:pt>
                <c:pt idx="797">
                  <c:v>41106</c:v>
                </c:pt>
                <c:pt idx="798">
                  <c:v>41103</c:v>
                </c:pt>
                <c:pt idx="799">
                  <c:v>41102</c:v>
                </c:pt>
                <c:pt idx="800">
                  <c:v>41101</c:v>
                </c:pt>
                <c:pt idx="801">
                  <c:v>41100</c:v>
                </c:pt>
                <c:pt idx="802">
                  <c:v>41099</c:v>
                </c:pt>
                <c:pt idx="803">
                  <c:v>41096</c:v>
                </c:pt>
                <c:pt idx="804">
                  <c:v>41095</c:v>
                </c:pt>
                <c:pt idx="805">
                  <c:v>41094</c:v>
                </c:pt>
                <c:pt idx="806">
                  <c:v>41093</c:v>
                </c:pt>
                <c:pt idx="807">
                  <c:v>41092</c:v>
                </c:pt>
                <c:pt idx="808">
                  <c:v>41089</c:v>
                </c:pt>
                <c:pt idx="809">
                  <c:v>41088</c:v>
                </c:pt>
                <c:pt idx="810">
                  <c:v>41087</c:v>
                </c:pt>
                <c:pt idx="811">
                  <c:v>41086</c:v>
                </c:pt>
                <c:pt idx="812">
                  <c:v>41085</c:v>
                </c:pt>
                <c:pt idx="813">
                  <c:v>41082</c:v>
                </c:pt>
                <c:pt idx="814">
                  <c:v>41081</c:v>
                </c:pt>
                <c:pt idx="815">
                  <c:v>41080</c:v>
                </c:pt>
                <c:pt idx="816">
                  <c:v>41079</c:v>
                </c:pt>
                <c:pt idx="817">
                  <c:v>41078</c:v>
                </c:pt>
                <c:pt idx="818">
                  <c:v>41075</c:v>
                </c:pt>
                <c:pt idx="819">
                  <c:v>41074</c:v>
                </c:pt>
                <c:pt idx="820">
                  <c:v>41073</c:v>
                </c:pt>
                <c:pt idx="821">
                  <c:v>41069</c:v>
                </c:pt>
                <c:pt idx="822">
                  <c:v>41068</c:v>
                </c:pt>
                <c:pt idx="823">
                  <c:v>41067</c:v>
                </c:pt>
                <c:pt idx="824">
                  <c:v>41066</c:v>
                </c:pt>
                <c:pt idx="825">
                  <c:v>41065</c:v>
                </c:pt>
                <c:pt idx="826">
                  <c:v>41064</c:v>
                </c:pt>
                <c:pt idx="827">
                  <c:v>41061</c:v>
                </c:pt>
                <c:pt idx="828">
                  <c:v>41060</c:v>
                </c:pt>
                <c:pt idx="829">
                  <c:v>41059</c:v>
                </c:pt>
                <c:pt idx="830">
                  <c:v>41058</c:v>
                </c:pt>
                <c:pt idx="831">
                  <c:v>41057</c:v>
                </c:pt>
                <c:pt idx="832">
                  <c:v>41054</c:v>
                </c:pt>
                <c:pt idx="833">
                  <c:v>41053</c:v>
                </c:pt>
                <c:pt idx="834">
                  <c:v>41052</c:v>
                </c:pt>
                <c:pt idx="835">
                  <c:v>41051</c:v>
                </c:pt>
                <c:pt idx="836">
                  <c:v>41050</c:v>
                </c:pt>
                <c:pt idx="837">
                  <c:v>41047</c:v>
                </c:pt>
                <c:pt idx="838">
                  <c:v>41046</c:v>
                </c:pt>
                <c:pt idx="839">
                  <c:v>41045</c:v>
                </c:pt>
                <c:pt idx="840">
                  <c:v>41044</c:v>
                </c:pt>
                <c:pt idx="841">
                  <c:v>41043</c:v>
                </c:pt>
                <c:pt idx="842">
                  <c:v>41041</c:v>
                </c:pt>
                <c:pt idx="843">
                  <c:v>41040</c:v>
                </c:pt>
                <c:pt idx="844">
                  <c:v>41039</c:v>
                </c:pt>
                <c:pt idx="845">
                  <c:v>41034</c:v>
                </c:pt>
                <c:pt idx="846">
                  <c:v>41033</c:v>
                </c:pt>
                <c:pt idx="847">
                  <c:v>41032</c:v>
                </c:pt>
                <c:pt idx="848">
                  <c:v>41031</c:v>
                </c:pt>
                <c:pt idx="849">
                  <c:v>41027</c:v>
                </c:pt>
                <c:pt idx="850">
                  <c:v>41026</c:v>
                </c:pt>
                <c:pt idx="851">
                  <c:v>41025</c:v>
                </c:pt>
                <c:pt idx="852">
                  <c:v>41024</c:v>
                </c:pt>
                <c:pt idx="853">
                  <c:v>41023</c:v>
                </c:pt>
                <c:pt idx="854">
                  <c:v>41022</c:v>
                </c:pt>
                <c:pt idx="855">
                  <c:v>41019</c:v>
                </c:pt>
                <c:pt idx="856">
                  <c:v>41018</c:v>
                </c:pt>
                <c:pt idx="857">
                  <c:v>41017</c:v>
                </c:pt>
                <c:pt idx="858">
                  <c:v>41016</c:v>
                </c:pt>
                <c:pt idx="859">
                  <c:v>41015</c:v>
                </c:pt>
                <c:pt idx="860">
                  <c:v>41012</c:v>
                </c:pt>
                <c:pt idx="861">
                  <c:v>41011</c:v>
                </c:pt>
                <c:pt idx="862">
                  <c:v>41010</c:v>
                </c:pt>
                <c:pt idx="863">
                  <c:v>41009</c:v>
                </c:pt>
                <c:pt idx="864">
                  <c:v>41008</c:v>
                </c:pt>
                <c:pt idx="865">
                  <c:v>41005</c:v>
                </c:pt>
                <c:pt idx="866">
                  <c:v>41004</c:v>
                </c:pt>
                <c:pt idx="867">
                  <c:v>41003</c:v>
                </c:pt>
                <c:pt idx="868">
                  <c:v>41002</c:v>
                </c:pt>
                <c:pt idx="869">
                  <c:v>41001</c:v>
                </c:pt>
                <c:pt idx="870">
                  <c:v>40998</c:v>
                </c:pt>
                <c:pt idx="871">
                  <c:v>40997</c:v>
                </c:pt>
                <c:pt idx="872">
                  <c:v>40996</c:v>
                </c:pt>
                <c:pt idx="873">
                  <c:v>40995</c:v>
                </c:pt>
                <c:pt idx="874">
                  <c:v>40994</c:v>
                </c:pt>
                <c:pt idx="875">
                  <c:v>40991</c:v>
                </c:pt>
                <c:pt idx="876">
                  <c:v>40990</c:v>
                </c:pt>
                <c:pt idx="877">
                  <c:v>40989</c:v>
                </c:pt>
                <c:pt idx="878">
                  <c:v>40988</c:v>
                </c:pt>
                <c:pt idx="879">
                  <c:v>40987</c:v>
                </c:pt>
                <c:pt idx="880">
                  <c:v>40984</c:v>
                </c:pt>
                <c:pt idx="881">
                  <c:v>40983</c:v>
                </c:pt>
                <c:pt idx="882">
                  <c:v>40982</c:v>
                </c:pt>
                <c:pt idx="883">
                  <c:v>40981</c:v>
                </c:pt>
                <c:pt idx="884">
                  <c:v>40980</c:v>
                </c:pt>
                <c:pt idx="885">
                  <c:v>40979</c:v>
                </c:pt>
                <c:pt idx="886">
                  <c:v>40975</c:v>
                </c:pt>
                <c:pt idx="887">
                  <c:v>40974</c:v>
                </c:pt>
                <c:pt idx="888">
                  <c:v>40973</c:v>
                </c:pt>
                <c:pt idx="889">
                  <c:v>40971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40565</c:v>
                </c:pt>
                <c:pt idx="1168">
                  <c:v>40564</c:v>
                </c:pt>
                <c:pt idx="1169">
                  <c:v>40563</c:v>
                </c:pt>
                <c:pt idx="1170">
                  <c:v>40562</c:v>
                </c:pt>
                <c:pt idx="1171">
                  <c:v>40561</c:v>
                </c:pt>
                <c:pt idx="1172">
                  <c:v>40560</c:v>
                </c:pt>
                <c:pt idx="1173">
                  <c:v>40557</c:v>
                </c:pt>
                <c:pt idx="1174">
                  <c:v>40556</c:v>
                </c:pt>
                <c:pt idx="1175">
                  <c:v>40555</c:v>
                </c:pt>
                <c:pt idx="1176">
                  <c:v>40554</c:v>
                </c:pt>
                <c:pt idx="1177">
                  <c:v>40543</c:v>
                </c:pt>
                <c:pt idx="1178">
                  <c:v>40542</c:v>
                </c:pt>
                <c:pt idx="1179">
                  <c:v>40541</c:v>
                </c:pt>
                <c:pt idx="1180">
                  <c:v>40540</c:v>
                </c:pt>
                <c:pt idx="1181">
                  <c:v>40539</c:v>
                </c:pt>
                <c:pt idx="1182">
                  <c:v>40536</c:v>
                </c:pt>
                <c:pt idx="1183">
                  <c:v>40535</c:v>
                </c:pt>
                <c:pt idx="1184">
                  <c:v>40534</c:v>
                </c:pt>
                <c:pt idx="1185">
                  <c:v>40533</c:v>
                </c:pt>
                <c:pt idx="1186">
                  <c:v>40532</c:v>
                </c:pt>
                <c:pt idx="1187">
                  <c:v>40529</c:v>
                </c:pt>
                <c:pt idx="1188">
                  <c:v>40528</c:v>
                </c:pt>
                <c:pt idx="1189">
                  <c:v>40527</c:v>
                </c:pt>
                <c:pt idx="1190">
                  <c:v>40526</c:v>
                </c:pt>
                <c:pt idx="1191">
                  <c:v>40525</c:v>
                </c:pt>
                <c:pt idx="1192">
                  <c:v>40522</c:v>
                </c:pt>
                <c:pt idx="1193">
                  <c:v>40521</c:v>
                </c:pt>
                <c:pt idx="1194">
                  <c:v>40520</c:v>
                </c:pt>
                <c:pt idx="1195">
                  <c:v>40519</c:v>
                </c:pt>
                <c:pt idx="1196">
                  <c:v>40518</c:v>
                </c:pt>
                <c:pt idx="1197">
                  <c:v>40515</c:v>
                </c:pt>
                <c:pt idx="1198">
                  <c:v>40514</c:v>
                </c:pt>
                <c:pt idx="1199">
                  <c:v>40513</c:v>
                </c:pt>
                <c:pt idx="1200">
                  <c:v>40512</c:v>
                </c:pt>
                <c:pt idx="1201">
                  <c:v>40511</c:v>
                </c:pt>
                <c:pt idx="1202">
                  <c:v>40508</c:v>
                </c:pt>
                <c:pt idx="1203">
                  <c:v>40507</c:v>
                </c:pt>
                <c:pt idx="1204">
                  <c:v>40506</c:v>
                </c:pt>
                <c:pt idx="1205">
                  <c:v>40505</c:v>
                </c:pt>
                <c:pt idx="1206">
                  <c:v>40504</c:v>
                </c:pt>
                <c:pt idx="1207">
                  <c:v>40501</c:v>
                </c:pt>
                <c:pt idx="1208">
                  <c:v>40500</c:v>
                </c:pt>
                <c:pt idx="1209">
                  <c:v>40499</c:v>
                </c:pt>
                <c:pt idx="1210">
                  <c:v>40498</c:v>
                </c:pt>
                <c:pt idx="1211">
                  <c:v>40497</c:v>
                </c:pt>
                <c:pt idx="1212">
                  <c:v>40495</c:v>
                </c:pt>
                <c:pt idx="1213">
                  <c:v>40494</c:v>
                </c:pt>
                <c:pt idx="1214">
                  <c:v>40493</c:v>
                </c:pt>
                <c:pt idx="1215">
                  <c:v>40492</c:v>
                </c:pt>
                <c:pt idx="1216">
                  <c:v>40491</c:v>
                </c:pt>
                <c:pt idx="1217">
                  <c:v>40490</c:v>
                </c:pt>
                <c:pt idx="1218">
                  <c:v>40485</c:v>
                </c:pt>
                <c:pt idx="1219">
                  <c:v>40484</c:v>
                </c:pt>
                <c:pt idx="1220">
                  <c:v>40483</c:v>
                </c:pt>
                <c:pt idx="1221">
                  <c:v>40480</c:v>
                </c:pt>
                <c:pt idx="1222">
                  <c:v>40479</c:v>
                </c:pt>
                <c:pt idx="1223">
                  <c:v>40478</c:v>
                </c:pt>
                <c:pt idx="1224">
                  <c:v>40477</c:v>
                </c:pt>
                <c:pt idx="1225">
                  <c:v>40476</c:v>
                </c:pt>
                <c:pt idx="1226">
                  <c:v>40473</c:v>
                </c:pt>
                <c:pt idx="1227">
                  <c:v>40472</c:v>
                </c:pt>
                <c:pt idx="1228">
                  <c:v>40471</c:v>
                </c:pt>
                <c:pt idx="1229">
                  <c:v>40470</c:v>
                </c:pt>
                <c:pt idx="1230">
                  <c:v>40469</c:v>
                </c:pt>
                <c:pt idx="1231">
                  <c:v>40466</c:v>
                </c:pt>
                <c:pt idx="1232">
                  <c:v>40465</c:v>
                </c:pt>
                <c:pt idx="1233">
                  <c:v>40464</c:v>
                </c:pt>
                <c:pt idx="1234">
                  <c:v>40463</c:v>
                </c:pt>
                <c:pt idx="1235">
                  <c:v>40462</c:v>
                </c:pt>
                <c:pt idx="1236">
                  <c:v>40459</c:v>
                </c:pt>
                <c:pt idx="1237">
                  <c:v>40458</c:v>
                </c:pt>
                <c:pt idx="1238">
                  <c:v>40457</c:v>
                </c:pt>
                <c:pt idx="1239">
                  <c:v>40456</c:v>
                </c:pt>
                <c:pt idx="1240">
                  <c:v>40455</c:v>
                </c:pt>
                <c:pt idx="1241">
                  <c:v>40452</c:v>
                </c:pt>
                <c:pt idx="1242">
                  <c:v>40451</c:v>
                </c:pt>
                <c:pt idx="1243">
                  <c:v>40450</c:v>
                </c:pt>
                <c:pt idx="1244">
                  <c:v>40449</c:v>
                </c:pt>
                <c:pt idx="1245">
                  <c:v>40448</c:v>
                </c:pt>
                <c:pt idx="1246">
                  <c:v>40445</c:v>
                </c:pt>
                <c:pt idx="1247">
                  <c:v>40444</c:v>
                </c:pt>
                <c:pt idx="1248">
                  <c:v>40443</c:v>
                </c:pt>
                <c:pt idx="1249">
                  <c:v>40442</c:v>
                </c:pt>
                <c:pt idx="1250">
                  <c:v>40441</c:v>
                </c:pt>
                <c:pt idx="1251">
                  <c:v>40438</c:v>
                </c:pt>
                <c:pt idx="1252">
                  <c:v>40437</c:v>
                </c:pt>
                <c:pt idx="1253">
                  <c:v>40436</c:v>
                </c:pt>
                <c:pt idx="1254">
                  <c:v>40435</c:v>
                </c:pt>
                <c:pt idx="1255">
                  <c:v>40434</c:v>
                </c:pt>
                <c:pt idx="1256">
                  <c:v>40431</c:v>
                </c:pt>
                <c:pt idx="1257">
                  <c:v>40430</c:v>
                </c:pt>
                <c:pt idx="1258">
                  <c:v>40429</c:v>
                </c:pt>
                <c:pt idx="1259">
                  <c:v>40428</c:v>
                </c:pt>
                <c:pt idx="1260">
                  <c:v>40427</c:v>
                </c:pt>
                <c:pt idx="1261">
                  <c:v>40424</c:v>
                </c:pt>
                <c:pt idx="1262">
                  <c:v>40423</c:v>
                </c:pt>
                <c:pt idx="1263">
                  <c:v>40422</c:v>
                </c:pt>
                <c:pt idx="1264">
                  <c:v>40421</c:v>
                </c:pt>
                <c:pt idx="1265">
                  <c:v>40420</c:v>
                </c:pt>
                <c:pt idx="1266">
                  <c:v>40417</c:v>
                </c:pt>
                <c:pt idx="1267">
                  <c:v>40416</c:v>
                </c:pt>
                <c:pt idx="1268">
                  <c:v>40415</c:v>
                </c:pt>
                <c:pt idx="1269">
                  <c:v>40414</c:v>
                </c:pt>
                <c:pt idx="1270">
                  <c:v>40413</c:v>
                </c:pt>
                <c:pt idx="1271">
                  <c:v>40410</c:v>
                </c:pt>
                <c:pt idx="1272">
                  <c:v>40409</c:v>
                </c:pt>
                <c:pt idx="1273">
                  <c:v>40408</c:v>
                </c:pt>
                <c:pt idx="1274">
                  <c:v>40407</c:v>
                </c:pt>
                <c:pt idx="1275">
                  <c:v>40406</c:v>
                </c:pt>
                <c:pt idx="1276">
                  <c:v>40403</c:v>
                </c:pt>
                <c:pt idx="1277">
                  <c:v>40402</c:v>
                </c:pt>
                <c:pt idx="1278">
                  <c:v>40401</c:v>
                </c:pt>
                <c:pt idx="1279">
                  <c:v>40400</c:v>
                </c:pt>
                <c:pt idx="1280">
                  <c:v>40399</c:v>
                </c:pt>
                <c:pt idx="1281">
                  <c:v>40396</c:v>
                </c:pt>
                <c:pt idx="1282">
                  <c:v>40395</c:v>
                </c:pt>
                <c:pt idx="1283">
                  <c:v>40394</c:v>
                </c:pt>
                <c:pt idx="1284">
                  <c:v>40393</c:v>
                </c:pt>
                <c:pt idx="1285">
                  <c:v>40392</c:v>
                </c:pt>
                <c:pt idx="1286">
                  <c:v>40389</c:v>
                </c:pt>
                <c:pt idx="1287">
                  <c:v>40388</c:v>
                </c:pt>
                <c:pt idx="1288">
                  <c:v>40387</c:v>
                </c:pt>
                <c:pt idx="1289">
                  <c:v>40386</c:v>
                </c:pt>
                <c:pt idx="1290">
                  <c:v>40385</c:v>
                </c:pt>
                <c:pt idx="1291">
                  <c:v>40382</c:v>
                </c:pt>
                <c:pt idx="1292">
                  <c:v>40381</c:v>
                </c:pt>
                <c:pt idx="1293">
                  <c:v>40380</c:v>
                </c:pt>
                <c:pt idx="1294">
                  <c:v>40379</c:v>
                </c:pt>
                <c:pt idx="1295">
                  <c:v>40378</c:v>
                </c:pt>
                <c:pt idx="1296">
                  <c:v>40375</c:v>
                </c:pt>
                <c:pt idx="1297">
                  <c:v>40374</c:v>
                </c:pt>
                <c:pt idx="1298">
                  <c:v>40373</c:v>
                </c:pt>
                <c:pt idx="1299">
                  <c:v>40372</c:v>
                </c:pt>
                <c:pt idx="1300">
                  <c:v>40371</c:v>
                </c:pt>
                <c:pt idx="1301">
                  <c:v>40368</c:v>
                </c:pt>
                <c:pt idx="1302">
                  <c:v>40367</c:v>
                </c:pt>
                <c:pt idx="1303">
                  <c:v>40366</c:v>
                </c:pt>
                <c:pt idx="1304">
                  <c:v>40365</c:v>
                </c:pt>
                <c:pt idx="1305">
                  <c:v>40364</c:v>
                </c:pt>
                <c:pt idx="1306">
                  <c:v>40361</c:v>
                </c:pt>
                <c:pt idx="1307">
                  <c:v>40360</c:v>
                </c:pt>
              </c:numCache>
            </c:numRef>
          </c:cat>
          <c:val>
            <c:numRef>
              <c:f>Лист4!$E$54:$E$1361</c:f>
              <c:numCache>
                <c:formatCode>_-* #,##0_р_._-;\-* #,##0_р_._-;_-* "-"??_р_._-;_-@_-</c:formatCode>
                <c:ptCount val="1308"/>
                <c:pt idx="0">
                  <c:v>712.03</c:v>
                </c:pt>
                <c:pt idx="1">
                  <c:v>0</c:v>
                </c:pt>
                <c:pt idx="2">
                  <c:v>0</c:v>
                </c:pt>
                <c:pt idx="3">
                  <c:v>1670.24</c:v>
                </c:pt>
                <c:pt idx="4">
                  <c:v>1391.85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6903.07</c:v>
                </c:pt>
                <c:pt idx="13">
                  <c:v>0</c:v>
                </c:pt>
                <c:pt idx="14">
                  <c:v>1783.6499999999999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17633.62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1928.1699999999998</c:v>
                </c:pt>
                <c:pt idx="27">
                  <c:v>0</c:v>
                </c:pt>
                <c:pt idx="28">
                  <c:v>1421.04</c:v>
                </c:pt>
                <c:pt idx="29">
                  <c:v>0</c:v>
                </c:pt>
                <c:pt idx="30">
                  <c:v>0</c:v>
                </c:pt>
                <c:pt idx="31">
                  <c:v>32995.06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576</c:v>
                </c:pt>
                <c:pt idx="36">
                  <c:v>2973.69</c:v>
                </c:pt>
                <c:pt idx="37">
                  <c:v>0</c:v>
                </c:pt>
                <c:pt idx="38">
                  <c:v>0</c:v>
                </c:pt>
                <c:pt idx="39">
                  <c:v>6836.03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2163.1</c:v>
                </c:pt>
                <c:pt idx="48">
                  <c:v>0</c:v>
                </c:pt>
                <c:pt idx="49">
                  <c:v>1849.42</c:v>
                </c:pt>
                <c:pt idx="50">
                  <c:v>3643.82</c:v>
                </c:pt>
                <c:pt idx="51">
                  <c:v>3972.74</c:v>
                </c:pt>
                <c:pt idx="52">
                  <c:v>0</c:v>
                </c:pt>
                <c:pt idx="53">
                  <c:v>681.6</c:v>
                </c:pt>
                <c:pt idx="54">
                  <c:v>0</c:v>
                </c:pt>
                <c:pt idx="55">
                  <c:v>0</c:v>
                </c:pt>
                <c:pt idx="56">
                  <c:v>3267.22</c:v>
                </c:pt>
                <c:pt idx="57">
                  <c:v>3703.42</c:v>
                </c:pt>
                <c:pt idx="58">
                  <c:v>0</c:v>
                </c:pt>
                <c:pt idx="59">
                  <c:v>2287.38</c:v>
                </c:pt>
                <c:pt idx="60">
                  <c:v>0</c:v>
                </c:pt>
                <c:pt idx="61">
                  <c:v>293.24</c:v>
                </c:pt>
                <c:pt idx="62">
                  <c:v>1847.4</c:v>
                </c:pt>
                <c:pt idx="63">
                  <c:v>7497.7699999999995</c:v>
                </c:pt>
                <c:pt idx="64">
                  <c:v>0</c:v>
                </c:pt>
                <c:pt idx="65">
                  <c:v>0</c:v>
                </c:pt>
                <c:pt idx="66">
                  <c:v>4128.87</c:v>
                </c:pt>
                <c:pt idx="67">
                  <c:v>0</c:v>
                </c:pt>
                <c:pt idx="68">
                  <c:v>1389.6599999999999</c:v>
                </c:pt>
                <c:pt idx="69">
                  <c:v>2368</c:v>
                </c:pt>
                <c:pt idx="70">
                  <c:v>10125.11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561.28000000000009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400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1221.52</c:v>
                </c:pt>
                <c:pt idx="91">
                  <c:v>1014.4</c:v>
                </c:pt>
                <c:pt idx="92">
                  <c:v>0</c:v>
                </c:pt>
                <c:pt idx="93">
                  <c:v>0</c:v>
                </c:pt>
                <c:pt idx="94">
                  <c:v>5976.89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4786.8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388</c:v>
                </c:pt>
                <c:pt idx="109">
                  <c:v>0</c:v>
                </c:pt>
                <c:pt idx="110">
                  <c:v>0</c:v>
                </c:pt>
                <c:pt idx="111">
                  <c:v>29961.79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35432.57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820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640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2160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180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120</c:v>
                </c:pt>
                <c:pt idx="202">
                  <c:v>400</c:v>
                </c:pt>
                <c:pt idx="203">
                  <c:v>320</c:v>
                </c:pt>
                <c:pt idx="204">
                  <c:v>400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64</c:v>
                </c:pt>
                <c:pt idx="209">
                  <c:v>0</c:v>
                </c:pt>
                <c:pt idx="210">
                  <c:v>233.6</c:v>
                </c:pt>
                <c:pt idx="211">
                  <c:v>400</c:v>
                </c:pt>
                <c:pt idx="212">
                  <c:v>868.48</c:v>
                </c:pt>
                <c:pt idx="213">
                  <c:v>0</c:v>
                </c:pt>
                <c:pt idx="214">
                  <c:v>800</c:v>
                </c:pt>
                <c:pt idx="215">
                  <c:v>0</c:v>
                </c:pt>
                <c:pt idx="216">
                  <c:v>40</c:v>
                </c:pt>
                <c:pt idx="217">
                  <c:v>80</c:v>
                </c:pt>
                <c:pt idx="218">
                  <c:v>960</c:v>
                </c:pt>
                <c:pt idx="219">
                  <c:v>880</c:v>
                </c:pt>
                <c:pt idx="220">
                  <c:v>80</c:v>
                </c:pt>
                <c:pt idx="221">
                  <c:v>200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800</c:v>
                </c:pt>
                <c:pt idx="233">
                  <c:v>0</c:v>
                </c:pt>
                <c:pt idx="234">
                  <c:v>0</c:v>
                </c:pt>
                <c:pt idx="235">
                  <c:v>480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696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80</c:v>
                </c:pt>
                <c:pt idx="247">
                  <c:v>444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180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800</c:v>
                </c:pt>
                <c:pt idx="265">
                  <c:v>0</c:v>
                </c:pt>
                <c:pt idx="266">
                  <c:v>180</c:v>
                </c:pt>
                <c:pt idx="267">
                  <c:v>0</c:v>
                </c:pt>
                <c:pt idx="268">
                  <c:v>0</c:v>
                </c:pt>
                <c:pt idx="269">
                  <c:v>336.47999999999996</c:v>
                </c:pt>
                <c:pt idx="270">
                  <c:v>0</c:v>
                </c:pt>
                <c:pt idx="271">
                  <c:v>80</c:v>
                </c:pt>
                <c:pt idx="272">
                  <c:v>80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120</c:v>
                </c:pt>
                <c:pt idx="282">
                  <c:v>800</c:v>
                </c:pt>
                <c:pt idx="283">
                  <c:v>0</c:v>
                </c:pt>
                <c:pt idx="284">
                  <c:v>1110.4000000000001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2656</c:v>
                </c:pt>
                <c:pt idx="292">
                  <c:v>0</c:v>
                </c:pt>
                <c:pt idx="293">
                  <c:v>0</c:v>
                </c:pt>
                <c:pt idx="294">
                  <c:v>100</c:v>
                </c:pt>
                <c:pt idx="295">
                  <c:v>139.19999999999999</c:v>
                </c:pt>
                <c:pt idx="296">
                  <c:v>1000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130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140</c:v>
                </c:pt>
                <c:pt idx="316">
                  <c:v>400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2960.8</c:v>
                </c:pt>
                <c:pt idx="321">
                  <c:v>0</c:v>
                </c:pt>
                <c:pt idx="322">
                  <c:v>80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1600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67.2</c:v>
                </c:pt>
                <c:pt idx="347">
                  <c:v>520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800</c:v>
                </c:pt>
                <c:pt idx="352">
                  <c:v>60</c:v>
                </c:pt>
                <c:pt idx="353">
                  <c:v>79.2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130</c:v>
                </c:pt>
                <c:pt idx="368">
                  <c:v>0</c:v>
                </c:pt>
                <c:pt idx="369">
                  <c:v>520</c:v>
                </c:pt>
                <c:pt idx="370">
                  <c:v>0</c:v>
                </c:pt>
                <c:pt idx="371">
                  <c:v>140</c:v>
                </c:pt>
                <c:pt idx="372">
                  <c:v>0</c:v>
                </c:pt>
                <c:pt idx="373">
                  <c:v>800</c:v>
                </c:pt>
                <c:pt idx="374">
                  <c:v>0</c:v>
                </c:pt>
                <c:pt idx="375">
                  <c:v>0</c:v>
                </c:pt>
                <c:pt idx="376">
                  <c:v>316</c:v>
                </c:pt>
                <c:pt idx="377">
                  <c:v>0</c:v>
                </c:pt>
                <c:pt idx="378">
                  <c:v>0</c:v>
                </c:pt>
                <c:pt idx="379">
                  <c:v>2721.6</c:v>
                </c:pt>
                <c:pt idx="380">
                  <c:v>154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14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400</c:v>
                </c:pt>
                <c:pt idx="392">
                  <c:v>175.2</c:v>
                </c:pt>
                <c:pt idx="393">
                  <c:v>0</c:v>
                </c:pt>
                <c:pt idx="394">
                  <c:v>0</c:v>
                </c:pt>
                <c:pt idx="395">
                  <c:v>2947.2</c:v>
                </c:pt>
                <c:pt idx="396">
                  <c:v>0</c:v>
                </c:pt>
                <c:pt idx="397">
                  <c:v>34</c:v>
                </c:pt>
                <c:pt idx="398">
                  <c:v>0</c:v>
                </c:pt>
                <c:pt idx="399">
                  <c:v>3331.2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1600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192</c:v>
                </c:pt>
                <c:pt idx="433">
                  <c:v>796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280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48</c:v>
                </c:pt>
                <c:pt idx="458">
                  <c:v>0</c:v>
                </c:pt>
                <c:pt idx="459">
                  <c:v>0</c:v>
                </c:pt>
                <c:pt idx="460">
                  <c:v>20</c:v>
                </c:pt>
                <c:pt idx="461">
                  <c:v>0</c:v>
                </c:pt>
                <c:pt idx="462">
                  <c:v>80</c:v>
                </c:pt>
                <c:pt idx="463">
                  <c:v>56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560</c:v>
                </c:pt>
                <c:pt idx="470">
                  <c:v>0</c:v>
                </c:pt>
                <c:pt idx="471">
                  <c:v>0</c:v>
                </c:pt>
                <c:pt idx="472">
                  <c:v>236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320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480</c:v>
                </c:pt>
                <c:pt idx="497">
                  <c:v>320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320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40</c:v>
                </c:pt>
                <c:pt idx="515">
                  <c:v>0</c:v>
                </c:pt>
                <c:pt idx="516">
                  <c:v>0</c:v>
                </c:pt>
                <c:pt idx="517">
                  <c:v>160</c:v>
                </c:pt>
                <c:pt idx="518">
                  <c:v>0</c:v>
                </c:pt>
                <c:pt idx="519">
                  <c:v>48</c:v>
                </c:pt>
                <c:pt idx="520">
                  <c:v>0</c:v>
                </c:pt>
                <c:pt idx="521">
                  <c:v>0</c:v>
                </c:pt>
                <c:pt idx="522">
                  <c:v>20</c:v>
                </c:pt>
                <c:pt idx="523">
                  <c:v>0</c:v>
                </c:pt>
                <c:pt idx="524">
                  <c:v>80</c:v>
                </c:pt>
                <c:pt idx="525">
                  <c:v>20</c:v>
                </c:pt>
                <c:pt idx="526">
                  <c:v>156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160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320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320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400</c:v>
                </c:pt>
                <c:pt idx="563">
                  <c:v>560</c:v>
                </c:pt>
                <c:pt idx="564">
                  <c:v>400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320</c:v>
                </c:pt>
                <c:pt idx="573">
                  <c:v>320</c:v>
                </c:pt>
                <c:pt idx="574">
                  <c:v>0</c:v>
                </c:pt>
                <c:pt idx="575">
                  <c:v>0</c:v>
                </c:pt>
                <c:pt idx="576">
                  <c:v>40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96</c:v>
                </c:pt>
                <c:pt idx="582">
                  <c:v>0</c:v>
                </c:pt>
                <c:pt idx="583">
                  <c:v>0</c:v>
                </c:pt>
                <c:pt idx="584">
                  <c:v>40</c:v>
                </c:pt>
                <c:pt idx="585">
                  <c:v>320</c:v>
                </c:pt>
                <c:pt idx="586">
                  <c:v>200</c:v>
                </c:pt>
                <c:pt idx="587">
                  <c:v>0</c:v>
                </c:pt>
                <c:pt idx="588">
                  <c:v>72</c:v>
                </c:pt>
                <c:pt idx="589">
                  <c:v>0</c:v>
                </c:pt>
                <c:pt idx="590">
                  <c:v>0</c:v>
                </c:pt>
                <c:pt idx="591">
                  <c:v>120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320</c:v>
                </c:pt>
                <c:pt idx="610">
                  <c:v>320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240</c:v>
                </c:pt>
                <c:pt idx="617">
                  <c:v>400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320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240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400</c:v>
                </c:pt>
                <c:pt idx="635">
                  <c:v>80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96</c:v>
                </c:pt>
                <c:pt idx="640">
                  <c:v>0</c:v>
                </c:pt>
                <c:pt idx="641">
                  <c:v>40</c:v>
                </c:pt>
                <c:pt idx="642">
                  <c:v>0</c:v>
                </c:pt>
                <c:pt idx="643">
                  <c:v>40</c:v>
                </c:pt>
                <c:pt idx="644">
                  <c:v>160</c:v>
                </c:pt>
                <c:pt idx="645">
                  <c:v>72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40</c:v>
                </c:pt>
                <c:pt idx="667">
                  <c:v>240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120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400</c:v>
                </c:pt>
                <c:pt idx="680">
                  <c:v>520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120</c:v>
                </c:pt>
                <c:pt idx="685">
                  <c:v>72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400</c:v>
                </c:pt>
                <c:pt idx="690">
                  <c:v>0</c:v>
                </c:pt>
                <c:pt idx="691">
                  <c:v>80</c:v>
                </c:pt>
                <c:pt idx="692">
                  <c:v>0</c:v>
                </c:pt>
                <c:pt idx="693">
                  <c:v>0</c:v>
                </c:pt>
                <c:pt idx="694">
                  <c:v>96</c:v>
                </c:pt>
                <c:pt idx="695">
                  <c:v>0</c:v>
                </c:pt>
                <c:pt idx="696">
                  <c:v>800</c:v>
                </c:pt>
                <c:pt idx="697">
                  <c:v>0</c:v>
                </c:pt>
                <c:pt idx="698">
                  <c:v>240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184</c:v>
                </c:pt>
                <c:pt idx="706">
                  <c:v>0</c:v>
                </c:pt>
                <c:pt idx="707">
                  <c:v>160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600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360</c:v>
                </c:pt>
                <c:pt idx="727">
                  <c:v>0</c:v>
                </c:pt>
                <c:pt idx="728">
                  <c:v>320</c:v>
                </c:pt>
                <c:pt idx="729">
                  <c:v>480</c:v>
                </c:pt>
                <c:pt idx="730">
                  <c:v>0</c:v>
                </c:pt>
                <c:pt idx="731">
                  <c:v>800</c:v>
                </c:pt>
                <c:pt idx="732">
                  <c:v>400</c:v>
                </c:pt>
                <c:pt idx="733">
                  <c:v>0</c:v>
                </c:pt>
                <c:pt idx="734">
                  <c:v>114.4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244</c:v>
                </c:pt>
                <c:pt idx="739">
                  <c:v>0</c:v>
                </c:pt>
                <c:pt idx="740">
                  <c:v>0</c:v>
                </c:pt>
                <c:pt idx="741">
                  <c:v>440</c:v>
                </c:pt>
                <c:pt idx="742">
                  <c:v>0</c:v>
                </c:pt>
                <c:pt idx="743">
                  <c:v>0</c:v>
                </c:pt>
                <c:pt idx="744">
                  <c:v>640</c:v>
                </c:pt>
                <c:pt idx="745">
                  <c:v>560</c:v>
                </c:pt>
                <c:pt idx="746">
                  <c:v>256</c:v>
                </c:pt>
                <c:pt idx="747">
                  <c:v>200</c:v>
                </c:pt>
                <c:pt idx="748">
                  <c:v>160</c:v>
                </c:pt>
                <c:pt idx="749">
                  <c:v>0</c:v>
                </c:pt>
                <c:pt idx="750">
                  <c:v>0</c:v>
                </c:pt>
                <c:pt idx="751">
                  <c:v>400</c:v>
                </c:pt>
                <c:pt idx="752">
                  <c:v>0</c:v>
                </c:pt>
                <c:pt idx="753">
                  <c:v>520</c:v>
                </c:pt>
                <c:pt idx="754">
                  <c:v>160</c:v>
                </c:pt>
                <c:pt idx="755">
                  <c:v>0</c:v>
                </c:pt>
                <c:pt idx="756">
                  <c:v>96</c:v>
                </c:pt>
                <c:pt idx="757">
                  <c:v>114.4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561.6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320</c:v>
                </c:pt>
                <c:pt idx="766">
                  <c:v>0</c:v>
                </c:pt>
                <c:pt idx="767">
                  <c:v>0</c:v>
                </c:pt>
                <c:pt idx="768">
                  <c:v>949.6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328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328</c:v>
                </c:pt>
                <c:pt idx="777">
                  <c:v>0</c:v>
                </c:pt>
                <c:pt idx="778">
                  <c:v>0</c:v>
                </c:pt>
                <c:pt idx="779">
                  <c:v>314.39999999999992</c:v>
                </c:pt>
                <c:pt idx="780">
                  <c:v>0</c:v>
                </c:pt>
                <c:pt idx="781">
                  <c:v>0</c:v>
                </c:pt>
                <c:pt idx="782">
                  <c:v>280</c:v>
                </c:pt>
                <c:pt idx="783">
                  <c:v>84</c:v>
                </c:pt>
                <c:pt idx="784">
                  <c:v>0</c:v>
                </c:pt>
                <c:pt idx="785">
                  <c:v>128</c:v>
                </c:pt>
                <c:pt idx="786">
                  <c:v>728.48</c:v>
                </c:pt>
                <c:pt idx="787">
                  <c:v>76.8</c:v>
                </c:pt>
                <c:pt idx="788">
                  <c:v>200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328</c:v>
                </c:pt>
                <c:pt idx="794">
                  <c:v>0</c:v>
                </c:pt>
                <c:pt idx="795">
                  <c:v>0</c:v>
                </c:pt>
                <c:pt idx="796">
                  <c:v>160</c:v>
                </c:pt>
                <c:pt idx="797">
                  <c:v>0</c:v>
                </c:pt>
                <c:pt idx="798">
                  <c:v>0</c:v>
                </c:pt>
                <c:pt idx="799">
                  <c:v>200</c:v>
                </c:pt>
                <c:pt idx="800">
                  <c:v>200</c:v>
                </c:pt>
                <c:pt idx="801">
                  <c:v>0</c:v>
                </c:pt>
                <c:pt idx="802">
                  <c:v>600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72</c:v>
                </c:pt>
                <c:pt idx="808">
                  <c:v>488</c:v>
                </c:pt>
                <c:pt idx="809">
                  <c:v>1000</c:v>
                </c:pt>
                <c:pt idx="810">
                  <c:v>320</c:v>
                </c:pt>
                <c:pt idx="811">
                  <c:v>240</c:v>
                </c:pt>
                <c:pt idx="812">
                  <c:v>240</c:v>
                </c:pt>
                <c:pt idx="813">
                  <c:v>0</c:v>
                </c:pt>
                <c:pt idx="814">
                  <c:v>0</c:v>
                </c:pt>
                <c:pt idx="815">
                  <c:v>240</c:v>
                </c:pt>
                <c:pt idx="816">
                  <c:v>80</c:v>
                </c:pt>
                <c:pt idx="817">
                  <c:v>80</c:v>
                </c:pt>
                <c:pt idx="818">
                  <c:v>0</c:v>
                </c:pt>
                <c:pt idx="819">
                  <c:v>96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80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280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320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40</c:v>
                </c:pt>
                <c:pt idx="860">
                  <c:v>160</c:v>
                </c:pt>
                <c:pt idx="861">
                  <c:v>0</c:v>
                </c:pt>
                <c:pt idx="862">
                  <c:v>480</c:v>
                </c:pt>
                <c:pt idx="863">
                  <c:v>72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400</c:v>
                </c:pt>
                <c:pt idx="874">
                  <c:v>0</c:v>
                </c:pt>
                <c:pt idx="875">
                  <c:v>0</c:v>
                </c:pt>
                <c:pt idx="876">
                  <c:v>80</c:v>
                </c:pt>
                <c:pt idx="877">
                  <c:v>80</c:v>
                </c:pt>
                <c:pt idx="878">
                  <c:v>0</c:v>
                </c:pt>
                <c:pt idx="879">
                  <c:v>96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232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40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240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800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40</c:v>
                </c:pt>
                <c:pt idx="918">
                  <c:v>0</c:v>
                </c:pt>
                <c:pt idx="919">
                  <c:v>40</c:v>
                </c:pt>
                <c:pt idx="920">
                  <c:v>0</c:v>
                </c:pt>
                <c:pt idx="921">
                  <c:v>72</c:v>
                </c:pt>
                <c:pt idx="922">
                  <c:v>72</c:v>
                </c:pt>
                <c:pt idx="923">
                  <c:v>88</c:v>
                </c:pt>
                <c:pt idx="924">
                  <c:v>0</c:v>
                </c:pt>
                <c:pt idx="925">
                  <c:v>360</c:v>
                </c:pt>
                <c:pt idx="926">
                  <c:v>0</c:v>
                </c:pt>
                <c:pt idx="927">
                  <c:v>600</c:v>
                </c:pt>
                <c:pt idx="928">
                  <c:v>0</c:v>
                </c:pt>
                <c:pt idx="929">
                  <c:v>240</c:v>
                </c:pt>
                <c:pt idx="930">
                  <c:v>400</c:v>
                </c:pt>
                <c:pt idx="931">
                  <c:v>0</c:v>
                </c:pt>
                <c:pt idx="932">
                  <c:v>160</c:v>
                </c:pt>
                <c:pt idx="933">
                  <c:v>176</c:v>
                </c:pt>
                <c:pt idx="934">
                  <c:v>40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224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880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480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120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88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780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360</c:v>
                </c:pt>
                <c:pt idx="972">
                  <c:v>0</c:v>
                </c:pt>
                <c:pt idx="973">
                  <c:v>40</c:v>
                </c:pt>
                <c:pt idx="974">
                  <c:v>0</c:v>
                </c:pt>
                <c:pt idx="975">
                  <c:v>560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120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108</c:v>
                </c:pt>
                <c:pt idx="988">
                  <c:v>0</c:v>
                </c:pt>
                <c:pt idx="989">
                  <c:v>120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280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72</c:v>
                </c:pt>
                <c:pt idx="1000">
                  <c:v>0</c:v>
                </c:pt>
                <c:pt idx="1001">
                  <c:v>80</c:v>
                </c:pt>
                <c:pt idx="1002">
                  <c:v>0</c:v>
                </c:pt>
                <c:pt idx="1003">
                  <c:v>0</c:v>
                </c:pt>
                <c:pt idx="1004">
                  <c:v>240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160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120</c:v>
                </c:pt>
                <c:pt idx="1015">
                  <c:v>220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88</c:v>
                </c:pt>
                <c:pt idx="1024">
                  <c:v>120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136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40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784</c:v>
                </c:pt>
                <c:pt idx="1042">
                  <c:v>0</c:v>
                </c:pt>
                <c:pt idx="1043">
                  <c:v>0</c:v>
                </c:pt>
                <c:pt idx="1044">
                  <c:v>800</c:v>
                </c:pt>
                <c:pt idx="1045">
                  <c:v>0</c:v>
                </c:pt>
                <c:pt idx="1046">
                  <c:v>200</c:v>
                </c:pt>
                <c:pt idx="1047">
                  <c:v>144</c:v>
                </c:pt>
                <c:pt idx="1048">
                  <c:v>220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40</c:v>
                </c:pt>
                <c:pt idx="1057">
                  <c:v>0</c:v>
                </c:pt>
                <c:pt idx="1058">
                  <c:v>0</c:v>
                </c:pt>
                <c:pt idx="1059">
                  <c:v>240</c:v>
                </c:pt>
                <c:pt idx="1060">
                  <c:v>72</c:v>
                </c:pt>
                <c:pt idx="1061">
                  <c:v>0</c:v>
                </c:pt>
                <c:pt idx="1062">
                  <c:v>104</c:v>
                </c:pt>
                <c:pt idx="1063">
                  <c:v>416</c:v>
                </c:pt>
                <c:pt idx="1064">
                  <c:v>80</c:v>
                </c:pt>
                <c:pt idx="1065">
                  <c:v>0</c:v>
                </c:pt>
                <c:pt idx="1066">
                  <c:v>0</c:v>
                </c:pt>
                <c:pt idx="1067">
                  <c:v>72</c:v>
                </c:pt>
                <c:pt idx="1068">
                  <c:v>240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200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32</c:v>
                </c:pt>
                <c:pt idx="1082">
                  <c:v>160</c:v>
                </c:pt>
                <c:pt idx="1083">
                  <c:v>88</c:v>
                </c:pt>
                <c:pt idx="1084">
                  <c:v>104</c:v>
                </c:pt>
                <c:pt idx="1085">
                  <c:v>416</c:v>
                </c:pt>
                <c:pt idx="1086">
                  <c:v>0</c:v>
                </c:pt>
                <c:pt idx="1087">
                  <c:v>320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200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560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72</c:v>
                </c:pt>
                <c:pt idx="1114">
                  <c:v>0</c:v>
                </c:pt>
                <c:pt idx="1115">
                  <c:v>0</c:v>
                </c:pt>
                <c:pt idx="1116">
                  <c:v>72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360</c:v>
                </c:pt>
                <c:pt idx="1123">
                  <c:v>0</c:v>
                </c:pt>
                <c:pt idx="1124">
                  <c:v>80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780</c:v>
                </c:pt>
                <c:pt idx="1132">
                  <c:v>320</c:v>
                </c:pt>
                <c:pt idx="1133">
                  <c:v>0</c:v>
                </c:pt>
                <c:pt idx="1134">
                  <c:v>32</c:v>
                </c:pt>
                <c:pt idx="1135">
                  <c:v>360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88</c:v>
                </c:pt>
                <c:pt idx="1142">
                  <c:v>360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40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400</c:v>
                </c:pt>
                <c:pt idx="1162">
                  <c:v>0</c:v>
                </c:pt>
                <c:pt idx="1163">
                  <c:v>0</c:v>
                </c:pt>
                <c:pt idx="1164">
                  <c:v>560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40</c:v>
                </c:pt>
                <c:pt idx="1171">
                  <c:v>0</c:v>
                </c:pt>
                <c:pt idx="1172">
                  <c:v>780</c:v>
                </c:pt>
                <c:pt idx="1173">
                  <c:v>40</c:v>
                </c:pt>
                <c:pt idx="1174">
                  <c:v>32</c:v>
                </c:pt>
                <c:pt idx="1175">
                  <c:v>72</c:v>
                </c:pt>
                <c:pt idx="1176">
                  <c:v>0</c:v>
                </c:pt>
                <c:pt idx="1177">
                  <c:v>0</c:v>
                </c:pt>
                <c:pt idx="1178">
                  <c:v>88</c:v>
                </c:pt>
                <c:pt idx="1179">
                  <c:v>0</c:v>
                </c:pt>
                <c:pt idx="1180">
                  <c:v>0</c:v>
                </c:pt>
                <c:pt idx="1181">
                  <c:v>80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200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1748.8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1128</c:v>
                </c:pt>
                <c:pt idx="1204">
                  <c:v>240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200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160</c:v>
                </c:pt>
                <c:pt idx="1222">
                  <c:v>0</c:v>
                </c:pt>
                <c:pt idx="1223">
                  <c:v>68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240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400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400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32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400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160</c:v>
                </c:pt>
                <c:pt idx="1259">
                  <c:v>0</c:v>
                </c:pt>
                <c:pt idx="1260">
                  <c:v>0</c:v>
                </c:pt>
                <c:pt idx="1261">
                  <c:v>780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120</c:v>
                </c:pt>
                <c:pt idx="1266">
                  <c:v>0</c:v>
                </c:pt>
                <c:pt idx="1267">
                  <c:v>320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120</c:v>
                </c:pt>
                <c:pt idx="1286">
                  <c:v>160</c:v>
                </c:pt>
                <c:pt idx="1287">
                  <c:v>240</c:v>
                </c:pt>
                <c:pt idx="1288">
                  <c:v>0</c:v>
                </c:pt>
                <c:pt idx="1289">
                  <c:v>240</c:v>
                </c:pt>
                <c:pt idx="1290">
                  <c:v>80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400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</c:numCache>
            </c:numRef>
          </c:val>
        </c:ser>
        <c:ser>
          <c:idx val="4"/>
          <c:order val="4"/>
          <c:tx>
            <c:strRef>
              <c:f>Лист4!$F$53</c:f>
              <c:strCache>
                <c:ptCount val="1"/>
                <c:pt idx="0">
                  <c:v>от 91 до 180 дн.</c:v>
                </c:pt>
              </c:strCache>
            </c:strRef>
          </c:tx>
          <c:cat>
            <c:numRef>
              <c:f>Лист4!$A$54:$A$1361</c:f>
              <c:numCache>
                <c:formatCode>dd/mm/yyyy</c:formatCode>
                <c:ptCount val="1308"/>
                <c:pt idx="0">
                  <c:v>42279</c:v>
                </c:pt>
                <c:pt idx="1">
                  <c:v>42278</c:v>
                </c:pt>
                <c:pt idx="2">
                  <c:v>42277</c:v>
                </c:pt>
                <c:pt idx="3">
                  <c:v>42276</c:v>
                </c:pt>
                <c:pt idx="4">
                  <c:v>42275</c:v>
                </c:pt>
                <c:pt idx="5">
                  <c:v>42272</c:v>
                </c:pt>
                <c:pt idx="6">
                  <c:v>42271</c:v>
                </c:pt>
                <c:pt idx="7">
                  <c:v>42270</c:v>
                </c:pt>
                <c:pt idx="8">
                  <c:v>42269</c:v>
                </c:pt>
                <c:pt idx="9">
                  <c:v>42268</c:v>
                </c:pt>
                <c:pt idx="10">
                  <c:v>42265</c:v>
                </c:pt>
                <c:pt idx="11">
                  <c:v>42264</c:v>
                </c:pt>
                <c:pt idx="12">
                  <c:v>42263</c:v>
                </c:pt>
                <c:pt idx="13">
                  <c:v>42262</c:v>
                </c:pt>
                <c:pt idx="14">
                  <c:v>42261</c:v>
                </c:pt>
                <c:pt idx="15">
                  <c:v>42258</c:v>
                </c:pt>
                <c:pt idx="16">
                  <c:v>42257</c:v>
                </c:pt>
                <c:pt idx="17">
                  <c:v>42256</c:v>
                </c:pt>
                <c:pt idx="18">
                  <c:v>42255</c:v>
                </c:pt>
                <c:pt idx="19">
                  <c:v>42254</c:v>
                </c:pt>
                <c:pt idx="20">
                  <c:v>42251</c:v>
                </c:pt>
                <c:pt idx="21">
                  <c:v>42250</c:v>
                </c:pt>
                <c:pt idx="22">
                  <c:v>42249</c:v>
                </c:pt>
                <c:pt idx="23">
                  <c:v>42248</c:v>
                </c:pt>
                <c:pt idx="24">
                  <c:v>42247</c:v>
                </c:pt>
                <c:pt idx="25">
                  <c:v>42244</c:v>
                </c:pt>
                <c:pt idx="26">
                  <c:v>42243</c:v>
                </c:pt>
                <c:pt idx="27">
                  <c:v>42242</c:v>
                </c:pt>
                <c:pt idx="28">
                  <c:v>42241</c:v>
                </c:pt>
                <c:pt idx="29">
                  <c:v>42240</c:v>
                </c:pt>
                <c:pt idx="30">
                  <c:v>42237</c:v>
                </c:pt>
                <c:pt idx="31">
                  <c:v>42236</c:v>
                </c:pt>
                <c:pt idx="32">
                  <c:v>42235</c:v>
                </c:pt>
                <c:pt idx="33">
                  <c:v>42234</c:v>
                </c:pt>
                <c:pt idx="34">
                  <c:v>42233</c:v>
                </c:pt>
                <c:pt idx="35">
                  <c:v>42230</c:v>
                </c:pt>
                <c:pt idx="36">
                  <c:v>42229</c:v>
                </c:pt>
                <c:pt idx="37">
                  <c:v>42228</c:v>
                </c:pt>
                <c:pt idx="38">
                  <c:v>42227</c:v>
                </c:pt>
                <c:pt idx="39">
                  <c:v>42226</c:v>
                </c:pt>
                <c:pt idx="40">
                  <c:v>42223</c:v>
                </c:pt>
                <c:pt idx="41">
                  <c:v>42222</c:v>
                </c:pt>
                <c:pt idx="42">
                  <c:v>42221</c:v>
                </c:pt>
                <c:pt idx="43">
                  <c:v>42220</c:v>
                </c:pt>
                <c:pt idx="44">
                  <c:v>42219</c:v>
                </c:pt>
                <c:pt idx="45">
                  <c:v>42216</c:v>
                </c:pt>
                <c:pt idx="46">
                  <c:v>42215</c:v>
                </c:pt>
                <c:pt idx="47">
                  <c:v>42214</c:v>
                </c:pt>
                <c:pt idx="48">
                  <c:v>42213</c:v>
                </c:pt>
                <c:pt idx="49">
                  <c:v>42212</c:v>
                </c:pt>
                <c:pt idx="50">
                  <c:v>42209</c:v>
                </c:pt>
                <c:pt idx="51">
                  <c:v>42208</c:v>
                </c:pt>
                <c:pt idx="52">
                  <c:v>42207</c:v>
                </c:pt>
                <c:pt idx="53">
                  <c:v>42206</c:v>
                </c:pt>
                <c:pt idx="54">
                  <c:v>42205</c:v>
                </c:pt>
                <c:pt idx="55">
                  <c:v>42202</c:v>
                </c:pt>
                <c:pt idx="56">
                  <c:v>42201</c:v>
                </c:pt>
                <c:pt idx="57">
                  <c:v>42200</c:v>
                </c:pt>
                <c:pt idx="58">
                  <c:v>42199</c:v>
                </c:pt>
                <c:pt idx="59">
                  <c:v>42198</c:v>
                </c:pt>
                <c:pt idx="60">
                  <c:v>42195</c:v>
                </c:pt>
                <c:pt idx="61">
                  <c:v>42194</c:v>
                </c:pt>
                <c:pt idx="62">
                  <c:v>42193</c:v>
                </c:pt>
                <c:pt idx="63">
                  <c:v>42192</c:v>
                </c:pt>
                <c:pt idx="64">
                  <c:v>42191</c:v>
                </c:pt>
                <c:pt idx="65">
                  <c:v>42188</c:v>
                </c:pt>
                <c:pt idx="66">
                  <c:v>42187</c:v>
                </c:pt>
                <c:pt idx="67">
                  <c:v>42186</c:v>
                </c:pt>
                <c:pt idx="68">
                  <c:v>42185</c:v>
                </c:pt>
                <c:pt idx="69">
                  <c:v>42184</c:v>
                </c:pt>
                <c:pt idx="70">
                  <c:v>42181</c:v>
                </c:pt>
                <c:pt idx="71">
                  <c:v>42180</c:v>
                </c:pt>
                <c:pt idx="72">
                  <c:v>42179</c:v>
                </c:pt>
                <c:pt idx="73">
                  <c:v>42178</c:v>
                </c:pt>
                <c:pt idx="74">
                  <c:v>42177</c:v>
                </c:pt>
                <c:pt idx="75">
                  <c:v>42174</c:v>
                </c:pt>
                <c:pt idx="76">
                  <c:v>42173</c:v>
                </c:pt>
                <c:pt idx="77">
                  <c:v>42172</c:v>
                </c:pt>
                <c:pt idx="78">
                  <c:v>42171</c:v>
                </c:pt>
                <c:pt idx="79">
                  <c:v>42170</c:v>
                </c:pt>
                <c:pt idx="80">
                  <c:v>42166</c:v>
                </c:pt>
                <c:pt idx="81">
                  <c:v>42165</c:v>
                </c:pt>
                <c:pt idx="82">
                  <c:v>42164</c:v>
                </c:pt>
                <c:pt idx="83">
                  <c:v>42163</c:v>
                </c:pt>
                <c:pt idx="84">
                  <c:v>42160</c:v>
                </c:pt>
                <c:pt idx="85">
                  <c:v>42159</c:v>
                </c:pt>
                <c:pt idx="86">
                  <c:v>42158</c:v>
                </c:pt>
                <c:pt idx="87">
                  <c:v>42157</c:v>
                </c:pt>
                <c:pt idx="88">
                  <c:v>42156</c:v>
                </c:pt>
                <c:pt idx="89">
                  <c:v>42153</c:v>
                </c:pt>
                <c:pt idx="90">
                  <c:v>42152</c:v>
                </c:pt>
                <c:pt idx="91">
                  <c:v>42151</c:v>
                </c:pt>
                <c:pt idx="92">
                  <c:v>42150</c:v>
                </c:pt>
                <c:pt idx="93">
                  <c:v>42149</c:v>
                </c:pt>
                <c:pt idx="94">
                  <c:v>42146</c:v>
                </c:pt>
                <c:pt idx="95">
                  <c:v>42145</c:v>
                </c:pt>
                <c:pt idx="96">
                  <c:v>42144</c:v>
                </c:pt>
                <c:pt idx="97">
                  <c:v>42143</c:v>
                </c:pt>
                <c:pt idx="98">
                  <c:v>42142</c:v>
                </c:pt>
                <c:pt idx="99">
                  <c:v>42139</c:v>
                </c:pt>
                <c:pt idx="100">
                  <c:v>42138</c:v>
                </c:pt>
                <c:pt idx="101">
                  <c:v>42137</c:v>
                </c:pt>
                <c:pt idx="102">
                  <c:v>42136</c:v>
                </c:pt>
                <c:pt idx="103">
                  <c:v>42132</c:v>
                </c:pt>
                <c:pt idx="104">
                  <c:v>42131</c:v>
                </c:pt>
                <c:pt idx="105">
                  <c:v>42130</c:v>
                </c:pt>
                <c:pt idx="106">
                  <c:v>42129</c:v>
                </c:pt>
                <c:pt idx="107">
                  <c:v>42124</c:v>
                </c:pt>
                <c:pt idx="108">
                  <c:v>42123</c:v>
                </c:pt>
                <c:pt idx="109">
                  <c:v>42122</c:v>
                </c:pt>
                <c:pt idx="110">
                  <c:v>42121</c:v>
                </c:pt>
                <c:pt idx="111">
                  <c:v>42118</c:v>
                </c:pt>
                <c:pt idx="112">
                  <c:v>42117</c:v>
                </c:pt>
                <c:pt idx="113">
                  <c:v>42116</c:v>
                </c:pt>
                <c:pt idx="114">
                  <c:v>42115</c:v>
                </c:pt>
                <c:pt idx="115">
                  <c:v>42114</c:v>
                </c:pt>
                <c:pt idx="116">
                  <c:v>42111</c:v>
                </c:pt>
                <c:pt idx="117">
                  <c:v>42110</c:v>
                </c:pt>
                <c:pt idx="118">
                  <c:v>42109</c:v>
                </c:pt>
                <c:pt idx="119">
                  <c:v>42108</c:v>
                </c:pt>
                <c:pt idx="120">
                  <c:v>42107</c:v>
                </c:pt>
                <c:pt idx="121">
                  <c:v>42104</c:v>
                </c:pt>
                <c:pt idx="122">
                  <c:v>42103</c:v>
                </c:pt>
                <c:pt idx="123">
                  <c:v>42102</c:v>
                </c:pt>
                <c:pt idx="124">
                  <c:v>42101</c:v>
                </c:pt>
                <c:pt idx="125">
                  <c:v>42100</c:v>
                </c:pt>
                <c:pt idx="126">
                  <c:v>42097</c:v>
                </c:pt>
                <c:pt idx="127">
                  <c:v>42096</c:v>
                </c:pt>
                <c:pt idx="128">
                  <c:v>42095</c:v>
                </c:pt>
                <c:pt idx="129">
                  <c:v>42094</c:v>
                </c:pt>
                <c:pt idx="130">
                  <c:v>42093</c:v>
                </c:pt>
                <c:pt idx="131">
                  <c:v>42090</c:v>
                </c:pt>
                <c:pt idx="132">
                  <c:v>42089</c:v>
                </c:pt>
                <c:pt idx="133">
                  <c:v>42088</c:v>
                </c:pt>
                <c:pt idx="134">
                  <c:v>42087</c:v>
                </c:pt>
                <c:pt idx="135">
                  <c:v>42086</c:v>
                </c:pt>
                <c:pt idx="136">
                  <c:v>42083</c:v>
                </c:pt>
                <c:pt idx="137">
                  <c:v>42082</c:v>
                </c:pt>
                <c:pt idx="138">
                  <c:v>42081</c:v>
                </c:pt>
                <c:pt idx="139">
                  <c:v>42080</c:v>
                </c:pt>
                <c:pt idx="140">
                  <c:v>42079</c:v>
                </c:pt>
                <c:pt idx="141">
                  <c:v>42076</c:v>
                </c:pt>
                <c:pt idx="142">
                  <c:v>42075</c:v>
                </c:pt>
                <c:pt idx="143">
                  <c:v>42074</c:v>
                </c:pt>
                <c:pt idx="144">
                  <c:v>42073</c:v>
                </c:pt>
                <c:pt idx="145">
                  <c:v>42069</c:v>
                </c:pt>
                <c:pt idx="146">
                  <c:v>42068</c:v>
                </c:pt>
                <c:pt idx="147">
                  <c:v>42067</c:v>
                </c:pt>
                <c:pt idx="148">
                  <c:v>42066</c:v>
                </c:pt>
                <c:pt idx="149">
                  <c:v>42065</c:v>
                </c:pt>
                <c:pt idx="150">
                  <c:v>42062</c:v>
                </c:pt>
                <c:pt idx="151">
                  <c:v>42061</c:v>
                </c:pt>
                <c:pt idx="152">
                  <c:v>42060</c:v>
                </c:pt>
                <c:pt idx="153">
                  <c:v>42059</c:v>
                </c:pt>
                <c:pt idx="154">
                  <c:v>42055</c:v>
                </c:pt>
                <c:pt idx="155">
                  <c:v>42054</c:v>
                </c:pt>
                <c:pt idx="156">
                  <c:v>42053</c:v>
                </c:pt>
                <c:pt idx="157">
                  <c:v>42052</c:v>
                </c:pt>
                <c:pt idx="158">
                  <c:v>42051</c:v>
                </c:pt>
                <c:pt idx="159">
                  <c:v>42048</c:v>
                </c:pt>
                <c:pt idx="160">
                  <c:v>42047</c:v>
                </c:pt>
                <c:pt idx="161">
                  <c:v>42046</c:v>
                </c:pt>
                <c:pt idx="162">
                  <c:v>42045</c:v>
                </c:pt>
                <c:pt idx="163">
                  <c:v>42044</c:v>
                </c:pt>
                <c:pt idx="164">
                  <c:v>42041</c:v>
                </c:pt>
                <c:pt idx="165">
                  <c:v>42040</c:v>
                </c:pt>
                <c:pt idx="166">
                  <c:v>42039</c:v>
                </c:pt>
                <c:pt idx="167">
                  <c:v>42038</c:v>
                </c:pt>
                <c:pt idx="168">
                  <c:v>42037</c:v>
                </c:pt>
                <c:pt idx="169">
                  <c:v>42034</c:v>
                </c:pt>
                <c:pt idx="170">
                  <c:v>42033</c:v>
                </c:pt>
                <c:pt idx="171">
                  <c:v>42032</c:v>
                </c:pt>
                <c:pt idx="172">
                  <c:v>42031</c:v>
                </c:pt>
                <c:pt idx="173">
                  <c:v>42030</c:v>
                </c:pt>
                <c:pt idx="174">
                  <c:v>42027</c:v>
                </c:pt>
                <c:pt idx="175">
                  <c:v>42026</c:v>
                </c:pt>
                <c:pt idx="176">
                  <c:v>42025</c:v>
                </c:pt>
                <c:pt idx="177">
                  <c:v>42024</c:v>
                </c:pt>
                <c:pt idx="178">
                  <c:v>42023</c:v>
                </c:pt>
                <c:pt idx="179">
                  <c:v>42020</c:v>
                </c:pt>
                <c:pt idx="180">
                  <c:v>42019</c:v>
                </c:pt>
                <c:pt idx="181">
                  <c:v>42018</c:v>
                </c:pt>
                <c:pt idx="182">
                  <c:v>42017</c:v>
                </c:pt>
                <c:pt idx="183">
                  <c:v>42016</c:v>
                </c:pt>
                <c:pt idx="184">
                  <c:v>42004</c:v>
                </c:pt>
                <c:pt idx="185">
                  <c:v>42003</c:v>
                </c:pt>
                <c:pt idx="186">
                  <c:v>42002</c:v>
                </c:pt>
                <c:pt idx="187">
                  <c:v>41999</c:v>
                </c:pt>
                <c:pt idx="188">
                  <c:v>41998</c:v>
                </c:pt>
                <c:pt idx="189">
                  <c:v>41997</c:v>
                </c:pt>
                <c:pt idx="190">
                  <c:v>41996</c:v>
                </c:pt>
                <c:pt idx="191">
                  <c:v>41995</c:v>
                </c:pt>
                <c:pt idx="192">
                  <c:v>41992</c:v>
                </c:pt>
                <c:pt idx="193">
                  <c:v>41991</c:v>
                </c:pt>
                <c:pt idx="194">
                  <c:v>41990</c:v>
                </c:pt>
                <c:pt idx="195">
                  <c:v>41989</c:v>
                </c:pt>
                <c:pt idx="196">
                  <c:v>41988</c:v>
                </c:pt>
                <c:pt idx="197">
                  <c:v>41985</c:v>
                </c:pt>
                <c:pt idx="198">
                  <c:v>41984</c:v>
                </c:pt>
                <c:pt idx="199">
                  <c:v>41983</c:v>
                </c:pt>
                <c:pt idx="200">
                  <c:v>41982</c:v>
                </c:pt>
                <c:pt idx="201">
                  <c:v>41981</c:v>
                </c:pt>
                <c:pt idx="202">
                  <c:v>41978</c:v>
                </c:pt>
                <c:pt idx="203">
                  <c:v>41977</c:v>
                </c:pt>
                <c:pt idx="204">
                  <c:v>41976</c:v>
                </c:pt>
                <c:pt idx="205">
                  <c:v>41975</c:v>
                </c:pt>
                <c:pt idx="206">
                  <c:v>41974</c:v>
                </c:pt>
                <c:pt idx="207">
                  <c:v>41971</c:v>
                </c:pt>
                <c:pt idx="208">
                  <c:v>41970</c:v>
                </c:pt>
                <c:pt idx="209">
                  <c:v>41969</c:v>
                </c:pt>
                <c:pt idx="210">
                  <c:v>41968</c:v>
                </c:pt>
                <c:pt idx="211">
                  <c:v>41967</c:v>
                </c:pt>
                <c:pt idx="212">
                  <c:v>41964</c:v>
                </c:pt>
                <c:pt idx="213">
                  <c:v>41963</c:v>
                </c:pt>
                <c:pt idx="214">
                  <c:v>41962</c:v>
                </c:pt>
                <c:pt idx="215">
                  <c:v>41961</c:v>
                </c:pt>
                <c:pt idx="216">
                  <c:v>41960</c:v>
                </c:pt>
                <c:pt idx="217">
                  <c:v>41957</c:v>
                </c:pt>
                <c:pt idx="218">
                  <c:v>41956</c:v>
                </c:pt>
                <c:pt idx="219">
                  <c:v>41955</c:v>
                </c:pt>
                <c:pt idx="220">
                  <c:v>41954</c:v>
                </c:pt>
                <c:pt idx="221">
                  <c:v>41953</c:v>
                </c:pt>
                <c:pt idx="222">
                  <c:v>41950</c:v>
                </c:pt>
                <c:pt idx="223">
                  <c:v>41949</c:v>
                </c:pt>
                <c:pt idx="224">
                  <c:v>41948</c:v>
                </c:pt>
                <c:pt idx="225">
                  <c:v>41943</c:v>
                </c:pt>
                <c:pt idx="226">
                  <c:v>41942</c:v>
                </c:pt>
                <c:pt idx="227">
                  <c:v>41941</c:v>
                </c:pt>
                <c:pt idx="228">
                  <c:v>41940</c:v>
                </c:pt>
                <c:pt idx="229">
                  <c:v>41939</c:v>
                </c:pt>
                <c:pt idx="230">
                  <c:v>41936</c:v>
                </c:pt>
                <c:pt idx="231">
                  <c:v>41935</c:v>
                </c:pt>
                <c:pt idx="232">
                  <c:v>41934</c:v>
                </c:pt>
                <c:pt idx="233">
                  <c:v>41933</c:v>
                </c:pt>
                <c:pt idx="234">
                  <c:v>41932</c:v>
                </c:pt>
                <c:pt idx="235">
                  <c:v>41929</c:v>
                </c:pt>
                <c:pt idx="236">
                  <c:v>41928</c:v>
                </c:pt>
                <c:pt idx="237">
                  <c:v>41927</c:v>
                </c:pt>
                <c:pt idx="238">
                  <c:v>41926</c:v>
                </c:pt>
                <c:pt idx="239">
                  <c:v>41925</c:v>
                </c:pt>
                <c:pt idx="240">
                  <c:v>41922</c:v>
                </c:pt>
                <c:pt idx="241">
                  <c:v>41921</c:v>
                </c:pt>
                <c:pt idx="242">
                  <c:v>41920</c:v>
                </c:pt>
                <c:pt idx="243">
                  <c:v>41919</c:v>
                </c:pt>
                <c:pt idx="244">
                  <c:v>41918</c:v>
                </c:pt>
                <c:pt idx="245">
                  <c:v>41915</c:v>
                </c:pt>
                <c:pt idx="246">
                  <c:v>41914</c:v>
                </c:pt>
                <c:pt idx="247">
                  <c:v>41913</c:v>
                </c:pt>
                <c:pt idx="248">
                  <c:v>41912</c:v>
                </c:pt>
                <c:pt idx="249">
                  <c:v>41911</c:v>
                </c:pt>
                <c:pt idx="250">
                  <c:v>41908</c:v>
                </c:pt>
                <c:pt idx="251">
                  <c:v>41907</c:v>
                </c:pt>
                <c:pt idx="252">
                  <c:v>41906</c:v>
                </c:pt>
                <c:pt idx="253">
                  <c:v>41905</c:v>
                </c:pt>
                <c:pt idx="254">
                  <c:v>41904</c:v>
                </c:pt>
                <c:pt idx="255">
                  <c:v>41901</c:v>
                </c:pt>
                <c:pt idx="256">
                  <c:v>41900</c:v>
                </c:pt>
                <c:pt idx="257">
                  <c:v>41899</c:v>
                </c:pt>
                <c:pt idx="258">
                  <c:v>41898</c:v>
                </c:pt>
                <c:pt idx="259">
                  <c:v>41897</c:v>
                </c:pt>
                <c:pt idx="260">
                  <c:v>41894</c:v>
                </c:pt>
                <c:pt idx="261">
                  <c:v>41893</c:v>
                </c:pt>
                <c:pt idx="262">
                  <c:v>41892</c:v>
                </c:pt>
                <c:pt idx="263">
                  <c:v>41891</c:v>
                </c:pt>
                <c:pt idx="264">
                  <c:v>41890</c:v>
                </c:pt>
                <c:pt idx="265">
                  <c:v>41887</c:v>
                </c:pt>
                <c:pt idx="266">
                  <c:v>41886</c:v>
                </c:pt>
                <c:pt idx="267">
                  <c:v>41885</c:v>
                </c:pt>
                <c:pt idx="268">
                  <c:v>41884</c:v>
                </c:pt>
                <c:pt idx="269">
                  <c:v>41883</c:v>
                </c:pt>
                <c:pt idx="270">
                  <c:v>41880</c:v>
                </c:pt>
                <c:pt idx="271">
                  <c:v>41879</c:v>
                </c:pt>
                <c:pt idx="272">
                  <c:v>41878</c:v>
                </c:pt>
                <c:pt idx="273">
                  <c:v>41877</c:v>
                </c:pt>
                <c:pt idx="274">
                  <c:v>41876</c:v>
                </c:pt>
                <c:pt idx="275">
                  <c:v>41873</c:v>
                </c:pt>
                <c:pt idx="276">
                  <c:v>41872</c:v>
                </c:pt>
                <c:pt idx="277">
                  <c:v>41871</c:v>
                </c:pt>
                <c:pt idx="278">
                  <c:v>41870</c:v>
                </c:pt>
                <c:pt idx="279">
                  <c:v>41869</c:v>
                </c:pt>
                <c:pt idx="280">
                  <c:v>41866</c:v>
                </c:pt>
                <c:pt idx="281">
                  <c:v>41865</c:v>
                </c:pt>
                <c:pt idx="282">
                  <c:v>41864</c:v>
                </c:pt>
                <c:pt idx="283">
                  <c:v>41863</c:v>
                </c:pt>
                <c:pt idx="284">
                  <c:v>41862</c:v>
                </c:pt>
                <c:pt idx="285">
                  <c:v>41859</c:v>
                </c:pt>
                <c:pt idx="286">
                  <c:v>41858</c:v>
                </c:pt>
                <c:pt idx="287">
                  <c:v>41857</c:v>
                </c:pt>
                <c:pt idx="288">
                  <c:v>41856</c:v>
                </c:pt>
                <c:pt idx="289">
                  <c:v>41855</c:v>
                </c:pt>
                <c:pt idx="290">
                  <c:v>41852</c:v>
                </c:pt>
                <c:pt idx="291">
                  <c:v>41851</c:v>
                </c:pt>
                <c:pt idx="292">
                  <c:v>41850</c:v>
                </c:pt>
                <c:pt idx="293">
                  <c:v>41849</c:v>
                </c:pt>
                <c:pt idx="294">
                  <c:v>41848</c:v>
                </c:pt>
                <c:pt idx="295">
                  <c:v>41845</c:v>
                </c:pt>
                <c:pt idx="296">
                  <c:v>41844</c:v>
                </c:pt>
                <c:pt idx="297">
                  <c:v>41843</c:v>
                </c:pt>
                <c:pt idx="298">
                  <c:v>41842</c:v>
                </c:pt>
                <c:pt idx="299">
                  <c:v>41841</c:v>
                </c:pt>
                <c:pt idx="300">
                  <c:v>41838</c:v>
                </c:pt>
                <c:pt idx="301">
                  <c:v>41837</c:v>
                </c:pt>
                <c:pt idx="302">
                  <c:v>41836</c:v>
                </c:pt>
                <c:pt idx="303">
                  <c:v>41835</c:v>
                </c:pt>
                <c:pt idx="304">
                  <c:v>41834</c:v>
                </c:pt>
                <c:pt idx="305">
                  <c:v>41831</c:v>
                </c:pt>
                <c:pt idx="306">
                  <c:v>41830</c:v>
                </c:pt>
                <c:pt idx="307">
                  <c:v>41829</c:v>
                </c:pt>
                <c:pt idx="308">
                  <c:v>41828</c:v>
                </c:pt>
                <c:pt idx="309">
                  <c:v>41827</c:v>
                </c:pt>
                <c:pt idx="310">
                  <c:v>41824</c:v>
                </c:pt>
                <c:pt idx="311">
                  <c:v>41823</c:v>
                </c:pt>
                <c:pt idx="312">
                  <c:v>41822</c:v>
                </c:pt>
                <c:pt idx="313">
                  <c:v>41821</c:v>
                </c:pt>
                <c:pt idx="314">
                  <c:v>41820</c:v>
                </c:pt>
                <c:pt idx="315">
                  <c:v>41817</c:v>
                </c:pt>
                <c:pt idx="316">
                  <c:v>41816</c:v>
                </c:pt>
                <c:pt idx="317">
                  <c:v>41815</c:v>
                </c:pt>
                <c:pt idx="318">
                  <c:v>41814</c:v>
                </c:pt>
                <c:pt idx="319">
                  <c:v>41813</c:v>
                </c:pt>
                <c:pt idx="320">
                  <c:v>41810</c:v>
                </c:pt>
                <c:pt idx="321">
                  <c:v>41809</c:v>
                </c:pt>
                <c:pt idx="322">
                  <c:v>41808</c:v>
                </c:pt>
                <c:pt idx="323">
                  <c:v>41807</c:v>
                </c:pt>
                <c:pt idx="324">
                  <c:v>41806</c:v>
                </c:pt>
                <c:pt idx="325">
                  <c:v>41801</c:v>
                </c:pt>
                <c:pt idx="326">
                  <c:v>41800</c:v>
                </c:pt>
                <c:pt idx="327">
                  <c:v>41799</c:v>
                </c:pt>
                <c:pt idx="328">
                  <c:v>41796</c:v>
                </c:pt>
                <c:pt idx="329">
                  <c:v>41795</c:v>
                </c:pt>
                <c:pt idx="330">
                  <c:v>41794</c:v>
                </c:pt>
                <c:pt idx="331">
                  <c:v>41793</c:v>
                </c:pt>
                <c:pt idx="332">
                  <c:v>41792</c:v>
                </c:pt>
                <c:pt idx="333">
                  <c:v>41789</c:v>
                </c:pt>
                <c:pt idx="334">
                  <c:v>41788</c:v>
                </c:pt>
                <c:pt idx="335">
                  <c:v>41787</c:v>
                </c:pt>
                <c:pt idx="336">
                  <c:v>41786</c:v>
                </c:pt>
                <c:pt idx="337">
                  <c:v>41785</c:v>
                </c:pt>
                <c:pt idx="338">
                  <c:v>41782</c:v>
                </c:pt>
                <c:pt idx="339">
                  <c:v>41781</c:v>
                </c:pt>
                <c:pt idx="340">
                  <c:v>41780</c:v>
                </c:pt>
                <c:pt idx="341">
                  <c:v>41779</c:v>
                </c:pt>
                <c:pt idx="342">
                  <c:v>41778</c:v>
                </c:pt>
                <c:pt idx="343">
                  <c:v>41775</c:v>
                </c:pt>
                <c:pt idx="344">
                  <c:v>41774</c:v>
                </c:pt>
                <c:pt idx="345">
                  <c:v>41773</c:v>
                </c:pt>
                <c:pt idx="346">
                  <c:v>41772</c:v>
                </c:pt>
                <c:pt idx="347">
                  <c:v>41771</c:v>
                </c:pt>
                <c:pt idx="348">
                  <c:v>41767</c:v>
                </c:pt>
                <c:pt idx="349">
                  <c:v>41766</c:v>
                </c:pt>
                <c:pt idx="350">
                  <c:v>41765</c:v>
                </c:pt>
                <c:pt idx="351">
                  <c:v>41764</c:v>
                </c:pt>
                <c:pt idx="352">
                  <c:v>41759</c:v>
                </c:pt>
                <c:pt idx="353">
                  <c:v>41758</c:v>
                </c:pt>
                <c:pt idx="354">
                  <c:v>41757</c:v>
                </c:pt>
                <c:pt idx="355">
                  <c:v>41754</c:v>
                </c:pt>
                <c:pt idx="356">
                  <c:v>41753</c:v>
                </c:pt>
                <c:pt idx="357">
                  <c:v>41752</c:v>
                </c:pt>
                <c:pt idx="358">
                  <c:v>41751</c:v>
                </c:pt>
                <c:pt idx="359">
                  <c:v>41750</c:v>
                </c:pt>
                <c:pt idx="360">
                  <c:v>41747</c:v>
                </c:pt>
                <c:pt idx="361">
                  <c:v>41746</c:v>
                </c:pt>
                <c:pt idx="362">
                  <c:v>41745</c:v>
                </c:pt>
                <c:pt idx="363">
                  <c:v>41744</c:v>
                </c:pt>
                <c:pt idx="364">
                  <c:v>41743</c:v>
                </c:pt>
                <c:pt idx="365">
                  <c:v>41740</c:v>
                </c:pt>
                <c:pt idx="366">
                  <c:v>41739</c:v>
                </c:pt>
                <c:pt idx="367">
                  <c:v>41738</c:v>
                </c:pt>
                <c:pt idx="368">
                  <c:v>41737</c:v>
                </c:pt>
                <c:pt idx="369">
                  <c:v>41736</c:v>
                </c:pt>
                <c:pt idx="370">
                  <c:v>41733</c:v>
                </c:pt>
                <c:pt idx="371">
                  <c:v>41732</c:v>
                </c:pt>
                <c:pt idx="372">
                  <c:v>41731</c:v>
                </c:pt>
                <c:pt idx="373">
                  <c:v>41730</c:v>
                </c:pt>
                <c:pt idx="374">
                  <c:v>41729</c:v>
                </c:pt>
                <c:pt idx="375">
                  <c:v>41726</c:v>
                </c:pt>
                <c:pt idx="376">
                  <c:v>41725</c:v>
                </c:pt>
                <c:pt idx="377">
                  <c:v>41724</c:v>
                </c:pt>
                <c:pt idx="378">
                  <c:v>41723</c:v>
                </c:pt>
                <c:pt idx="379">
                  <c:v>41722</c:v>
                </c:pt>
                <c:pt idx="380">
                  <c:v>41719</c:v>
                </c:pt>
                <c:pt idx="381">
                  <c:v>41718</c:v>
                </c:pt>
                <c:pt idx="382">
                  <c:v>41717</c:v>
                </c:pt>
                <c:pt idx="383">
                  <c:v>41716</c:v>
                </c:pt>
                <c:pt idx="384">
                  <c:v>41715</c:v>
                </c:pt>
                <c:pt idx="385">
                  <c:v>41712</c:v>
                </c:pt>
                <c:pt idx="386">
                  <c:v>41711</c:v>
                </c:pt>
                <c:pt idx="387">
                  <c:v>41710</c:v>
                </c:pt>
                <c:pt idx="388">
                  <c:v>41709</c:v>
                </c:pt>
                <c:pt idx="389">
                  <c:v>41705</c:v>
                </c:pt>
                <c:pt idx="390">
                  <c:v>41704</c:v>
                </c:pt>
                <c:pt idx="391">
                  <c:v>41703</c:v>
                </c:pt>
                <c:pt idx="392">
                  <c:v>41702</c:v>
                </c:pt>
                <c:pt idx="393">
                  <c:v>41701</c:v>
                </c:pt>
                <c:pt idx="394">
                  <c:v>41698</c:v>
                </c:pt>
                <c:pt idx="395">
                  <c:v>41697</c:v>
                </c:pt>
                <c:pt idx="396">
                  <c:v>41696</c:v>
                </c:pt>
                <c:pt idx="397">
                  <c:v>41695</c:v>
                </c:pt>
                <c:pt idx="398">
                  <c:v>41694</c:v>
                </c:pt>
                <c:pt idx="399">
                  <c:v>41691</c:v>
                </c:pt>
                <c:pt idx="400">
                  <c:v>41690</c:v>
                </c:pt>
                <c:pt idx="401">
                  <c:v>41689</c:v>
                </c:pt>
                <c:pt idx="402">
                  <c:v>41688</c:v>
                </c:pt>
                <c:pt idx="403">
                  <c:v>41687</c:v>
                </c:pt>
                <c:pt idx="404">
                  <c:v>41684</c:v>
                </c:pt>
                <c:pt idx="405">
                  <c:v>41683</c:v>
                </c:pt>
                <c:pt idx="406">
                  <c:v>41682</c:v>
                </c:pt>
                <c:pt idx="407">
                  <c:v>41681</c:v>
                </c:pt>
                <c:pt idx="408">
                  <c:v>41680</c:v>
                </c:pt>
                <c:pt idx="409">
                  <c:v>41677</c:v>
                </c:pt>
                <c:pt idx="410">
                  <c:v>41676</c:v>
                </c:pt>
                <c:pt idx="411">
                  <c:v>41675</c:v>
                </c:pt>
                <c:pt idx="412">
                  <c:v>41674</c:v>
                </c:pt>
                <c:pt idx="413">
                  <c:v>41673</c:v>
                </c:pt>
                <c:pt idx="414">
                  <c:v>41670</c:v>
                </c:pt>
                <c:pt idx="415">
                  <c:v>41669</c:v>
                </c:pt>
                <c:pt idx="416">
                  <c:v>41668</c:v>
                </c:pt>
                <c:pt idx="417">
                  <c:v>41667</c:v>
                </c:pt>
                <c:pt idx="418">
                  <c:v>41666</c:v>
                </c:pt>
                <c:pt idx="419">
                  <c:v>41663</c:v>
                </c:pt>
                <c:pt idx="420">
                  <c:v>41662</c:v>
                </c:pt>
                <c:pt idx="421">
                  <c:v>41661</c:v>
                </c:pt>
                <c:pt idx="422">
                  <c:v>41660</c:v>
                </c:pt>
                <c:pt idx="423">
                  <c:v>41659</c:v>
                </c:pt>
                <c:pt idx="424">
                  <c:v>41656</c:v>
                </c:pt>
                <c:pt idx="425">
                  <c:v>41655</c:v>
                </c:pt>
                <c:pt idx="426">
                  <c:v>41654</c:v>
                </c:pt>
                <c:pt idx="427">
                  <c:v>41653</c:v>
                </c:pt>
                <c:pt idx="428">
                  <c:v>41652</c:v>
                </c:pt>
                <c:pt idx="429">
                  <c:v>41649</c:v>
                </c:pt>
                <c:pt idx="430">
                  <c:v>41648</c:v>
                </c:pt>
                <c:pt idx="431">
                  <c:v>41639</c:v>
                </c:pt>
                <c:pt idx="432">
                  <c:v>41638</c:v>
                </c:pt>
                <c:pt idx="433">
                  <c:v>41635</c:v>
                </c:pt>
                <c:pt idx="434">
                  <c:v>41634</c:v>
                </c:pt>
                <c:pt idx="435">
                  <c:v>41633</c:v>
                </c:pt>
                <c:pt idx="436">
                  <c:v>41632</c:v>
                </c:pt>
                <c:pt idx="437">
                  <c:v>41631</c:v>
                </c:pt>
                <c:pt idx="438">
                  <c:v>41628</c:v>
                </c:pt>
                <c:pt idx="439">
                  <c:v>41627</c:v>
                </c:pt>
                <c:pt idx="440">
                  <c:v>41626</c:v>
                </c:pt>
                <c:pt idx="441">
                  <c:v>41625</c:v>
                </c:pt>
                <c:pt idx="442">
                  <c:v>41624</c:v>
                </c:pt>
                <c:pt idx="443">
                  <c:v>41621</c:v>
                </c:pt>
                <c:pt idx="444">
                  <c:v>41620</c:v>
                </c:pt>
                <c:pt idx="445">
                  <c:v>41619</c:v>
                </c:pt>
                <c:pt idx="446">
                  <c:v>41618</c:v>
                </c:pt>
                <c:pt idx="447">
                  <c:v>41617</c:v>
                </c:pt>
                <c:pt idx="448">
                  <c:v>41614</c:v>
                </c:pt>
                <c:pt idx="449">
                  <c:v>41613</c:v>
                </c:pt>
                <c:pt idx="450">
                  <c:v>41612</c:v>
                </c:pt>
                <c:pt idx="451">
                  <c:v>41611</c:v>
                </c:pt>
                <c:pt idx="452">
                  <c:v>41610</c:v>
                </c:pt>
                <c:pt idx="453">
                  <c:v>41607</c:v>
                </c:pt>
                <c:pt idx="454">
                  <c:v>41606</c:v>
                </c:pt>
                <c:pt idx="455">
                  <c:v>41605</c:v>
                </c:pt>
                <c:pt idx="456">
                  <c:v>41604</c:v>
                </c:pt>
                <c:pt idx="457">
                  <c:v>41603</c:v>
                </c:pt>
                <c:pt idx="458">
                  <c:v>41600</c:v>
                </c:pt>
                <c:pt idx="459">
                  <c:v>41599</c:v>
                </c:pt>
                <c:pt idx="460">
                  <c:v>41598</c:v>
                </c:pt>
                <c:pt idx="461">
                  <c:v>41597</c:v>
                </c:pt>
                <c:pt idx="462">
                  <c:v>41596</c:v>
                </c:pt>
                <c:pt idx="463">
                  <c:v>41593</c:v>
                </c:pt>
                <c:pt idx="464">
                  <c:v>41592</c:v>
                </c:pt>
                <c:pt idx="465">
                  <c:v>41591</c:v>
                </c:pt>
                <c:pt idx="466">
                  <c:v>41590</c:v>
                </c:pt>
                <c:pt idx="467">
                  <c:v>41589</c:v>
                </c:pt>
                <c:pt idx="468">
                  <c:v>41586</c:v>
                </c:pt>
                <c:pt idx="469">
                  <c:v>41585</c:v>
                </c:pt>
                <c:pt idx="470">
                  <c:v>41584</c:v>
                </c:pt>
                <c:pt idx="471">
                  <c:v>41583</c:v>
                </c:pt>
                <c:pt idx="472">
                  <c:v>41579</c:v>
                </c:pt>
                <c:pt idx="473">
                  <c:v>41578</c:v>
                </c:pt>
                <c:pt idx="474">
                  <c:v>41577</c:v>
                </c:pt>
                <c:pt idx="475">
                  <c:v>41576</c:v>
                </c:pt>
                <c:pt idx="476">
                  <c:v>41575</c:v>
                </c:pt>
                <c:pt idx="477">
                  <c:v>41572</c:v>
                </c:pt>
                <c:pt idx="478">
                  <c:v>41571</c:v>
                </c:pt>
                <c:pt idx="479">
                  <c:v>41570</c:v>
                </c:pt>
                <c:pt idx="480">
                  <c:v>41569</c:v>
                </c:pt>
                <c:pt idx="481">
                  <c:v>41568</c:v>
                </c:pt>
                <c:pt idx="482">
                  <c:v>41565</c:v>
                </c:pt>
                <c:pt idx="483">
                  <c:v>41564</c:v>
                </c:pt>
                <c:pt idx="484">
                  <c:v>41563</c:v>
                </c:pt>
                <c:pt idx="485">
                  <c:v>41562</c:v>
                </c:pt>
                <c:pt idx="486">
                  <c:v>41561</c:v>
                </c:pt>
                <c:pt idx="487">
                  <c:v>41558</c:v>
                </c:pt>
                <c:pt idx="488">
                  <c:v>41557</c:v>
                </c:pt>
                <c:pt idx="489">
                  <c:v>41556</c:v>
                </c:pt>
                <c:pt idx="490">
                  <c:v>41555</c:v>
                </c:pt>
                <c:pt idx="491">
                  <c:v>41554</c:v>
                </c:pt>
                <c:pt idx="492">
                  <c:v>41551</c:v>
                </c:pt>
                <c:pt idx="493">
                  <c:v>41550</c:v>
                </c:pt>
                <c:pt idx="494">
                  <c:v>41549</c:v>
                </c:pt>
                <c:pt idx="495">
                  <c:v>41548</c:v>
                </c:pt>
                <c:pt idx="496">
                  <c:v>41547</c:v>
                </c:pt>
                <c:pt idx="497">
                  <c:v>41544</c:v>
                </c:pt>
                <c:pt idx="498">
                  <c:v>41543</c:v>
                </c:pt>
                <c:pt idx="499">
                  <c:v>41542</c:v>
                </c:pt>
                <c:pt idx="500">
                  <c:v>41541</c:v>
                </c:pt>
                <c:pt idx="501">
                  <c:v>41540</c:v>
                </c:pt>
                <c:pt idx="502">
                  <c:v>41537</c:v>
                </c:pt>
                <c:pt idx="503">
                  <c:v>41536</c:v>
                </c:pt>
                <c:pt idx="504">
                  <c:v>41535</c:v>
                </c:pt>
                <c:pt idx="505">
                  <c:v>41534</c:v>
                </c:pt>
                <c:pt idx="506">
                  <c:v>41533</c:v>
                </c:pt>
                <c:pt idx="507">
                  <c:v>41530</c:v>
                </c:pt>
                <c:pt idx="508">
                  <c:v>41529</c:v>
                </c:pt>
                <c:pt idx="509">
                  <c:v>41528</c:v>
                </c:pt>
                <c:pt idx="510">
                  <c:v>41527</c:v>
                </c:pt>
                <c:pt idx="511">
                  <c:v>41526</c:v>
                </c:pt>
                <c:pt idx="512">
                  <c:v>41523</c:v>
                </c:pt>
                <c:pt idx="513">
                  <c:v>41522</c:v>
                </c:pt>
                <c:pt idx="514">
                  <c:v>41521</c:v>
                </c:pt>
                <c:pt idx="515">
                  <c:v>41520</c:v>
                </c:pt>
                <c:pt idx="516">
                  <c:v>41519</c:v>
                </c:pt>
                <c:pt idx="517">
                  <c:v>41516</c:v>
                </c:pt>
                <c:pt idx="518">
                  <c:v>41515</c:v>
                </c:pt>
                <c:pt idx="519">
                  <c:v>41514</c:v>
                </c:pt>
                <c:pt idx="520">
                  <c:v>41513</c:v>
                </c:pt>
                <c:pt idx="521">
                  <c:v>41512</c:v>
                </c:pt>
                <c:pt idx="522">
                  <c:v>41509</c:v>
                </c:pt>
                <c:pt idx="523">
                  <c:v>41508</c:v>
                </c:pt>
                <c:pt idx="524">
                  <c:v>41507</c:v>
                </c:pt>
                <c:pt idx="525">
                  <c:v>41506</c:v>
                </c:pt>
                <c:pt idx="526">
                  <c:v>41505</c:v>
                </c:pt>
                <c:pt idx="527">
                  <c:v>41502</c:v>
                </c:pt>
                <c:pt idx="528">
                  <c:v>41501</c:v>
                </c:pt>
                <c:pt idx="529">
                  <c:v>41500</c:v>
                </c:pt>
                <c:pt idx="530">
                  <c:v>41499</c:v>
                </c:pt>
                <c:pt idx="531">
                  <c:v>41498</c:v>
                </c:pt>
                <c:pt idx="532">
                  <c:v>41495</c:v>
                </c:pt>
                <c:pt idx="533">
                  <c:v>41494</c:v>
                </c:pt>
                <c:pt idx="534">
                  <c:v>41493</c:v>
                </c:pt>
                <c:pt idx="535">
                  <c:v>41492</c:v>
                </c:pt>
                <c:pt idx="536">
                  <c:v>41491</c:v>
                </c:pt>
                <c:pt idx="537">
                  <c:v>41488</c:v>
                </c:pt>
                <c:pt idx="538">
                  <c:v>41487</c:v>
                </c:pt>
                <c:pt idx="539">
                  <c:v>41486</c:v>
                </c:pt>
                <c:pt idx="540">
                  <c:v>41485</c:v>
                </c:pt>
                <c:pt idx="541">
                  <c:v>41484</c:v>
                </c:pt>
                <c:pt idx="542">
                  <c:v>41481</c:v>
                </c:pt>
                <c:pt idx="543">
                  <c:v>41480</c:v>
                </c:pt>
                <c:pt idx="544">
                  <c:v>41479</c:v>
                </c:pt>
                <c:pt idx="545">
                  <c:v>41478</c:v>
                </c:pt>
                <c:pt idx="546">
                  <c:v>41477</c:v>
                </c:pt>
                <c:pt idx="547">
                  <c:v>41474</c:v>
                </c:pt>
                <c:pt idx="548">
                  <c:v>41473</c:v>
                </c:pt>
                <c:pt idx="549">
                  <c:v>41472</c:v>
                </c:pt>
                <c:pt idx="550">
                  <c:v>41471</c:v>
                </c:pt>
                <c:pt idx="551">
                  <c:v>41470</c:v>
                </c:pt>
                <c:pt idx="552">
                  <c:v>41467</c:v>
                </c:pt>
                <c:pt idx="553">
                  <c:v>41466</c:v>
                </c:pt>
                <c:pt idx="554">
                  <c:v>41465</c:v>
                </c:pt>
                <c:pt idx="555">
                  <c:v>41464</c:v>
                </c:pt>
                <c:pt idx="556">
                  <c:v>41463</c:v>
                </c:pt>
                <c:pt idx="557">
                  <c:v>41460</c:v>
                </c:pt>
                <c:pt idx="558">
                  <c:v>41459</c:v>
                </c:pt>
                <c:pt idx="559">
                  <c:v>41458</c:v>
                </c:pt>
                <c:pt idx="560">
                  <c:v>41457</c:v>
                </c:pt>
                <c:pt idx="561">
                  <c:v>41456</c:v>
                </c:pt>
                <c:pt idx="562">
                  <c:v>41453</c:v>
                </c:pt>
                <c:pt idx="563">
                  <c:v>41452</c:v>
                </c:pt>
                <c:pt idx="564">
                  <c:v>41451</c:v>
                </c:pt>
                <c:pt idx="565">
                  <c:v>41450</c:v>
                </c:pt>
                <c:pt idx="566">
                  <c:v>41449</c:v>
                </c:pt>
                <c:pt idx="567">
                  <c:v>41446</c:v>
                </c:pt>
                <c:pt idx="568">
                  <c:v>41445</c:v>
                </c:pt>
                <c:pt idx="569">
                  <c:v>41444</c:v>
                </c:pt>
                <c:pt idx="570">
                  <c:v>41443</c:v>
                </c:pt>
                <c:pt idx="571">
                  <c:v>41442</c:v>
                </c:pt>
                <c:pt idx="572">
                  <c:v>41439</c:v>
                </c:pt>
                <c:pt idx="573">
                  <c:v>41438</c:v>
                </c:pt>
                <c:pt idx="574">
                  <c:v>41436</c:v>
                </c:pt>
                <c:pt idx="575">
                  <c:v>41435</c:v>
                </c:pt>
                <c:pt idx="576">
                  <c:v>41432</c:v>
                </c:pt>
                <c:pt idx="577">
                  <c:v>41431</c:v>
                </c:pt>
                <c:pt idx="578">
                  <c:v>41430</c:v>
                </c:pt>
                <c:pt idx="579">
                  <c:v>41429</c:v>
                </c:pt>
                <c:pt idx="580">
                  <c:v>41428</c:v>
                </c:pt>
                <c:pt idx="581">
                  <c:v>41425</c:v>
                </c:pt>
                <c:pt idx="582">
                  <c:v>41424</c:v>
                </c:pt>
                <c:pt idx="583">
                  <c:v>41423</c:v>
                </c:pt>
                <c:pt idx="584">
                  <c:v>41422</c:v>
                </c:pt>
                <c:pt idx="585">
                  <c:v>41421</c:v>
                </c:pt>
                <c:pt idx="586">
                  <c:v>41418</c:v>
                </c:pt>
                <c:pt idx="587">
                  <c:v>41417</c:v>
                </c:pt>
                <c:pt idx="588">
                  <c:v>41416</c:v>
                </c:pt>
                <c:pt idx="589">
                  <c:v>41415</c:v>
                </c:pt>
                <c:pt idx="590">
                  <c:v>41414</c:v>
                </c:pt>
                <c:pt idx="591">
                  <c:v>41411</c:v>
                </c:pt>
                <c:pt idx="592">
                  <c:v>41410</c:v>
                </c:pt>
                <c:pt idx="593">
                  <c:v>41409</c:v>
                </c:pt>
                <c:pt idx="594">
                  <c:v>41408</c:v>
                </c:pt>
                <c:pt idx="595">
                  <c:v>41407</c:v>
                </c:pt>
                <c:pt idx="596">
                  <c:v>41402</c:v>
                </c:pt>
                <c:pt idx="597">
                  <c:v>41401</c:v>
                </c:pt>
                <c:pt idx="598">
                  <c:v>41400</c:v>
                </c:pt>
                <c:pt idx="599">
                  <c:v>41394</c:v>
                </c:pt>
                <c:pt idx="600">
                  <c:v>41393</c:v>
                </c:pt>
                <c:pt idx="601">
                  <c:v>41390</c:v>
                </c:pt>
                <c:pt idx="602">
                  <c:v>41389</c:v>
                </c:pt>
                <c:pt idx="603">
                  <c:v>41388</c:v>
                </c:pt>
                <c:pt idx="604">
                  <c:v>41387</c:v>
                </c:pt>
                <c:pt idx="605">
                  <c:v>41386</c:v>
                </c:pt>
                <c:pt idx="606">
                  <c:v>41383</c:v>
                </c:pt>
                <c:pt idx="607">
                  <c:v>41382</c:v>
                </c:pt>
                <c:pt idx="608">
                  <c:v>41381</c:v>
                </c:pt>
                <c:pt idx="609">
                  <c:v>41380</c:v>
                </c:pt>
                <c:pt idx="610">
                  <c:v>41379</c:v>
                </c:pt>
                <c:pt idx="611">
                  <c:v>41376</c:v>
                </c:pt>
                <c:pt idx="612">
                  <c:v>41375</c:v>
                </c:pt>
                <c:pt idx="613">
                  <c:v>41374</c:v>
                </c:pt>
                <c:pt idx="614">
                  <c:v>41373</c:v>
                </c:pt>
                <c:pt idx="615">
                  <c:v>41372</c:v>
                </c:pt>
                <c:pt idx="616">
                  <c:v>41369</c:v>
                </c:pt>
                <c:pt idx="617">
                  <c:v>41368</c:v>
                </c:pt>
                <c:pt idx="618">
                  <c:v>41367</c:v>
                </c:pt>
                <c:pt idx="619">
                  <c:v>41366</c:v>
                </c:pt>
                <c:pt idx="620">
                  <c:v>41365</c:v>
                </c:pt>
                <c:pt idx="621">
                  <c:v>41362</c:v>
                </c:pt>
                <c:pt idx="622">
                  <c:v>41361</c:v>
                </c:pt>
                <c:pt idx="623">
                  <c:v>41360</c:v>
                </c:pt>
                <c:pt idx="624">
                  <c:v>41359</c:v>
                </c:pt>
                <c:pt idx="625">
                  <c:v>41358</c:v>
                </c:pt>
                <c:pt idx="626">
                  <c:v>41355</c:v>
                </c:pt>
                <c:pt idx="627">
                  <c:v>41354</c:v>
                </c:pt>
                <c:pt idx="628">
                  <c:v>41353</c:v>
                </c:pt>
                <c:pt idx="629">
                  <c:v>41352</c:v>
                </c:pt>
                <c:pt idx="630">
                  <c:v>41351</c:v>
                </c:pt>
                <c:pt idx="631">
                  <c:v>41348</c:v>
                </c:pt>
                <c:pt idx="632">
                  <c:v>41347</c:v>
                </c:pt>
                <c:pt idx="633">
                  <c:v>41346</c:v>
                </c:pt>
                <c:pt idx="634">
                  <c:v>41345</c:v>
                </c:pt>
                <c:pt idx="635">
                  <c:v>41344</c:v>
                </c:pt>
                <c:pt idx="636">
                  <c:v>41340</c:v>
                </c:pt>
                <c:pt idx="637">
                  <c:v>41339</c:v>
                </c:pt>
                <c:pt idx="638">
                  <c:v>41338</c:v>
                </c:pt>
                <c:pt idx="639">
                  <c:v>41337</c:v>
                </c:pt>
                <c:pt idx="640">
                  <c:v>41334</c:v>
                </c:pt>
                <c:pt idx="641">
                  <c:v>41333</c:v>
                </c:pt>
                <c:pt idx="642">
                  <c:v>41332</c:v>
                </c:pt>
                <c:pt idx="643">
                  <c:v>41331</c:v>
                </c:pt>
                <c:pt idx="644">
                  <c:v>41330</c:v>
                </c:pt>
                <c:pt idx="645">
                  <c:v>41327</c:v>
                </c:pt>
                <c:pt idx="646">
                  <c:v>41326</c:v>
                </c:pt>
                <c:pt idx="647">
                  <c:v>41325</c:v>
                </c:pt>
                <c:pt idx="648">
                  <c:v>41324</c:v>
                </c:pt>
                <c:pt idx="649">
                  <c:v>41323</c:v>
                </c:pt>
                <c:pt idx="650">
                  <c:v>41320</c:v>
                </c:pt>
                <c:pt idx="651">
                  <c:v>41319</c:v>
                </c:pt>
                <c:pt idx="652">
                  <c:v>41318</c:v>
                </c:pt>
                <c:pt idx="653">
                  <c:v>41317</c:v>
                </c:pt>
                <c:pt idx="654">
                  <c:v>41316</c:v>
                </c:pt>
                <c:pt idx="655">
                  <c:v>41313</c:v>
                </c:pt>
                <c:pt idx="656">
                  <c:v>41312</c:v>
                </c:pt>
                <c:pt idx="657">
                  <c:v>41311</c:v>
                </c:pt>
                <c:pt idx="658">
                  <c:v>41310</c:v>
                </c:pt>
                <c:pt idx="659">
                  <c:v>41309</c:v>
                </c:pt>
                <c:pt idx="660">
                  <c:v>41306</c:v>
                </c:pt>
                <c:pt idx="661">
                  <c:v>41305</c:v>
                </c:pt>
                <c:pt idx="662">
                  <c:v>41304</c:v>
                </c:pt>
                <c:pt idx="663">
                  <c:v>41303</c:v>
                </c:pt>
                <c:pt idx="664">
                  <c:v>41302</c:v>
                </c:pt>
                <c:pt idx="665">
                  <c:v>41299</c:v>
                </c:pt>
                <c:pt idx="666">
                  <c:v>41298</c:v>
                </c:pt>
                <c:pt idx="667">
                  <c:v>41297</c:v>
                </c:pt>
                <c:pt idx="668">
                  <c:v>41296</c:v>
                </c:pt>
                <c:pt idx="669">
                  <c:v>41295</c:v>
                </c:pt>
                <c:pt idx="670">
                  <c:v>41292</c:v>
                </c:pt>
                <c:pt idx="671">
                  <c:v>41291</c:v>
                </c:pt>
                <c:pt idx="672">
                  <c:v>41290</c:v>
                </c:pt>
                <c:pt idx="673">
                  <c:v>41289</c:v>
                </c:pt>
                <c:pt idx="674">
                  <c:v>41288</c:v>
                </c:pt>
                <c:pt idx="675">
                  <c:v>41285</c:v>
                </c:pt>
                <c:pt idx="676">
                  <c:v>41284</c:v>
                </c:pt>
                <c:pt idx="677">
                  <c:v>41283</c:v>
                </c:pt>
                <c:pt idx="678">
                  <c:v>41272</c:v>
                </c:pt>
                <c:pt idx="679">
                  <c:v>41271</c:v>
                </c:pt>
                <c:pt idx="680">
                  <c:v>41270</c:v>
                </c:pt>
                <c:pt idx="681">
                  <c:v>41269</c:v>
                </c:pt>
                <c:pt idx="682">
                  <c:v>41268</c:v>
                </c:pt>
                <c:pt idx="683">
                  <c:v>41267</c:v>
                </c:pt>
                <c:pt idx="684">
                  <c:v>41264</c:v>
                </c:pt>
                <c:pt idx="685">
                  <c:v>41263</c:v>
                </c:pt>
                <c:pt idx="686">
                  <c:v>41262</c:v>
                </c:pt>
                <c:pt idx="687">
                  <c:v>41261</c:v>
                </c:pt>
                <c:pt idx="688">
                  <c:v>41260</c:v>
                </c:pt>
                <c:pt idx="689">
                  <c:v>41257</c:v>
                </c:pt>
                <c:pt idx="690">
                  <c:v>41256</c:v>
                </c:pt>
                <c:pt idx="691">
                  <c:v>41255</c:v>
                </c:pt>
                <c:pt idx="692">
                  <c:v>41254</c:v>
                </c:pt>
                <c:pt idx="693">
                  <c:v>41253</c:v>
                </c:pt>
                <c:pt idx="694">
                  <c:v>41250</c:v>
                </c:pt>
                <c:pt idx="695">
                  <c:v>41249</c:v>
                </c:pt>
                <c:pt idx="696">
                  <c:v>41248</c:v>
                </c:pt>
                <c:pt idx="697">
                  <c:v>41247</c:v>
                </c:pt>
                <c:pt idx="698">
                  <c:v>41246</c:v>
                </c:pt>
                <c:pt idx="699">
                  <c:v>41243</c:v>
                </c:pt>
                <c:pt idx="700">
                  <c:v>41242</c:v>
                </c:pt>
                <c:pt idx="701">
                  <c:v>41241</c:v>
                </c:pt>
                <c:pt idx="702">
                  <c:v>41240</c:v>
                </c:pt>
                <c:pt idx="703">
                  <c:v>41239</c:v>
                </c:pt>
                <c:pt idx="704">
                  <c:v>41236</c:v>
                </c:pt>
                <c:pt idx="705">
                  <c:v>41235</c:v>
                </c:pt>
                <c:pt idx="706">
                  <c:v>41234</c:v>
                </c:pt>
                <c:pt idx="707">
                  <c:v>41233</c:v>
                </c:pt>
                <c:pt idx="708">
                  <c:v>41232</c:v>
                </c:pt>
                <c:pt idx="709">
                  <c:v>41229</c:v>
                </c:pt>
                <c:pt idx="710">
                  <c:v>41228</c:v>
                </c:pt>
                <c:pt idx="711">
                  <c:v>41227</c:v>
                </c:pt>
                <c:pt idx="712">
                  <c:v>41226</c:v>
                </c:pt>
                <c:pt idx="713">
                  <c:v>41225</c:v>
                </c:pt>
                <c:pt idx="714">
                  <c:v>41222</c:v>
                </c:pt>
                <c:pt idx="715">
                  <c:v>41221</c:v>
                </c:pt>
                <c:pt idx="716">
                  <c:v>41220</c:v>
                </c:pt>
                <c:pt idx="717">
                  <c:v>41219</c:v>
                </c:pt>
                <c:pt idx="718">
                  <c:v>41215</c:v>
                </c:pt>
                <c:pt idx="719">
                  <c:v>41214</c:v>
                </c:pt>
                <c:pt idx="720">
                  <c:v>41213</c:v>
                </c:pt>
                <c:pt idx="721">
                  <c:v>41212</c:v>
                </c:pt>
                <c:pt idx="722">
                  <c:v>41211</c:v>
                </c:pt>
                <c:pt idx="723">
                  <c:v>41208</c:v>
                </c:pt>
                <c:pt idx="724">
                  <c:v>41207</c:v>
                </c:pt>
                <c:pt idx="725">
                  <c:v>41206</c:v>
                </c:pt>
                <c:pt idx="726">
                  <c:v>41205</c:v>
                </c:pt>
                <c:pt idx="727">
                  <c:v>41204</c:v>
                </c:pt>
                <c:pt idx="728">
                  <c:v>41201</c:v>
                </c:pt>
                <c:pt idx="729">
                  <c:v>41200</c:v>
                </c:pt>
                <c:pt idx="730">
                  <c:v>41199</c:v>
                </c:pt>
                <c:pt idx="731">
                  <c:v>41198</c:v>
                </c:pt>
                <c:pt idx="732">
                  <c:v>41197</c:v>
                </c:pt>
                <c:pt idx="733">
                  <c:v>41194</c:v>
                </c:pt>
                <c:pt idx="734">
                  <c:v>41193</c:v>
                </c:pt>
                <c:pt idx="735">
                  <c:v>41192</c:v>
                </c:pt>
                <c:pt idx="736">
                  <c:v>41191</c:v>
                </c:pt>
                <c:pt idx="737">
                  <c:v>41190</c:v>
                </c:pt>
                <c:pt idx="738">
                  <c:v>41187</c:v>
                </c:pt>
                <c:pt idx="739">
                  <c:v>41186</c:v>
                </c:pt>
                <c:pt idx="740">
                  <c:v>41185</c:v>
                </c:pt>
                <c:pt idx="741">
                  <c:v>41184</c:v>
                </c:pt>
                <c:pt idx="742">
                  <c:v>41183</c:v>
                </c:pt>
                <c:pt idx="743">
                  <c:v>41180</c:v>
                </c:pt>
                <c:pt idx="744">
                  <c:v>41179</c:v>
                </c:pt>
                <c:pt idx="745">
                  <c:v>41178</c:v>
                </c:pt>
                <c:pt idx="746">
                  <c:v>41177</c:v>
                </c:pt>
                <c:pt idx="747">
                  <c:v>41176</c:v>
                </c:pt>
                <c:pt idx="748">
                  <c:v>41173</c:v>
                </c:pt>
                <c:pt idx="749">
                  <c:v>41172</c:v>
                </c:pt>
                <c:pt idx="750">
                  <c:v>41171</c:v>
                </c:pt>
                <c:pt idx="751">
                  <c:v>41170</c:v>
                </c:pt>
                <c:pt idx="752">
                  <c:v>41169</c:v>
                </c:pt>
                <c:pt idx="753">
                  <c:v>41166</c:v>
                </c:pt>
                <c:pt idx="754">
                  <c:v>41165</c:v>
                </c:pt>
                <c:pt idx="755">
                  <c:v>41164</c:v>
                </c:pt>
                <c:pt idx="756">
                  <c:v>41163</c:v>
                </c:pt>
                <c:pt idx="757">
                  <c:v>41162</c:v>
                </c:pt>
                <c:pt idx="758">
                  <c:v>41159</c:v>
                </c:pt>
                <c:pt idx="759">
                  <c:v>41158</c:v>
                </c:pt>
                <c:pt idx="760">
                  <c:v>41157</c:v>
                </c:pt>
                <c:pt idx="761">
                  <c:v>41156</c:v>
                </c:pt>
                <c:pt idx="762">
                  <c:v>41155</c:v>
                </c:pt>
                <c:pt idx="763">
                  <c:v>41152</c:v>
                </c:pt>
                <c:pt idx="764">
                  <c:v>41151</c:v>
                </c:pt>
                <c:pt idx="765">
                  <c:v>41150</c:v>
                </c:pt>
                <c:pt idx="766">
                  <c:v>41149</c:v>
                </c:pt>
                <c:pt idx="767">
                  <c:v>41148</c:v>
                </c:pt>
                <c:pt idx="768">
                  <c:v>41145</c:v>
                </c:pt>
                <c:pt idx="769">
                  <c:v>41144</c:v>
                </c:pt>
                <c:pt idx="770">
                  <c:v>41143</c:v>
                </c:pt>
                <c:pt idx="771">
                  <c:v>41142</c:v>
                </c:pt>
                <c:pt idx="772">
                  <c:v>41141</c:v>
                </c:pt>
                <c:pt idx="773">
                  <c:v>41138</c:v>
                </c:pt>
                <c:pt idx="774">
                  <c:v>41137</c:v>
                </c:pt>
                <c:pt idx="775">
                  <c:v>41136</c:v>
                </c:pt>
                <c:pt idx="776">
                  <c:v>41135</c:v>
                </c:pt>
                <c:pt idx="777">
                  <c:v>41134</c:v>
                </c:pt>
                <c:pt idx="778">
                  <c:v>41131</c:v>
                </c:pt>
                <c:pt idx="779">
                  <c:v>41130</c:v>
                </c:pt>
                <c:pt idx="780">
                  <c:v>41129</c:v>
                </c:pt>
                <c:pt idx="781">
                  <c:v>41128</c:v>
                </c:pt>
                <c:pt idx="782">
                  <c:v>41127</c:v>
                </c:pt>
                <c:pt idx="783">
                  <c:v>41124</c:v>
                </c:pt>
                <c:pt idx="784">
                  <c:v>41123</c:v>
                </c:pt>
                <c:pt idx="785">
                  <c:v>41122</c:v>
                </c:pt>
                <c:pt idx="786">
                  <c:v>41121</c:v>
                </c:pt>
                <c:pt idx="787">
                  <c:v>41120</c:v>
                </c:pt>
                <c:pt idx="788">
                  <c:v>41117</c:v>
                </c:pt>
                <c:pt idx="789">
                  <c:v>41116</c:v>
                </c:pt>
                <c:pt idx="790">
                  <c:v>41115</c:v>
                </c:pt>
                <c:pt idx="791">
                  <c:v>41114</c:v>
                </c:pt>
                <c:pt idx="792">
                  <c:v>41113</c:v>
                </c:pt>
                <c:pt idx="793">
                  <c:v>41110</c:v>
                </c:pt>
                <c:pt idx="794">
                  <c:v>41109</c:v>
                </c:pt>
                <c:pt idx="795">
                  <c:v>41108</c:v>
                </c:pt>
                <c:pt idx="796">
                  <c:v>41107</c:v>
                </c:pt>
                <c:pt idx="797">
                  <c:v>41106</c:v>
                </c:pt>
                <c:pt idx="798">
                  <c:v>41103</c:v>
                </c:pt>
                <c:pt idx="799">
                  <c:v>41102</c:v>
                </c:pt>
                <c:pt idx="800">
                  <c:v>41101</c:v>
                </c:pt>
                <c:pt idx="801">
                  <c:v>41100</c:v>
                </c:pt>
                <c:pt idx="802">
                  <c:v>41099</c:v>
                </c:pt>
                <c:pt idx="803">
                  <c:v>41096</c:v>
                </c:pt>
                <c:pt idx="804">
                  <c:v>41095</c:v>
                </c:pt>
                <c:pt idx="805">
                  <c:v>41094</c:v>
                </c:pt>
                <c:pt idx="806">
                  <c:v>41093</c:v>
                </c:pt>
                <c:pt idx="807">
                  <c:v>41092</c:v>
                </c:pt>
                <c:pt idx="808">
                  <c:v>41089</c:v>
                </c:pt>
                <c:pt idx="809">
                  <c:v>41088</c:v>
                </c:pt>
                <c:pt idx="810">
                  <c:v>41087</c:v>
                </c:pt>
                <c:pt idx="811">
                  <c:v>41086</c:v>
                </c:pt>
                <c:pt idx="812">
                  <c:v>41085</c:v>
                </c:pt>
                <c:pt idx="813">
                  <c:v>41082</c:v>
                </c:pt>
                <c:pt idx="814">
                  <c:v>41081</c:v>
                </c:pt>
                <c:pt idx="815">
                  <c:v>41080</c:v>
                </c:pt>
                <c:pt idx="816">
                  <c:v>41079</c:v>
                </c:pt>
                <c:pt idx="817">
                  <c:v>41078</c:v>
                </c:pt>
                <c:pt idx="818">
                  <c:v>41075</c:v>
                </c:pt>
                <c:pt idx="819">
                  <c:v>41074</c:v>
                </c:pt>
                <c:pt idx="820">
                  <c:v>41073</c:v>
                </c:pt>
                <c:pt idx="821">
                  <c:v>41069</c:v>
                </c:pt>
                <c:pt idx="822">
                  <c:v>41068</c:v>
                </c:pt>
                <c:pt idx="823">
                  <c:v>41067</c:v>
                </c:pt>
                <c:pt idx="824">
                  <c:v>41066</c:v>
                </c:pt>
                <c:pt idx="825">
                  <c:v>41065</c:v>
                </c:pt>
                <c:pt idx="826">
                  <c:v>41064</c:v>
                </c:pt>
                <c:pt idx="827">
                  <c:v>41061</c:v>
                </c:pt>
                <c:pt idx="828">
                  <c:v>41060</c:v>
                </c:pt>
                <c:pt idx="829">
                  <c:v>41059</c:v>
                </c:pt>
                <c:pt idx="830">
                  <c:v>41058</c:v>
                </c:pt>
                <c:pt idx="831">
                  <c:v>41057</c:v>
                </c:pt>
                <c:pt idx="832">
                  <c:v>41054</c:v>
                </c:pt>
                <c:pt idx="833">
                  <c:v>41053</c:v>
                </c:pt>
                <c:pt idx="834">
                  <c:v>41052</c:v>
                </c:pt>
                <c:pt idx="835">
                  <c:v>41051</c:v>
                </c:pt>
                <c:pt idx="836">
                  <c:v>41050</c:v>
                </c:pt>
                <c:pt idx="837">
                  <c:v>41047</c:v>
                </c:pt>
                <c:pt idx="838">
                  <c:v>41046</c:v>
                </c:pt>
                <c:pt idx="839">
                  <c:v>41045</c:v>
                </c:pt>
                <c:pt idx="840">
                  <c:v>41044</c:v>
                </c:pt>
                <c:pt idx="841">
                  <c:v>41043</c:v>
                </c:pt>
                <c:pt idx="842">
                  <c:v>41041</c:v>
                </c:pt>
                <c:pt idx="843">
                  <c:v>41040</c:v>
                </c:pt>
                <c:pt idx="844">
                  <c:v>41039</c:v>
                </c:pt>
                <c:pt idx="845">
                  <c:v>41034</c:v>
                </c:pt>
                <c:pt idx="846">
                  <c:v>41033</c:v>
                </c:pt>
                <c:pt idx="847">
                  <c:v>41032</c:v>
                </c:pt>
                <c:pt idx="848">
                  <c:v>41031</c:v>
                </c:pt>
                <c:pt idx="849">
                  <c:v>41027</c:v>
                </c:pt>
                <c:pt idx="850">
                  <c:v>41026</c:v>
                </c:pt>
                <c:pt idx="851">
                  <c:v>41025</c:v>
                </c:pt>
                <c:pt idx="852">
                  <c:v>41024</c:v>
                </c:pt>
                <c:pt idx="853">
                  <c:v>41023</c:v>
                </c:pt>
                <c:pt idx="854">
                  <c:v>41022</c:v>
                </c:pt>
                <c:pt idx="855">
                  <c:v>41019</c:v>
                </c:pt>
                <c:pt idx="856">
                  <c:v>41018</c:v>
                </c:pt>
                <c:pt idx="857">
                  <c:v>41017</c:v>
                </c:pt>
                <c:pt idx="858">
                  <c:v>41016</c:v>
                </c:pt>
                <c:pt idx="859">
                  <c:v>41015</c:v>
                </c:pt>
                <c:pt idx="860">
                  <c:v>41012</c:v>
                </c:pt>
                <c:pt idx="861">
                  <c:v>41011</c:v>
                </c:pt>
                <c:pt idx="862">
                  <c:v>41010</c:v>
                </c:pt>
                <c:pt idx="863">
                  <c:v>41009</c:v>
                </c:pt>
                <c:pt idx="864">
                  <c:v>41008</c:v>
                </c:pt>
                <c:pt idx="865">
                  <c:v>41005</c:v>
                </c:pt>
                <c:pt idx="866">
                  <c:v>41004</c:v>
                </c:pt>
                <c:pt idx="867">
                  <c:v>41003</c:v>
                </c:pt>
                <c:pt idx="868">
                  <c:v>41002</c:v>
                </c:pt>
                <c:pt idx="869">
                  <c:v>41001</c:v>
                </c:pt>
                <c:pt idx="870">
                  <c:v>40998</c:v>
                </c:pt>
                <c:pt idx="871">
                  <c:v>40997</c:v>
                </c:pt>
                <c:pt idx="872">
                  <c:v>40996</c:v>
                </c:pt>
                <c:pt idx="873">
                  <c:v>40995</c:v>
                </c:pt>
                <c:pt idx="874">
                  <c:v>40994</c:v>
                </c:pt>
                <c:pt idx="875">
                  <c:v>40991</c:v>
                </c:pt>
                <c:pt idx="876">
                  <c:v>40990</c:v>
                </c:pt>
                <c:pt idx="877">
                  <c:v>40989</c:v>
                </c:pt>
                <c:pt idx="878">
                  <c:v>40988</c:v>
                </c:pt>
                <c:pt idx="879">
                  <c:v>40987</c:v>
                </c:pt>
                <c:pt idx="880">
                  <c:v>40984</c:v>
                </c:pt>
                <c:pt idx="881">
                  <c:v>40983</c:v>
                </c:pt>
                <c:pt idx="882">
                  <c:v>40982</c:v>
                </c:pt>
                <c:pt idx="883">
                  <c:v>40981</c:v>
                </c:pt>
                <c:pt idx="884">
                  <c:v>40980</c:v>
                </c:pt>
                <c:pt idx="885">
                  <c:v>40979</c:v>
                </c:pt>
                <c:pt idx="886">
                  <c:v>40975</c:v>
                </c:pt>
                <c:pt idx="887">
                  <c:v>40974</c:v>
                </c:pt>
                <c:pt idx="888">
                  <c:v>40973</c:v>
                </c:pt>
                <c:pt idx="889">
                  <c:v>40971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40565</c:v>
                </c:pt>
                <c:pt idx="1168">
                  <c:v>40564</c:v>
                </c:pt>
                <c:pt idx="1169">
                  <c:v>40563</c:v>
                </c:pt>
                <c:pt idx="1170">
                  <c:v>40562</c:v>
                </c:pt>
                <c:pt idx="1171">
                  <c:v>40561</c:v>
                </c:pt>
                <c:pt idx="1172">
                  <c:v>40560</c:v>
                </c:pt>
                <c:pt idx="1173">
                  <c:v>40557</c:v>
                </c:pt>
                <c:pt idx="1174">
                  <c:v>40556</c:v>
                </c:pt>
                <c:pt idx="1175">
                  <c:v>40555</c:v>
                </c:pt>
                <c:pt idx="1176">
                  <c:v>40554</c:v>
                </c:pt>
                <c:pt idx="1177">
                  <c:v>40543</c:v>
                </c:pt>
                <c:pt idx="1178">
                  <c:v>40542</c:v>
                </c:pt>
                <c:pt idx="1179">
                  <c:v>40541</c:v>
                </c:pt>
                <c:pt idx="1180">
                  <c:v>40540</c:v>
                </c:pt>
                <c:pt idx="1181">
                  <c:v>40539</c:v>
                </c:pt>
                <c:pt idx="1182">
                  <c:v>40536</c:v>
                </c:pt>
                <c:pt idx="1183">
                  <c:v>40535</c:v>
                </c:pt>
                <c:pt idx="1184">
                  <c:v>40534</c:v>
                </c:pt>
                <c:pt idx="1185">
                  <c:v>40533</c:v>
                </c:pt>
                <c:pt idx="1186">
                  <c:v>40532</c:v>
                </c:pt>
                <c:pt idx="1187">
                  <c:v>40529</c:v>
                </c:pt>
                <c:pt idx="1188">
                  <c:v>40528</c:v>
                </c:pt>
                <c:pt idx="1189">
                  <c:v>40527</c:v>
                </c:pt>
                <c:pt idx="1190">
                  <c:v>40526</c:v>
                </c:pt>
                <c:pt idx="1191">
                  <c:v>40525</c:v>
                </c:pt>
                <c:pt idx="1192">
                  <c:v>40522</c:v>
                </c:pt>
                <c:pt idx="1193">
                  <c:v>40521</c:v>
                </c:pt>
                <c:pt idx="1194">
                  <c:v>40520</c:v>
                </c:pt>
                <c:pt idx="1195">
                  <c:v>40519</c:v>
                </c:pt>
                <c:pt idx="1196">
                  <c:v>40518</c:v>
                </c:pt>
                <c:pt idx="1197">
                  <c:v>40515</c:v>
                </c:pt>
                <c:pt idx="1198">
                  <c:v>40514</c:v>
                </c:pt>
                <c:pt idx="1199">
                  <c:v>40513</c:v>
                </c:pt>
                <c:pt idx="1200">
                  <c:v>40512</c:v>
                </c:pt>
                <c:pt idx="1201">
                  <c:v>40511</c:v>
                </c:pt>
                <c:pt idx="1202">
                  <c:v>40508</c:v>
                </c:pt>
                <c:pt idx="1203">
                  <c:v>40507</c:v>
                </c:pt>
                <c:pt idx="1204">
                  <c:v>40506</c:v>
                </c:pt>
                <c:pt idx="1205">
                  <c:v>40505</c:v>
                </c:pt>
                <c:pt idx="1206">
                  <c:v>40504</c:v>
                </c:pt>
                <c:pt idx="1207">
                  <c:v>40501</c:v>
                </c:pt>
                <c:pt idx="1208">
                  <c:v>40500</c:v>
                </c:pt>
                <c:pt idx="1209">
                  <c:v>40499</c:v>
                </c:pt>
                <c:pt idx="1210">
                  <c:v>40498</c:v>
                </c:pt>
                <c:pt idx="1211">
                  <c:v>40497</c:v>
                </c:pt>
                <c:pt idx="1212">
                  <c:v>40495</c:v>
                </c:pt>
                <c:pt idx="1213">
                  <c:v>40494</c:v>
                </c:pt>
                <c:pt idx="1214">
                  <c:v>40493</c:v>
                </c:pt>
                <c:pt idx="1215">
                  <c:v>40492</c:v>
                </c:pt>
                <c:pt idx="1216">
                  <c:v>40491</c:v>
                </c:pt>
                <c:pt idx="1217">
                  <c:v>40490</c:v>
                </c:pt>
                <c:pt idx="1218">
                  <c:v>40485</c:v>
                </c:pt>
                <c:pt idx="1219">
                  <c:v>40484</c:v>
                </c:pt>
                <c:pt idx="1220">
                  <c:v>40483</c:v>
                </c:pt>
                <c:pt idx="1221">
                  <c:v>40480</c:v>
                </c:pt>
                <c:pt idx="1222">
                  <c:v>40479</c:v>
                </c:pt>
                <c:pt idx="1223">
                  <c:v>40478</c:v>
                </c:pt>
                <c:pt idx="1224">
                  <c:v>40477</c:v>
                </c:pt>
                <c:pt idx="1225">
                  <c:v>40476</c:v>
                </c:pt>
                <c:pt idx="1226">
                  <c:v>40473</c:v>
                </c:pt>
                <c:pt idx="1227">
                  <c:v>40472</c:v>
                </c:pt>
                <c:pt idx="1228">
                  <c:v>40471</c:v>
                </c:pt>
                <c:pt idx="1229">
                  <c:v>40470</c:v>
                </c:pt>
                <c:pt idx="1230">
                  <c:v>40469</c:v>
                </c:pt>
                <c:pt idx="1231">
                  <c:v>40466</c:v>
                </c:pt>
                <c:pt idx="1232">
                  <c:v>40465</c:v>
                </c:pt>
                <c:pt idx="1233">
                  <c:v>40464</c:v>
                </c:pt>
                <c:pt idx="1234">
                  <c:v>40463</c:v>
                </c:pt>
                <c:pt idx="1235">
                  <c:v>40462</c:v>
                </c:pt>
                <c:pt idx="1236">
                  <c:v>40459</c:v>
                </c:pt>
                <c:pt idx="1237">
                  <c:v>40458</c:v>
                </c:pt>
                <c:pt idx="1238">
                  <c:v>40457</c:v>
                </c:pt>
                <c:pt idx="1239">
                  <c:v>40456</c:v>
                </c:pt>
                <c:pt idx="1240">
                  <c:v>40455</c:v>
                </c:pt>
                <c:pt idx="1241">
                  <c:v>40452</c:v>
                </c:pt>
                <c:pt idx="1242">
                  <c:v>40451</c:v>
                </c:pt>
                <c:pt idx="1243">
                  <c:v>40450</c:v>
                </c:pt>
                <c:pt idx="1244">
                  <c:v>40449</c:v>
                </c:pt>
                <c:pt idx="1245">
                  <c:v>40448</c:v>
                </c:pt>
                <c:pt idx="1246">
                  <c:v>40445</c:v>
                </c:pt>
                <c:pt idx="1247">
                  <c:v>40444</c:v>
                </c:pt>
                <c:pt idx="1248">
                  <c:v>40443</c:v>
                </c:pt>
                <c:pt idx="1249">
                  <c:v>40442</c:v>
                </c:pt>
                <c:pt idx="1250">
                  <c:v>40441</c:v>
                </c:pt>
                <c:pt idx="1251">
                  <c:v>40438</c:v>
                </c:pt>
                <c:pt idx="1252">
                  <c:v>40437</c:v>
                </c:pt>
                <c:pt idx="1253">
                  <c:v>40436</c:v>
                </c:pt>
                <c:pt idx="1254">
                  <c:v>40435</c:v>
                </c:pt>
                <c:pt idx="1255">
                  <c:v>40434</c:v>
                </c:pt>
                <c:pt idx="1256">
                  <c:v>40431</c:v>
                </c:pt>
                <c:pt idx="1257">
                  <c:v>40430</c:v>
                </c:pt>
                <c:pt idx="1258">
                  <c:v>40429</c:v>
                </c:pt>
                <c:pt idx="1259">
                  <c:v>40428</c:v>
                </c:pt>
                <c:pt idx="1260">
                  <c:v>40427</c:v>
                </c:pt>
                <c:pt idx="1261">
                  <c:v>40424</c:v>
                </c:pt>
                <c:pt idx="1262">
                  <c:v>40423</c:v>
                </c:pt>
                <c:pt idx="1263">
                  <c:v>40422</c:v>
                </c:pt>
                <c:pt idx="1264">
                  <c:v>40421</c:v>
                </c:pt>
                <c:pt idx="1265">
                  <c:v>40420</c:v>
                </c:pt>
                <c:pt idx="1266">
                  <c:v>40417</c:v>
                </c:pt>
                <c:pt idx="1267">
                  <c:v>40416</c:v>
                </c:pt>
                <c:pt idx="1268">
                  <c:v>40415</c:v>
                </c:pt>
                <c:pt idx="1269">
                  <c:v>40414</c:v>
                </c:pt>
                <c:pt idx="1270">
                  <c:v>40413</c:v>
                </c:pt>
                <c:pt idx="1271">
                  <c:v>40410</c:v>
                </c:pt>
                <c:pt idx="1272">
                  <c:v>40409</c:v>
                </c:pt>
                <c:pt idx="1273">
                  <c:v>40408</c:v>
                </c:pt>
                <c:pt idx="1274">
                  <c:v>40407</c:v>
                </c:pt>
                <c:pt idx="1275">
                  <c:v>40406</c:v>
                </c:pt>
                <c:pt idx="1276">
                  <c:v>40403</c:v>
                </c:pt>
                <c:pt idx="1277">
                  <c:v>40402</c:v>
                </c:pt>
                <c:pt idx="1278">
                  <c:v>40401</c:v>
                </c:pt>
                <c:pt idx="1279">
                  <c:v>40400</c:v>
                </c:pt>
                <c:pt idx="1280">
                  <c:v>40399</c:v>
                </c:pt>
                <c:pt idx="1281">
                  <c:v>40396</c:v>
                </c:pt>
                <c:pt idx="1282">
                  <c:v>40395</c:v>
                </c:pt>
                <c:pt idx="1283">
                  <c:v>40394</c:v>
                </c:pt>
                <c:pt idx="1284">
                  <c:v>40393</c:v>
                </c:pt>
                <c:pt idx="1285">
                  <c:v>40392</c:v>
                </c:pt>
                <c:pt idx="1286">
                  <c:v>40389</c:v>
                </c:pt>
                <c:pt idx="1287">
                  <c:v>40388</c:v>
                </c:pt>
                <c:pt idx="1288">
                  <c:v>40387</c:v>
                </c:pt>
                <c:pt idx="1289">
                  <c:v>40386</c:v>
                </c:pt>
                <c:pt idx="1290">
                  <c:v>40385</c:v>
                </c:pt>
                <c:pt idx="1291">
                  <c:v>40382</c:v>
                </c:pt>
                <c:pt idx="1292">
                  <c:v>40381</c:v>
                </c:pt>
                <c:pt idx="1293">
                  <c:v>40380</c:v>
                </c:pt>
                <c:pt idx="1294">
                  <c:v>40379</c:v>
                </c:pt>
                <c:pt idx="1295">
                  <c:v>40378</c:v>
                </c:pt>
                <c:pt idx="1296">
                  <c:v>40375</c:v>
                </c:pt>
                <c:pt idx="1297">
                  <c:v>40374</c:v>
                </c:pt>
                <c:pt idx="1298">
                  <c:v>40373</c:v>
                </c:pt>
                <c:pt idx="1299">
                  <c:v>40372</c:v>
                </c:pt>
                <c:pt idx="1300">
                  <c:v>40371</c:v>
                </c:pt>
                <c:pt idx="1301">
                  <c:v>40368</c:v>
                </c:pt>
                <c:pt idx="1302">
                  <c:v>40367</c:v>
                </c:pt>
                <c:pt idx="1303">
                  <c:v>40366</c:v>
                </c:pt>
                <c:pt idx="1304">
                  <c:v>40365</c:v>
                </c:pt>
                <c:pt idx="1305">
                  <c:v>40364</c:v>
                </c:pt>
                <c:pt idx="1306">
                  <c:v>40361</c:v>
                </c:pt>
                <c:pt idx="1307">
                  <c:v>40360</c:v>
                </c:pt>
              </c:numCache>
            </c:numRef>
          </c:cat>
          <c:val>
            <c:numRef>
              <c:f>Лист4!$F$54:$F$1361</c:f>
              <c:numCache>
                <c:formatCode>_-* #,##0_р_._-;\-* #,##0_р_._-;_-* "-"??_р_._-;_-@_-</c:formatCode>
                <c:ptCount val="130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1320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1600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80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480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532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240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240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2800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80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400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120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80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400</c:v>
                </c:pt>
                <c:pt idx="563">
                  <c:v>50</c:v>
                </c:pt>
                <c:pt idx="564">
                  <c:v>73.2</c:v>
                </c:pt>
                <c:pt idx="565">
                  <c:v>175.2</c:v>
                </c:pt>
                <c:pt idx="566">
                  <c:v>0</c:v>
                </c:pt>
                <c:pt idx="567">
                  <c:v>39.6</c:v>
                </c:pt>
                <c:pt idx="568">
                  <c:v>130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1240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592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19.2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24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240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240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1600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280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1200</c:v>
                </c:pt>
                <c:pt idx="744">
                  <c:v>0</c:v>
                </c:pt>
                <c:pt idx="745">
                  <c:v>400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800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240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160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200</c:v>
                </c:pt>
                <c:pt idx="872">
                  <c:v>0</c:v>
                </c:pt>
                <c:pt idx="873">
                  <c:v>0</c:v>
                </c:pt>
                <c:pt idx="874">
                  <c:v>160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240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560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240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240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160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103.5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560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280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840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68</c:v>
                </c:pt>
                <c:pt idx="1196">
                  <c:v>68</c:v>
                </c:pt>
                <c:pt idx="1197">
                  <c:v>0</c:v>
                </c:pt>
                <c:pt idx="1198">
                  <c:v>68</c:v>
                </c:pt>
                <c:pt idx="1199">
                  <c:v>68</c:v>
                </c:pt>
                <c:pt idx="1200">
                  <c:v>200</c:v>
                </c:pt>
                <c:pt idx="1201">
                  <c:v>200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320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780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23.939999999999998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</c:numCache>
            </c:numRef>
          </c:val>
        </c:ser>
        <c:ser>
          <c:idx val="5"/>
          <c:order val="5"/>
          <c:tx>
            <c:strRef>
              <c:f>Лист4!$G$53</c:f>
              <c:strCache>
                <c:ptCount val="1"/>
                <c:pt idx="0">
                  <c:v>от 181 дн. до 1 года</c:v>
                </c:pt>
              </c:strCache>
            </c:strRef>
          </c:tx>
          <c:cat>
            <c:numRef>
              <c:f>Лист4!$A$54:$A$1361</c:f>
              <c:numCache>
                <c:formatCode>dd/mm/yyyy</c:formatCode>
                <c:ptCount val="1308"/>
                <c:pt idx="0">
                  <c:v>42279</c:v>
                </c:pt>
                <c:pt idx="1">
                  <c:v>42278</c:v>
                </c:pt>
                <c:pt idx="2">
                  <c:v>42277</c:v>
                </c:pt>
                <c:pt idx="3">
                  <c:v>42276</c:v>
                </c:pt>
                <c:pt idx="4">
                  <c:v>42275</c:v>
                </c:pt>
                <c:pt idx="5">
                  <c:v>42272</c:v>
                </c:pt>
                <c:pt idx="6">
                  <c:v>42271</c:v>
                </c:pt>
                <c:pt idx="7">
                  <c:v>42270</c:v>
                </c:pt>
                <c:pt idx="8">
                  <c:v>42269</c:v>
                </c:pt>
                <c:pt idx="9">
                  <c:v>42268</c:v>
                </c:pt>
                <c:pt idx="10">
                  <c:v>42265</c:v>
                </c:pt>
                <c:pt idx="11">
                  <c:v>42264</c:v>
                </c:pt>
                <c:pt idx="12">
                  <c:v>42263</c:v>
                </c:pt>
                <c:pt idx="13">
                  <c:v>42262</c:v>
                </c:pt>
                <c:pt idx="14">
                  <c:v>42261</c:v>
                </c:pt>
                <c:pt idx="15">
                  <c:v>42258</c:v>
                </c:pt>
                <c:pt idx="16">
                  <c:v>42257</c:v>
                </c:pt>
                <c:pt idx="17">
                  <c:v>42256</c:v>
                </c:pt>
                <c:pt idx="18">
                  <c:v>42255</c:v>
                </c:pt>
                <c:pt idx="19">
                  <c:v>42254</c:v>
                </c:pt>
                <c:pt idx="20">
                  <c:v>42251</c:v>
                </c:pt>
                <c:pt idx="21">
                  <c:v>42250</c:v>
                </c:pt>
                <c:pt idx="22">
                  <c:v>42249</c:v>
                </c:pt>
                <c:pt idx="23">
                  <c:v>42248</c:v>
                </c:pt>
                <c:pt idx="24">
                  <c:v>42247</c:v>
                </c:pt>
                <c:pt idx="25">
                  <c:v>42244</c:v>
                </c:pt>
                <c:pt idx="26">
                  <c:v>42243</c:v>
                </c:pt>
                <c:pt idx="27">
                  <c:v>42242</c:v>
                </c:pt>
                <c:pt idx="28">
                  <c:v>42241</c:v>
                </c:pt>
                <c:pt idx="29">
                  <c:v>42240</c:v>
                </c:pt>
                <c:pt idx="30">
                  <c:v>42237</c:v>
                </c:pt>
                <c:pt idx="31">
                  <c:v>42236</c:v>
                </c:pt>
                <c:pt idx="32">
                  <c:v>42235</c:v>
                </c:pt>
                <c:pt idx="33">
                  <c:v>42234</c:v>
                </c:pt>
                <c:pt idx="34">
                  <c:v>42233</c:v>
                </c:pt>
                <c:pt idx="35">
                  <c:v>42230</c:v>
                </c:pt>
                <c:pt idx="36">
                  <c:v>42229</c:v>
                </c:pt>
                <c:pt idx="37">
                  <c:v>42228</c:v>
                </c:pt>
                <c:pt idx="38">
                  <c:v>42227</c:v>
                </c:pt>
                <c:pt idx="39">
                  <c:v>42226</c:v>
                </c:pt>
                <c:pt idx="40">
                  <c:v>42223</c:v>
                </c:pt>
                <c:pt idx="41">
                  <c:v>42222</c:v>
                </c:pt>
                <c:pt idx="42">
                  <c:v>42221</c:v>
                </c:pt>
                <c:pt idx="43">
                  <c:v>42220</c:v>
                </c:pt>
                <c:pt idx="44">
                  <c:v>42219</c:v>
                </c:pt>
                <c:pt idx="45">
                  <c:v>42216</c:v>
                </c:pt>
                <c:pt idx="46">
                  <c:v>42215</c:v>
                </c:pt>
                <c:pt idx="47">
                  <c:v>42214</c:v>
                </c:pt>
                <c:pt idx="48">
                  <c:v>42213</c:v>
                </c:pt>
                <c:pt idx="49">
                  <c:v>42212</c:v>
                </c:pt>
                <c:pt idx="50">
                  <c:v>42209</c:v>
                </c:pt>
                <c:pt idx="51">
                  <c:v>42208</c:v>
                </c:pt>
                <c:pt idx="52">
                  <c:v>42207</c:v>
                </c:pt>
                <c:pt idx="53">
                  <c:v>42206</c:v>
                </c:pt>
                <c:pt idx="54">
                  <c:v>42205</c:v>
                </c:pt>
                <c:pt idx="55">
                  <c:v>42202</c:v>
                </c:pt>
                <c:pt idx="56">
                  <c:v>42201</c:v>
                </c:pt>
                <c:pt idx="57">
                  <c:v>42200</c:v>
                </c:pt>
                <c:pt idx="58">
                  <c:v>42199</c:v>
                </c:pt>
                <c:pt idx="59">
                  <c:v>42198</c:v>
                </c:pt>
                <c:pt idx="60">
                  <c:v>42195</c:v>
                </c:pt>
                <c:pt idx="61">
                  <c:v>42194</c:v>
                </c:pt>
                <c:pt idx="62">
                  <c:v>42193</c:v>
                </c:pt>
                <c:pt idx="63">
                  <c:v>42192</c:v>
                </c:pt>
                <c:pt idx="64">
                  <c:v>42191</c:v>
                </c:pt>
                <c:pt idx="65">
                  <c:v>42188</c:v>
                </c:pt>
                <c:pt idx="66">
                  <c:v>42187</c:v>
                </c:pt>
                <c:pt idx="67">
                  <c:v>42186</c:v>
                </c:pt>
                <c:pt idx="68">
                  <c:v>42185</c:v>
                </c:pt>
                <c:pt idx="69">
                  <c:v>42184</c:v>
                </c:pt>
                <c:pt idx="70">
                  <c:v>42181</c:v>
                </c:pt>
                <c:pt idx="71">
                  <c:v>42180</c:v>
                </c:pt>
                <c:pt idx="72">
                  <c:v>42179</c:v>
                </c:pt>
                <c:pt idx="73">
                  <c:v>42178</c:v>
                </c:pt>
                <c:pt idx="74">
                  <c:v>42177</c:v>
                </c:pt>
                <c:pt idx="75">
                  <c:v>42174</c:v>
                </c:pt>
                <c:pt idx="76">
                  <c:v>42173</c:v>
                </c:pt>
                <c:pt idx="77">
                  <c:v>42172</c:v>
                </c:pt>
                <c:pt idx="78">
                  <c:v>42171</c:v>
                </c:pt>
                <c:pt idx="79">
                  <c:v>42170</c:v>
                </c:pt>
                <c:pt idx="80">
                  <c:v>42166</c:v>
                </c:pt>
                <c:pt idx="81">
                  <c:v>42165</c:v>
                </c:pt>
                <c:pt idx="82">
                  <c:v>42164</c:v>
                </c:pt>
                <c:pt idx="83">
                  <c:v>42163</c:v>
                </c:pt>
                <c:pt idx="84">
                  <c:v>42160</c:v>
                </c:pt>
                <c:pt idx="85">
                  <c:v>42159</c:v>
                </c:pt>
                <c:pt idx="86">
                  <c:v>42158</c:v>
                </c:pt>
                <c:pt idx="87">
                  <c:v>42157</c:v>
                </c:pt>
                <c:pt idx="88">
                  <c:v>42156</c:v>
                </c:pt>
                <c:pt idx="89">
                  <c:v>42153</c:v>
                </c:pt>
                <c:pt idx="90">
                  <c:v>42152</c:v>
                </c:pt>
                <c:pt idx="91">
                  <c:v>42151</c:v>
                </c:pt>
                <c:pt idx="92">
                  <c:v>42150</c:v>
                </c:pt>
                <c:pt idx="93">
                  <c:v>42149</c:v>
                </c:pt>
                <c:pt idx="94">
                  <c:v>42146</c:v>
                </c:pt>
                <c:pt idx="95">
                  <c:v>42145</c:v>
                </c:pt>
                <c:pt idx="96">
                  <c:v>42144</c:v>
                </c:pt>
                <c:pt idx="97">
                  <c:v>42143</c:v>
                </c:pt>
                <c:pt idx="98">
                  <c:v>42142</c:v>
                </c:pt>
                <c:pt idx="99">
                  <c:v>42139</c:v>
                </c:pt>
                <c:pt idx="100">
                  <c:v>42138</c:v>
                </c:pt>
                <c:pt idx="101">
                  <c:v>42137</c:v>
                </c:pt>
                <c:pt idx="102">
                  <c:v>42136</c:v>
                </c:pt>
                <c:pt idx="103">
                  <c:v>42132</c:v>
                </c:pt>
                <c:pt idx="104">
                  <c:v>42131</c:v>
                </c:pt>
                <c:pt idx="105">
                  <c:v>42130</c:v>
                </c:pt>
                <c:pt idx="106">
                  <c:v>42129</c:v>
                </c:pt>
                <c:pt idx="107">
                  <c:v>42124</c:v>
                </c:pt>
                <c:pt idx="108">
                  <c:v>42123</c:v>
                </c:pt>
                <c:pt idx="109">
                  <c:v>42122</c:v>
                </c:pt>
                <c:pt idx="110">
                  <c:v>42121</c:v>
                </c:pt>
                <c:pt idx="111">
                  <c:v>42118</c:v>
                </c:pt>
                <c:pt idx="112">
                  <c:v>42117</c:v>
                </c:pt>
                <c:pt idx="113">
                  <c:v>42116</c:v>
                </c:pt>
                <c:pt idx="114">
                  <c:v>42115</c:v>
                </c:pt>
                <c:pt idx="115">
                  <c:v>42114</c:v>
                </c:pt>
                <c:pt idx="116">
                  <c:v>42111</c:v>
                </c:pt>
                <c:pt idx="117">
                  <c:v>42110</c:v>
                </c:pt>
                <c:pt idx="118">
                  <c:v>42109</c:v>
                </c:pt>
                <c:pt idx="119">
                  <c:v>42108</c:v>
                </c:pt>
                <c:pt idx="120">
                  <c:v>42107</c:v>
                </c:pt>
                <c:pt idx="121">
                  <c:v>42104</c:v>
                </c:pt>
                <c:pt idx="122">
                  <c:v>42103</c:v>
                </c:pt>
                <c:pt idx="123">
                  <c:v>42102</c:v>
                </c:pt>
                <c:pt idx="124">
                  <c:v>42101</c:v>
                </c:pt>
                <c:pt idx="125">
                  <c:v>42100</c:v>
                </c:pt>
                <c:pt idx="126">
                  <c:v>42097</c:v>
                </c:pt>
                <c:pt idx="127">
                  <c:v>42096</c:v>
                </c:pt>
                <c:pt idx="128">
                  <c:v>42095</c:v>
                </c:pt>
                <c:pt idx="129">
                  <c:v>42094</c:v>
                </c:pt>
                <c:pt idx="130">
                  <c:v>42093</c:v>
                </c:pt>
                <c:pt idx="131">
                  <c:v>42090</c:v>
                </c:pt>
                <c:pt idx="132">
                  <c:v>42089</c:v>
                </c:pt>
                <c:pt idx="133">
                  <c:v>42088</c:v>
                </c:pt>
                <c:pt idx="134">
                  <c:v>42087</c:v>
                </c:pt>
                <c:pt idx="135">
                  <c:v>42086</c:v>
                </c:pt>
                <c:pt idx="136">
                  <c:v>42083</c:v>
                </c:pt>
                <c:pt idx="137">
                  <c:v>42082</c:v>
                </c:pt>
                <c:pt idx="138">
                  <c:v>42081</c:v>
                </c:pt>
                <c:pt idx="139">
                  <c:v>42080</c:v>
                </c:pt>
                <c:pt idx="140">
                  <c:v>42079</c:v>
                </c:pt>
                <c:pt idx="141">
                  <c:v>42076</c:v>
                </c:pt>
                <c:pt idx="142">
                  <c:v>42075</c:v>
                </c:pt>
                <c:pt idx="143">
                  <c:v>42074</c:v>
                </c:pt>
                <c:pt idx="144">
                  <c:v>42073</c:v>
                </c:pt>
                <c:pt idx="145">
                  <c:v>42069</c:v>
                </c:pt>
                <c:pt idx="146">
                  <c:v>42068</c:v>
                </c:pt>
                <c:pt idx="147">
                  <c:v>42067</c:v>
                </c:pt>
                <c:pt idx="148">
                  <c:v>42066</c:v>
                </c:pt>
                <c:pt idx="149">
                  <c:v>42065</c:v>
                </c:pt>
                <c:pt idx="150">
                  <c:v>42062</c:v>
                </c:pt>
                <c:pt idx="151">
                  <c:v>42061</c:v>
                </c:pt>
                <c:pt idx="152">
                  <c:v>42060</c:v>
                </c:pt>
                <c:pt idx="153">
                  <c:v>42059</c:v>
                </c:pt>
                <c:pt idx="154">
                  <c:v>42055</c:v>
                </c:pt>
                <c:pt idx="155">
                  <c:v>42054</c:v>
                </c:pt>
                <c:pt idx="156">
                  <c:v>42053</c:v>
                </c:pt>
                <c:pt idx="157">
                  <c:v>42052</c:v>
                </c:pt>
                <c:pt idx="158">
                  <c:v>42051</c:v>
                </c:pt>
                <c:pt idx="159">
                  <c:v>42048</c:v>
                </c:pt>
                <c:pt idx="160">
                  <c:v>42047</c:v>
                </c:pt>
                <c:pt idx="161">
                  <c:v>42046</c:v>
                </c:pt>
                <c:pt idx="162">
                  <c:v>42045</c:v>
                </c:pt>
                <c:pt idx="163">
                  <c:v>42044</c:v>
                </c:pt>
                <c:pt idx="164">
                  <c:v>42041</c:v>
                </c:pt>
                <c:pt idx="165">
                  <c:v>42040</c:v>
                </c:pt>
                <c:pt idx="166">
                  <c:v>42039</c:v>
                </c:pt>
                <c:pt idx="167">
                  <c:v>42038</c:v>
                </c:pt>
                <c:pt idx="168">
                  <c:v>42037</c:v>
                </c:pt>
                <c:pt idx="169">
                  <c:v>42034</c:v>
                </c:pt>
                <c:pt idx="170">
                  <c:v>42033</c:v>
                </c:pt>
                <c:pt idx="171">
                  <c:v>42032</c:v>
                </c:pt>
                <c:pt idx="172">
                  <c:v>42031</c:v>
                </c:pt>
                <c:pt idx="173">
                  <c:v>42030</c:v>
                </c:pt>
                <c:pt idx="174">
                  <c:v>42027</c:v>
                </c:pt>
                <c:pt idx="175">
                  <c:v>42026</c:v>
                </c:pt>
                <c:pt idx="176">
                  <c:v>42025</c:v>
                </c:pt>
                <c:pt idx="177">
                  <c:v>42024</c:v>
                </c:pt>
                <c:pt idx="178">
                  <c:v>42023</c:v>
                </c:pt>
                <c:pt idx="179">
                  <c:v>42020</c:v>
                </c:pt>
                <c:pt idx="180">
                  <c:v>42019</c:v>
                </c:pt>
                <c:pt idx="181">
                  <c:v>42018</c:v>
                </c:pt>
                <c:pt idx="182">
                  <c:v>42017</c:v>
                </c:pt>
                <c:pt idx="183">
                  <c:v>42016</c:v>
                </c:pt>
                <c:pt idx="184">
                  <c:v>42004</c:v>
                </c:pt>
                <c:pt idx="185">
                  <c:v>42003</c:v>
                </c:pt>
                <c:pt idx="186">
                  <c:v>42002</c:v>
                </c:pt>
                <c:pt idx="187">
                  <c:v>41999</c:v>
                </c:pt>
                <c:pt idx="188">
                  <c:v>41998</c:v>
                </c:pt>
                <c:pt idx="189">
                  <c:v>41997</c:v>
                </c:pt>
                <c:pt idx="190">
                  <c:v>41996</c:v>
                </c:pt>
                <c:pt idx="191">
                  <c:v>41995</c:v>
                </c:pt>
                <c:pt idx="192">
                  <c:v>41992</c:v>
                </c:pt>
                <c:pt idx="193">
                  <c:v>41991</c:v>
                </c:pt>
                <c:pt idx="194">
                  <c:v>41990</c:v>
                </c:pt>
                <c:pt idx="195">
                  <c:v>41989</c:v>
                </c:pt>
                <c:pt idx="196">
                  <c:v>41988</c:v>
                </c:pt>
                <c:pt idx="197">
                  <c:v>41985</c:v>
                </c:pt>
                <c:pt idx="198">
                  <c:v>41984</c:v>
                </c:pt>
                <c:pt idx="199">
                  <c:v>41983</c:v>
                </c:pt>
                <c:pt idx="200">
                  <c:v>41982</c:v>
                </c:pt>
                <c:pt idx="201">
                  <c:v>41981</c:v>
                </c:pt>
                <c:pt idx="202">
                  <c:v>41978</c:v>
                </c:pt>
                <c:pt idx="203">
                  <c:v>41977</c:v>
                </c:pt>
                <c:pt idx="204">
                  <c:v>41976</c:v>
                </c:pt>
                <c:pt idx="205">
                  <c:v>41975</c:v>
                </c:pt>
                <c:pt idx="206">
                  <c:v>41974</c:v>
                </c:pt>
                <c:pt idx="207">
                  <c:v>41971</c:v>
                </c:pt>
                <c:pt idx="208">
                  <c:v>41970</c:v>
                </c:pt>
                <c:pt idx="209">
                  <c:v>41969</c:v>
                </c:pt>
                <c:pt idx="210">
                  <c:v>41968</c:v>
                </c:pt>
                <c:pt idx="211">
                  <c:v>41967</c:v>
                </c:pt>
                <c:pt idx="212">
                  <c:v>41964</c:v>
                </c:pt>
                <c:pt idx="213">
                  <c:v>41963</c:v>
                </c:pt>
                <c:pt idx="214">
                  <c:v>41962</c:v>
                </c:pt>
                <c:pt idx="215">
                  <c:v>41961</c:v>
                </c:pt>
                <c:pt idx="216">
                  <c:v>41960</c:v>
                </c:pt>
                <c:pt idx="217">
                  <c:v>41957</c:v>
                </c:pt>
                <c:pt idx="218">
                  <c:v>41956</c:v>
                </c:pt>
                <c:pt idx="219">
                  <c:v>41955</c:v>
                </c:pt>
                <c:pt idx="220">
                  <c:v>41954</c:v>
                </c:pt>
                <c:pt idx="221">
                  <c:v>41953</c:v>
                </c:pt>
                <c:pt idx="222">
                  <c:v>41950</c:v>
                </c:pt>
                <c:pt idx="223">
                  <c:v>41949</c:v>
                </c:pt>
                <c:pt idx="224">
                  <c:v>41948</c:v>
                </c:pt>
                <c:pt idx="225">
                  <c:v>41943</c:v>
                </c:pt>
                <c:pt idx="226">
                  <c:v>41942</c:v>
                </c:pt>
                <c:pt idx="227">
                  <c:v>41941</c:v>
                </c:pt>
                <c:pt idx="228">
                  <c:v>41940</c:v>
                </c:pt>
                <c:pt idx="229">
                  <c:v>41939</c:v>
                </c:pt>
                <c:pt idx="230">
                  <c:v>41936</c:v>
                </c:pt>
                <c:pt idx="231">
                  <c:v>41935</c:v>
                </c:pt>
                <c:pt idx="232">
                  <c:v>41934</c:v>
                </c:pt>
                <c:pt idx="233">
                  <c:v>41933</c:v>
                </c:pt>
                <c:pt idx="234">
                  <c:v>41932</c:v>
                </c:pt>
                <c:pt idx="235">
                  <c:v>41929</c:v>
                </c:pt>
                <c:pt idx="236">
                  <c:v>41928</c:v>
                </c:pt>
                <c:pt idx="237">
                  <c:v>41927</c:v>
                </c:pt>
                <c:pt idx="238">
                  <c:v>41926</c:v>
                </c:pt>
                <c:pt idx="239">
                  <c:v>41925</c:v>
                </c:pt>
                <c:pt idx="240">
                  <c:v>41922</c:v>
                </c:pt>
                <c:pt idx="241">
                  <c:v>41921</c:v>
                </c:pt>
                <c:pt idx="242">
                  <c:v>41920</c:v>
                </c:pt>
                <c:pt idx="243">
                  <c:v>41919</c:v>
                </c:pt>
                <c:pt idx="244">
                  <c:v>41918</c:v>
                </c:pt>
                <c:pt idx="245">
                  <c:v>41915</c:v>
                </c:pt>
                <c:pt idx="246">
                  <c:v>41914</c:v>
                </c:pt>
                <c:pt idx="247">
                  <c:v>41913</c:v>
                </c:pt>
                <c:pt idx="248">
                  <c:v>41912</c:v>
                </c:pt>
                <c:pt idx="249">
                  <c:v>41911</c:v>
                </c:pt>
                <c:pt idx="250">
                  <c:v>41908</c:v>
                </c:pt>
                <c:pt idx="251">
                  <c:v>41907</c:v>
                </c:pt>
                <c:pt idx="252">
                  <c:v>41906</c:v>
                </c:pt>
                <c:pt idx="253">
                  <c:v>41905</c:v>
                </c:pt>
                <c:pt idx="254">
                  <c:v>41904</c:v>
                </c:pt>
                <c:pt idx="255">
                  <c:v>41901</c:v>
                </c:pt>
                <c:pt idx="256">
                  <c:v>41900</c:v>
                </c:pt>
                <c:pt idx="257">
                  <c:v>41899</c:v>
                </c:pt>
                <c:pt idx="258">
                  <c:v>41898</c:v>
                </c:pt>
                <c:pt idx="259">
                  <c:v>41897</c:v>
                </c:pt>
                <c:pt idx="260">
                  <c:v>41894</c:v>
                </c:pt>
                <c:pt idx="261">
                  <c:v>41893</c:v>
                </c:pt>
                <c:pt idx="262">
                  <c:v>41892</c:v>
                </c:pt>
                <c:pt idx="263">
                  <c:v>41891</c:v>
                </c:pt>
                <c:pt idx="264">
                  <c:v>41890</c:v>
                </c:pt>
                <c:pt idx="265">
                  <c:v>41887</c:v>
                </c:pt>
                <c:pt idx="266">
                  <c:v>41886</c:v>
                </c:pt>
                <c:pt idx="267">
                  <c:v>41885</c:v>
                </c:pt>
                <c:pt idx="268">
                  <c:v>41884</c:v>
                </c:pt>
                <c:pt idx="269">
                  <c:v>41883</c:v>
                </c:pt>
                <c:pt idx="270">
                  <c:v>41880</c:v>
                </c:pt>
                <c:pt idx="271">
                  <c:v>41879</c:v>
                </c:pt>
                <c:pt idx="272">
                  <c:v>41878</c:v>
                </c:pt>
                <c:pt idx="273">
                  <c:v>41877</c:v>
                </c:pt>
                <c:pt idx="274">
                  <c:v>41876</c:v>
                </c:pt>
                <c:pt idx="275">
                  <c:v>41873</c:v>
                </c:pt>
                <c:pt idx="276">
                  <c:v>41872</c:v>
                </c:pt>
                <c:pt idx="277">
                  <c:v>41871</c:v>
                </c:pt>
                <c:pt idx="278">
                  <c:v>41870</c:v>
                </c:pt>
                <c:pt idx="279">
                  <c:v>41869</c:v>
                </c:pt>
                <c:pt idx="280">
                  <c:v>41866</c:v>
                </c:pt>
                <c:pt idx="281">
                  <c:v>41865</c:v>
                </c:pt>
                <c:pt idx="282">
                  <c:v>41864</c:v>
                </c:pt>
                <c:pt idx="283">
                  <c:v>41863</c:v>
                </c:pt>
                <c:pt idx="284">
                  <c:v>41862</c:v>
                </c:pt>
                <c:pt idx="285">
                  <c:v>41859</c:v>
                </c:pt>
                <c:pt idx="286">
                  <c:v>41858</c:v>
                </c:pt>
                <c:pt idx="287">
                  <c:v>41857</c:v>
                </c:pt>
                <c:pt idx="288">
                  <c:v>41856</c:v>
                </c:pt>
                <c:pt idx="289">
                  <c:v>41855</c:v>
                </c:pt>
                <c:pt idx="290">
                  <c:v>41852</c:v>
                </c:pt>
                <c:pt idx="291">
                  <c:v>41851</c:v>
                </c:pt>
                <c:pt idx="292">
                  <c:v>41850</c:v>
                </c:pt>
                <c:pt idx="293">
                  <c:v>41849</c:v>
                </c:pt>
                <c:pt idx="294">
                  <c:v>41848</c:v>
                </c:pt>
                <c:pt idx="295">
                  <c:v>41845</c:v>
                </c:pt>
                <c:pt idx="296">
                  <c:v>41844</c:v>
                </c:pt>
                <c:pt idx="297">
                  <c:v>41843</c:v>
                </c:pt>
                <c:pt idx="298">
                  <c:v>41842</c:v>
                </c:pt>
                <c:pt idx="299">
                  <c:v>41841</c:v>
                </c:pt>
                <c:pt idx="300">
                  <c:v>41838</c:v>
                </c:pt>
                <c:pt idx="301">
                  <c:v>41837</c:v>
                </c:pt>
                <c:pt idx="302">
                  <c:v>41836</c:v>
                </c:pt>
                <c:pt idx="303">
                  <c:v>41835</c:v>
                </c:pt>
                <c:pt idx="304">
                  <c:v>41834</c:v>
                </c:pt>
                <c:pt idx="305">
                  <c:v>41831</c:v>
                </c:pt>
                <c:pt idx="306">
                  <c:v>41830</c:v>
                </c:pt>
                <c:pt idx="307">
                  <c:v>41829</c:v>
                </c:pt>
                <c:pt idx="308">
                  <c:v>41828</c:v>
                </c:pt>
                <c:pt idx="309">
                  <c:v>41827</c:v>
                </c:pt>
                <c:pt idx="310">
                  <c:v>41824</c:v>
                </c:pt>
                <c:pt idx="311">
                  <c:v>41823</c:v>
                </c:pt>
                <c:pt idx="312">
                  <c:v>41822</c:v>
                </c:pt>
                <c:pt idx="313">
                  <c:v>41821</c:v>
                </c:pt>
                <c:pt idx="314">
                  <c:v>41820</c:v>
                </c:pt>
                <c:pt idx="315">
                  <c:v>41817</c:v>
                </c:pt>
                <c:pt idx="316">
                  <c:v>41816</c:v>
                </c:pt>
                <c:pt idx="317">
                  <c:v>41815</c:v>
                </c:pt>
                <c:pt idx="318">
                  <c:v>41814</c:v>
                </c:pt>
                <c:pt idx="319">
                  <c:v>41813</c:v>
                </c:pt>
                <c:pt idx="320">
                  <c:v>41810</c:v>
                </c:pt>
                <c:pt idx="321">
                  <c:v>41809</c:v>
                </c:pt>
                <c:pt idx="322">
                  <c:v>41808</c:v>
                </c:pt>
                <c:pt idx="323">
                  <c:v>41807</c:v>
                </c:pt>
                <c:pt idx="324">
                  <c:v>41806</c:v>
                </c:pt>
                <c:pt idx="325">
                  <c:v>41801</c:v>
                </c:pt>
                <c:pt idx="326">
                  <c:v>41800</c:v>
                </c:pt>
                <c:pt idx="327">
                  <c:v>41799</c:v>
                </c:pt>
                <c:pt idx="328">
                  <c:v>41796</c:v>
                </c:pt>
                <c:pt idx="329">
                  <c:v>41795</c:v>
                </c:pt>
                <c:pt idx="330">
                  <c:v>41794</c:v>
                </c:pt>
                <c:pt idx="331">
                  <c:v>41793</c:v>
                </c:pt>
                <c:pt idx="332">
                  <c:v>41792</c:v>
                </c:pt>
                <c:pt idx="333">
                  <c:v>41789</c:v>
                </c:pt>
                <c:pt idx="334">
                  <c:v>41788</c:v>
                </c:pt>
                <c:pt idx="335">
                  <c:v>41787</c:v>
                </c:pt>
                <c:pt idx="336">
                  <c:v>41786</c:v>
                </c:pt>
                <c:pt idx="337">
                  <c:v>41785</c:v>
                </c:pt>
                <c:pt idx="338">
                  <c:v>41782</c:v>
                </c:pt>
                <c:pt idx="339">
                  <c:v>41781</c:v>
                </c:pt>
                <c:pt idx="340">
                  <c:v>41780</c:v>
                </c:pt>
                <c:pt idx="341">
                  <c:v>41779</c:v>
                </c:pt>
                <c:pt idx="342">
                  <c:v>41778</c:v>
                </c:pt>
                <c:pt idx="343">
                  <c:v>41775</c:v>
                </c:pt>
                <c:pt idx="344">
                  <c:v>41774</c:v>
                </c:pt>
                <c:pt idx="345">
                  <c:v>41773</c:v>
                </c:pt>
                <c:pt idx="346">
                  <c:v>41772</c:v>
                </c:pt>
                <c:pt idx="347">
                  <c:v>41771</c:v>
                </c:pt>
                <c:pt idx="348">
                  <c:v>41767</c:v>
                </c:pt>
                <c:pt idx="349">
                  <c:v>41766</c:v>
                </c:pt>
                <c:pt idx="350">
                  <c:v>41765</c:v>
                </c:pt>
                <c:pt idx="351">
                  <c:v>41764</c:v>
                </c:pt>
                <c:pt idx="352">
                  <c:v>41759</c:v>
                </c:pt>
                <c:pt idx="353">
                  <c:v>41758</c:v>
                </c:pt>
                <c:pt idx="354">
                  <c:v>41757</c:v>
                </c:pt>
                <c:pt idx="355">
                  <c:v>41754</c:v>
                </c:pt>
                <c:pt idx="356">
                  <c:v>41753</c:v>
                </c:pt>
                <c:pt idx="357">
                  <c:v>41752</c:v>
                </c:pt>
                <c:pt idx="358">
                  <c:v>41751</c:v>
                </c:pt>
                <c:pt idx="359">
                  <c:v>41750</c:v>
                </c:pt>
                <c:pt idx="360">
                  <c:v>41747</c:v>
                </c:pt>
                <c:pt idx="361">
                  <c:v>41746</c:v>
                </c:pt>
                <c:pt idx="362">
                  <c:v>41745</c:v>
                </c:pt>
                <c:pt idx="363">
                  <c:v>41744</c:v>
                </c:pt>
                <c:pt idx="364">
                  <c:v>41743</c:v>
                </c:pt>
                <c:pt idx="365">
                  <c:v>41740</c:v>
                </c:pt>
                <c:pt idx="366">
                  <c:v>41739</c:v>
                </c:pt>
                <c:pt idx="367">
                  <c:v>41738</c:v>
                </c:pt>
                <c:pt idx="368">
                  <c:v>41737</c:v>
                </c:pt>
                <c:pt idx="369">
                  <c:v>41736</c:v>
                </c:pt>
                <c:pt idx="370">
                  <c:v>41733</c:v>
                </c:pt>
                <c:pt idx="371">
                  <c:v>41732</c:v>
                </c:pt>
                <c:pt idx="372">
                  <c:v>41731</c:v>
                </c:pt>
                <c:pt idx="373">
                  <c:v>41730</c:v>
                </c:pt>
                <c:pt idx="374">
                  <c:v>41729</c:v>
                </c:pt>
                <c:pt idx="375">
                  <c:v>41726</c:v>
                </c:pt>
                <c:pt idx="376">
                  <c:v>41725</c:v>
                </c:pt>
                <c:pt idx="377">
                  <c:v>41724</c:v>
                </c:pt>
                <c:pt idx="378">
                  <c:v>41723</c:v>
                </c:pt>
                <c:pt idx="379">
                  <c:v>41722</c:v>
                </c:pt>
                <c:pt idx="380">
                  <c:v>41719</c:v>
                </c:pt>
                <c:pt idx="381">
                  <c:v>41718</c:v>
                </c:pt>
                <c:pt idx="382">
                  <c:v>41717</c:v>
                </c:pt>
                <c:pt idx="383">
                  <c:v>41716</c:v>
                </c:pt>
                <c:pt idx="384">
                  <c:v>41715</c:v>
                </c:pt>
                <c:pt idx="385">
                  <c:v>41712</c:v>
                </c:pt>
                <c:pt idx="386">
                  <c:v>41711</c:v>
                </c:pt>
                <c:pt idx="387">
                  <c:v>41710</c:v>
                </c:pt>
                <c:pt idx="388">
                  <c:v>41709</c:v>
                </c:pt>
                <c:pt idx="389">
                  <c:v>41705</c:v>
                </c:pt>
                <c:pt idx="390">
                  <c:v>41704</c:v>
                </c:pt>
                <c:pt idx="391">
                  <c:v>41703</c:v>
                </c:pt>
                <c:pt idx="392">
                  <c:v>41702</c:v>
                </c:pt>
                <c:pt idx="393">
                  <c:v>41701</c:v>
                </c:pt>
                <c:pt idx="394">
                  <c:v>41698</c:v>
                </c:pt>
                <c:pt idx="395">
                  <c:v>41697</c:v>
                </c:pt>
                <c:pt idx="396">
                  <c:v>41696</c:v>
                </c:pt>
                <c:pt idx="397">
                  <c:v>41695</c:v>
                </c:pt>
                <c:pt idx="398">
                  <c:v>41694</c:v>
                </c:pt>
                <c:pt idx="399">
                  <c:v>41691</c:v>
                </c:pt>
                <c:pt idx="400">
                  <c:v>41690</c:v>
                </c:pt>
                <c:pt idx="401">
                  <c:v>41689</c:v>
                </c:pt>
                <c:pt idx="402">
                  <c:v>41688</c:v>
                </c:pt>
                <c:pt idx="403">
                  <c:v>41687</c:v>
                </c:pt>
                <c:pt idx="404">
                  <c:v>41684</c:v>
                </c:pt>
                <c:pt idx="405">
                  <c:v>41683</c:v>
                </c:pt>
                <c:pt idx="406">
                  <c:v>41682</c:v>
                </c:pt>
                <c:pt idx="407">
                  <c:v>41681</c:v>
                </c:pt>
                <c:pt idx="408">
                  <c:v>41680</c:v>
                </c:pt>
                <c:pt idx="409">
                  <c:v>41677</c:v>
                </c:pt>
                <c:pt idx="410">
                  <c:v>41676</c:v>
                </c:pt>
                <c:pt idx="411">
                  <c:v>41675</c:v>
                </c:pt>
                <c:pt idx="412">
                  <c:v>41674</c:v>
                </c:pt>
                <c:pt idx="413">
                  <c:v>41673</c:v>
                </c:pt>
                <c:pt idx="414">
                  <c:v>41670</c:v>
                </c:pt>
                <c:pt idx="415">
                  <c:v>41669</c:v>
                </c:pt>
                <c:pt idx="416">
                  <c:v>41668</c:v>
                </c:pt>
                <c:pt idx="417">
                  <c:v>41667</c:v>
                </c:pt>
                <c:pt idx="418">
                  <c:v>41666</c:v>
                </c:pt>
                <c:pt idx="419">
                  <c:v>41663</c:v>
                </c:pt>
                <c:pt idx="420">
                  <c:v>41662</c:v>
                </c:pt>
                <c:pt idx="421">
                  <c:v>41661</c:v>
                </c:pt>
                <c:pt idx="422">
                  <c:v>41660</c:v>
                </c:pt>
                <c:pt idx="423">
                  <c:v>41659</c:v>
                </c:pt>
                <c:pt idx="424">
                  <c:v>41656</c:v>
                </c:pt>
                <c:pt idx="425">
                  <c:v>41655</c:v>
                </c:pt>
                <c:pt idx="426">
                  <c:v>41654</c:v>
                </c:pt>
                <c:pt idx="427">
                  <c:v>41653</c:v>
                </c:pt>
                <c:pt idx="428">
                  <c:v>41652</c:v>
                </c:pt>
                <c:pt idx="429">
                  <c:v>41649</c:v>
                </c:pt>
                <c:pt idx="430">
                  <c:v>41648</c:v>
                </c:pt>
                <c:pt idx="431">
                  <c:v>41639</c:v>
                </c:pt>
                <c:pt idx="432">
                  <c:v>41638</c:v>
                </c:pt>
                <c:pt idx="433">
                  <c:v>41635</c:v>
                </c:pt>
                <c:pt idx="434">
                  <c:v>41634</c:v>
                </c:pt>
                <c:pt idx="435">
                  <c:v>41633</c:v>
                </c:pt>
                <c:pt idx="436">
                  <c:v>41632</c:v>
                </c:pt>
                <c:pt idx="437">
                  <c:v>41631</c:v>
                </c:pt>
                <c:pt idx="438">
                  <c:v>41628</c:v>
                </c:pt>
                <c:pt idx="439">
                  <c:v>41627</c:v>
                </c:pt>
                <c:pt idx="440">
                  <c:v>41626</c:v>
                </c:pt>
                <c:pt idx="441">
                  <c:v>41625</c:v>
                </c:pt>
                <c:pt idx="442">
                  <c:v>41624</c:v>
                </c:pt>
                <c:pt idx="443">
                  <c:v>41621</c:v>
                </c:pt>
                <c:pt idx="444">
                  <c:v>41620</c:v>
                </c:pt>
                <c:pt idx="445">
                  <c:v>41619</c:v>
                </c:pt>
                <c:pt idx="446">
                  <c:v>41618</c:v>
                </c:pt>
                <c:pt idx="447">
                  <c:v>41617</c:v>
                </c:pt>
                <c:pt idx="448">
                  <c:v>41614</c:v>
                </c:pt>
                <c:pt idx="449">
                  <c:v>41613</c:v>
                </c:pt>
                <c:pt idx="450">
                  <c:v>41612</c:v>
                </c:pt>
                <c:pt idx="451">
                  <c:v>41611</c:v>
                </c:pt>
                <c:pt idx="452">
                  <c:v>41610</c:v>
                </c:pt>
                <c:pt idx="453">
                  <c:v>41607</c:v>
                </c:pt>
                <c:pt idx="454">
                  <c:v>41606</c:v>
                </c:pt>
                <c:pt idx="455">
                  <c:v>41605</c:v>
                </c:pt>
                <c:pt idx="456">
                  <c:v>41604</c:v>
                </c:pt>
                <c:pt idx="457">
                  <c:v>41603</c:v>
                </c:pt>
                <c:pt idx="458">
                  <c:v>41600</c:v>
                </c:pt>
                <c:pt idx="459">
                  <c:v>41599</c:v>
                </c:pt>
                <c:pt idx="460">
                  <c:v>41598</c:v>
                </c:pt>
                <c:pt idx="461">
                  <c:v>41597</c:v>
                </c:pt>
                <c:pt idx="462">
                  <c:v>41596</c:v>
                </c:pt>
                <c:pt idx="463">
                  <c:v>41593</c:v>
                </c:pt>
                <c:pt idx="464">
                  <c:v>41592</c:v>
                </c:pt>
                <c:pt idx="465">
                  <c:v>41591</c:v>
                </c:pt>
                <c:pt idx="466">
                  <c:v>41590</c:v>
                </c:pt>
                <c:pt idx="467">
                  <c:v>41589</c:v>
                </c:pt>
                <c:pt idx="468">
                  <c:v>41586</c:v>
                </c:pt>
                <c:pt idx="469">
                  <c:v>41585</c:v>
                </c:pt>
                <c:pt idx="470">
                  <c:v>41584</c:v>
                </c:pt>
                <c:pt idx="471">
                  <c:v>41583</c:v>
                </c:pt>
                <c:pt idx="472">
                  <c:v>41579</c:v>
                </c:pt>
                <c:pt idx="473">
                  <c:v>41578</c:v>
                </c:pt>
                <c:pt idx="474">
                  <c:v>41577</c:v>
                </c:pt>
                <c:pt idx="475">
                  <c:v>41576</c:v>
                </c:pt>
                <c:pt idx="476">
                  <c:v>41575</c:v>
                </c:pt>
                <c:pt idx="477">
                  <c:v>41572</c:v>
                </c:pt>
                <c:pt idx="478">
                  <c:v>41571</c:v>
                </c:pt>
                <c:pt idx="479">
                  <c:v>41570</c:v>
                </c:pt>
                <c:pt idx="480">
                  <c:v>41569</c:v>
                </c:pt>
                <c:pt idx="481">
                  <c:v>41568</c:v>
                </c:pt>
                <c:pt idx="482">
                  <c:v>41565</c:v>
                </c:pt>
                <c:pt idx="483">
                  <c:v>41564</c:v>
                </c:pt>
                <c:pt idx="484">
                  <c:v>41563</c:v>
                </c:pt>
                <c:pt idx="485">
                  <c:v>41562</c:v>
                </c:pt>
                <c:pt idx="486">
                  <c:v>41561</c:v>
                </c:pt>
                <c:pt idx="487">
                  <c:v>41558</c:v>
                </c:pt>
                <c:pt idx="488">
                  <c:v>41557</c:v>
                </c:pt>
                <c:pt idx="489">
                  <c:v>41556</c:v>
                </c:pt>
                <c:pt idx="490">
                  <c:v>41555</c:v>
                </c:pt>
                <c:pt idx="491">
                  <c:v>41554</c:v>
                </c:pt>
                <c:pt idx="492">
                  <c:v>41551</c:v>
                </c:pt>
                <c:pt idx="493">
                  <c:v>41550</c:v>
                </c:pt>
                <c:pt idx="494">
                  <c:v>41549</c:v>
                </c:pt>
                <c:pt idx="495">
                  <c:v>41548</c:v>
                </c:pt>
                <c:pt idx="496">
                  <c:v>41547</c:v>
                </c:pt>
                <c:pt idx="497">
                  <c:v>41544</c:v>
                </c:pt>
                <c:pt idx="498">
                  <c:v>41543</c:v>
                </c:pt>
                <c:pt idx="499">
                  <c:v>41542</c:v>
                </c:pt>
                <c:pt idx="500">
                  <c:v>41541</c:v>
                </c:pt>
                <c:pt idx="501">
                  <c:v>41540</c:v>
                </c:pt>
                <c:pt idx="502">
                  <c:v>41537</c:v>
                </c:pt>
                <c:pt idx="503">
                  <c:v>41536</c:v>
                </c:pt>
                <c:pt idx="504">
                  <c:v>41535</c:v>
                </c:pt>
                <c:pt idx="505">
                  <c:v>41534</c:v>
                </c:pt>
                <c:pt idx="506">
                  <c:v>41533</c:v>
                </c:pt>
                <c:pt idx="507">
                  <c:v>41530</c:v>
                </c:pt>
                <c:pt idx="508">
                  <c:v>41529</c:v>
                </c:pt>
                <c:pt idx="509">
                  <c:v>41528</c:v>
                </c:pt>
                <c:pt idx="510">
                  <c:v>41527</c:v>
                </c:pt>
                <c:pt idx="511">
                  <c:v>41526</c:v>
                </c:pt>
                <c:pt idx="512">
                  <c:v>41523</c:v>
                </c:pt>
                <c:pt idx="513">
                  <c:v>41522</c:v>
                </c:pt>
                <c:pt idx="514">
                  <c:v>41521</c:v>
                </c:pt>
                <c:pt idx="515">
                  <c:v>41520</c:v>
                </c:pt>
                <c:pt idx="516">
                  <c:v>41519</c:v>
                </c:pt>
                <c:pt idx="517">
                  <c:v>41516</c:v>
                </c:pt>
                <c:pt idx="518">
                  <c:v>41515</c:v>
                </c:pt>
                <c:pt idx="519">
                  <c:v>41514</c:v>
                </c:pt>
                <c:pt idx="520">
                  <c:v>41513</c:v>
                </c:pt>
                <c:pt idx="521">
                  <c:v>41512</c:v>
                </c:pt>
                <c:pt idx="522">
                  <c:v>41509</c:v>
                </c:pt>
                <c:pt idx="523">
                  <c:v>41508</c:v>
                </c:pt>
                <c:pt idx="524">
                  <c:v>41507</c:v>
                </c:pt>
                <c:pt idx="525">
                  <c:v>41506</c:v>
                </c:pt>
                <c:pt idx="526">
                  <c:v>41505</c:v>
                </c:pt>
                <c:pt idx="527">
                  <c:v>41502</c:v>
                </c:pt>
                <c:pt idx="528">
                  <c:v>41501</c:v>
                </c:pt>
                <c:pt idx="529">
                  <c:v>41500</c:v>
                </c:pt>
                <c:pt idx="530">
                  <c:v>41499</c:v>
                </c:pt>
                <c:pt idx="531">
                  <c:v>41498</c:v>
                </c:pt>
                <c:pt idx="532">
                  <c:v>41495</c:v>
                </c:pt>
                <c:pt idx="533">
                  <c:v>41494</c:v>
                </c:pt>
                <c:pt idx="534">
                  <c:v>41493</c:v>
                </c:pt>
                <c:pt idx="535">
                  <c:v>41492</c:v>
                </c:pt>
                <c:pt idx="536">
                  <c:v>41491</c:v>
                </c:pt>
                <c:pt idx="537">
                  <c:v>41488</c:v>
                </c:pt>
                <c:pt idx="538">
                  <c:v>41487</c:v>
                </c:pt>
                <c:pt idx="539">
                  <c:v>41486</c:v>
                </c:pt>
                <c:pt idx="540">
                  <c:v>41485</c:v>
                </c:pt>
                <c:pt idx="541">
                  <c:v>41484</c:v>
                </c:pt>
                <c:pt idx="542">
                  <c:v>41481</c:v>
                </c:pt>
                <c:pt idx="543">
                  <c:v>41480</c:v>
                </c:pt>
                <c:pt idx="544">
                  <c:v>41479</c:v>
                </c:pt>
                <c:pt idx="545">
                  <c:v>41478</c:v>
                </c:pt>
                <c:pt idx="546">
                  <c:v>41477</c:v>
                </c:pt>
                <c:pt idx="547">
                  <c:v>41474</c:v>
                </c:pt>
                <c:pt idx="548">
                  <c:v>41473</c:v>
                </c:pt>
                <c:pt idx="549">
                  <c:v>41472</c:v>
                </c:pt>
                <c:pt idx="550">
                  <c:v>41471</c:v>
                </c:pt>
                <c:pt idx="551">
                  <c:v>41470</c:v>
                </c:pt>
                <c:pt idx="552">
                  <c:v>41467</c:v>
                </c:pt>
                <c:pt idx="553">
                  <c:v>41466</c:v>
                </c:pt>
                <c:pt idx="554">
                  <c:v>41465</c:v>
                </c:pt>
                <c:pt idx="555">
                  <c:v>41464</c:v>
                </c:pt>
                <c:pt idx="556">
                  <c:v>41463</c:v>
                </c:pt>
                <c:pt idx="557">
                  <c:v>41460</c:v>
                </c:pt>
                <c:pt idx="558">
                  <c:v>41459</c:v>
                </c:pt>
                <c:pt idx="559">
                  <c:v>41458</c:v>
                </c:pt>
                <c:pt idx="560">
                  <c:v>41457</c:v>
                </c:pt>
                <c:pt idx="561">
                  <c:v>41456</c:v>
                </c:pt>
                <c:pt idx="562">
                  <c:v>41453</c:v>
                </c:pt>
                <c:pt idx="563">
                  <c:v>41452</c:v>
                </c:pt>
                <c:pt idx="564">
                  <c:v>41451</c:v>
                </c:pt>
                <c:pt idx="565">
                  <c:v>41450</c:v>
                </c:pt>
                <c:pt idx="566">
                  <c:v>41449</c:v>
                </c:pt>
                <c:pt idx="567">
                  <c:v>41446</c:v>
                </c:pt>
                <c:pt idx="568">
                  <c:v>41445</c:v>
                </c:pt>
                <c:pt idx="569">
                  <c:v>41444</c:v>
                </c:pt>
                <c:pt idx="570">
                  <c:v>41443</c:v>
                </c:pt>
                <c:pt idx="571">
                  <c:v>41442</c:v>
                </c:pt>
                <c:pt idx="572">
                  <c:v>41439</c:v>
                </c:pt>
                <c:pt idx="573">
                  <c:v>41438</c:v>
                </c:pt>
                <c:pt idx="574">
                  <c:v>41436</c:v>
                </c:pt>
                <c:pt idx="575">
                  <c:v>41435</c:v>
                </c:pt>
                <c:pt idx="576">
                  <c:v>41432</c:v>
                </c:pt>
                <c:pt idx="577">
                  <c:v>41431</c:v>
                </c:pt>
                <c:pt idx="578">
                  <c:v>41430</c:v>
                </c:pt>
                <c:pt idx="579">
                  <c:v>41429</c:v>
                </c:pt>
                <c:pt idx="580">
                  <c:v>41428</c:v>
                </c:pt>
                <c:pt idx="581">
                  <c:v>41425</c:v>
                </c:pt>
                <c:pt idx="582">
                  <c:v>41424</c:v>
                </c:pt>
                <c:pt idx="583">
                  <c:v>41423</c:v>
                </c:pt>
                <c:pt idx="584">
                  <c:v>41422</c:v>
                </c:pt>
                <c:pt idx="585">
                  <c:v>41421</c:v>
                </c:pt>
                <c:pt idx="586">
                  <c:v>41418</c:v>
                </c:pt>
                <c:pt idx="587">
                  <c:v>41417</c:v>
                </c:pt>
                <c:pt idx="588">
                  <c:v>41416</c:v>
                </c:pt>
                <c:pt idx="589">
                  <c:v>41415</c:v>
                </c:pt>
                <c:pt idx="590">
                  <c:v>41414</c:v>
                </c:pt>
                <c:pt idx="591">
                  <c:v>41411</c:v>
                </c:pt>
                <c:pt idx="592">
                  <c:v>41410</c:v>
                </c:pt>
                <c:pt idx="593">
                  <c:v>41409</c:v>
                </c:pt>
                <c:pt idx="594">
                  <c:v>41408</c:v>
                </c:pt>
                <c:pt idx="595">
                  <c:v>41407</c:v>
                </c:pt>
                <c:pt idx="596">
                  <c:v>41402</c:v>
                </c:pt>
                <c:pt idx="597">
                  <c:v>41401</c:v>
                </c:pt>
                <c:pt idx="598">
                  <c:v>41400</c:v>
                </c:pt>
                <c:pt idx="599">
                  <c:v>41394</c:v>
                </c:pt>
                <c:pt idx="600">
                  <c:v>41393</c:v>
                </c:pt>
                <c:pt idx="601">
                  <c:v>41390</c:v>
                </c:pt>
                <c:pt idx="602">
                  <c:v>41389</c:v>
                </c:pt>
                <c:pt idx="603">
                  <c:v>41388</c:v>
                </c:pt>
                <c:pt idx="604">
                  <c:v>41387</c:v>
                </c:pt>
                <c:pt idx="605">
                  <c:v>41386</c:v>
                </c:pt>
                <c:pt idx="606">
                  <c:v>41383</c:v>
                </c:pt>
                <c:pt idx="607">
                  <c:v>41382</c:v>
                </c:pt>
                <c:pt idx="608">
                  <c:v>41381</c:v>
                </c:pt>
                <c:pt idx="609">
                  <c:v>41380</c:v>
                </c:pt>
                <c:pt idx="610">
                  <c:v>41379</c:v>
                </c:pt>
                <c:pt idx="611">
                  <c:v>41376</c:v>
                </c:pt>
                <c:pt idx="612">
                  <c:v>41375</c:v>
                </c:pt>
                <c:pt idx="613">
                  <c:v>41374</c:v>
                </c:pt>
                <c:pt idx="614">
                  <c:v>41373</c:v>
                </c:pt>
                <c:pt idx="615">
                  <c:v>41372</c:v>
                </c:pt>
                <c:pt idx="616">
                  <c:v>41369</c:v>
                </c:pt>
                <c:pt idx="617">
                  <c:v>41368</c:v>
                </c:pt>
                <c:pt idx="618">
                  <c:v>41367</c:v>
                </c:pt>
                <c:pt idx="619">
                  <c:v>41366</c:v>
                </c:pt>
                <c:pt idx="620">
                  <c:v>41365</c:v>
                </c:pt>
                <c:pt idx="621">
                  <c:v>41362</c:v>
                </c:pt>
                <c:pt idx="622">
                  <c:v>41361</c:v>
                </c:pt>
                <c:pt idx="623">
                  <c:v>41360</c:v>
                </c:pt>
                <c:pt idx="624">
                  <c:v>41359</c:v>
                </c:pt>
                <c:pt idx="625">
                  <c:v>41358</c:v>
                </c:pt>
                <c:pt idx="626">
                  <c:v>41355</c:v>
                </c:pt>
                <c:pt idx="627">
                  <c:v>41354</c:v>
                </c:pt>
                <c:pt idx="628">
                  <c:v>41353</c:v>
                </c:pt>
                <c:pt idx="629">
                  <c:v>41352</c:v>
                </c:pt>
                <c:pt idx="630">
                  <c:v>41351</c:v>
                </c:pt>
                <c:pt idx="631">
                  <c:v>41348</c:v>
                </c:pt>
                <c:pt idx="632">
                  <c:v>41347</c:v>
                </c:pt>
                <c:pt idx="633">
                  <c:v>41346</c:v>
                </c:pt>
                <c:pt idx="634">
                  <c:v>41345</c:v>
                </c:pt>
                <c:pt idx="635">
                  <c:v>41344</c:v>
                </c:pt>
                <c:pt idx="636">
                  <c:v>41340</c:v>
                </c:pt>
                <c:pt idx="637">
                  <c:v>41339</c:v>
                </c:pt>
                <c:pt idx="638">
                  <c:v>41338</c:v>
                </c:pt>
                <c:pt idx="639">
                  <c:v>41337</c:v>
                </c:pt>
                <c:pt idx="640">
                  <c:v>41334</c:v>
                </c:pt>
                <c:pt idx="641">
                  <c:v>41333</c:v>
                </c:pt>
                <c:pt idx="642">
                  <c:v>41332</c:v>
                </c:pt>
                <c:pt idx="643">
                  <c:v>41331</c:v>
                </c:pt>
                <c:pt idx="644">
                  <c:v>41330</c:v>
                </c:pt>
                <c:pt idx="645">
                  <c:v>41327</c:v>
                </c:pt>
                <c:pt idx="646">
                  <c:v>41326</c:v>
                </c:pt>
                <c:pt idx="647">
                  <c:v>41325</c:v>
                </c:pt>
                <c:pt idx="648">
                  <c:v>41324</c:v>
                </c:pt>
                <c:pt idx="649">
                  <c:v>41323</c:v>
                </c:pt>
                <c:pt idx="650">
                  <c:v>41320</c:v>
                </c:pt>
                <c:pt idx="651">
                  <c:v>41319</c:v>
                </c:pt>
                <c:pt idx="652">
                  <c:v>41318</c:v>
                </c:pt>
                <c:pt idx="653">
                  <c:v>41317</c:v>
                </c:pt>
                <c:pt idx="654">
                  <c:v>41316</c:v>
                </c:pt>
                <c:pt idx="655">
                  <c:v>41313</c:v>
                </c:pt>
                <c:pt idx="656">
                  <c:v>41312</c:v>
                </c:pt>
                <c:pt idx="657">
                  <c:v>41311</c:v>
                </c:pt>
                <c:pt idx="658">
                  <c:v>41310</c:v>
                </c:pt>
                <c:pt idx="659">
                  <c:v>41309</c:v>
                </c:pt>
                <c:pt idx="660">
                  <c:v>41306</c:v>
                </c:pt>
                <c:pt idx="661">
                  <c:v>41305</c:v>
                </c:pt>
                <c:pt idx="662">
                  <c:v>41304</c:v>
                </c:pt>
                <c:pt idx="663">
                  <c:v>41303</c:v>
                </c:pt>
                <c:pt idx="664">
                  <c:v>41302</c:v>
                </c:pt>
                <c:pt idx="665">
                  <c:v>41299</c:v>
                </c:pt>
                <c:pt idx="666">
                  <c:v>41298</c:v>
                </c:pt>
                <c:pt idx="667">
                  <c:v>41297</c:v>
                </c:pt>
                <c:pt idx="668">
                  <c:v>41296</c:v>
                </c:pt>
                <c:pt idx="669">
                  <c:v>41295</c:v>
                </c:pt>
                <c:pt idx="670">
                  <c:v>41292</c:v>
                </c:pt>
                <c:pt idx="671">
                  <c:v>41291</c:v>
                </c:pt>
                <c:pt idx="672">
                  <c:v>41290</c:v>
                </c:pt>
                <c:pt idx="673">
                  <c:v>41289</c:v>
                </c:pt>
                <c:pt idx="674">
                  <c:v>41288</c:v>
                </c:pt>
                <c:pt idx="675">
                  <c:v>41285</c:v>
                </c:pt>
                <c:pt idx="676">
                  <c:v>41284</c:v>
                </c:pt>
                <c:pt idx="677">
                  <c:v>41283</c:v>
                </c:pt>
                <c:pt idx="678">
                  <c:v>41272</c:v>
                </c:pt>
                <c:pt idx="679">
                  <c:v>41271</c:v>
                </c:pt>
                <c:pt idx="680">
                  <c:v>41270</c:v>
                </c:pt>
                <c:pt idx="681">
                  <c:v>41269</c:v>
                </c:pt>
                <c:pt idx="682">
                  <c:v>41268</c:v>
                </c:pt>
                <c:pt idx="683">
                  <c:v>41267</c:v>
                </c:pt>
                <c:pt idx="684">
                  <c:v>41264</c:v>
                </c:pt>
                <c:pt idx="685">
                  <c:v>41263</c:v>
                </c:pt>
                <c:pt idx="686">
                  <c:v>41262</c:v>
                </c:pt>
                <c:pt idx="687">
                  <c:v>41261</c:v>
                </c:pt>
                <c:pt idx="688">
                  <c:v>41260</c:v>
                </c:pt>
                <c:pt idx="689">
                  <c:v>41257</c:v>
                </c:pt>
                <c:pt idx="690">
                  <c:v>41256</c:v>
                </c:pt>
                <c:pt idx="691">
                  <c:v>41255</c:v>
                </c:pt>
                <c:pt idx="692">
                  <c:v>41254</c:v>
                </c:pt>
                <c:pt idx="693">
                  <c:v>41253</c:v>
                </c:pt>
                <c:pt idx="694">
                  <c:v>41250</c:v>
                </c:pt>
                <c:pt idx="695">
                  <c:v>41249</c:v>
                </c:pt>
                <c:pt idx="696">
                  <c:v>41248</c:v>
                </c:pt>
                <c:pt idx="697">
                  <c:v>41247</c:v>
                </c:pt>
                <c:pt idx="698">
                  <c:v>41246</c:v>
                </c:pt>
                <c:pt idx="699">
                  <c:v>41243</c:v>
                </c:pt>
                <c:pt idx="700">
                  <c:v>41242</c:v>
                </c:pt>
                <c:pt idx="701">
                  <c:v>41241</c:v>
                </c:pt>
                <c:pt idx="702">
                  <c:v>41240</c:v>
                </c:pt>
                <c:pt idx="703">
                  <c:v>41239</c:v>
                </c:pt>
                <c:pt idx="704">
                  <c:v>41236</c:v>
                </c:pt>
                <c:pt idx="705">
                  <c:v>41235</c:v>
                </c:pt>
                <c:pt idx="706">
                  <c:v>41234</c:v>
                </c:pt>
                <c:pt idx="707">
                  <c:v>41233</c:v>
                </c:pt>
                <c:pt idx="708">
                  <c:v>41232</c:v>
                </c:pt>
                <c:pt idx="709">
                  <c:v>41229</c:v>
                </c:pt>
                <c:pt idx="710">
                  <c:v>41228</c:v>
                </c:pt>
                <c:pt idx="711">
                  <c:v>41227</c:v>
                </c:pt>
                <c:pt idx="712">
                  <c:v>41226</c:v>
                </c:pt>
                <c:pt idx="713">
                  <c:v>41225</c:v>
                </c:pt>
                <c:pt idx="714">
                  <c:v>41222</c:v>
                </c:pt>
                <c:pt idx="715">
                  <c:v>41221</c:v>
                </c:pt>
                <c:pt idx="716">
                  <c:v>41220</c:v>
                </c:pt>
                <c:pt idx="717">
                  <c:v>41219</c:v>
                </c:pt>
                <c:pt idx="718">
                  <c:v>41215</c:v>
                </c:pt>
                <c:pt idx="719">
                  <c:v>41214</c:v>
                </c:pt>
                <c:pt idx="720">
                  <c:v>41213</c:v>
                </c:pt>
                <c:pt idx="721">
                  <c:v>41212</c:v>
                </c:pt>
                <c:pt idx="722">
                  <c:v>41211</c:v>
                </c:pt>
                <c:pt idx="723">
                  <c:v>41208</c:v>
                </c:pt>
                <c:pt idx="724">
                  <c:v>41207</c:v>
                </c:pt>
                <c:pt idx="725">
                  <c:v>41206</c:v>
                </c:pt>
                <c:pt idx="726">
                  <c:v>41205</c:v>
                </c:pt>
                <c:pt idx="727">
                  <c:v>41204</c:v>
                </c:pt>
                <c:pt idx="728">
                  <c:v>41201</c:v>
                </c:pt>
                <c:pt idx="729">
                  <c:v>41200</c:v>
                </c:pt>
                <c:pt idx="730">
                  <c:v>41199</c:v>
                </c:pt>
                <c:pt idx="731">
                  <c:v>41198</c:v>
                </c:pt>
                <c:pt idx="732">
                  <c:v>41197</c:v>
                </c:pt>
                <c:pt idx="733">
                  <c:v>41194</c:v>
                </c:pt>
                <c:pt idx="734">
                  <c:v>41193</c:v>
                </c:pt>
                <c:pt idx="735">
                  <c:v>41192</c:v>
                </c:pt>
                <c:pt idx="736">
                  <c:v>41191</c:v>
                </c:pt>
                <c:pt idx="737">
                  <c:v>41190</c:v>
                </c:pt>
                <c:pt idx="738">
                  <c:v>41187</c:v>
                </c:pt>
                <c:pt idx="739">
                  <c:v>41186</c:v>
                </c:pt>
                <c:pt idx="740">
                  <c:v>41185</c:v>
                </c:pt>
                <c:pt idx="741">
                  <c:v>41184</c:v>
                </c:pt>
                <c:pt idx="742">
                  <c:v>41183</c:v>
                </c:pt>
                <c:pt idx="743">
                  <c:v>41180</c:v>
                </c:pt>
                <c:pt idx="744">
                  <c:v>41179</c:v>
                </c:pt>
                <c:pt idx="745">
                  <c:v>41178</c:v>
                </c:pt>
                <c:pt idx="746">
                  <c:v>41177</c:v>
                </c:pt>
                <c:pt idx="747">
                  <c:v>41176</c:v>
                </c:pt>
                <c:pt idx="748">
                  <c:v>41173</c:v>
                </c:pt>
                <c:pt idx="749">
                  <c:v>41172</c:v>
                </c:pt>
                <c:pt idx="750">
                  <c:v>41171</c:v>
                </c:pt>
                <c:pt idx="751">
                  <c:v>41170</c:v>
                </c:pt>
                <c:pt idx="752">
                  <c:v>41169</c:v>
                </c:pt>
                <c:pt idx="753">
                  <c:v>41166</c:v>
                </c:pt>
                <c:pt idx="754">
                  <c:v>41165</c:v>
                </c:pt>
                <c:pt idx="755">
                  <c:v>41164</c:v>
                </c:pt>
                <c:pt idx="756">
                  <c:v>41163</c:v>
                </c:pt>
                <c:pt idx="757">
                  <c:v>41162</c:v>
                </c:pt>
                <c:pt idx="758">
                  <c:v>41159</c:v>
                </c:pt>
                <c:pt idx="759">
                  <c:v>41158</c:v>
                </c:pt>
                <c:pt idx="760">
                  <c:v>41157</c:v>
                </c:pt>
                <c:pt idx="761">
                  <c:v>41156</c:v>
                </c:pt>
                <c:pt idx="762">
                  <c:v>41155</c:v>
                </c:pt>
                <c:pt idx="763">
                  <c:v>41152</c:v>
                </c:pt>
                <c:pt idx="764">
                  <c:v>41151</c:v>
                </c:pt>
                <c:pt idx="765">
                  <c:v>41150</c:v>
                </c:pt>
                <c:pt idx="766">
                  <c:v>41149</c:v>
                </c:pt>
                <c:pt idx="767">
                  <c:v>41148</c:v>
                </c:pt>
                <c:pt idx="768">
                  <c:v>41145</c:v>
                </c:pt>
                <c:pt idx="769">
                  <c:v>41144</c:v>
                </c:pt>
                <c:pt idx="770">
                  <c:v>41143</c:v>
                </c:pt>
                <c:pt idx="771">
                  <c:v>41142</c:v>
                </c:pt>
                <c:pt idx="772">
                  <c:v>41141</c:v>
                </c:pt>
                <c:pt idx="773">
                  <c:v>41138</c:v>
                </c:pt>
                <c:pt idx="774">
                  <c:v>41137</c:v>
                </c:pt>
                <c:pt idx="775">
                  <c:v>41136</c:v>
                </c:pt>
                <c:pt idx="776">
                  <c:v>41135</c:v>
                </c:pt>
                <c:pt idx="777">
                  <c:v>41134</c:v>
                </c:pt>
                <c:pt idx="778">
                  <c:v>41131</c:v>
                </c:pt>
                <c:pt idx="779">
                  <c:v>41130</c:v>
                </c:pt>
                <c:pt idx="780">
                  <c:v>41129</c:v>
                </c:pt>
                <c:pt idx="781">
                  <c:v>41128</c:v>
                </c:pt>
                <c:pt idx="782">
                  <c:v>41127</c:v>
                </c:pt>
                <c:pt idx="783">
                  <c:v>41124</c:v>
                </c:pt>
                <c:pt idx="784">
                  <c:v>41123</c:v>
                </c:pt>
                <c:pt idx="785">
                  <c:v>41122</c:v>
                </c:pt>
                <c:pt idx="786">
                  <c:v>41121</c:v>
                </c:pt>
                <c:pt idx="787">
                  <c:v>41120</c:v>
                </c:pt>
                <c:pt idx="788">
                  <c:v>41117</c:v>
                </c:pt>
                <c:pt idx="789">
                  <c:v>41116</c:v>
                </c:pt>
                <c:pt idx="790">
                  <c:v>41115</c:v>
                </c:pt>
                <c:pt idx="791">
                  <c:v>41114</c:v>
                </c:pt>
                <c:pt idx="792">
                  <c:v>41113</c:v>
                </c:pt>
                <c:pt idx="793">
                  <c:v>41110</c:v>
                </c:pt>
                <c:pt idx="794">
                  <c:v>41109</c:v>
                </c:pt>
                <c:pt idx="795">
                  <c:v>41108</c:v>
                </c:pt>
                <c:pt idx="796">
                  <c:v>41107</c:v>
                </c:pt>
                <c:pt idx="797">
                  <c:v>41106</c:v>
                </c:pt>
                <c:pt idx="798">
                  <c:v>41103</c:v>
                </c:pt>
                <c:pt idx="799">
                  <c:v>41102</c:v>
                </c:pt>
                <c:pt idx="800">
                  <c:v>41101</c:v>
                </c:pt>
                <c:pt idx="801">
                  <c:v>41100</c:v>
                </c:pt>
                <c:pt idx="802">
                  <c:v>41099</c:v>
                </c:pt>
                <c:pt idx="803">
                  <c:v>41096</c:v>
                </c:pt>
                <c:pt idx="804">
                  <c:v>41095</c:v>
                </c:pt>
                <c:pt idx="805">
                  <c:v>41094</c:v>
                </c:pt>
                <c:pt idx="806">
                  <c:v>41093</c:v>
                </c:pt>
                <c:pt idx="807">
                  <c:v>41092</c:v>
                </c:pt>
                <c:pt idx="808">
                  <c:v>41089</c:v>
                </c:pt>
                <c:pt idx="809">
                  <c:v>41088</c:v>
                </c:pt>
                <c:pt idx="810">
                  <c:v>41087</c:v>
                </c:pt>
                <c:pt idx="811">
                  <c:v>41086</c:v>
                </c:pt>
                <c:pt idx="812">
                  <c:v>41085</c:v>
                </c:pt>
                <c:pt idx="813">
                  <c:v>41082</c:v>
                </c:pt>
                <c:pt idx="814">
                  <c:v>41081</c:v>
                </c:pt>
                <c:pt idx="815">
                  <c:v>41080</c:v>
                </c:pt>
                <c:pt idx="816">
                  <c:v>41079</c:v>
                </c:pt>
                <c:pt idx="817">
                  <c:v>41078</c:v>
                </c:pt>
                <c:pt idx="818">
                  <c:v>41075</c:v>
                </c:pt>
                <c:pt idx="819">
                  <c:v>41074</c:v>
                </c:pt>
                <c:pt idx="820">
                  <c:v>41073</c:v>
                </c:pt>
                <c:pt idx="821">
                  <c:v>41069</c:v>
                </c:pt>
                <c:pt idx="822">
                  <c:v>41068</c:v>
                </c:pt>
                <c:pt idx="823">
                  <c:v>41067</c:v>
                </c:pt>
                <c:pt idx="824">
                  <c:v>41066</c:v>
                </c:pt>
                <c:pt idx="825">
                  <c:v>41065</c:v>
                </c:pt>
                <c:pt idx="826">
                  <c:v>41064</c:v>
                </c:pt>
                <c:pt idx="827">
                  <c:v>41061</c:v>
                </c:pt>
                <c:pt idx="828">
                  <c:v>41060</c:v>
                </c:pt>
                <c:pt idx="829">
                  <c:v>41059</c:v>
                </c:pt>
                <c:pt idx="830">
                  <c:v>41058</c:v>
                </c:pt>
                <c:pt idx="831">
                  <c:v>41057</c:v>
                </c:pt>
                <c:pt idx="832">
                  <c:v>41054</c:v>
                </c:pt>
                <c:pt idx="833">
                  <c:v>41053</c:v>
                </c:pt>
                <c:pt idx="834">
                  <c:v>41052</c:v>
                </c:pt>
                <c:pt idx="835">
                  <c:v>41051</c:v>
                </c:pt>
                <c:pt idx="836">
                  <c:v>41050</c:v>
                </c:pt>
                <c:pt idx="837">
                  <c:v>41047</c:v>
                </c:pt>
                <c:pt idx="838">
                  <c:v>41046</c:v>
                </c:pt>
                <c:pt idx="839">
                  <c:v>41045</c:v>
                </c:pt>
                <c:pt idx="840">
                  <c:v>41044</c:v>
                </c:pt>
                <c:pt idx="841">
                  <c:v>41043</c:v>
                </c:pt>
                <c:pt idx="842">
                  <c:v>41041</c:v>
                </c:pt>
                <c:pt idx="843">
                  <c:v>41040</c:v>
                </c:pt>
                <c:pt idx="844">
                  <c:v>41039</c:v>
                </c:pt>
                <c:pt idx="845">
                  <c:v>41034</c:v>
                </c:pt>
                <c:pt idx="846">
                  <c:v>41033</c:v>
                </c:pt>
                <c:pt idx="847">
                  <c:v>41032</c:v>
                </c:pt>
                <c:pt idx="848">
                  <c:v>41031</c:v>
                </c:pt>
                <c:pt idx="849">
                  <c:v>41027</c:v>
                </c:pt>
                <c:pt idx="850">
                  <c:v>41026</c:v>
                </c:pt>
                <c:pt idx="851">
                  <c:v>41025</c:v>
                </c:pt>
                <c:pt idx="852">
                  <c:v>41024</c:v>
                </c:pt>
                <c:pt idx="853">
                  <c:v>41023</c:v>
                </c:pt>
                <c:pt idx="854">
                  <c:v>41022</c:v>
                </c:pt>
                <c:pt idx="855">
                  <c:v>41019</c:v>
                </c:pt>
                <c:pt idx="856">
                  <c:v>41018</c:v>
                </c:pt>
                <c:pt idx="857">
                  <c:v>41017</c:v>
                </c:pt>
                <c:pt idx="858">
                  <c:v>41016</c:v>
                </c:pt>
                <c:pt idx="859">
                  <c:v>41015</c:v>
                </c:pt>
                <c:pt idx="860">
                  <c:v>41012</c:v>
                </c:pt>
                <c:pt idx="861">
                  <c:v>41011</c:v>
                </c:pt>
                <c:pt idx="862">
                  <c:v>41010</c:v>
                </c:pt>
                <c:pt idx="863">
                  <c:v>41009</c:v>
                </c:pt>
                <c:pt idx="864">
                  <c:v>41008</c:v>
                </c:pt>
                <c:pt idx="865">
                  <c:v>41005</c:v>
                </c:pt>
                <c:pt idx="866">
                  <c:v>41004</c:v>
                </c:pt>
                <c:pt idx="867">
                  <c:v>41003</c:v>
                </c:pt>
                <c:pt idx="868">
                  <c:v>41002</c:v>
                </c:pt>
                <c:pt idx="869">
                  <c:v>41001</c:v>
                </c:pt>
                <c:pt idx="870">
                  <c:v>40998</c:v>
                </c:pt>
                <c:pt idx="871">
                  <c:v>40997</c:v>
                </c:pt>
                <c:pt idx="872">
                  <c:v>40996</c:v>
                </c:pt>
                <c:pt idx="873">
                  <c:v>40995</c:v>
                </c:pt>
                <c:pt idx="874">
                  <c:v>40994</c:v>
                </c:pt>
                <c:pt idx="875">
                  <c:v>40991</c:v>
                </c:pt>
                <c:pt idx="876">
                  <c:v>40990</c:v>
                </c:pt>
                <c:pt idx="877">
                  <c:v>40989</c:v>
                </c:pt>
                <c:pt idx="878">
                  <c:v>40988</c:v>
                </c:pt>
                <c:pt idx="879">
                  <c:v>40987</c:v>
                </c:pt>
                <c:pt idx="880">
                  <c:v>40984</c:v>
                </c:pt>
                <c:pt idx="881">
                  <c:v>40983</c:v>
                </c:pt>
                <c:pt idx="882">
                  <c:v>40982</c:v>
                </c:pt>
                <c:pt idx="883">
                  <c:v>40981</c:v>
                </c:pt>
                <c:pt idx="884">
                  <c:v>40980</c:v>
                </c:pt>
                <c:pt idx="885">
                  <c:v>40979</c:v>
                </c:pt>
                <c:pt idx="886">
                  <c:v>40975</c:v>
                </c:pt>
                <c:pt idx="887">
                  <c:v>40974</c:v>
                </c:pt>
                <c:pt idx="888">
                  <c:v>40973</c:v>
                </c:pt>
                <c:pt idx="889">
                  <c:v>40971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40565</c:v>
                </c:pt>
                <c:pt idx="1168">
                  <c:v>40564</c:v>
                </c:pt>
                <c:pt idx="1169">
                  <c:v>40563</c:v>
                </c:pt>
                <c:pt idx="1170">
                  <c:v>40562</c:v>
                </c:pt>
                <c:pt idx="1171">
                  <c:v>40561</c:v>
                </c:pt>
                <c:pt idx="1172">
                  <c:v>40560</c:v>
                </c:pt>
                <c:pt idx="1173">
                  <c:v>40557</c:v>
                </c:pt>
                <c:pt idx="1174">
                  <c:v>40556</c:v>
                </c:pt>
                <c:pt idx="1175">
                  <c:v>40555</c:v>
                </c:pt>
                <c:pt idx="1176">
                  <c:v>40554</c:v>
                </c:pt>
                <c:pt idx="1177">
                  <c:v>40543</c:v>
                </c:pt>
                <c:pt idx="1178">
                  <c:v>40542</c:v>
                </c:pt>
                <c:pt idx="1179">
                  <c:v>40541</c:v>
                </c:pt>
                <c:pt idx="1180">
                  <c:v>40540</c:v>
                </c:pt>
                <c:pt idx="1181">
                  <c:v>40539</c:v>
                </c:pt>
                <c:pt idx="1182">
                  <c:v>40536</c:v>
                </c:pt>
                <c:pt idx="1183">
                  <c:v>40535</c:v>
                </c:pt>
                <c:pt idx="1184">
                  <c:v>40534</c:v>
                </c:pt>
                <c:pt idx="1185">
                  <c:v>40533</c:v>
                </c:pt>
                <c:pt idx="1186">
                  <c:v>40532</c:v>
                </c:pt>
                <c:pt idx="1187">
                  <c:v>40529</c:v>
                </c:pt>
                <c:pt idx="1188">
                  <c:v>40528</c:v>
                </c:pt>
                <c:pt idx="1189">
                  <c:v>40527</c:v>
                </c:pt>
                <c:pt idx="1190">
                  <c:v>40526</c:v>
                </c:pt>
                <c:pt idx="1191">
                  <c:v>40525</c:v>
                </c:pt>
                <c:pt idx="1192">
                  <c:v>40522</c:v>
                </c:pt>
                <c:pt idx="1193">
                  <c:v>40521</c:v>
                </c:pt>
                <c:pt idx="1194">
                  <c:v>40520</c:v>
                </c:pt>
                <c:pt idx="1195">
                  <c:v>40519</c:v>
                </c:pt>
                <c:pt idx="1196">
                  <c:v>40518</c:v>
                </c:pt>
                <c:pt idx="1197">
                  <c:v>40515</c:v>
                </c:pt>
                <c:pt idx="1198">
                  <c:v>40514</c:v>
                </c:pt>
                <c:pt idx="1199">
                  <c:v>40513</c:v>
                </c:pt>
                <c:pt idx="1200">
                  <c:v>40512</c:v>
                </c:pt>
                <c:pt idx="1201">
                  <c:v>40511</c:v>
                </c:pt>
                <c:pt idx="1202">
                  <c:v>40508</c:v>
                </c:pt>
                <c:pt idx="1203">
                  <c:v>40507</c:v>
                </c:pt>
                <c:pt idx="1204">
                  <c:v>40506</c:v>
                </c:pt>
                <c:pt idx="1205">
                  <c:v>40505</c:v>
                </c:pt>
                <c:pt idx="1206">
                  <c:v>40504</c:v>
                </c:pt>
                <c:pt idx="1207">
                  <c:v>40501</c:v>
                </c:pt>
                <c:pt idx="1208">
                  <c:v>40500</c:v>
                </c:pt>
                <c:pt idx="1209">
                  <c:v>40499</c:v>
                </c:pt>
                <c:pt idx="1210">
                  <c:v>40498</c:v>
                </c:pt>
                <c:pt idx="1211">
                  <c:v>40497</c:v>
                </c:pt>
                <c:pt idx="1212">
                  <c:v>40495</c:v>
                </c:pt>
                <c:pt idx="1213">
                  <c:v>40494</c:v>
                </c:pt>
                <c:pt idx="1214">
                  <c:v>40493</c:v>
                </c:pt>
                <c:pt idx="1215">
                  <c:v>40492</c:v>
                </c:pt>
                <c:pt idx="1216">
                  <c:v>40491</c:v>
                </c:pt>
                <c:pt idx="1217">
                  <c:v>40490</c:v>
                </c:pt>
                <c:pt idx="1218">
                  <c:v>40485</c:v>
                </c:pt>
                <c:pt idx="1219">
                  <c:v>40484</c:v>
                </c:pt>
                <c:pt idx="1220">
                  <c:v>40483</c:v>
                </c:pt>
                <c:pt idx="1221">
                  <c:v>40480</c:v>
                </c:pt>
                <c:pt idx="1222">
                  <c:v>40479</c:v>
                </c:pt>
                <c:pt idx="1223">
                  <c:v>40478</c:v>
                </c:pt>
                <c:pt idx="1224">
                  <c:v>40477</c:v>
                </c:pt>
                <c:pt idx="1225">
                  <c:v>40476</c:v>
                </c:pt>
                <c:pt idx="1226">
                  <c:v>40473</c:v>
                </c:pt>
                <c:pt idx="1227">
                  <c:v>40472</c:v>
                </c:pt>
                <c:pt idx="1228">
                  <c:v>40471</c:v>
                </c:pt>
                <c:pt idx="1229">
                  <c:v>40470</c:v>
                </c:pt>
                <c:pt idx="1230">
                  <c:v>40469</c:v>
                </c:pt>
                <c:pt idx="1231">
                  <c:v>40466</c:v>
                </c:pt>
                <c:pt idx="1232">
                  <c:v>40465</c:v>
                </c:pt>
                <c:pt idx="1233">
                  <c:v>40464</c:v>
                </c:pt>
                <c:pt idx="1234">
                  <c:v>40463</c:v>
                </c:pt>
                <c:pt idx="1235">
                  <c:v>40462</c:v>
                </c:pt>
                <c:pt idx="1236">
                  <c:v>40459</c:v>
                </c:pt>
                <c:pt idx="1237">
                  <c:v>40458</c:v>
                </c:pt>
                <c:pt idx="1238">
                  <c:v>40457</c:v>
                </c:pt>
                <c:pt idx="1239">
                  <c:v>40456</c:v>
                </c:pt>
                <c:pt idx="1240">
                  <c:v>40455</c:v>
                </c:pt>
                <c:pt idx="1241">
                  <c:v>40452</c:v>
                </c:pt>
                <c:pt idx="1242">
                  <c:v>40451</c:v>
                </c:pt>
                <c:pt idx="1243">
                  <c:v>40450</c:v>
                </c:pt>
                <c:pt idx="1244">
                  <c:v>40449</c:v>
                </c:pt>
                <c:pt idx="1245">
                  <c:v>40448</c:v>
                </c:pt>
                <c:pt idx="1246">
                  <c:v>40445</c:v>
                </c:pt>
                <c:pt idx="1247">
                  <c:v>40444</c:v>
                </c:pt>
                <c:pt idx="1248">
                  <c:v>40443</c:v>
                </c:pt>
                <c:pt idx="1249">
                  <c:v>40442</c:v>
                </c:pt>
                <c:pt idx="1250">
                  <c:v>40441</c:v>
                </c:pt>
                <c:pt idx="1251">
                  <c:v>40438</c:v>
                </c:pt>
                <c:pt idx="1252">
                  <c:v>40437</c:v>
                </c:pt>
                <c:pt idx="1253">
                  <c:v>40436</c:v>
                </c:pt>
                <c:pt idx="1254">
                  <c:v>40435</c:v>
                </c:pt>
                <c:pt idx="1255">
                  <c:v>40434</c:v>
                </c:pt>
                <c:pt idx="1256">
                  <c:v>40431</c:v>
                </c:pt>
                <c:pt idx="1257">
                  <c:v>40430</c:v>
                </c:pt>
                <c:pt idx="1258">
                  <c:v>40429</c:v>
                </c:pt>
                <c:pt idx="1259">
                  <c:v>40428</c:v>
                </c:pt>
                <c:pt idx="1260">
                  <c:v>40427</c:v>
                </c:pt>
                <c:pt idx="1261">
                  <c:v>40424</c:v>
                </c:pt>
                <c:pt idx="1262">
                  <c:v>40423</c:v>
                </c:pt>
                <c:pt idx="1263">
                  <c:v>40422</c:v>
                </c:pt>
                <c:pt idx="1264">
                  <c:v>40421</c:v>
                </c:pt>
                <c:pt idx="1265">
                  <c:v>40420</c:v>
                </c:pt>
                <c:pt idx="1266">
                  <c:v>40417</c:v>
                </c:pt>
                <c:pt idx="1267">
                  <c:v>40416</c:v>
                </c:pt>
                <c:pt idx="1268">
                  <c:v>40415</c:v>
                </c:pt>
                <c:pt idx="1269">
                  <c:v>40414</c:v>
                </c:pt>
                <c:pt idx="1270">
                  <c:v>40413</c:v>
                </c:pt>
                <c:pt idx="1271">
                  <c:v>40410</c:v>
                </c:pt>
                <c:pt idx="1272">
                  <c:v>40409</c:v>
                </c:pt>
                <c:pt idx="1273">
                  <c:v>40408</c:v>
                </c:pt>
                <c:pt idx="1274">
                  <c:v>40407</c:v>
                </c:pt>
                <c:pt idx="1275">
                  <c:v>40406</c:v>
                </c:pt>
                <c:pt idx="1276">
                  <c:v>40403</c:v>
                </c:pt>
                <c:pt idx="1277">
                  <c:v>40402</c:v>
                </c:pt>
                <c:pt idx="1278">
                  <c:v>40401</c:v>
                </c:pt>
                <c:pt idx="1279">
                  <c:v>40400</c:v>
                </c:pt>
                <c:pt idx="1280">
                  <c:v>40399</c:v>
                </c:pt>
                <c:pt idx="1281">
                  <c:v>40396</c:v>
                </c:pt>
                <c:pt idx="1282">
                  <c:v>40395</c:v>
                </c:pt>
                <c:pt idx="1283">
                  <c:v>40394</c:v>
                </c:pt>
                <c:pt idx="1284">
                  <c:v>40393</c:v>
                </c:pt>
                <c:pt idx="1285">
                  <c:v>40392</c:v>
                </c:pt>
                <c:pt idx="1286">
                  <c:v>40389</c:v>
                </c:pt>
                <c:pt idx="1287">
                  <c:v>40388</c:v>
                </c:pt>
                <c:pt idx="1288">
                  <c:v>40387</c:v>
                </c:pt>
                <c:pt idx="1289">
                  <c:v>40386</c:v>
                </c:pt>
                <c:pt idx="1290">
                  <c:v>40385</c:v>
                </c:pt>
                <c:pt idx="1291">
                  <c:v>40382</c:v>
                </c:pt>
                <c:pt idx="1292">
                  <c:v>40381</c:v>
                </c:pt>
                <c:pt idx="1293">
                  <c:v>40380</c:v>
                </c:pt>
                <c:pt idx="1294">
                  <c:v>40379</c:v>
                </c:pt>
                <c:pt idx="1295">
                  <c:v>40378</c:v>
                </c:pt>
                <c:pt idx="1296">
                  <c:v>40375</c:v>
                </c:pt>
                <c:pt idx="1297">
                  <c:v>40374</c:v>
                </c:pt>
                <c:pt idx="1298">
                  <c:v>40373</c:v>
                </c:pt>
                <c:pt idx="1299">
                  <c:v>40372</c:v>
                </c:pt>
                <c:pt idx="1300">
                  <c:v>40371</c:v>
                </c:pt>
                <c:pt idx="1301">
                  <c:v>40368</c:v>
                </c:pt>
                <c:pt idx="1302">
                  <c:v>40367</c:v>
                </c:pt>
                <c:pt idx="1303">
                  <c:v>40366</c:v>
                </c:pt>
                <c:pt idx="1304">
                  <c:v>40365</c:v>
                </c:pt>
                <c:pt idx="1305">
                  <c:v>40364</c:v>
                </c:pt>
                <c:pt idx="1306">
                  <c:v>40361</c:v>
                </c:pt>
                <c:pt idx="1307">
                  <c:v>40360</c:v>
                </c:pt>
              </c:numCache>
            </c:numRef>
          </c:cat>
          <c:val>
            <c:numRef>
              <c:f>Лист4!$G$54:$G$1361</c:f>
              <c:numCache>
                <c:formatCode>_-* #,##0_р_._-;\-* #,##0_р_._-;_-* "-"??_р_._-;_-@_-</c:formatCode>
                <c:ptCount val="130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1120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100.8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70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24</c:v>
                </c:pt>
                <c:pt idx="445">
                  <c:v>0</c:v>
                </c:pt>
                <c:pt idx="446">
                  <c:v>0</c:v>
                </c:pt>
                <c:pt idx="447">
                  <c:v>60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168.8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190</c:v>
                </c:pt>
                <c:pt idx="498">
                  <c:v>0</c:v>
                </c:pt>
                <c:pt idx="499">
                  <c:v>30.8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128.80000000000001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52.8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12</c:v>
                </c:pt>
                <c:pt idx="514">
                  <c:v>87.6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70.400000000000006</c:v>
                </c:pt>
                <c:pt idx="524">
                  <c:v>43.6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140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26.4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40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200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504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1200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48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1840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400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196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38.720000000000006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1600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56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64</c:v>
                </c:pt>
                <c:pt idx="1194">
                  <c:v>64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240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</c:numCache>
            </c:numRef>
          </c:val>
        </c:ser>
        <c:axId val="106606976"/>
        <c:axId val="106608512"/>
      </c:areaChart>
      <c:dateAx>
        <c:axId val="106606976"/>
        <c:scaling>
          <c:orientation val="minMax"/>
        </c:scaling>
        <c:axPos val="b"/>
        <c:majorGridlines/>
        <c:numFmt formatCode="dd/mm/yyyy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6608512"/>
        <c:crosses val="autoZero"/>
        <c:auto val="1"/>
        <c:lblOffset val="100"/>
        <c:majorUnit val="6"/>
        <c:majorTimeUnit val="months"/>
      </c:dateAx>
      <c:valAx>
        <c:axId val="106608512"/>
        <c:scaling>
          <c:orientation val="minMax"/>
        </c:scaling>
        <c:axPos val="l"/>
        <c:majorGridlines/>
        <c:numFmt formatCode="_-* #,##0_р_._-;\-* #,##0_р_._-;_-* &quot;-&quot;??_р_._-;_-@_-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6606976"/>
        <c:crosses val="autoZero"/>
        <c:crossBetween val="midCat"/>
      </c:valAx>
      <c:spPr>
        <a:solidFill>
          <a:srgbClr val="4BACC6">
            <a:lumMod val="20000"/>
            <a:lumOff val="80000"/>
          </a:srgbClr>
        </a:solidFill>
      </c:spPr>
    </c:plotArea>
    <c:legend>
      <c:legendPos val="r"/>
      <c:txPr>
        <a:bodyPr/>
        <a:lstStyle/>
        <a:p>
          <a:pPr>
            <a:defRPr sz="1200" b="1"/>
          </a:pPr>
          <a:endParaRPr lang="ru-RU"/>
        </a:p>
      </c:txPr>
    </c:legend>
    <c:plotVisOnly val="1"/>
  </c:chart>
  <c:spPr>
    <a:ln>
      <a:noFill/>
    </a:ln>
  </c:sp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areaChart>
        <c:grouping val="stacked"/>
        <c:ser>
          <c:idx val="0"/>
          <c:order val="0"/>
          <c:tx>
            <c:strRef>
              <c:f>Лист4!$B$53</c:f>
              <c:strCache>
                <c:ptCount val="1"/>
                <c:pt idx="0">
                  <c:v>1 день</c:v>
                </c:pt>
              </c:strCache>
            </c:strRef>
          </c:tx>
          <c:cat>
            <c:numRef>
              <c:f>Лист4!$A$54:$A$1361</c:f>
              <c:numCache>
                <c:formatCode>dd/mm/yyyy</c:formatCode>
                <c:ptCount val="1308"/>
                <c:pt idx="0">
                  <c:v>42279</c:v>
                </c:pt>
                <c:pt idx="1">
                  <c:v>42278</c:v>
                </c:pt>
                <c:pt idx="2">
                  <c:v>42277</c:v>
                </c:pt>
                <c:pt idx="3">
                  <c:v>42276</c:v>
                </c:pt>
                <c:pt idx="4">
                  <c:v>42275</c:v>
                </c:pt>
                <c:pt idx="5">
                  <c:v>42272</c:v>
                </c:pt>
                <c:pt idx="6">
                  <c:v>42271</c:v>
                </c:pt>
                <c:pt idx="7">
                  <c:v>42270</c:v>
                </c:pt>
                <c:pt idx="8">
                  <c:v>42269</c:v>
                </c:pt>
                <c:pt idx="9">
                  <c:v>42268</c:v>
                </c:pt>
                <c:pt idx="10">
                  <c:v>42265</c:v>
                </c:pt>
                <c:pt idx="11">
                  <c:v>42264</c:v>
                </c:pt>
                <c:pt idx="12">
                  <c:v>42263</c:v>
                </c:pt>
                <c:pt idx="13">
                  <c:v>42262</c:v>
                </c:pt>
                <c:pt idx="14">
                  <c:v>42261</c:v>
                </c:pt>
                <c:pt idx="15">
                  <c:v>42258</c:v>
                </c:pt>
                <c:pt idx="16">
                  <c:v>42257</c:v>
                </c:pt>
                <c:pt idx="17">
                  <c:v>42256</c:v>
                </c:pt>
                <c:pt idx="18">
                  <c:v>42255</c:v>
                </c:pt>
                <c:pt idx="19">
                  <c:v>42254</c:v>
                </c:pt>
                <c:pt idx="20">
                  <c:v>42251</c:v>
                </c:pt>
                <c:pt idx="21">
                  <c:v>42250</c:v>
                </c:pt>
                <c:pt idx="22">
                  <c:v>42249</c:v>
                </c:pt>
                <c:pt idx="23">
                  <c:v>42248</c:v>
                </c:pt>
                <c:pt idx="24">
                  <c:v>42247</c:v>
                </c:pt>
                <c:pt idx="25">
                  <c:v>42244</c:v>
                </c:pt>
                <c:pt idx="26">
                  <c:v>42243</c:v>
                </c:pt>
                <c:pt idx="27">
                  <c:v>42242</c:v>
                </c:pt>
                <c:pt idx="28">
                  <c:v>42241</c:v>
                </c:pt>
                <c:pt idx="29">
                  <c:v>42240</c:v>
                </c:pt>
                <c:pt idx="30">
                  <c:v>42237</c:v>
                </c:pt>
                <c:pt idx="31">
                  <c:v>42236</c:v>
                </c:pt>
                <c:pt idx="32">
                  <c:v>42235</c:v>
                </c:pt>
                <c:pt idx="33">
                  <c:v>42234</c:v>
                </c:pt>
                <c:pt idx="34">
                  <c:v>42233</c:v>
                </c:pt>
                <c:pt idx="35">
                  <c:v>42230</c:v>
                </c:pt>
                <c:pt idx="36">
                  <c:v>42229</c:v>
                </c:pt>
                <c:pt idx="37">
                  <c:v>42228</c:v>
                </c:pt>
                <c:pt idx="38">
                  <c:v>42227</c:v>
                </c:pt>
                <c:pt idx="39">
                  <c:v>42226</c:v>
                </c:pt>
                <c:pt idx="40">
                  <c:v>42223</c:v>
                </c:pt>
                <c:pt idx="41">
                  <c:v>42222</c:v>
                </c:pt>
                <c:pt idx="42">
                  <c:v>42221</c:v>
                </c:pt>
                <c:pt idx="43">
                  <c:v>42220</c:v>
                </c:pt>
                <c:pt idx="44">
                  <c:v>42219</c:v>
                </c:pt>
                <c:pt idx="45">
                  <c:v>42216</c:v>
                </c:pt>
                <c:pt idx="46">
                  <c:v>42215</c:v>
                </c:pt>
                <c:pt idx="47">
                  <c:v>42214</c:v>
                </c:pt>
                <c:pt idx="48">
                  <c:v>42213</c:v>
                </c:pt>
                <c:pt idx="49">
                  <c:v>42212</c:v>
                </c:pt>
                <c:pt idx="50">
                  <c:v>42209</c:v>
                </c:pt>
                <c:pt idx="51">
                  <c:v>42208</c:v>
                </c:pt>
                <c:pt idx="52">
                  <c:v>42207</c:v>
                </c:pt>
                <c:pt idx="53">
                  <c:v>42206</c:v>
                </c:pt>
                <c:pt idx="54">
                  <c:v>42205</c:v>
                </c:pt>
                <c:pt idx="55">
                  <c:v>42202</c:v>
                </c:pt>
                <c:pt idx="56">
                  <c:v>42201</c:v>
                </c:pt>
                <c:pt idx="57">
                  <c:v>42200</c:v>
                </c:pt>
                <c:pt idx="58">
                  <c:v>42199</c:v>
                </c:pt>
                <c:pt idx="59">
                  <c:v>42198</c:v>
                </c:pt>
                <c:pt idx="60">
                  <c:v>42195</c:v>
                </c:pt>
                <c:pt idx="61">
                  <c:v>42194</c:v>
                </c:pt>
                <c:pt idx="62">
                  <c:v>42193</c:v>
                </c:pt>
                <c:pt idx="63">
                  <c:v>42192</c:v>
                </c:pt>
                <c:pt idx="64">
                  <c:v>42191</c:v>
                </c:pt>
                <c:pt idx="65">
                  <c:v>42188</c:v>
                </c:pt>
                <c:pt idx="66">
                  <c:v>42187</c:v>
                </c:pt>
                <c:pt idx="67">
                  <c:v>42186</c:v>
                </c:pt>
                <c:pt idx="68">
                  <c:v>42185</c:v>
                </c:pt>
                <c:pt idx="69">
                  <c:v>42184</c:v>
                </c:pt>
                <c:pt idx="70">
                  <c:v>42181</c:v>
                </c:pt>
                <c:pt idx="71">
                  <c:v>42180</c:v>
                </c:pt>
                <c:pt idx="72">
                  <c:v>42179</c:v>
                </c:pt>
                <c:pt idx="73">
                  <c:v>42178</c:v>
                </c:pt>
                <c:pt idx="74">
                  <c:v>42177</c:v>
                </c:pt>
                <c:pt idx="75">
                  <c:v>42174</c:v>
                </c:pt>
                <c:pt idx="76">
                  <c:v>42173</c:v>
                </c:pt>
                <c:pt idx="77">
                  <c:v>42172</c:v>
                </c:pt>
                <c:pt idx="78">
                  <c:v>42171</c:v>
                </c:pt>
                <c:pt idx="79">
                  <c:v>42170</c:v>
                </c:pt>
                <c:pt idx="80">
                  <c:v>42166</c:v>
                </c:pt>
                <c:pt idx="81">
                  <c:v>42165</c:v>
                </c:pt>
                <c:pt idx="82">
                  <c:v>42164</c:v>
                </c:pt>
                <c:pt idx="83">
                  <c:v>42163</c:v>
                </c:pt>
                <c:pt idx="84">
                  <c:v>42160</c:v>
                </c:pt>
                <c:pt idx="85">
                  <c:v>42159</c:v>
                </c:pt>
                <c:pt idx="86">
                  <c:v>42158</c:v>
                </c:pt>
                <c:pt idx="87">
                  <c:v>42157</c:v>
                </c:pt>
                <c:pt idx="88">
                  <c:v>42156</c:v>
                </c:pt>
                <c:pt idx="89">
                  <c:v>42153</c:v>
                </c:pt>
                <c:pt idx="90">
                  <c:v>42152</c:v>
                </c:pt>
                <c:pt idx="91">
                  <c:v>42151</c:v>
                </c:pt>
                <c:pt idx="92">
                  <c:v>42150</c:v>
                </c:pt>
                <c:pt idx="93">
                  <c:v>42149</c:v>
                </c:pt>
                <c:pt idx="94">
                  <c:v>42146</c:v>
                </c:pt>
                <c:pt idx="95">
                  <c:v>42145</c:v>
                </c:pt>
                <c:pt idx="96">
                  <c:v>42144</c:v>
                </c:pt>
                <c:pt idx="97">
                  <c:v>42143</c:v>
                </c:pt>
                <c:pt idx="98">
                  <c:v>42142</c:v>
                </c:pt>
                <c:pt idx="99">
                  <c:v>42139</c:v>
                </c:pt>
                <c:pt idx="100">
                  <c:v>42138</c:v>
                </c:pt>
                <c:pt idx="101">
                  <c:v>42137</c:v>
                </c:pt>
                <c:pt idx="102">
                  <c:v>42136</c:v>
                </c:pt>
                <c:pt idx="103">
                  <c:v>42132</c:v>
                </c:pt>
                <c:pt idx="104">
                  <c:v>42131</c:v>
                </c:pt>
                <c:pt idx="105">
                  <c:v>42130</c:v>
                </c:pt>
                <c:pt idx="106">
                  <c:v>42129</c:v>
                </c:pt>
                <c:pt idx="107">
                  <c:v>42124</c:v>
                </c:pt>
                <c:pt idx="108">
                  <c:v>42123</c:v>
                </c:pt>
                <c:pt idx="109">
                  <c:v>42122</c:v>
                </c:pt>
                <c:pt idx="110">
                  <c:v>42121</c:v>
                </c:pt>
                <c:pt idx="111">
                  <c:v>42118</c:v>
                </c:pt>
                <c:pt idx="112">
                  <c:v>42117</c:v>
                </c:pt>
                <c:pt idx="113">
                  <c:v>42116</c:v>
                </c:pt>
                <c:pt idx="114">
                  <c:v>42115</c:v>
                </c:pt>
                <c:pt idx="115">
                  <c:v>42114</c:v>
                </c:pt>
                <c:pt idx="116">
                  <c:v>42111</c:v>
                </c:pt>
                <c:pt idx="117">
                  <c:v>42110</c:v>
                </c:pt>
                <c:pt idx="118">
                  <c:v>42109</c:v>
                </c:pt>
                <c:pt idx="119">
                  <c:v>42108</c:v>
                </c:pt>
                <c:pt idx="120">
                  <c:v>42107</c:v>
                </c:pt>
                <c:pt idx="121">
                  <c:v>42104</c:v>
                </c:pt>
                <c:pt idx="122">
                  <c:v>42103</c:v>
                </c:pt>
                <c:pt idx="123">
                  <c:v>42102</c:v>
                </c:pt>
                <c:pt idx="124">
                  <c:v>42101</c:v>
                </c:pt>
                <c:pt idx="125">
                  <c:v>42100</c:v>
                </c:pt>
                <c:pt idx="126">
                  <c:v>42097</c:v>
                </c:pt>
                <c:pt idx="127">
                  <c:v>42096</c:v>
                </c:pt>
                <c:pt idx="128">
                  <c:v>42095</c:v>
                </c:pt>
                <c:pt idx="129">
                  <c:v>42094</c:v>
                </c:pt>
                <c:pt idx="130">
                  <c:v>42093</c:v>
                </c:pt>
                <c:pt idx="131">
                  <c:v>42090</c:v>
                </c:pt>
                <c:pt idx="132">
                  <c:v>42089</c:v>
                </c:pt>
                <c:pt idx="133">
                  <c:v>42088</c:v>
                </c:pt>
                <c:pt idx="134">
                  <c:v>42087</c:v>
                </c:pt>
                <c:pt idx="135">
                  <c:v>42086</c:v>
                </c:pt>
                <c:pt idx="136">
                  <c:v>42083</c:v>
                </c:pt>
                <c:pt idx="137">
                  <c:v>42082</c:v>
                </c:pt>
                <c:pt idx="138">
                  <c:v>42081</c:v>
                </c:pt>
                <c:pt idx="139">
                  <c:v>42080</c:v>
                </c:pt>
                <c:pt idx="140">
                  <c:v>42079</c:v>
                </c:pt>
                <c:pt idx="141">
                  <c:v>42076</c:v>
                </c:pt>
                <c:pt idx="142">
                  <c:v>42075</c:v>
                </c:pt>
                <c:pt idx="143">
                  <c:v>42074</c:v>
                </c:pt>
                <c:pt idx="144">
                  <c:v>42073</c:v>
                </c:pt>
                <c:pt idx="145">
                  <c:v>42069</c:v>
                </c:pt>
                <c:pt idx="146">
                  <c:v>42068</c:v>
                </c:pt>
                <c:pt idx="147">
                  <c:v>42067</c:v>
                </c:pt>
                <c:pt idx="148">
                  <c:v>42066</c:v>
                </c:pt>
                <c:pt idx="149">
                  <c:v>42065</c:v>
                </c:pt>
                <c:pt idx="150">
                  <c:v>42062</c:v>
                </c:pt>
                <c:pt idx="151">
                  <c:v>42061</c:v>
                </c:pt>
                <c:pt idx="152">
                  <c:v>42060</c:v>
                </c:pt>
                <c:pt idx="153">
                  <c:v>42059</c:v>
                </c:pt>
                <c:pt idx="154">
                  <c:v>42055</c:v>
                </c:pt>
                <c:pt idx="155">
                  <c:v>42054</c:v>
                </c:pt>
                <c:pt idx="156">
                  <c:v>42053</c:v>
                </c:pt>
                <c:pt idx="157">
                  <c:v>42052</c:v>
                </c:pt>
                <c:pt idx="158">
                  <c:v>42051</c:v>
                </c:pt>
                <c:pt idx="159">
                  <c:v>42048</c:v>
                </c:pt>
                <c:pt idx="160">
                  <c:v>42047</c:v>
                </c:pt>
                <c:pt idx="161">
                  <c:v>42046</c:v>
                </c:pt>
                <c:pt idx="162">
                  <c:v>42045</c:v>
                </c:pt>
                <c:pt idx="163">
                  <c:v>42044</c:v>
                </c:pt>
                <c:pt idx="164">
                  <c:v>42041</c:v>
                </c:pt>
                <c:pt idx="165">
                  <c:v>42040</c:v>
                </c:pt>
                <c:pt idx="166">
                  <c:v>42039</c:v>
                </c:pt>
                <c:pt idx="167">
                  <c:v>42038</c:v>
                </c:pt>
                <c:pt idx="168">
                  <c:v>42037</c:v>
                </c:pt>
                <c:pt idx="169">
                  <c:v>42034</c:v>
                </c:pt>
                <c:pt idx="170">
                  <c:v>42033</c:v>
                </c:pt>
                <c:pt idx="171">
                  <c:v>42032</c:v>
                </c:pt>
                <c:pt idx="172">
                  <c:v>42031</c:v>
                </c:pt>
                <c:pt idx="173">
                  <c:v>42030</c:v>
                </c:pt>
                <c:pt idx="174">
                  <c:v>42027</c:v>
                </c:pt>
                <c:pt idx="175">
                  <c:v>42026</c:v>
                </c:pt>
                <c:pt idx="176">
                  <c:v>42025</c:v>
                </c:pt>
                <c:pt idx="177">
                  <c:v>42024</c:v>
                </c:pt>
                <c:pt idx="178">
                  <c:v>42023</c:v>
                </c:pt>
                <c:pt idx="179">
                  <c:v>42020</c:v>
                </c:pt>
                <c:pt idx="180">
                  <c:v>42019</c:v>
                </c:pt>
                <c:pt idx="181">
                  <c:v>42018</c:v>
                </c:pt>
                <c:pt idx="182">
                  <c:v>42017</c:v>
                </c:pt>
                <c:pt idx="183">
                  <c:v>42016</c:v>
                </c:pt>
                <c:pt idx="184">
                  <c:v>42004</c:v>
                </c:pt>
                <c:pt idx="185">
                  <c:v>42003</c:v>
                </c:pt>
                <c:pt idx="186">
                  <c:v>42002</c:v>
                </c:pt>
                <c:pt idx="187">
                  <c:v>41999</c:v>
                </c:pt>
                <c:pt idx="188">
                  <c:v>41998</c:v>
                </c:pt>
                <c:pt idx="189">
                  <c:v>41997</c:v>
                </c:pt>
                <c:pt idx="190">
                  <c:v>41996</c:v>
                </c:pt>
                <c:pt idx="191">
                  <c:v>41995</c:v>
                </c:pt>
                <c:pt idx="192">
                  <c:v>41992</c:v>
                </c:pt>
                <c:pt idx="193">
                  <c:v>41991</c:v>
                </c:pt>
                <c:pt idx="194">
                  <c:v>41990</c:v>
                </c:pt>
                <c:pt idx="195">
                  <c:v>41989</c:v>
                </c:pt>
                <c:pt idx="196">
                  <c:v>41988</c:v>
                </c:pt>
                <c:pt idx="197">
                  <c:v>41985</c:v>
                </c:pt>
                <c:pt idx="198">
                  <c:v>41984</c:v>
                </c:pt>
                <c:pt idx="199">
                  <c:v>41983</c:v>
                </c:pt>
                <c:pt idx="200">
                  <c:v>41982</c:v>
                </c:pt>
                <c:pt idx="201">
                  <c:v>41981</c:v>
                </c:pt>
                <c:pt idx="202">
                  <c:v>41978</c:v>
                </c:pt>
                <c:pt idx="203">
                  <c:v>41977</c:v>
                </c:pt>
                <c:pt idx="204">
                  <c:v>41976</c:v>
                </c:pt>
                <c:pt idx="205">
                  <c:v>41975</c:v>
                </c:pt>
                <c:pt idx="206">
                  <c:v>41974</c:v>
                </c:pt>
                <c:pt idx="207">
                  <c:v>41971</c:v>
                </c:pt>
                <c:pt idx="208">
                  <c:v>41970</c:v>
                </c:pt>
                <c:pt idx="209">
                  <c:v>41969</c:v>
                </c:pt>
                <c:pt idx="210">
                  <c:v>41968</c:v>
                </c:pt>
                <c:pt idx="211">
                  <c:v>41967</c:v>
                </c:pt>
                <c:pt idx="212">
                  <c:v>41964</c:v>
                </c:pt>
                <c:pt idx="213">
                  <c:v>41963</c:v>
                </c:pt>
                <c:pt idx="214">
                  <c:v>41962</c:v>
                </c:pt>
                <c:pt idx="215">
                  <c:v>41961</c:v>
                </c:pt>
                <c:pt idx="216">
                  <c:v>41960</c:v>
                </c:pt>
                <c:pt idx="217">
                  <c:v>41957</c:v>
                </c:pt>
                <c:pt idx="218">
                  <c:v>41956</c:v>
                </c:pt>
                <c:pt idx="219">
                  <c:v>41955</c:v>
                </c:pt>
                <c:pt idx="220">
                  <c:v>41954</c:v>
                </c:pt>
                <c:pt idx="221">
                  <c:v>41953</c:v>
                </c:pt>
                <c:pt idx="222">
                  <c:v>41950</c:v>
                </c:pt>
                <c:pt idx="223">
                  <c:v>41949</c:v>
                </c:pt>
                <c:pt idx="224">
                  <c:v>41948</c:v>
                </c:pt>
                <c:pt idx="225">
                  <c:v>41943</c:v>
                </c:pt>
                <c:pt idx="226">
                  <c:v>41942</c:v>
                </c:pt>
                <c:pt idx="227">
                  <c:v>41941</c:v>
                </c:pt>
                <c:pt idx="228">
                  <c:v>41940</c:v>
                </c:pt>
                <c:pt idx="229">
                  <c:v>41939</c:v>
                </c:pt>
                <c:pt idx="230">
                  <c:v>41936</c:v>
                </c:pt>
                <c:pt idx="231">
                  <c:v>41935</c:v>
                </c:pt>
                <c:pt idx="232">
                  <c:v>41934</c:v>
                </c:pt>
                <c:pt idx="233">
                  <c:v>41933</c:v>
                </c:pt>
                <c:pt idx="234">
                  <c:v>41932</c:v>
                </c:pt>
                <c:pt idx="235">
                  <c:v>41929</c:v>
                </c:pt>
                <c:pt idx="236">
                  <c:v>41928</c:v>
                </c:pt>
                <c:pt idx="237">
                  <c:v>41927</c:v>
                </c:pt>
                <c:pt idx="238">
                  <c:v>41926</c:v>
                </c:pt>
                <c:pt idx="239">
                  <c:v>41925</c:v>
                </c:pt>
                <c:pt idx="240">
                  <c:v>41922</c:v>
                </c:pt>
                <c:pt idx="241">
                  <c:v>41921</c:v>
                </c:pt>
                <c:pt idx="242">
                  <c:v>41920</c:v>
                </c:pt>
                <c:pt idx="243">
                  <c:v>41919</c:v>
                </c:pt>
                <c:pt idx="244">
                  <c:v>41918</c:v>
                </c:pt>
                <c:pt idx="245">
                  <c:v>41915</c:v>
                </c:pt>
                <c:pt idx="246">
                  <c:v>41914</c:v>
                </c:pt>
                <c:pt idx="247">
                  <c:v>41913</c:v>
                </c:pt>
                <c:pt idx="248">
                  <c:v>41912</c:v>
                </c:pt>
                <c:pt idx="249">
                  <c:v>41911</c:v>
                </c:pt>
                <c:pt idx="250">
                  <c:v>41908</c:v>
                </c:pt>
                <c:pt idx="251">
                  <c:v>41907</c:v>
                </c:pt>
                <c:pt idx="252">
                  <c:v>41906</c:v>
                </c:pt>
                <c:pt idx="253">
                  <c:v>41905</c:v>
                </c:pt>
                <c:pt idx="254">
                  <c:v>41904</c:v>
                </c:pt>
                <c:pt idx="255">
                  <c:v>41901</c:v>
                </c:pt>
                <c:pt idx="256">
                  <c:v>41900</c:v>
                </c:pt>
                <c:pt idx="257">
                  <c:v>41899</c:v>
                </c:pt>
                <c:pt idx="258">
                  <c:v>41898</c:v>
                </c:pt>
                <c:pt idx="259">
                  <c:v>41897</c:v>
                </c:pt>
                <c:pt idx="260">
                  <c:v>41894</c:v>
                </c:pt>
                <c:pt idx="261">
                  <c:v>41893</c:v>
                </c:pt>
                <c:pt idx="262">
                  <c:v>41892</c:v>
                </c:pt>
                <c:pt idx="263">
                  <c:v>41891</c:v>
                </c:pt>
                <c:pt idx="264">
                  <c:v>41890</c:v>
                </c:pt>
                <c:pt idx="265">
                  <c:v>41887</c:v>
                </c:pt>
                <c:pt idx="266">
                  <c:v>41886</c:v>
                </c:pt>
                <c:pt idx="267">
                  <c:v>41885</c:v>
                </c:pt>
                <c:pt idx="268">
                  <c:v>41884</c:v>
                </c:pt>
                <c:pt idx="269">
                  <c:v>41883</c:v>
                </c:pt>
                <c:pt idx="270">
                  <c:v>41880</c:v>
                </c:pt>
                <c:pt idx="271">
                  <c:v>41879</c:v>
                </c:pt>
                <c:pt idx="272">
                  <c:v>41878</c:v>
                </c:pt>
                <c:pt idx="273">
                  <c:v>41877</c:v>
                </c:pt>
                <c:pt idx="274">
                  <c:v>41876</c:v>
                </c:pt>
                <c:pt idx="275">
                  <c:v>41873</c:v>
                </c:pt>
                <c:pt idx="276">
                  <c:v>41872</c:v>
                </c:pt>
                <c:pt idx="277">
                  <c:v>41871</c:v>
                </c:pt>
                <c:pt idx="278">
                  <c:v>41870</c:v>
                </c:pt>
                <c:pt idx="279">
                  <c:v>41869</c:v>
                </c:pt>
                <c:pt idx="280">
                  <c:v>41866</c:v>
                </c:pt>
                <c:pt idx="281">
                  <c:v>41865</c:v>
                </c:pt>
                <c:pt idx="282">
                  <c:v>41864</c:v>
                </c:pt>
                <c:pt idx="283">
                  <c:v>41863</c:v>
                </c:pt>
                <c:pt idx="284">
                  <c:v>41862</c:v>
                </c:pt>
                <c:pt idx="285">
                  <c:v>41859</c:v>
                </c:pt>
                <c:pt idx="286">
                  <c:v>41858</c:v>
                </c:pt>
                <c:pt idx="287">
                  <c:v>41857</c:v>
                </c:pt>
                <c:pt idx="288">
                  <c:v>41856</c:v>
                </c:pt>
                <c:pt idx="289">
                  <c:v>41855</c:v>
                </c:pt>
                <c:pt idx="290">
                  <c:v>41852</c:v>
                </c:pt>
                <c:pt idx="291">
                  <c:v>41851</c:v>
                </c:pt>
                <c:pt idx="292">
                  <c:v>41850</c:v>
                </c:pt>
                <c:pt idx="293">
                  <c:v>41849</c:v>
                </c:pt>
                <c:pt idx="294">
                  <c:v>41848</c:v>
                </c:pt>
                <c:pt idx="295">
                  <c:v>41845</c:v>
                </c:pt>
                <c:pt idx="296">
                  <c:v>41844</c:v>
                </c:pt>
                <c:pt idx="297">
                  <c:v>41843</c:v>
                </c:pt>
                <c:pt idx="298">
                  <c:v>41842</c:v>
                </c:pt>
                <c:pt idx="299">
                  <c:v>41841</c:v>
                </c:pt>
                <c:pt idx="300">
                  <c:v>41838</c:v>
                </c:pt>
                <c:pt idx="301">
                  <c:v>41837</c:v>
                </c:pt>
                <c:pt idx="302">
                  <c:v>41836</c:v>
                </c:pt>
                <c:pt idx="303">
                  <c:v>41835</c:v>
                </c:pt>
                <c:pt idx="304">
                  <c:v>41834</c:v>
                </c:pt>
                <c:pt idx="305">
                  <c:v>41831</c:v>
                </c:pt>
                <c:pt idx="306">
                  <c:v>41830</c:v>
                </c:pt>
                <c:pt idx="307">
                  <c:v>41829</c:v>
                </c:pt>
                <c:pt idx="308">
                  <c:v>41828</c:v>
                </c:pt>
                <c:pt idx="309">
                  <c:v>41827</c:v>
                </c:pt>
                <c:pt idx="310">
                  <c:v>41824</c:v>
                </c:pt>
                <c:pt idx="311">
                  <c:v>41823</c:v>
                </c:pt>
                <c:pt idx="312">
                  <c:v>41822</c:v>
                </c:pt>
                <c:pt idx="313">
                  <c:v>41821</c:v>
                </c:pt>
                <c:pt idx="314">
                  <c:v>41820</c:v>
                </c:pt>
                <c:pt idx="315">
                  <c:v>41817</c:v>
                </c:pt>
                <c:pt idx="316">
                  <c:v>41816</c:v>
                </c:pt>
                <c:pt idx="317">
                  <c:v>41815</c:v>
                </c:pt>
                <c:pt idx="318">
                  <c:v>41814</c:v>
                </c:pt>
                <c:pt idx="319">
                  <c:v>41813</c:v>
                </c:pt>
                <c:pt idx="320">
                  <c:v>41810</c:v>
                </c:pt>
                <c:pt idx="321">
                  <c:v>41809</c:v>
                </c:pt>
                <c:pt idx="322">
                  <c:v>41808</c:v>
                </c:pt>
                <c:pt idx="323">
                  <c:v>41807</c:v>
                </c:pt>
                <c:pt idx="324">
                  <c:v>41806</c:v>
                </c:pt>
                <c:pt idx="325">
                  <c:v>41801</c:v>
                </c:pt>
                <c:pt idx="326">
                  <c:v>41800</c:v>
                </c:pt>
                <c:pt idx="327">
                  <c:v>41799</c:v>
                </c:pt>
                <c:pt idx="328">
                  <c:v>41796</c:v>
                </c:pt>
                <c:pt idx="329">
                  <c:v>41795</c:v>
                </c:pt>
                <c:pt idx="330">
                  <c:v>41794</c:v>
                </c:pt>
                <c:pt idx="331">
                  <c:v>41793</c:v>
                </c:pt>
                <c:pt idx="332">
                  <c:v>41792</c:v>
                </c:pt>
                <c:pt idx="333">
                  <c:v>41789</c:v>
                </c:pt>
                <c:pt idx="334">
                  <c:v>41788</c:v>
                </c:pt>
                <c:pt idx="335">
                  <c:v>41787</c:v>
                </c:pt>
                <c:pt idx="336">
                  <c:v>41786</c:v>
                </c:pt>
                <c:pt idx="337">
                  <c:v>41785</c:v>
                </c:pt>
                <c:pt idx="338">
                  <c:v>41782</c:v>
                </c:pt>
                <c:pt idx="339">
                  <c:v>41781</c:v>
                </c:pt>
                <c:pt idx="340">
                  <c:v>41780</c:v>
                </c:pt>
                <c:pt idx="341">
                  <c:v>41779</c:v>
                </c:pt>
                <c:pt idx="342">
                  <c:v>41778</c:v>
                </c:pt>
                <c:pt idx="343">
                  <c:v>41775</c:v>
                </c:pt>
                <c:pt idx="344">
                  <c:v>41774</c:v>
                </c:pt>
                <c:pt idx="345">
                  <c:v>41773</c:v>
                </c:pt>
                <c:pt idx="346">
                  <c:v>41772</c:v>
                </c:pt>
                <c:pt idx="347">
                  <c:v>41771</c:v>
                </c:pt>
                <c:pt idx="348">
                  <c:v>41767</c:v>
                </c:pt>
                <c:pt idx="349">
                  <c:v>41766</c:v>
                </c:pt>
                <c:pt idx="350">
                  <c:v>41765</c:v>
                </c:pt>
                <c:pt idx="351">
                  <c:v>41764</c:v>
                </c:pt>
                <c:pt idx="352">
                  <c:v>41759</c:v>
                </c:pt>
                <c:pt idx="353">
                  <c:v>41758</c:v>
                </c:pt>
                <c:pt idx="354">
                  <c:v>41757</c:v>
                </c:pt>
                <c:pt idx="355">
                  <c:v>41754</c:v>
                </c:pt>
                <c:pt idx="356">
                  <c:v>41753</c:v>
                </c:pt>
                <c:pt idx="357">
                  <c:v>41752</c:v>
                </c:pt>
                <c:pt idx="358">
                  <c:v>41751</c:v>
                </c:pt>
                <c:pt idx="359">
                  <c:v>41750</c:v>
                </c:pt>
                <c:pt idx="360">
                  <c:v>41747</c:v>
                </c:pt>
                <c:pt idx="361">
                  <c:v>41746</c:v>
                </c:pt>
                <c:pt idx="362">
                  <c:v>41745</c:v>
                </c:pt>
                <c:pt idx="363">
                  <c:v>41744</c:v>
                </c:pt>
                <c:pt idx="364">
                  <c:v>41743</c:v>
                </c:pt>
                <c:pt idx="365">
                  <c:v>41740</c:v>
                </c:pt>
                <c:pt idx="366">
                  <c:v>41739</c:v>
                </c:pt>
                <c:pt idx="367">
                  <c:v>41738</c:v>
                </c:pt>
                <c:pt idx="368">
                  <c:v>41737</c:v>
                </c:pt>
                <c:pt idx="369">
                  <c:v>41736</c:v>
                </c:pt>
                <c:pt idx="370">
                  <c:v>41733</c:v>
                </c:pt>
                <c:pt idx="371">
                  <c:v>41732</c:v>
                </c:pt>
                <c:pt idx="372">
                  <c:v>41731</c:v>
                </c:pt>
                <c:pt idx="373">
                  <c:v>41730</c:v>
                </c:pt>
                <c:pt idx="374">
                  <c:v>41729</c:v>
                </c:pt>
                <c:pt idx="375">
                  <c:v>41726</c:v>
                </c:pt>
                <c:pt idx="376">
                  <c:v>41725</c:v>
                </c:pt>
                <c:pt idx="377">
                  <c:v>41724</c:v>
                </c:pt>
                <c:pt idx="378">
                  <c:v>41723</c:v>
                </c:pt>
                <c:pt idx="379">
                  <c:v>41722</c:v>
                </c:pt>
                <c:pt idx="380">
                  <c:v>41719</c:v>
                </c:pt>
                <c:pt idx="381">
                  <c:v>41718</c:v>
                </c:pt>
                <c:pt idx="382">
                  <c:v>41717</c:v>
                </c:pt>
                <c:pt idx="383">
                  <c:v>41716</c:v>
                </c:pt>
                <c:pt idx="384">
                  <c:v>41715</c:v>
                </c:pt>
                <c:pt idx="385">
                  <c:v>41712</c:v>
                </c:pt>
                <c:pt idx="386">
                  <c:v>41711</c:v>
                </c:pt>
                <c:pt idx="387">
                  <c:v>41710</c:v>
                </c:pt>
                <c:pt idx="388">
                  <c:v>41709</c:v>
                </c:pt>
                <c:pt idx="389">
                  <c:v>41705</c:v>
                </c:pt>
                <c:pt idx="390">
                  <c:v>41704</c:v>
                </c:pt>
                <c:pt idx="391">
                  <c:v>41703</c:v>
                </c:pt>
                <c:pt idx="392">
                  <c:v>41702</c:v>
                </c:pt>
                <c:pt idx="393">
                  <c:v>41701</c:v>
                </c:pt>
                <c:pt idx="394">
                  <c:v>41698</c:v>
                </c:pt>
                <c:pt idx="395">
                  <c:v>41697</c:v>
                </c:pt>
                <c:pt idx="396">
                  <c:v>41696</c:v>
                </c:pt>
                <c:pt idx="397">
                  <c:v>41695</c:v>
                </c:pt>
                <c:pt idx="398">
                  <c:v>41694</c:v>
                </c:pt>
                <c:pt idx="399">
                  <c:v>41691</c:v>
                </c:pt>
                <c:pt idx="400">
                  <c:v>41690</c:v>
                </c:pt>
                <c:pt idx="401">
                  <c:v>41689</c:v>
                </c:pt>
                <c:pt idx="402">
                  <c:v>41688</c:v>
                </c:pt>
                <c:pt idx="403">
                  <c:v>41687</c:v>
                </c:pt>
                <c:pt idx="404">
                  <c:v>41684</c:v>
                </c:pt>
                <c:pt idx="405">
                  <c:v>41683</c:v>
                </c:pt>
                <c:pt idx="406">
                  <c:v>41682</c:v>
                </c:pt>
                <c:pt idx="407">
                  <c:v>41681</c:v>
                </c:pt>
                <c:pt idx="408">
                  <c:v>41680</c:v>
                </c:pt>
                <c:pt idx="409">
                  <c:v>41677</c:v>
                </c:pt>
                <c:pt idx="410">
                  <c:v>41676</c:v>
                </c:pt>
                <c:pt idx="411">
                  <c:v>41675</c:v>
                </c:pt>
                <c:pt idx="412">
                  <c:v>41674</c:v>
                </c:pt>
                <c:pt idx="413">
                  <c:v>41673</c:v>
                </c:pt>
                <c:pt idx="414">
                  <c:v>41670</c:v>
                </c:pt>
                <c:pt idx="415">
                  <c:v>41669</c:v>
                </c:pt>
                <c:pt idx="416">
                  <c:v>41668</c:v>
                </c:pt>
                <c:pt idx="417">
                  <c:v>41667</c:v>
                </c:pt>
                <c:pt idx="418">
                  <c:v>41666</c:v>
                </c:pt>
                <c:pt idx="419">
                  <c:v>41663</c:v>
                </c:pt>
                <c:pt idx="420">
                  <c:v>41662</c:v>
                </c:pt>
                <c:pt idx="421">
                  <c:v>41661</c:v>
                </c:pt>
                <c:pt idx="422">
                  <c:v>41660</c:v>
                </c:pt>
                <c:pt idx="423">
                  <c:v>41659</c:v>
                </c:pt>
                <c:pt idx="424">
                  <c:v>41656</c:v>
                </c:pt>
                <c:pt idx="425">
                  <c:v>41655</c:v>
                </c:pt>
                <c:pt idx="426">
                  <c:v>41654</c:v>
                </c:pt>
                <c:pt idx="427">
                  <c:v>41653</c:v>
                </c:pt>
                <c:pt idx="428">
                  <c:v>41652</c:v>
                </c:pt>
                <c:pt idx="429">
                  <c:v>41649</c:v>
                </c:pt>
                <c:pt idx="430">
                  <c:v>41648</c:v>
                </c:pt>
                <c:pt idx="431">
                  <c:v>41639</c:v>
                </c:pt>
                <c:pt idx="432">
                  <c:v>41638</c:v>
                </c:pt>
                <c:pt idx="433">
                  <c:v>41635</c:v>
                </c:pt>
                <c:pt idx="434">
                  <c:v>41634</c:v>
                </c:pt>
                <c:pt idx="435">
                  <c:v>41633</c:v>
                </c:pt>
                <c:pt idx="436">
                  <c:v>41632</c:v>
                </c:pt>
                <c:pt idx="437">
                  <c:v>41631</c:v>
                </c:pt>
                <c:pt idx="438">
                  <c:v>41628</c:v>
                </c:pt>
                <c:pt idx="439">
                  <c:v>41627</c:v>
                </c:pt>
                <c:pt idx="440">
                  <c:v>41626</c:v>
                </c:pt>
                <c:pt idx="441">
                  <c:v>41625</c:v>
                </c:pt>
                <c:pt idx="442">
                  <c:v>41624</c:v>
                </c:pt>
                <c:pt idx="443">
                  <c:v>41621</c:v>
                </c:pt>
                <c:pt idx="444">
                  <c:v>41620</c:v>
                </c:pt>
                <c:pt idx="445">
                  <c:v>41619</c:v>
                </c:pt>
                <c:pt idx="446">
                  <c:v>41618</c:v>
                </c:pt>
                <c:pt idx="447">
                  <c:v>41617</c:v>
                </c:pt>
                <c:pt idx="448">
                  <c:v>41614</c:v>
                </c:pt>
                <c:pt idx="449">
                  <c:v>41613</c:v>
                </c:pt>
                <c:pt idx="450">
                  <c:v>41612</c:v>
                </c:pt>
                <c:pt idx="451">
                  <c:v>41611</c:v>
                </c:pt>
                <c:pt idx="452">
                  <c:v>41610</c:v>
                </c:pt>
                <c:pt idx="453">
                  <c:v>41607</c:v>
                </c:pt>
                <c:pt idx="454">
                  <c:v>41606</c:v>
                </c:pt>
                <c:pt idx="455">
                  <c:v>41605</c:v>
                </c:pt>
                <c:pt idx="456">
                  <c:v>41604</c:v>
                </c:pt>
                <c:pt idx="457">
                  <c:v>41603</c:v>
                </c:pt>
                <c:pt idx="458">
                  <c:v>41600</c:v>
                </c:pt>
                <c:pt idx="459">
                  <c:v>41599</c:v>
                </c:pt>
                <c:pt idx="460">
                  <c:v>41598</c:v>
                </c:pt>
                <c:pt idx="461">
                  <c:v>41597</c:v>
                </c:pt>
                <c:pt idx="462">
                  <c:v>41596</c:v>
                </c:pt>
                <c:pt idx="463">
                  <c:v>41593</c:v>
                </c:pt>
                <c:pt idx="464">
                  <c:v>41592</c:v>
                </c:pt>
                <c:pt idx="465">
                  <c:v>41591</c:v>
                </c:pt>
                <c:pt idx="466">
                  <c:v>41590</c:v>
                </c:pt>
                <c:pt idx="467">
                  <c:v>41589</c:v>
                </c:pt>
                <c:pt idx="468">
                  <c:v>41586</c:v>
                </c:pt>
                <c:pt idx="469">
                  <c:v>41585</c:v>
                </c:pt>
                <c:pt idx="470">
                  <c:v>41584</c:v>
                </c:pt>
                <c:pt idx="471">
                  <c:v>41583</c:v>
                </c:pt>
                <c:pt idx="472">
                  <c:v>41579</c:v>
                </c:pt>
                <c:pt idx="473">
                  <c:v>41578</c:v>
                </c:pt>
                <c:pt idx="474">
                  <c:v>41577</c:v>
                </c:pt>
                <c:pt idx="475">
                  <c:v>41576</c:v>
                </c:pt>
                <c:pt idx="476">
                  <c:v>41575</c:v>
                </c:pt>
                <c:pt idx="477">
                  <c:v>41572</c:v>
                </c:pt>
                <c:pt idx="478">
                  <c:v>41571</c:v>
                </c:pt>
                <c:pt idx="479">
                  <c:v>41570</c:v>
                </c:pt>
                <c:pt idx="480">
                  <c:v>41569</c:v>
                </c:pt>
                <c:pt idx="481">
                  <c:v>41568</c:v>
                </c:pt>
                <c:pt idx="482">
                  <c:v>41565</c:v>
                </c:pt>
                <c:pt idx="483">
                  <c:v>41564</c:v>
                </c:pt>
                <c:pt idx="484">
                  <c:v>41563</c:v>
                </c:pt>
                <c:pt idx="485">
                  <c:v>41562</c:v>
                </c:pt>
                <c:pt idx="486">
                  <c:v>41561</c:v>
                </c:pt>
                <c:pt idx="487">
                  <c:v>41558</c:v>
                </c:pt>
                <c:pt idx="488">
                  <c:v>41557</c:v>
                </c:pt>
                <c:pt idx="489">
                  <c:v>41556</c:v>
                </c:pt>
                <c:pt idx="490">
                  <c:v>41555</c:v>
                </c:pt>
                <c:pt idx="491">
                  <c:v>41554</c:v>
                </c:pt>
                <c:pt idx="492">
                  <c:v>41551</c:v>
                </c:pt>
                <c:pt idx="493">
                  <c:v>41550</c:v>
                </c:pt>
                <c:pt idx="494">
                  <c:v>41549</c:v>
                </c:pt>
                <c:pt idx="495">
                  <c:v>41548</c:v>
                </c:pt>
                <c:pt idx="496">
                  <c:v>41547</c:v>
                </c:pt>
                <c:pt idx="497">
                  <c:v>41544</c:v>
                </c:pt>
                <c:pt idx="498">
                  <c:v>41543</c:v>
                </c:pt>
                <c:pt idx="499">
                  <c:v>41542</c:v>
                </c:pt>
                <c:pt idx="500">
                  <c:v>41541</c:v>
                </c:pt>
                <c:pt idx="501">
                  <c:v>41540</c:v>
                </c:pt>
                <c:pt idx="502">
                  <c:v>41537</c:v>
                </c:pt>
                <c:pt idx="503">
                  <c:v>41536</c:v>
                </c:pt>
                <c:pt idx="504">
                  <c:v>41535</c:v>
                </c:pt>
                <c:pt idx="505">
                  <c:v>41534</c:v>
                </c:pt>
                <c:pt idx="506">
                  <c:v>41533</c:v>
                </c:pt>
                <c:pt idx="507">
                  <c:v>41530</c:v>
                </c:pt>
                <c:pt idx="508">
                  <c:v>41529</c:v>
                </c:pt>
                <c:pt idx="509">
                  <c:v>41528</c:v>
                </c:pt>
                <c:pt idx="510">
                  <c:v>41527</c:v>
                </c:pt>
                <c:pt idx="511">
                  <c:v>41526</c:v>
                </c:pt>
                <c:pt idx="512">
                  <c:v>41523</c:v>
                </c:pt>
                <c:pt idx="513">
                  <c:v>41522</c:v>
                </c:pt>
                <c:pt idx="514">
                  <c:v>41521</c:v>
                </c:pt>
                <c:pt idx="515">
                  <c:v>41520</c:v>
                </c:pt>
                <c:pt idx="516">
                  <c:v>41519</c:v>
                </c:pt>
                <c:pt idx="517">
                  <c:v>41516</c:v>
                </c:pt>
                <c:pt idx="518">
                  <c:v>41515</c:v>
                </c:pt>
                <c:pt idx="519">
                  <c:v>41514</c:v>
                </c:pt>
                <c:pt idx="520">
                  <c:v>41513</c:v>
                </c:pt>
                <c:pt idx="521">
                  <c:v>41512</c:v>
                </c:pt>
                <c:pt idx="522">
                  <c:v>41509</c:v>
                </c:pt>
                <c:pt idx="523">
                  <c:v>41508</c:v>
                </c:pt>
                <c:pt idx="524">
                  <c:v>41507</c:v>
                </c:pt>
                <c:pt idx="525">
                  <c:v>41506</c:v>
                </c:pt>
                <c:pt idx="526">
                  <c:v>41505</c:v>
                </c:pt>
                <c:pt idx="527">
                  <c:v>41502</c:v>
                </c:pt>
                <c:pt idx="528">
                  <c:v>41501</c:v>
                </c:pt>
                <c:pt idx="529">
                  <c:v>41500</c:v>
                </c:pt>
                <c:pt idx="530">
                  <c:v>41499</c:v>
                </c:pt>
                <c:pt idx="531">
                  <c:v>41498</c:v>
                </c:pt>
                <c:pt idx="532">
                  <c:v>41495</c:v>
                </c:pt>
                <c:pt idx="533">
                  <c:v>41494</c:v>
                </c:pt>
                <c:pt idx="534">
                  <c:v>41493</c:v>
                </c:pt>
                <c:pt idx="535">
                  <c:v>41492</c:v>
                </c:pt>
                <c:pt idx="536">
                  <c:v>41491</c:v>
                </c:pt>
                <c:pt idx="537">
                  <c:v>41488</c:v>
                </c:pt>
                <c:pt idx="538">
                  <c:v>41487</c:v>
                </c:pt>
                <c:pt idx="539">
                  <c:v>41486</c:v>
                </c:pt>
                <c:pt idx="540">
                  <c:v>41485</c:v>
                </c:pt>
                <c:pt idx="541">
                  <c:v>41484</c:v>
                </c:pt>
                <c:pt idx="542">
                  <c:v>41481</c:v>
                </c:pt>
                <c:pt idx="543">
                  <c:v>41480</c:v>
                </c:pt>
                <c:pt idx="544">
                  <c:v>41479</c:v>
                </c:pt>
                <c:pt idx="545">
                  <c:v>41478</c:v>
                </c:pt>
                <c:pt idx="546">
                  <c:v>41477</c:v>
                </c:pt>
                <c:pt idx="547">
                  <c:v>41474</c:v>
                </c:pt>
                <c:pt idx="548">
                  <c:v>41473</c:v>
                </c:pt>
                <c:pt idx="549">
                  <c:v>41472</c:v>
                </c:pt>
                <c:pt idx="550">
                  <c:v>41471</c:v>
                </c:pt>
                <c:pt idx="551">
                  <c:v>41470</c:v>
                </c:pt>
                <c:pt idx="552">
                  <c:v>41467</c:v>
                </c:pt>
                <c:pt idx="553">
                  <c:v>41466</c:v>
                </c:pt>
                <c:pt idx="554">
                  <c:v>41465</c:v>
                </c:pt>
                <c:pt idx="555">
                  <c:v>41464</c:v>
                </c:pt>
                <c:pt idx="556">
                  <c:v>41463</c:v>
                </c:pt>
                <c:pt idx="557">
                  <c:v>41460</c:v>
                </c:pt>
                <c:pt idx="558">
                  <c:v>41459</c:v>
                </c:pt>
                <c:pt idx="559">
                  <c:v>41458</c:v>
                </c:pt>
                <c:pt idx="560">
                  <c:v>41457</c:v>
                </c:pt>
                <c:pt idx="561">
                  <c:v>41456</c:v>
                </c:pt>
                <c:pt idx="562">
                  <c:v>41453</c:v>
                </c:pt>
                <c:pt idx="563">
                  <c:v>41452</c:v>
                </c:pt>
                <c:pt idx="564">
                  <c:v>41451</c:v>
                </c:pt>
                <c:pt idx="565">
                  <c:v>41450</c:v>
                </c:pt>
                <c:pt idx="566">
                  <c:v>41449</c:v>
                </c:pt>
                <c:pt idx="567">
                  <c:v>41446</c:v>
                </c:pt>
                <c:pt idx="568">
                  <c:v>41445</c:v>
                </c:pt>
                <c:pt idx="569">
                  <c:v>41444</c:v>
                </c:pt>
                <c:pt idx="570">
                  <c:v>41443</c:v>
                </c:pt>
                <c:pt idx="571">
                  <c:v>41442</c:v>
                </c:pt>
                <c:pt idx="572">
                  <c:v>41439</c:v>
                </c:pt>
                <c:pt idx="573">
                  <c:v>41438</c:v>
                </c:pt>
                <c:pt idx="574">
                  <c:v>41436</c:v>
                </c:pt>
                <c:pt idx="575">
                  <c:v>41435</c:v>
                </c:pt>
                <c:pt idx="576">
                  <c:v>41432</c:v>
                </c:pt>
                <c:pt idx="577">
                  <c:v>41431</c:v>
                </c:pt>
                <c:pt idx="578">
                  <c:v>41430</c:v>
                </c:pt>
                <c:pt idx="579">
                  <c:v>41429</c:v>
                </c:pt>
                <c:pt idx="580">
                  <c:v>41428</c:v>
                </c:pt>
                <c:pt idx="581">
                  <c:v>41425</c:v>
                </c:pt>
                <c:pt idx="582">
                  <c:v>41424</c:v>
                </c:pt>
                <c:pt idx="583">
                  <c:v>41423</c:v>
                </c:pt>
                <c:pt idx="584">
                  <c:v>41422</c:v>
                </c:pt>
                <c:pt idx="585">
                  <c:v>41421</c:v>
                </c:pt>
                <c:pt idx="586">
                  <c:v>41418</c:v>
                </c:pt>
                <c:pt idx="587">
                  <c:v>41417</c:v>
                </c:pt>
                <c:pt idx="588">
                  <c:v>41416</c:v>
                </c:pt>
                <c:pt idx="589">
                  <c:v>41415</c:v>
                </c:pt>
                <c:pt idx="590">
                  <c:v>41414</c:v>
                </c:pt>
                <c:pt idx="591">
                  <c:v>41411</c:v>
                </c:pt>
                <c:pt idx="592">
                  <c:v>41410</c:v>
                </c:pt>
                <c:pt idx="593">
                  <c:v>41409</c:v>
                </c:pt>
                <c:pt idx="594">
                  <c:v>41408</c:v>
                </c:pt>
                <c:pt idx="595">
                  <c:v>41407</c:v>
                </c:pt>
                <c:pt idx="596">
                  <c:v>41402</c:v>
                </c:pt>
                <c:pt idx="597">
                  <c:v>41401</c:v>
                </c:pt>
                <c:pt idx="598">
                  <c:v>41400</c:v>
                </c:pt>
                <c:pt idx="599">
                  <c:v>41394</c:v>
                </c:pt>
                <c:pt idx="600">
                  <c:v>41393</c:v>
                </c:pt>
                <c:pt idx="601">
                  <c:v>41390</c:v>
                </c:pt>
                <c:pt idx="602">
                  <c:v>41389</c:v>
                </c:pt>
                <c:pt idx="603">
                  <c:v>41388</c:v>
                </c:pt>
                <c:pt idx="604">
                  <c:v>41387</c:v>
                </c:pt>
                <c:pt idx="605">
                  <c:v>41386</c:v>
                </c:pt>
                <c:pt idx="606">
                  <c:v>41383</c:v>
                </c:pt>
                <c:pt idx="607">
                  <c:v>41382</c:v>
                </c:pt>
                <c:pt idx="608">
                  <c:v>41381</c:v>
                </c:pt>
                <c:pt idx="609">
                  <c:v>41380</c:v>
                </c:pt>
                <c:pt idx="610">
                  <c:v>41379</c:v>
                </c:pt>
                <c:pt idx="611">
                  <c:v>41376</c:v>
                </c:pt>
                <c:pt idx="612">
                  <c:v>41375</c:v>
                </c:pt>
                <c:pt idx="613">
                  <c:v>41374</c:v>
                </c:pt>
                <c:pt idx="614">
                  <c:v>41373</c:v>
                </c:pt>
                <c:pt idx="615">
                  <c:v>41372</c:v>
                </c:pt>
                <c:pt idx="616">
                  <c:v>41369</c:v>
                </c:pt>
                <c:pt idx="617">
                  <c:v>41368</c:v>
                </c:pt>
                <c:pt idx="618">
                  <c:v>41367</c:v>
                </c:pt>
                <c:pt idx="619">
                  <c:v>41366</c:v>
                </c:pt>
                <c:pt idx="620">
                  <c:v>41365</c:v>
                </c:pt>
                <c:pt idx="621">
                  <c:v>41362</c:v>
                </c:pt>
                <c:pt idx="622">
                  <c:v>41361</c:v>
                </c:pt>
                <c:pt idx="623">
                  <c:v>41360</c:v>
                </c:pt>
                <c:pt idx="624">
                  <c:v>41359</c:v>
                </c:pt>
                <c:pt idx="625">
                  <c:v>41358</c:v>
                </c:pt>
                <c:pt idx="626">
                  <c:v>41355</c:v>
                </c:pt>
                <c:pt idx="627">
                  <c:v>41354</c:v>
                </c:pt>
                <c:pt idx="628">
                  <c:v>41353</c:v>
                </c:pt>
                <c:pt idx="629">
                  <c:v>41352</c:v>
                </c:pt>
                <c:pt idx="630">
                  <c:v>41351</c:v>
                </c:pt>
                <c:pt idx="631">
                  <c:v>41348</c:v>
                </c:pt>
                <c:pt idx="632">
                  <c:v>41347</c:v>
                </c:pt>
                <c:pt idx="633">
                  <c:v>41346</c:v>
                </c:pt>
                <c:pt idx="634">
                  <c:v>41345</c:v>
                </c:pt>
                <c:pt idx="635">
                  <c:v>41344</c:v>
                </c:pt>
                <c:pt idx="636">
                  <c:v>41340</c:v>
                </c:pt>
                <c:pt idx="637">
                  <c:v>41339</c:v>
                </c:pt>
                <c:pt idx="638">
                  <c:v>41338</c:v>
                </c:pt>
                <c:pt idx="639">
                  <c:v>41337</c:v>
                </c:pt>
                <c:pt idx="640">
                  <c:v>41334</c:v>
                </c:pt>
                <c:pt idx="641">
                  <c:v>41333</c:v>
                </c:pt>
                <c:pt idx="642">
                  <c:v>41332</c:v>
                </c:pt>
                <c:pt idx="643">
                  <c:v>41331</c:v>
                </c:pt>
                <c:pt idx="644">
                  <c:v>41330</c:v>
                </c:pt>
                <c:pt idx="645">
                  <c:v>41327</c:v>
                </c:pt>
                <c:pt idx="646">
                  <c:v>41326</c:v>
                </c:pt>
                <c:pt idx="647">
                  <c:v>41325</c:v>
                </c:pt>
                <c:pt idx="648">
                  <c:v>41324</c:v>
                </c:pt>
                <c:pt idx="649">
                  <c:v>41323</c:v>
                </c:pt>
                <c:pt idx="650">
                  <c:v>41320</c:v>
                </c:pt>
                <c:pt idx="651">
                  <c:v>41319</c:v>
                </c:pt>
                <c:pt idx="652">
                  <c:v>41318</c:v>
                </c:pt>
                <c:pt idx="653">
                  <c:v>41317</c:v>
                </c:pt>
                <c:pt idx="654">
                  <c:v>41316</c:v>
                </c:pt>
                <c:pt idx="655">
                  <c:v>41313</c:v>
                </c:pt>
                <c:pt idx="656">
                  <c:v>41312</c:v>
                </c:pt>
                <c:pt idx="657">
                  <c:v>41311</c:v>
                </c:pt>
                <c:pt idx="658">
                  <c:v>41310</c:v>
                </c:pt>
                <c:pt idx="659">
                  <c:v>41309</c:v>
                </c:pt>
                <c:pt idx="660">
                  <c:v>41306</c:v>
                </c:pt>
                <c:pt idx="661">
                  <c:v>41305</c:v>
                </c:pt>
                <c:pt idx="662">
                  <c:v>41304</c:v>
                </c:pt>
                <c:pt idx="663">
                  <c:v>41303</c:v>
                </c:pt>
                <c:pt idx="664">
                  <c:v>41302</c:v>
                </c:pt>
                <c:pt idx="665">
                  <c:v>41299</c:v>
                </c:pt>
                <c:pt idx="666">
                  <c:v>41298</c:v>
                </c:pt>
                <c:pt idx="667">
                  <c:v>41297</c:v>
                </c:pt>
                <c:pt idx="668">
                  <c:v>41296</c:v>
                </c:pt>
                <c:pt idx="669">
                  <c:v>41295</c:v>
                </c:pt>
                <c:pt idx="670">
                  <c:v>41292</c:v>
                </c:pt>
                <c:pt idx="671">
                  <c:v>41291</c:v>
                </c:pt>
                <c:pt idx="672">
                  <c:v>41290</c:v>
                </c:pt>
                <c:pt idx="673">
                  <c:v>41289</c:v>
                </c:pt>
                <c:pt idx="674">
                  <c:v>41288</c:v>
                </c:pt>
                <c:pt idx="675">
                  <c:v>41285</c:v>
                </c:pt>
                <c:pt idx="676">
                  <c:v>41284</c:v>
                </c:pt>
                <c:pt idx="677">
                  <c:v>41283</c:v>
                </c:pt>
                <c:pt idx="678">
                  <c:v>41272</c:v>
                </c:pt>
                <c:pt idx="679">
                  <c:v>41271</c:v>
                </c:pt>
                <c:pt idx="680">
                  <c:v>41270</c:v>
                </c:pt>
                <c:pt idx="681">
                  <c:v>41269</c:v>
                </c:pt>
                <c:pt idx="682">
                  <c:v>41268</c:v>
                </c:pt>
                <c:pt idx="683">
                  <c:v>41267</c:v>
                </c:pt>
                <c:pt idx="684">
                  <c:v>41264</c:v>
                </c:pt>
                <c:pt idx="685">
                  <c:v>41263</c:v>
                </c:pt>
                <c:pt idx="686">
                  <c:v>41262</c:v>
                </c:pt>
                <c:pt idx="687">
                  <c:v>41261</c:v>
                </c:pt>
                <c:pt idx="688">
                  <c:v>41260</c:v>
                </c:pt>
                <c:pt idx="689">
                  <c:v>41257</c:v>
                </c:pt>
                <c:pt idx="690">
                  <c:v>41256</c:v>
                </c:pt>
                <c:pt idx="691">
                  <c:v>41255</c:v>
                </c:pt>
                <c:pt idx="692">
                  <c:v>41254</c:v>
                </c:pt>
                <c:pt idx="693">
                  <c:v>41253</c:v>
                </c:pt>
                <c:pt idx="694">
                  <c:v>41250</c:v>
                </c:pt>
                <c:pt idx="695">
                  <c:v>41249</c:v>
                </c:pt>
                <c:pt idx="696">
                  <c:v>41248</c:v>
                </c:pt>
                <c:pt idx="697">
                  <c:v>41247</c:v>
                </c:pt>
                <c:pt idx="698">
                  <c:v>41246</c:v>
                </c:pt>
                <c:pt idx="699">
                  <c:v>41243</c:v>
                </c:pt>
                <c:pt idx="700">
                  <c:v>41242</c:v>
                </c:pt>
                <c:pt idx="701">
                  <c:v>41241</c:v>
                </c:pt>
                <c:pt idx="702">
                  <c:v>41240</c:v>
                </c:pt>
                <c:pt idx="703">
                  <c:v>41239</c:v>
                </c:pt>
                <c:pt idx="704">
                  <c:v>41236</c:v>
                </c:pt>
                <c:pt idx="705">
                  <c:v>41235</c:v>
                </c:pt>
                <c:pt idx="706">
                  <c:v>41234</c:v>
                </c:pt>
                <c:pt idx="707">
                  <c:v>41233</c:v>
                </c:pt>
                <c:pt idx="708">
                  <c:v>41232</c:v>
                </c:pt>
                <c:pt idx="709">
                  <c:v>41229</c:v>
                </c:pt>
                <c:pt idx="710">
                  <c:v>41228</c:v>
                </c:pt>
                <c:pt idx="711">
                  <c:v>41227</c:v>
                </c:pt>
                <c:pt idx="712">
                  <c:v>41226</c:v>
                </c:pt>
                <c:pt idx="713">
                  <c:v>41225</c:v>
                </c:pt>
                <c:pt idx="714">
                  <c:v>41222</c:v>
                </c:pt>
                <c:pt idx="715">
                  <c:v>41221</c:v>
                </c:pt>
                <c:pt idx="716">
                  <c:v>41220</c:v>
                </c:pt>
                <c:pt idx="717">
                  <c:v>41219</c:v>
                </c:pt>
                <c:pt idx="718">
                  <c:v>41215</c:v>
                </c:pt>
                <c:pt idx="719">
                  <c:v>41214</c:v>
                </c:pt>
                <c:pt idx="720">
                  <c:v>41213</c:v>
                </c:pt>
                <c:pt idx="721">
                  <c:v>41212</c:v>
                </c:pt>
                <c:pt idx="722">
                  <c:v>41211</c:v>
                </c:pt>
                <c:pt idx="723">
                  <c:v>41208</c:v>
                </c:pt>
                <c:pt idx="724">
                  <c:v>41207</c:v>
                </c:pt>
                <c:pt idx="725">
                  <c:v>41206</c:v>
                </c:pt>
                <c:pt idx="726">
                  <c:v>41205</c:v>
                </c:pt>
                <c:pt idx="727">
                  <c:v>41204</c:v>
                </c:pt>
                <c:pt idx="728">
                  <c:v>41201</c:v>
                </c:pt>
                <c:pt idx="729">
                  <c:v>41200</c:v>
                </c:pt>
                <c:pt idx="730">
                  <c:v>41199</c:v>
                </c:pt>
                <c:pt idx="731">
                  <c:v>41198</c:v>
                </c:pt>
                <c:pt idx="732">
                  <c:v>41197</c:v>
                </c:pt>
                <c:pt idx="733">
                  <c:v>41194</c:v>
                </c:pt>
                <c:pt idx="734">
                  <c:v>41193</c:v>
                </c:pt>
                <c:pt idx="735">
                  <c:v>41192</c:v>
                </c:pt>
                <c:pt idx="736">
                  <c:v>41191</c:v>
                </c:pt>
                <c:pt idx="737">
                  <c:v>41190</c:v>
                </c:pt>
                <c:pt idx="738">
                  <c:v>41187</c:v>
                </c:pt>
                <c:pt idx="739">
                  <c:v>41186</c:v>
                </c:pt>
                <c:pt idx="740">
                  <c:v>41185</c:v>
                </c:pt>
                <c:pt idx="741">
                  <c:v>41184</c:v>
                </c:pt>
                <c:pt idx="742">
                  <c:v>41183</c:v>
                </c:pt>
                <c:pt idx="743">
                  <c:v>41180</c:v>
                </c:pt>
                <c:pt idx="744">
                  <c:v>41179</c:v>
                </c:pt>
                <c:pt idx="745">
                  <c:v>41178</c:v>
                </c:pt>
                <c:pt idx="746">
                  <c:v>41177</c:v>
                </c:pt>
                <c:pt idx="747">
                  <c:v>41176</c:v>
                </c:pt>
                <c:pt idx="748">
                  <c:v>41173</c:v>
                </c:pt>
                <c:pt idx="749">
                  <c:v>41172</c:v>
                </c:pt>
                <c:pt idx="750">
                  <c:v>41171</c:v>
                </c:pt>
                <c:pt idx="751">
                  <c:v>41170</c:v>
                </c:pt>
                <c:pt idx="752">
                  <c:v>41169</c:v>
                </c:pt>
                <c:pt idx="753">
                  <c:v>41166</c:v>
                </c:pt>
                <c:pt idx="754">
                  <c:v>41165</c:v>
                </c:pt>
                <c:pt idx="755">
                  <c:v>41164</c:v>
                </c:pt>
                <c:pt idx="756">
                  <c:v>41163</c:v>
                </c:pt>
                <c:pt idx="757">
                  <c:v>41162</c:v>
                </c:pt>
                <c:pt idx="758">
                  <c:v>41159</c:v>
                </c:pt>
                <c:pt idx="759">
                  <c:v>41158</c:v>
                </c:pt>
                <c:pt idx="760">
                  <c:v>41157</c:v>
                </c:pt>
                <c:pt idx="761">
                  <c:v>41156</c:v>
                </c:pt>
                <c:pt idx="762">
                  <c:v>41155</c:v>
                </c:pt>
                <c:pt idx="763">
                  <c:v>41152</c:v>
                </c:pt>
                <c:pt idx="764">
                  <c:v>41151</c:v>
                </c:pt>
                <c:pt idx="765">
                  <c:v>41150</c:v>
                </c:pt>
                <c:pt idx="766">
                  <c:v>41149</c:v>
                </c:pt>
                <c:pt idx="767">
                  <c:v>41148</c:v>
                </c:pt>
                <c:pt idx="768">
                  <c:v>41145</c:v>
                </c:pt>
                <c:pt idx="769">
                  <c:v>41144</c:v>
                </c:pt>
                <c:pt idx="770">
                  <c:v>41143</c:v>
                </c:pt>
                <c:pt idx="771">
                  <c:v>41142</c:v>
                </c:pt>
                <c:pt idx="772">
                  <c:v>41141</c:v>
                </c:pt>
                <c:pt idx="773">
                  <c:v>41138</c:v>
                </c:pt>
                <c:pt idx="774">
                  <c:v>41137</c:v>
                </c:pt>
                <c:pt idx="775">
                  <c:v>41136</c:v>
                </c:pt>
                <c:pt idx="776">
                  <c:v>41135</c:v>
                </c:pt>
                <c:pt idx="777">
                  <c:v>41134</c:v>
                </c:pt>
                <c:pt idx="778">
                  <c:v>41131</c:v>
                </c:pt>
                <c:pt idx="779">
                  <c:v>41130</c:v>
                </c:pt>
                <c:pt idx="780">
                  <c:v>41129</c:v>
                </c:pt>
                <c:pt idx="781">
                  <c:v>41128</c:v>
                </c:pt>
                <c:pt idx="782">
                  <c:v>41127</c:v>
                </c:pt>
                <c:pt idx="783">
                  <c:v>41124</c:v>
                </c:pt>
                <c:pt idx="784">
                  <c:v>41123</c:v>
                </c:pt>
                <c:pt idx="785">
                  <c:v>41122</c:v>
                </c:pt>
                <c:pt idx="786">
                  <c:v>41121</c:v>
                </c:pt>
                <c:pt idx="787">
                  <c:v>41120</c:v>
                </c:pt>
                <c:pt idx="788">
                  <c:v>41117</c:v>
                </c:pt>
                <c:pt idx="789">
                  <c:v>41116</c:v>
                </c:pt>
                <c:pt idx="790">
                  <c:v>41115</c:v>
                </c:pt>
                <c:pt idx="791">
                  <c:v>41114</c:v>
                </c:pt>
                <c:pt idx="792">
                  <c:v>41113</c:v>
                </c:pt>
                <c:pt idx="793">
                  <c:v>41110</c:v>
                </c:pt>
                <c:pt idx="794">
                  <c:v>41109</c:v>
                </c:pt>
                <c:pt idx="795">
                  <c:v>41108</c:v>
                </c:pt>
                <c:pt idx="796">
                  <c:v>41107</c:v>
                </c:pt>
                <c:pt idx="797">
                  <c:v>41106</c:v>
                </c:pt>
                <c:pt idx="798">
                  <c:v>41103</c:v>
                </c:pt>
                <c:pt idx="799">
                  <c:v>41102</c:v>
                </c:pt>
                <c:pt idx="800">
                  <c:v>41101</c:v>
                </c:pt>
                <c:pt idx="801">
                  <c:v>41100</c:v>
                </c:pt>
                <c:pt idx="802">
                  <c:v>41099</c:v>
                </c:pt>
                <c:pt idx="803">
                  <c:v>41096</c:v>
                </c:pt>
                <c:pt idx="804">
                  <c:v>41095</c:v>
                </c:pt>
                <c:pt idx="805">
                  <c:v>41094</c:v>
                </c:pt>
                <c:pt idx="806">
                  <c:v>41093</c:v>
                </c:pt>
                <c:pt idx="807">
                  <c:v>41092</c:v>
                </c:pt>
                <c:pt idx="808">
                  <c:v>41089</c:v>
                </c:pt>
                <c:pt idx="809">
                  <c:v>41088</c:v>
                </c:pt>
                <c:pt idx="810">
                  <c:v>41087</c:v>
                </c:pt>
                <c:pt idx="811">
                  <c:v>41086</c:v>
                </c:pt>
                <c:pt idx="812">
                  <c:v>41085</c:v>
                </c:pt>
                <c:pt idx="813">
                  <c:v>41082</c:v>
                </c:pt>
                <c:pt idx="814">
                  <c:v>41081</c:v>
                </c:pt>
                <c:pt idx="815">
                  <c:v>41080</c:v>
                </c:pt>
                <c:pt idx="816">
                  <c:v>41079</c:v>
                </c:pt>
                <c:pt idx="817">
                  <c:v>41078</c:v>
                </c:pt>
                <c:pt idx="818">
                  <c:v>41075</c:v>
                </c:pt>
                <c:pt idx="819">
                  <c:v>41074</c:v>
                </c:pt>
                <c:pt idx="820">
                  <c:v>41073</c:v>
                </c:pt>
                <c:pt idx="821">
                  <c:v>41069</c:v>
                </c:pt>
                <c:pt idx="822">
                  <c:v>41068</c:v>
                </c:pt>
                <c:pt idx="823">
                  <c:v>41067</c:v>
                </c:pt>
                <c:pt idx="824">
                  <c:v>41066</c:v>
                </c:pt>
                <c:pt idx="825">
                  <c:v>41065</c:v>
                </c:pt>
                <c:pt idx="826">
                  <c:v>41064</c:v>
                </c:pt>
                <c:pt idx="827">
                  <c:v>41061</c:v>
                </c:pt>
                <c:pt idx="828">
                  <c:v>41060</c:v>
                </c:pt>
                <c:pt idx="829">
                  <c:v>41059</c:v>
                </c:pt>
                <c:pt idx="830">
                  <c:v>41058</c:v>
                </c:pt>
                <c:pt idx="831">
                  <c:v>41057</c:v>
                </c:pt>
                <c:pt idx="832">
                  <c:v>41054</c:v>
                </c:pt>
                <c:pt idx="833">
                  <c:v>41053</c:v>
                </c:pt>
                <c:pt idx="834">
                  <c:v>41052</c:v>
                </c:pt>
                <c:pt idx="835">
                  <c:v>41051</c:v>
                </c:pt>
                <c:pt idx="836">
                  <c:v>41050</c:v>
                </c:pt>
                <c:pt idx="837">
                  <c:v>41047</c:v>
                </c:pt>
                <c:pt idx="838">
                  <c:v>41046</c:v>
                </c:pt>
                <c:pt idx="839">
                  <c:v>41045</c:v>
                </c:pt>
                <c:pt idx="840">
                  <c:v>41044</c:v>
                </c:pt>
                <c:pt idx="841">
                  <c:v>41043</c:v>
                </c:pt>
                <c:pt idx="842">
                  <c:v>41041</c:v>
                </c:pt>
                <c:pt idx="843">
                  <c:v>41040</c:v>
                </c:pt>
                <c:pt idx="844">
                  <c:v>41039</c:v>
                </c:pt>
                <c:pt idx="845">
                  <c:v>41034</c:v>
                </c:pt>
                <c:pt idx="846">
                  <c:v>41033</c:v>
                </c:pt>
                <c:pt idx="847">
                  <c:v>41032</c:v>
                </c:pt>
                <c:pt idx="848">
                  <c:v>41031</c:v>
                </c:pt>
                <c:pt idx="849">
                  <c:v>41027</c:v>
                </c:pt>
                <c:pt idx="850">
                  <c:v>41026</c:v>
                </c:pt>
                <c:pt idx="851">
                  <c:v>41025</c:v>
                </c:pt>
                <c:pt idx="852">
                  <c:v>41024</c:v>
                </c:pt>
                <c:pt idx="853">
                  <c:v>41023</c:v>
                </c:pt>
                <c:pt idx="854">
                  <c:v>41022</c:v>
                </c:pt>
                <c:pt idx="855">
                  <c:v>41019</c:v>
                </c:pt>
                <c:pt idx="856">
                  <c:v>41018</c:v>
                </c:pt>
                <c:pt idx="857">
                  <c:v>41017</c:v>
                </c:pt>
                <c:pt idx="858">
                  <c:v>41016</c:v>
                </c:pt>
                <c:pt idx="859">
                  <c:v>41015</c:v>
                </c:pt>
                <c:pt idx="860">
                  <c:v>41012</c:v>
                </c:pt>
                <c:pt idx="861">
                  <c:v>41011</c:v>
                </c:pt>
                <c:pt idx="862">
                  <c:v>41010</c:v>
                </c:pt>
                <c:pt idx="863">
                  <c:v>41009</c:v>
                </c:pt>
                <c:pt idx="864">
                  <c:v>41008</c:v>
                </c:pt>
                <c:pt idx="865">
                  <c:v>41005</c:v>
                </c:pt>
                <c:pt idx="866">
                  <c:v>41004</c:v>
                </c:pt>
                <c:pt idx="867">
                  <c:v>41003</c:v>
                </c:pt>
                <c:pt idx="868">
                  <c:v>41002</c:v>
                </c:pt>
                <c:pt idx="869">
                  <c:v>41001</c:v>
                </c:pt>
                <c:pt idx="870">
                  <c:v>40998</c:v>
                </c:pt>
                <c:pt idx="871">
                  <c:v>40997</c:v>
                </c:pt>
                <c:pt idx="872">
                  <c:v>40996</c:v>
                </c:pt>
                <c:pt idx="873">
                  <c:v>40995</c:v>
                </c:pt>
                <c:pt idx="874">
                  <c:v>40994</c:v>
                </c:pt>
                <c:pt idx="875">
                  <c:v>40991</c:v>
                </c:pt>
                <c:pt idx="876">
                  <c:v>40990</c:v>
                </c:pt>
                <c:pt idx="877">
                  <c:v>40989</c:v>
                </c:pt>
                <c:pt idx="878">
                  <c:v>40988</c:v>
                </c:pt>
                <c:pt idx="879">
                  <c:v>40987</c:v>
                </c:pt>
                <c:pt idx="880">
                  <c:v>40984</c:v>
                </c:pt>
                <c:pt idx="881">
                  <c:v>40983</c:v>
                </c:pt>
                <c:pt idx="882">
                  <c:v>40982</c:v>
                </c:pt>
                <c:pt idx="883">
                  <c:v>40981</c:v>
                </c:pt>
                <c:pt idx="884">
                  <c:v>40980</c:v>
                </c:pt>
                <c:pt idx="885">
                  <c:v>40979</c:v>
                </c:pt>
                <c:pt idx="886">
                  <c:v>40975</c:v>
                </c:pt>
                <c:pt idx="887">
                  <c:v>40974</c:v>
                </c:pt>
                <c:pt idx="888">
                  <c:v>40973</c:v>
                </c:pt>
                <c:pt idx="889">
                  <c:v>40971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40565</c:v>
                </c:pt>
                <c:pt idx="1168">
                  <c:v>40564</c:v>
                </c:pt>
                <c:pt idx="1169">
                  <c:v>40563</c:v>
                </c:pt>
                <c:pt idx="1170">
                  <c:v>40562</c:v>
                </c:pt>
                <c:pt idx="1171">
                  <c:v>40561</c:v>
                </c:pt>
                <c:pt idx="1172">
                  <c:v>40560</c:v>
                </c:pt>
                <c:pt idx="1173">
                  <c:v>40557</c:v>
                </c:pt>
                <c:pt idx="1174">
                  <c:v>40556</c:v>
                </c:pt>
                <c:pt idx="1175">
                  <c:v>40555</c:v>
                </c:pt>
                <c:pt idx="1176">
                  <c:v>40554</c:v>
                </c:pt>
                <c:pt idx="1177">
                  <c:v>40543</c:v>
                </c:pt>
                <c:pt idx="1178">
                  <c:v>40542</c:v>
                </c:pt>
                <c:pt idx="1179">
                  <c:v>40541</c:v>
                </c:pt>
                <c:pt idx="1180">
                  <c:v>40540</c:v>
                </c:pt>
                <c:pt idx="1181">
                  <c:v>40539</c:v>
                </c:pt>
                <c:pt idx="1182">
                  <c:v>40536</c:v>
                </c:pt>
                <c:pt idx="1183">
                  <c:v>40535</c:v>
                </c:pt>
                <c:pt idx="1184">
                  <c:v>40534</c:v>
                </c:pt>
                <c:pt idx="1185">
                  <c:v>40533</c:v>
                </c:pt>
                <c:pt idx="1186">
                  <c:v>40532</c:v>
                </c:pt>
                <c:pt idx="1187">
                  <c:v>40529</c:v>
                </c:pt>
                <c:pt idx="1188">
                  <c:v>40528</c:v>
                </c:pt>
                <c:pt idx="1189">
                  <c:v>40527</c:v>
                </c:pt>
                <c:pt idx="1190">
                  <c:v>40526</c:v>
                </c:pt>
                <c:pt idx="1191">
                  <c:v>40525</c:v>
                </c:pt>
                <c:pt idx="1192">
                  <c:v>40522</c:v>
                </c:pt>
                <c:pt idx="1193">
                  <c:v>40521</c:v>
                </c:pt>
                <c:pt idx="1194">
                  <c:v>40520</c:v>
                </c:pt>
                <c:pt idx="1195">
                  <c:v>40519</c:v>
                </c:pt>
                <c:pt idx="1196">
                  <c:v>40518</c:v>
                </c:pt>
                <c:pt idx="1197">
                  <c:v>40515</c:v>
                </c:pt>
                <c:pt idx="1198">
                  <c:v>40514</c:v>
                </c:pt>
                <c:pt idx="1199">
                  <c:v>40513</c:v>
                </c:pt>
                <c:pt idx="1200">
                  <c:v>40512</c:v>
                </c:pt>
                <c:pt idx="1201">
                  <c:v>40511</c:v>
                </c:pt>
                <c:pt idx="1202">
                  <c:v>40508</c:v>
                </c:pt>
                <c:pt idx="1203">
                  <c:v>40507</c:v>
                </c:pt>
                <c:pt idx="1204">
                  <c:v>40506</c:v>
                </c:pt>
                <c:pt idx="1205">
                  <c:v>40505</c:v>
                </c:pt>
                <c:pt idx="1206">
                  <c:v>40504</c:v>
                </c:pt>
                <c:pt idx="1207">
                  <c:v>40501</c:v>
                </c:pt>
                <c:pt idx="1208">
                  <c:v>40500</c:v>
                </c:pt>
                <c:pt idx="1209">
                  <c:v>40499</c:v>
                </c:pt>
                <c:pt idx="1210">
                  <c:v>40498</c:v>
                </c:pt>
                <c:pt idx="1211">
                  <c:v>40497</c:v>
                </c:pt>
                <c:pt idx="1212">
                  <c:v>40495</c:v>
                </c:pt>
                <c:pt idx="1213">
                  <c:v>40494</c:v>
                </c:pt>
                <c:pt idx="1214">
                  <c:v>40493</c:v>
                </c:pt>
                <c:pt idx="1215">
                  <c:v>40492</c:v>
                </c:pt>
                <c:pt idx="1216">
                  <c:v>40491</c:v>
                </c:pt>
                <c:pt idx="1217">
                  <c:v>40490</c:v>
                </c:pt>
                <c:pt idx="1218">
                  <c:v>40485</c:v>
                </c:pt>
                <c:pt idx="1219">
                  <c:v>40484</c:v>
                </c:pt>
                <c:pt idx="1220">
                  <c:v>40483</c:v>
                </c:pt>
                <c:pt idx="1221">
                  <c:v>40480</c:v>
                </c:pt>
                <c:pt idx="1222">
                  <c:v>40479</c:v>
                </c:pt>
                <c:pt idx="1223">
                  <c:v>40478</c:v>
                </c:pt>
                <c:pt idx="1224">
                  <c:v>40477</c:v>
                </c:pt>
                <c:pt idx="1225">
                  <c:v>40476</c:v>
                </c:pt>
                <c:pt idx="1226">
                  <c:v>40473</c:v>
                </c:pt>
                <c:pt idx="1227">
                  <c:v>40472</c:v>
                </c:pt>
                <c:pt idx="1228">
                  <c:v>40471</c:v>
                </c:pt>
                <c:pt idx="1229">
                  <c:v>40470</c:v>
                </c:pt>
                <c:pt idx="1230">
                  <c:v>40469</c:v>
                </c:pt>
                <c:pt idx="1231">
                  <c:v>40466</c:v>
                </c:pt>
                <c:pt idx="1232">
                  <c:v>40465</c:v>
                </c:pt>
                <c:pt idx="1233">
                  <c:v>40464</c:v>
                </c:pt>
                <c:pt idx="1234">
                  <c:v>40463</c:v>
                </c:pt>
                <c:pt idx="1235">
                  <c:v>40462</c:v>
                </c:pt>
                <c:pt idx="1236">
                  <c:v>40459</c:v>
                </c:pt>
                <c:pt idx="1237">
                  <c:v>40458</c:v>
                </c:pt>
                <c:pt idx="1238">
                  <c:v>40457</c:v>
                </c:pt>
                <c:pt idx="1239">
                  <c:v>40456</c:v>
                </c:pt>
                <c:pt idx="1240">
                  <c:v>40455</c:v>
                </c:pt>
                <c:pt idx="1241">
                  <c:v>40452</c:v>
                </c:pt>
                <c:pt idx="1242">
                  <c:v>40451</c:v>
                </c:pt>
                <c:pt idx="1243">
                  <c:v>40450</c:v>
                </c:pt>
                <c:pt idx="1244">
                  <c:v>40449</c:v>
                </c:pt>
                <c:pt idx="1245">
                  <c:v>40448</c:v>
                </c:pt>
                <c:pt idx="1246">
                  <c:v>40445</c:v>
                </c:pt>
                <c:pt idx="1247">
                  <c:v>40444</c:v>
                </c:pt>
                <c:pt idx="1248">
                  <c:v>40443</c:v>
                </c:pt>
                <c:pt idx="1249">
                  <c:v>40442</c:v>
                </c:pt>
                <c:pt idx="1250">
                  <c:v>40441</c:v>
                </c:pt>
                <c:pt idx="1251">
                  <c:v>40438</c:v>
                </c:pt>
                <c:pt idx="1252">
                  <c:v>40437</c:v>
                </c:pt>
                <c:pt idx="1253">
                  <c:v>40436</c:v>
                </c:pt>
                <c:pt idx="1254">
                  <c:v>40435</c:v>
                </c:pt>
                <c:pt idx="1255">
                  <c:v>40434</c:v>
                </c:pt>
                <c:pt idx="1256">
                  <c:v>40431</c:v>
                </c:pt>
                <c:pt idx="1257">
                  <c:v>40430</c:v>
                </c:pt>
                <c:pt idx="1258">
                  <c:v>40429</c:v>
                </c:pt>
                <c:pt idx="1259">
                  <c:v>40428</c:v>
                </c:pt>
                <c:pt idx="1260">
                  <c:v>40427</c:v>
                </c:pt>
                <c:pt idx="1261">
                  <c:v>40424</c:v>
                </c:pt>
                <c:pt idx="1262">
                  <c:v>40423</c:v>
                </c:pt>
                <c:pt idx="1263">
                  <c:v>40422</c:v>
                </c:pt>
                <c:pt idx="1264">
                  <c:v>40421</c:v>
                </c:pt>
                <c:pt idx="1265">
                  <c:v>40420</c:v>
                </c:pt>
                <c:pt idx="1266">
                  <c:v>40417</c:v>
                </c:pt>
                <c:pt idx="1267">
                  <c:v>40416</c:v>
                </c:pt>
                <c:pt idx="1268">
                  <c:v>40415</c:v>
                </c:pt>
                <c:pt idx="1269">
                  <c:v>40414</c:v>
                </c:pt>
                <c:pt idx="1270">
                  <c:v>40413</c:v>
                </c:pt>
                <c:pt idx="1271">
                  <c:v>40410</c:v>
                </c:pt>
                <c:pt idx="1272">
                  <c:v>40409</c:v>
                </c:pt>
                <c:pt idx="1273">
                  <c:v>40408</c:v>
                </c:pt>
                <c:pt idx="1274">
                  <c:v>40407</c:v>
                </c:pt>
                <c:pt idx="1275">
                  <c:v>40406</c:v>
                </c:pt>
                <c:pt idx="1276">
                  <c:v>40403</c:v>
                </c:pt>
                <c:pt idx="1277">
                  <c:v>40402</c:v>
                </c:pt>
                <c:pt idx="1278">
                  <c:v>40401</c:v>
                </c:pt>
                <c:pt idx="1279">
                  <c:v>40400</c:v>
                </c:pt>
                <c:pt idx="1280">
                  <c:v>40399</c:v>
                </c:pt>
                <c:pt idx="1281">
                  <c:v>40396</c:v>
                </c:pt>
                <c:pt idx="1282">
                  <c:v>40395</c:v>
                </c:pt>
                <c:pt idx="1283">
                  <c:v>40394</c:v>
                </c:pt>
                <c:pt idx="1284">
                  <c:v>40393</c:v>
                </c:pt>
                <c:pt idx="1285">
                  <c:v>40392</c:v>
                </c:pt>
                <c:pt idx="1286">
                  <c:v>40389</c:v>
                </c:pt>
                <c:pt idx="1287">
                  <c:v>40388</c:v>
                </c:pt>
                <c:pt idx="1288">
                  <c:v>40387</c:v>
                </c:pt>
                <c:pt idx="1289">
                  <c:v>40386</c:v>
                </c:pt>
                <c:pt idx="1290">
                  <c:v>40385</c:v>
                </c:pt>
                <c:pt idx="1291">
                  <c:v>40382</c:v>
                </c:pt>
                <c:pt idx="1292">
                  <c:v>40381</c:v>
                </c:pt>
                <c:pt idx="1293">
                  <c:v>40380</c:v>
                </c:pt>
                <c:pt idx="1294">
                  <c:v>40379</c:v>
                </c:pt>
                <c:pt idx="1295">
                  <c:v>40378</c:v>
                </c:pt>
                <c:pt idx="1296">
                  <c:v>40375</c:v>
                </c:pt>
                <c:pt idx="1297">
                  <c:v>40374</c:v>
                </c:pt>
                <c:pt idx="1298">
                  <c:v>40373</c:v>
                </c:pt>
                <c:pt idx="1299">
                  <c:v>40372</c:v>
                </c:pt>
                <c:pt idx="1300">
                  <c:v>40371</c:v>
                </c:pt>
                <c:pt idx="1301">
                  <c:v>40368</c:v>
                </c:pt>
                <c:pt idx="1302">
                  <c:v>40367</c:v>
                </c:pt>
                <c:pt idx="1303">
                  <c:v>40366</c:v>
                </c:pt>
                <c:pt idx="1304">
                  <c:v>40365</c:v>
                </c:pt>
                <c:pt idx="1305">
                  <c:v>40364</c:v>
                </c:pt>
                <c:pt idx="1306">
                  <c:v>40361</c:v>
                </c:pt>
                <c:pt idx="1307">
                  <c:v>40360</c:v>
                </c:pt>
              </c:numCache>
            </c:numRef>
          </c:cat>
          <c:val>
            <c:numRef>
              <c:f>Лист4!$B$54:$B$1361</c:f>
              <c:numCache>
                <c:formatCode>_-* #,##0_р_._-;\-* #,##0_р_._-;_-* "-"??_р_._-;_-@_-</c:formatCode>
                <c:ptCount val="1308"/>
                <c:pt idx="0">
                  <c:v>7876</c:v>
                </c:pt>
                <c:pt idx="1">
                  <c:v>5562.4</c:v>
                </c:pt>
                <c:pt idx="2">
                  <c:v>7300</c:v>
                </c:pt>
                <c:pt idx="3">
                  <c:v>6505.6</c:v>
                </c:pt>
                <c:pt idx="4">
                  <c:v>6404.8</c:v>
                </c:pt>
                <c:pt idx="5">
                  <c:v>6135.2</c:v>
                </c:pt>
                <c:pt idx="6">
                  <c:v>9786.4</c:v>
                </c:pt>
                <c:pt idx="7">
                  <c:v>8111.2</c:v>
                </c:pt>
                <c:pt idx="8">
                  <c:v>9732.7999999999975</c:v>
                </c:pt>
                <c:pt idx="9">
                  <c:v>8951.2000000000007</c:v>
                </c:pt>
                <c:pt idx="10">
                  <c:v>8817.6</c:v>
                </c:pt>
                <c:pt idx="11">
                  <c:v>7508</c:v>
                </c:pt>
                <c:pt idx="12">
                  <c:v>8616</c:v>
                </c:pt>
                <c:pt idx="13">
                  <c:v>8845.6</c:v>
                </c:pt>
                <c:pt idx="14">
                  <c:v>7246.4</c:v>
                </c:pt>
                <c:pt idx="15">
                  <c:v>9232.7999999999975</c:v>
                </c:pt>
                <c:pt idx="16">
                  <c:v>9688.7999999999975</c:v>
                </c:pt>
                <c:pt idx="17">
                  <c:v>8381.68</c:v>
                </c:pt>
                <c:pt idx="18">
                  <c:v>11847.2</c:v>
                </c:pt>
                <c:pt idx="19">
                  <c:v>11173.6</c:v>
                </c:pt>
                <c:pt idx="20">
                  <c:v>8836.7999999999975</c:v>
                </c:pt>
                <c:pt idx="21">
                  <c:v>10446.4</c:v>
                </c:pt>
                <c:pt idx="22">
                  <c:v>6238.4</c:v>
                </c:pt>
                <c:pt idx="23">
                  <c:v>6413.6</c:v>
                </c:pt>
                <c:pt idx="24">
                  <c:v>8091.2</c:v>
                </c:pt>
                <c:pt idx="25">
                  <c:v>6804.8</c:v>
                </c:pt>
                <c:pt idx="26">
                  <c:v>4831.2</c:v>
                </c:pt>
                <c:pt idx="27">
                  <c:v>7749.6</c:v>
                </c:pt>
                <c:pt idx="28">
                  <c:v>6196.8</c:v>
                </c:pt>
                <c:pt idx="29">
                  <c:v>5566.4</c:v>
                </c:pt>
                <c:pt idx="30">
                  <c:v>6884.8</c:v>
                </c:pt>
                <c:pt idx="31">
                  <c:v>7336</c:v>
                </c:pt>
                <c:pt idx="32">
                  <c:v>7899.2</c:v>
                </c:pt>
                <c:pt idx="33">
                  <c:v>7441.6</c:v>
                </c:pt>
                <c:pt idx="34">
                  <c:v>8163.2</c:v>
                </c:pt>
                <c:pt idx="35">
                  <c:v>7480</c:v>
                </c:pt>
                <c:pt idx="36">
                  <c:v>8443.2000000000007</c:v>
                </c:pt>
                <c:pt idx="37">
                  <c:v>10564.8</c:v>
                </c:pt>
                <c:pt idx="38">
                  <c:v>9497.6</c:v>
                </c:pt>
                <c:pt idx="39">
                  <c:v>9563.2000000000007</c:v>
                </c:pt>
                <c:pt idx="40">
                  <c:v>7267.2</c:v>
                </c:pt>
                <c:pt idx="41">
                  <c:v>4210.4000000000005</c:v>
                </c:pt>
                <c:pt idx="42">
                  <c:v>5063.2</c:v>
                </c:pt>
                <c:pt idx="43">
                  <c:v>6121.6</c:v>
                </c:pt>
                <c:pt idx="44">
                  <c:v>5307.2</c:v>
                </c:pt>
                <c:pt idx="45">
                  <c:v>6388</c:v>
                </c:pt>
                <c:pt idx="46">
                  <c:v>4754.88</c:v>
                </c:pt>
                <c:pt idx="47">
                  <c:v>5921.6</c:v>
                </c:pt>
                <c:pt idx="48">
                  <c:v>3628</c:v>
                </c:pt>
                <c:pt idx="49">
                  <c:v>6004.8</c:v>
                </c:pt>
                <c:pt idx="50">
                  <c:v>1804</c:v>
                </c:pt>
                <c:pt idx="51">
                  <c:v>5415.2</c:v>
                </c:pt>
                <c:pt idx="52">
                  <c:v>6299.2</c:v>
                </c:pt>
                <c:pt idx="53">
                  <c:v>4500.8</c:v>
                </c:pt>
                <c:pt idx="54">
                  <c:v>4718.4000000000005</c:v>
                </c:pt>
                <c:pt idx="55">
                  <c:v>2823.2</c:v>
                </c:pt>
                <c:pt idx="56">
                  <c:v>2372.8000000000002</c:v>
                </c:pt>
                <c:pt idx="57">
                  <c:v>3679.2</c:v>
                </c:pt>
                <c:pt idx="58">
                  <c:v>4263.2</c:v>
                </c:pt>
                <c:pt idx="59">
                  <c:v>3310.55</c:v>
                </c:pt>
                <c:pt idx="60">
                  <c:v>4372.8</c:v>
                </c:pt>
                <c:pt idx="61">
                  <c:v>3500.8</c:v>
                </c:pt>
                <c:pt idx="62">
                  <c:v>3192</c:v>
                </c:pt>
                <c:pt idx="63">
                  <c:v>996</c:v>
                </c:pt>
                <c:pt idx="64">
                  <c:v>1343.2</c:v>
                </c:pt>
                <c:pt idx="65">
                  <c:v>3171.2</c:v>
                </c:pt>
                <c:pt idx="66">
                  <c:v>3952.8</c:v>
                </c:pt>
                <c:pt idx="67">
                  <c:v>1937.6</c:v>
                </c:pt>
                <c:pt idx="68">
                  <c:v>5084</c:v>
                </c:pt>
                <c:pt idx="69">
                  <c:v>3922.4</c:v>
                </c:pt>
                <c:pt idx="70">
                  <c:v>5082.88</c:v>
                </c:pt>
                <c:pt idx="71">
                  <c:v>4968.8</c:v>
                </c:pt>
                <c:pt idx="72">
                  <c:v>5848.8</c:v>
                </c:pt>
                <c:pt idx="73">
                  <c:v>6458.4</c:v>
                </c:pt>
                <c:pt idx="74">
                  <c:v>5592</c:v>
                </c:pt>
                <c:pt idx="75">
                  <c:v>4769.92</c:v>
                </c:pt>
                <c:pt idx="76">
                  <c:v>2931.2</c:v>
                </c:pt>
                <c:pt idx="77">
                  <c:v>3781.6</c:v>
                </c:pt>
                <c:pt idx="78">
                  <c:v>4911.2</c:v>
                </c:pt>
                <c:pt idx="79">
                  <c:v>6916.8</c:v>
                </c:pt>
                <c:pt idx="80">
                  <c:v>6388.4</c:v>
                </c:pt>
                <c:pt idx="81">
                  <c:v>2548.8000000000002</c:v>
                </c:pt>
                <c:pt idx="82">
                  <c:v>5143.2</c:v>
                </c:pt>
                <c:pt idx="83">
                  <c:v>6856.8</c:v>
                </c:pt>
                <c:pt idx="84">
                  <c:v>7976.8</c:v>
                </c:pt>
                <c:pt idx="85">
                  <c:v>4993.6000000000004</c:v>
                </c:pt>
                <c:pt idx="86">
                  <c:v>6017.28</c:v>
                </c:pt>
                <c:pt idx="87">
                  <c:v>6347.2</c:v>
                </c:pt>
                <c:pt idx="88">
                  <c:v>5881.6</c:v>
                </c:pt>
                <c:pt idx="89">
                  <c:v>7521.28</c:v>
                </c:pt>
                <c:pt idx="90">
                  <c:v>7315.2</c:v>
                </c:pt>
                <c:pt idx="91">
                  <c:v>5548.8</c:v>
                </c:pt>
                <c:pt idx="92">
                  <c:v>5743.2</c:v>
                </c:pt>
                <c:pt idx="93">
                  <c:v>4495.04</c:v>
                </c:pt>
                <c:pt idx="94">
                  <c:v>6965.2</c:v>
                </c:pt>
                <c:pt idx="95">
                  <c:v>5114.4000000000005</c:v>
                </c:pt>
                <c:pt idx="96">
                  <c:v>5979.2</c:v>
                </c:pt>
                <c:pt idx="97">
                  <c:v>6130.96</c:v>
                </c:pt>
                <c:pt idx="98">
                  <c:v>7225.2</c:v>
                </c:pt>
                <c:pt idx="99">
                  <c:v>5115.68</c:v>
                </c:pt>
                <c:pt idx="100">
                  <c:v>5714.88</c:v>
                </c:pt>
                <c:pt idx="101">
                  <c:v>2709.6</c:v>
                </c:pt>
                <c:pt idx="102">
                  <c:v>5788</c:v>
                </c:pt>
                <c:pt idx="103">
                  <c:v>3934.4</c:v>
                </c:pt>
                <c:pt idx="104">
                  <c:v>6338.4</c:v>
                </c:pt>
                <c:pt idx="105">
                  <c:v>6400</c:v>
                </c:pt>
                <c:pt idx="106">
                  <c:v>4192</c:v>
                </c:pt>
                <c:pt idx="107">
                  <c:v>7306.4</c:v>
                </c:pt>
                <c:pt idx="108">
                  <c:v>4588.8</c:v>
                </c:pt>
                <c:pt idx="109">
                  <c:v>6489.6</c:v>
                </c:pt>
                <c:pt idx="110">
                  <c:v>3853.6</c:v>
                </c:pt>
                <c:pt idx="111">
                  <c:v>2988</c:v>
                </c:pt>
                <c:pt idx="112">
                  <c:v>7135.2</c:v>
                </c:pt>
                <c:pt idx="113">
                  <c:v>5560.8</c:v>
                </c:pt>
                <c:pt idx="114">
                  <c:v>3400.8</c:v>
                </c:pt>
                <c:pt idx="115">
                  <c:v>3119.2</c:v>
                </c:pt>
                <c:pt idx="116">
                  <c:v>6334.4</c:v>
                </c:pt>
                <c:pt idx="117">
                  <c:v>6102.4</c:v>
                </c:pt>
                <c:pt idx="118">
                  <c:v>6575.2</c:v>
                </c:pt>
                <c:pt idx="119">
                  <c:v>5807.2</c:v>
                </c:pt>
                <c:pt idx="120">
                  <c:v>4232</c:v>
                </c:pt>
                <c:pt idx="121">
                  <c:v>4900.8</c:v>
                </c:pt>
                <c:pt idx="122">
                  <c:v>5358.4</c:v>
                </c:pt>
                <c:pt idx="123">
                  <c:v>6215.2</c:v>
                </c:pt>
                <c:pt idx="124">
                  <c:v>6787.2</c:v>
                </c:pt>
                <c:pt idx="125">
                  <c:v>8252.7999999999975</c:v>
                </c:pt>
                <c:pt idx="126">
                  <c:v>5801.6</c:v>
                </c:pt>
                <c:pt idx="127">
                  <c:v>6113.6</c:v>
                </c:pt>
                <c:pt idx="128">
                  <c:v>5853.6</c:v>
                </c:pt>
                <c:pt idx="129">
                  <c:v>8812.7999999999975</c:v>
                </c:pt>
                <c:pt idx="130">
                  <c:v>5032</c:v>
                </c:pt>
                <c:pt idx="131">
                  <c:v>5360.8</c:v>
                </c:pt>
                <c:pt idx="132">
                  <c:v>4661</c:v>
                </c:pt>
                <c:pt idx="133">
                  <c:v>4406.4000000000005</c:v>
                </c:pt>
                <c:pt idx="134">
                  <c:v>4936</c:v>
                </c:pt>
                <c:pt idx="135">
                  <c:v>4142.4000000000005</c:v>
                </c:pt>
                <c:pt idx="136">
                  <c:v>4969.6000000000004</c:v>
                </c:pt>
                <c:pt idx="137">
                  <c:v>5239.2</c:v>
                </c:pt>
                <c:pt idx="138">
                  <c:v>4812</c:v>
                </c:pt>
                <c:pt idx="139">
                  <c:v>6283.2</c:v>
                </c:pt>
                <c:pt idx="140">
                  <c:v>5921.6</c:v>
                </c:pt>
                <c:pt idx="141">
                  <c:v>8200</c:v>
                </c:pt>
                <c:pt idx="142">
                  <c:v>6260</c:v>
                </c:pt>
                <c:pt idx="143">
                  <c:v>6396.8</c:v>
                </c:pt>
                <c:pt idx="144">
                  <c:v>4913.6000000000004</c:v>
                </c:pt>
                <c:pt idx="145">
                  <c:v>6393.6</c:v>
                </c:pt>
                <c:pt idx="146">
                  <c:v>5620.8</c:v>
                </c:pt>
                <c:pt idx="147">
                  <c:v>4864</c:v>
                </c:pt>
                <c:pt idx="148">
                  <c:v>3160</c:v>
                </c:pt>
                <c:pt idx="149">
                  <c:v>4202.4000000000005</c:v>
                </c:pt>
                <c:pt idx="150">
                  <c:v>3392.8</c:v>
                </c:pt>
                <c:pt idx="151">
                  <c:v>3171.2</c:v>
                </c:pt>
                <c:pt idx="152">
                  <c:v>3455.2</c:v>
                </c:pt>
                <c:pt idx="153">
                  <c:v>3035.2</c:v>
                </c:pt>
                <c:pt idx="154">
                  <c:v>3050.4</c:v>
                </c:pt>
                <c:pt idx="155">
                  <c:v>3958.4</c:v>
                </c:pt>
                <c:pt idx="156">
                  <c:v>5924</c:v>
                </c:pt>
                <c:pt idx="157">
                  <c:v>7672</c:v>
                </c:pt>
                <c:pt idx="158">
                  <c:v>6372.8</c:v>
                </c:pt>
                <c:pt idx="159">
                  <c:v>5365.6</c:v>
                </c:pt>
                <c:pt idx="160">
                  <c:v>5889.6</c:v>
                </c:pt>
                <c:pt idx="161">
                  <c:v>4154.4000000000005</c:v>
                </c:pt>
                <c:pt idx="162">
                  <c:v>2177.6</c:v>
                </c:pt>
                <c:pt idx="163">
                  <c:v>3038.4</c:v>
                </c:pt>
                <c:pt idx="164">
                  <c:v>3056.8900000000003</c:v>
                </c:pt>
                <c:pt idx="165">
                  <c:v>5422.4</c:v>
                </c:pt>
                <c:pt idx="166">
                  <c:v>6260</c:v>
                </c:pt>
                <c:pt idx="167">
                  <c:v>3952</c:v>
                </c:pt>
                <c:pt idx="168">
                  <c:v>3392</c:v>
                </c:pt>
                <c:pt idx="169">
                  <c:v>2740</c:v>
                </c:pt>
                <c:pt idx="170">
                  <c:v>8128</c:v>
                </c:pt>
                <c:pt idx="171">
                  <c:v>7358.4</c:v>
                </c:pt>
                <c:pt idx="172">
                  <c:v>9214.4</c:v>
                </c:pt>
                <c:pt idx="173">
                  <c:v>8921.6</c:v>
                </c:pt>
                <c:pt idx="174">
                  <c:v>6733.6</c:v>
                </c:pt>
                <c:pt idx="175">
                  <c:v>9009.6</c:v>
                </c:pt>
                <c:pt idx="176">
                  <c:v>5455.2</c:v>
                </c:pt>
                <c:pt idx="177">
                  <c:v>2399.1999999999998</c:v>
                </c:pt>
                <c:pt idx="178">
                  <c:v>3588.8</c:v>
                </c:pt>
                <c:pt idx="179">
                  <c:v>3227.2</c:v>
                </c:pt>
                <c:pt idx="180">
                  <c:v>2743.2</c:v>
                </c:pt>
                <c:pt idx="181">
                  <c:v>3780</c:v>
                </c:pt>
                <c:pt idx="182">
                  <c:v>2925.6</c:v>
                </c:pt>
                <c:pt idx="183">
                  <c:v>2445.6</c:v>
                </c:pt>
                <c:pt idx="184">
                  <c:v>1888</c:v>
                </c:pt>
                <c:pt idx="185">
                  <c:v>392.8</c:v>
                </c:pt>
                <c:pt idx="186">
                  <c:v>5160.8</c:v>
                </c:pt>
                <c:pt idx="187">
                  <c:v>8604.7999999999975</c:v>
                </c:pt>
                <c:pt idx="188">
                  <c:v>9806.4</c:v>
                </c:pt>
                <c:pt idx="189">
                  <c:v>7518.05</c:v>
                </c:pt>
                <c:pt idx="190">
                  <c:v>7060.8</c:v>
                </c:pt>
                <c:pt idx="191">
                  <c:v>2764.8</c:v>
                </c:pt>
                <c:pt idx="192">
                  <c:v>4072.59</c:v>
                </c:pt>
                <c:pt idx="193">
                  <c:v>3602.46</c:v>
                </c:pt>
                <c:pt idx="194">
                  <c:v>3904</c:v>
                </c:pt>
                <c:pt idx="195">
                  <c:v>8569.6</c:v>
                </c:pt>
                <c:pt idx="196">
                  <c:v>15109.6</c:v>
                </c:pt>
                <c:pt idx="197">
                  <c:v>16996</c:v>
                </c:pt>
                <c:pt idx="198">
                  <c:v>15620</c:v>
                </c:pt>
                <c:pt idx="199">
                  <c:v>15212</c:v>
                </c:pt>
                <c:pt idx="200">
                  <c:v>12912.8</c:v>
                </c:pt>
                <c:pt idx="201">
                  <c:v>16016</c:v>
                </c:pt>
                <c:pt idx="202">
                  <c:v>15696.8</c:v>
                </c:pt>
                <c:pt idx="203">
                  <c:v>18320.8</c:v>
                </c:pt>
                <c:pt idx="204">
                  <c:v>15791.2</c:v>
                </c:pt>
                <c:pt idx="205">
                  <c:v>20457.599999999995</c:v>
                </c:pt>
                <c:pt idx="206">
                  <c:v>23014.400000000001</c:v>
                </c:pt>
                <c:pt idx="207">
                  <c:v>22544.799999999996</c:v>
                </c:pt>
                <c:pt idx="208">
                  <c:v>26094.400000000001</c:v>
                </c:pt>
                <c:pt idx="209">
                  <c:v>17570.400000000001</c:v>
                </c:pt>
                <c:pt idx="210">
                  <c:v>15780</c:v>
                </c:pt>
                <c:pt idx="211">
                  <c:v>14924</c:v>
                </c:pt>
                <c:pt idx="212">
                  <c:v>14181.6</c:v>
                </c:pt>
                <c:pt idx="213">
                  <c:v>12812</c:v>
                </c:pt>
                <c:pt idx="214">
                  <c:v>11640</c:v>
                </c:pt>
                <c:pt idx="215">
                  <c:v>16862.400000000001</c:v>
                </c:pt>
                <c:pt idx="216">
                  <c:v>15480.8</c:v>
                </c:pt>
                <c:pt idx="217">
                  <c:v>12750.4</c:v>
                </c:pt>
                <c:pt idx="218">
                  <c:v>12185.6</c:v>
                </c:pt>
                <c:pt idx="219">
                  <c:v>11640</c:v>
                </c:pt>
                <c:pt idx="220">
                  <c:v>15348.8</c:v>
                </c:pt>
                <c:pt idx="221">
                  <c:v>16284.8</c:v>
                </c:pt>
                <c:pt idx="222">
                  <c:v>17272</c:v>
                </c:pt>
                <c:pt idx="223">
                  <c:v>14902.4</c:v>
                </c:pt>
                <c:pt idx="224">
                  <c:v>19556</c:v>
                </c:pt>
                <c:pt idx="225">
                  <c:v>31488.400000000001</c:v>
                </c:pt>
                <c:pt idx="226">
                  <c:v>21818.400000000001</c:v>
                </c:pt>
                <c:pt idx="227">
                  <c:v>16521.599999999995</c:v>
                </c:pt>
                <c:pt idx="228">
                  <c:v>14251.2</c:v>
                </c:pt>
                <c:pt idx="229">
                  <c:v>14133.6</c:v>
                </c:pt>
                <c:pt idx="230">
                  <c:v>11819.2</c:v>
                </c:pt>
                <c:pt idx="231">
                  <c:v>13976.8</c:v>
                </c:pt>
                <c:pt idx="232">
                  <c:v>12905.6</c:v>
                </c:pt>
                <c:pt idx="233">
                  <c:v>13977.6</c:v>
                </c:pt>
                <c:pt idx="234">
                  <c:v>15207.2</c:v>
                </c:pt>
                <c:pt idx="235">
                  <c:v>9406.4</c:v>
                </c:pt>
                <c:pt idx="236">
                  <c:v>10040.799999999997</c:v>
                </c:pt>
                <c:pt idx="237">
                  <c:v>16437.599999999995</c:v>
                </c:pt>
                <c:pt idx="238">
                  <c:v>12220</c:v>
                </c:pt>
                <c:pt idx="239">
                  <c:v>11176</c:v>
                </c:pt>
                <c:pt idx="240">
                  <c:v>13322.4</c:v>
                </c:pt>
                <c:pt idx="241">
                  <c:v>6448.8</c:v>
                </c:pt>
                <c:pt idx="242">
                  <c:v>7095.2</c:v>
                </c:pt>
                <c:pt idx="243">
                  <c:v>9344</c:v>
                </c:pt>
                <c:pt idx="244">
                  <c:v>9284</c:v>
                </c:pt>
                <c:pt idx="245">
                  <c:v>8721.6</c:v>
                </c:pt>
                <c:pt idx="246">
                  <c:v>10174.4</c:v>
                </c:pt>
                <c:pt idx="247">
                  <c:v>9254.4</c:v>
                </c:pt>
                <c:pt idx="248">
                  <c:v>15070.4</c:v>
                </c:pt>
                <c:pt idx="249">
                  <c:v>18470.400000000001</c:v>
                </c:pt>
                <c:pt idx="250">
                  <c:v>17088.8</c:v>
                </c:pt>
                <c:pt idx="251">
                  <c:v>10386.4</c:v>
                </c:pt>
                <c:pt idx="252">
                  <c:v>13047.2</c:v>
                </c:pt>
                <c:pt idx="253">
                  <c:v>22244.799999999996</c:v>
                </c:pt>
                <c:pt idx="254">
                  <c:v>20337.599999999995</c:v>
                </c:pt>
                <c:pt idx="255">
                  <c:v>13755.2</c:v>
                </c:pt>
                <c:pt idx="256">
                  <c:v>13548</c:v>
                </c:pt>
                <c:pt idx="257">
                  <c:v>9225.6</c:v>
                </c:pt>
                <c:pt idx="258">
                  <c:v>10993.6</c:v>
                </c:pt>
                <c:pt idx="259">
                  <c:v>10546.4</c:v>
                </c:pt>
                <c:pt idx="260">
                  <c:v>12640</c:v>
                </c:pt>
                <c:pt idx="261">
                  <c:v>14012</c:v>
                </c:pt>
                <c:pt idx="262">
                  <c:v>11606.4</c:v>
                </c:pt>
                <c:pt idx="263">
                  <c:v>7966.4</c:v>
                </c:pt>
                <c:pt idx="264">
                  <c:v>10232.799999999997</c:v>
                </c:pt>
                <c:pt idx="265">
                  <c:v>7388</c:v>
                </c:pt>
                <c:pt idx="266">
                  <c:v>10987.2</c:v>
                </c:pt>
                <c:pt idx="267">
                  <c:v>12761.6</c:v>
                </c:pt>
                <c:pt idx="268">
                  <c:v>10052.799999999997</c:v>
                </c:pt>
                <c:pt idx="269">
                  <c:v>12022.4</c:v>
                </c:pt>
                <c:pt idx="270">
                  <c:v>19771.2</c:v>
                </c:pt>
                <c:pt idx="271">
                  <c:v>17816.8</c:v>
                </c:pt>
                <c:pt idx="272">
                  <c:v>19041.599999999995</c:v>
                </c:pt>
                <c:pt idx="273">
                  <c:v>12451.2</c:v>
                </c:pt>
                <c:pt idx="274">
                  <c:v>14195.2</c:v>
                </c:pt>
                <c:pt idx="275">
                  <c:v>13392.8</c:v>
                </c:pt>
                <c:pt idx="276">
                  <c:v>14236</c:v>
                </c:pt>
                <c:pt idx="277">
                  <c:v>15438</c:v>
                </c:pt>
                <c:pt idx="278">
                  <c:v>12188</c:v>
                </c:pt>
                <c:pt idx="279">
                  <c:v>12440</c:v>
                </c:pt>
                <c:pt idx="280">
                  <c:v>9662.4</c:v>
                </c:pt>
                <c:pt idx="281">
                  <c:v>10948</c:v>
                </c:pt>
                <c:pt idx="282">
                  <c:v>11589.6</c:v>
                </c:pt>
                <c:pt idx="283">
                  <c:v>11120</c:v>
                </c:pt>
                <c:pt idx="284">
                  <c:v>9172</c:v>
                </c:pt>
                <c:pt idx="285">
                  <c:v>12480</c:v>
                </c:pt>
                <c:pt idx="286">
                  <c:v>10505.6</c:v>
                </c:pt>
                <c:pt idx="287">
                  <c:v>10453.6</c:v>
                </c:pt>
                <c:pt idx="288">
                  <c:v>10305.6</c:v>
                </c:pt>
                <c:pt idx="289">
                  <c:v>12237.6</c:v>
                </c:pt>
                <c:pt idx="290">
                  <c:v>11841.6</c:v>
                </c:pt>
                <c:pt idx="291">
                  <c:v>23922.400000000001</c:v>
                </c:pt>
                <c:pt idx="292">
                  <c:v>15152</c:v>
                </c:pt>
                <c:pt idx="293">
                  <c:v>16843.2</c:v>
                </c:pt>
                <c:pt idx="294">
                  <c:v>15112</c:v>
                </c:pt>
                <c:pt idx="295">
                  <c:v>14652</c:v>
                </c:pt>
                <c:pt idx="296">
                  <c:v>10684</c:v>
                </c:pt>
                <c:pt idx="297">
                  <c:v>12652</c:v>
                </c:pt>
                <c:pt idx="298">
                  <c:v>10768</c:v>
                </c:pt>
                <c:pt idx="299">
                  <c:v>12024</c:v>
                </c:pt>
                <c:pt idx="300">
                  <c:v>9068</c:v>
                </c:pt>
                <c:pt idx="301">
                  <c:v>10868.8</c:v>
                </c:pt>
                <c:pt idx="302">
                  <c:v>9646.4</c:v>
                </c:pt>
                <c:pt idx="303">
                  <c:v>8224</c:v>
                </c:pt>
                <c:pt idx="304">
                  <c:v>9214.4</c:v>
                </c:pt>
                <c:pt idx="305">
                  <c:v>12918.4</c:v>
                </c:pt>
                <c:pt idx="306">
                  <c:v>13926.4</c:v>
                </c:pt>
                <c:pt idx="307">
                  <c:v>11050.4</c:v>
                </c:pt>
                <c:pt idx="308">
                  <c:v>11500</c:v>
                </c:pt>
                <c:pt idx="309">
                  <c:v>15228.8</c:v>
                </c:pt>
                <c:pt idx="310">
                  <c:v>13332.8</c:v>
                </c:pt>
                <c:pt idx="311">
                  <c:v>8804.7999999999975</c:v>
                </c:pt>
                <c:pt idx="312">
                  <c:v>9171.2000000000007</c:v>
                </c:pt>
                <c:pt idx="313">
                  <c:v>11482.4</c:v>
                </c:pt>
                <c:pt idx="314">
                  <c:v>18932.400000000001</c:v>
                </c:pt>
                <c:pt idx="315">
                  <c:v>11298.4</c:v>
                </c:pt>
                <c:pt idx="316">
                  <c:v>9115.2000000000007</c:v>
                </c:pt>
                <c:pt idx="317">
                  <c:v>14720</c:v>
                </c:pt>
                <c:pt idx="318">
                  <c:v>14196</c:v>
                </c:pt>
                <c:pt idx="319">
                  <c:v>14903.2</c:v>
                </c:pt>
                <c:pt idx="320">
                  <c:v>12571.2</c:v>
                </c:pt>
                <c:pt idx="321">
                  <c:v>8756.7999999999975</c:v>
                </c:pt>
                <c:pt idx="322">
                  <c:v>6194.4</c:v>
                </c:pt>
                <c:pt idx="323">
                  <c:v>7358.4</c:v>
                </c:pt>
                <c:pt idx="324">
                  <c:v>12615.2</c:v>
                </c:pt>
                <c:pt idx="325">
                  <c:v>13951.2</c:v>
                </c:pt>
                <c:pt idx="326">
                  <c:v>12585.6</c:v>
                </c:pt>
                <c:pt idx="327">
                  <c:v>5450.4</c:v>
                </c:pt>
                <c:pt idx="328">
                  <c:v>6438.4</c:v>
                </c:pt>
                <c:pt idx="329">
                  <c:v>12111.2</c:v>
                </c:pt>
                <c:pt idx="330">
                  <c:v>12208</c:v>
                </c:pt>
                <c:pt idx="331">
                  <c:v>12454.4</c:v>
                </c:pt>
                <c:pt idx="332">
                  <c:v>14974.4</c:v>
                </c:pt>
                <c:pt idx="333">
                  <c:v>20230.400000000001</c:v>
                </c:pt>
                <c:pt idx="334">
                  <c:v>18805.599999999995</c:v>
                </c:pt>
                <c:pt idx="335">
                  <c:v>19472</c:v>
                </c:pt>
                <c:pt idx="336">
                  <c:v>19228</c:v>
                </c:pt>
                <c:pt idx="337">
                  <c:v>18808.8</c:v>
                </c:pt>
                <c:pt idx="338">
                  <c:v>15149.6</c:v>
                </c:pt>
                <c:pt idx="339">
                  <c:v>13874.4</c:v>
                </c:pt>
                <c:pt idx="340">
                  <c:v>12680</c:v>
                </c:pt>
                <c:pt idx="341">
                  <c:v>13604.8</c:v>
                </c:pt>
                <c:pt idx="342">
                  <c:v>15261.6</c:v>
                </c:pt>
                <c:pt idx="343">
                  <c:v>12873.6</c:v>
                </c:pt>
                <c:pt idx="344">
                  <c:v>13907.2</c:v>
                </c:pt>
                <c:pt idx="345">
                  <c:v>14955.2</c:v>
                </c:pt>
                <c:pt idx="346">
                  <c:v>17126.400000000001</c:v>
                </c:pt>
                <c:pt idx="347">
                  <c:v>14928.4</c:v>
                </c:pt>
                <c:pt idx="348">
                  <c:v>11266.4</c:v>
                </c:pt>
                <c:pt idx="349">
                  <c:v>15223.2</c:v>
                </c:pt>
                <c:pt idx="350">
                  <c:v>8587.2000000000007</c:v>
                </c:pt>
                <c:pt idx="351">
                  <c:v>9496</c:v>
                </c:pt>
                <c:pt idx="352">
                  <c:v>11591.2</c:v>
                </c:pt>
                <c:pt idx="353">
                  <c:v>12028.8</c:v>
                </c:pt>
                <c:pt idx="354">
                  <c:v>14400</c:v>
                </c:pt>
                <c:pt idx="355">
                  <c:v>7970.4</c:v>
                </c:pt>
                <c:pt idx="356">
                  <c:v>13239.6</c:v>
                </c:pt>
                <c:pt idx="357">
                  <c:v>12302.8</c:v>
                </c:pt>
                <c:pt idx="358">
                  <c:v>16614.400000000001</c:v>
                </c:pt>
                <c:pt idx="359">
                  <c:v>13717.6</c:v>
                </c:pt>
                <c:pt idx="360">
                  <c:v>12324</c:v>
                </c:pt>
                <c:pt idx="361">
                  <c:v>15052.8</c:v>
                </c:pt>
                <c:pt idx="362">
                  <c:v>16769.599999999995</c:v>
                </c:pt>
                <c:pt idx="363">
                  <c:v>12088.8</c:v>
                </c:pt>
                <c:pt idx="364">
                  <c:v>13856.8</c:v>
                </c:pt>
                <c:pt idx="365">
                  <c:v>7620.8</c:v>
                </c:pt>
                <c:pt idx="366">
                  <c:v>8572.7999999999975</c:v>
                </c:pt>
                <c:pt idx="367">
                  <c:v>14136</c:v>
                </c:pt>
                <c:pt idx="368">
                  <c:v>13616.8</c:v>
                </c:pt>
                <c:pt idx="369">
                  <c:v>12484.8</c:v>
                </c:pt>
                <c:pt idx="370">
                  <c:v>15540.8</c:v>
                </c:pt>
                <c:pt idx="371">
                  <c:v>11080.8</c:v>
                </c:pt>
                <c:pt idx="372">
                  <c:v>10188.799999999997</c:v>
                </c:pt>
                <c:pt idx="373">
                  <c:v>11256</c:v>
                </c:pt>
                <c:pt idx="374">
                  <c:v>15077.6</c:v>
                </c:pt>
                <c:pt idx="375">
                  <c:v>2096</c:v>
                </c:pt>
                <c:pt idx="376">
                  <c:v>8892.7999999999975</c:v>
                </c:pt>
                <c:pt idx="377">
                  <c:v>12005.2</c:v>
                </c:pt>
                <c:pt idx="378">
                  <c:v>8183.2</c:v>
                </c:pt>
                <c:pt idx="379">
                  <c:v>14480.8</c:v>
                </c:pt>
                <c:pt idx="380">
                  <c:v>9912</c:v>
                </c:pt>
                <c:pt idx="381">
                  <c:v>12595.2</c:v>
                </c:pt>
                <c:pt idx="382">
                  <c:v>11673.6</c:v>
                </c:pt>
                <c:pt idx="383">
                  <c:v>14997.6</c:v>
                </c:pt>
                <c:pt idx="384">
                  <c:v>14140</c:v>
                </c:pt>
                <c:pt idx="385">
                  <c:v>11911.2</c:v>
                </c:pt>
                <c:pt idx="386">
                  <c:v>11288</c:v>
                </c:pt>
                <c:pt idx="387">
                  <c:v>10132</c:v>
                </c:pt>
                <c:pt idx="388">
                  <c:v>9956</c:v>
                </c:pt>
                <c:pt idx="389">
                  <c:v>10296</c:v>
                </c:pt>
                <c:pt idx="390">
                  <c:v>13058.4</c:v>
                </c:pt>
                <c:pt idx="391">
                  <c:v>10236</c:v>
                </c:pt>
                <c:pt idx="392">
                  <c:v>10180</c:v>
                </c:pt>
                <c:pt idx="393">
                  <c:v>14040</c:v>
                </c:pt>
                <c:pt idx="394">
                  <c:v>9668</c:v>
                </c:pt>
                <c:pt idx="395">
                  <c:v>10816</c:v>
                </c:pt>
                <c:pt idx="396">
                  <c:v>7208</c:v>
                </c:pt>
                <c:pt idx="397">
                  <c:v>8480</c:v>
                </c:pt>
                <c:pt idx="398">
                  <c:v>10250.4</c:v>
                </c:pt>
                <c:pt idx="399">
                  <c:v>8772</c:v>
                </c:pt>
                <c:pt idx="400">
                  <c:v>8314.4</c:v>
                </c:pt>
                <c:pt idx="401">
                  <c:v>7699.2</c:v>
                </c:pt>
                <c:pt idx="402">
                  <c:v>6799.2</c:v>
                </c:pt>
                <c:pt idx="403">
                  <c:v>7551.2</c:v>
                </c:pt>
                <c:pt idx="404">
                  <c:v>6188</c:v>
                </c:pt>
                <c:pt idx="405">
                  <c:v>9100</c:v>
                </c:pt>
                <c:pt idx="406">
                  <c:v>10300</c:v>
                </c:pt>
                <c:pt idx="407">
                  <c:v>8698.4</c:v>
                </c:pt>
                <c:pt idx="408">
                  <c:v>14068</c:v>
                </c:pt>
                <c:pt idx="409">
                  <c:v>10772.8</c:v>
                </c:pt>
                <c:pt idx="410">
                  <c:v>12474.4</c:v>
                </c:pt>
                <c:pt idx="411">
                  <c:v>13808</c:v>
                </c:pt>
                <c:pt idx="412">
                  <c:v>11675.2</c:v>
                </c:pt>
                <c:pt idx="413">
                  <c:v>14708</c:v>
                </c:pt>
                <c:pt idx="414">
                  <c:v>13879.2</c:v>
                </c:pt>
                <c:pt idx="415">
                  <c:v>11709.6</c:v>
                </c:pt>
                <c:pt idx="416">
                  <c:v>13624</c:v>
                </c:pt>
                <c:pt idx="417">
                  <c:v>12292</c:v>
                </c:pt>
                <c:pt idx="418">
                  <c:v>14068</c:v>
                </c:pt>
                <c:pt idx="419">
                  <c:v>7940</c:v>
                </c:pt>
                <c:pt idx="420">
                  <c:v>8504</c:v>
                </c:pt>
                <c:pt idx="421">
                  <c:v>6284</c:v>
                </c:pt>
                <c:pt idx="422">
                  <c:v>10783.2</c:v>
                </c:pt>
                <c:pt idx="423">
                  <c:v>16548</c:v>
                </c:pt>
                <c:pt idx="424">
                  <c:v>9316</c:v>
                </c:pt>
                <c:pt idx="425">
                  <c:v>8176</c:v>
                </c:pt>
                <c:pt idx="426">
                  <c:v>14758.4</c:v>
                </c:pt>
                <c:pt idx="427">
                  <c:v>14519.2</c:v>
                </c:pt>
                <c:pt idx="428">
                  <c:v>15474</c:v>
                </c:pt>
                <c:pt idx="429">
                  <c:v>23860.400000000001</c:v>
                </c:pt>
                <c:pt idx="430">
                  <c:v>25282.400000000001</c:v>
                </c:pt>
                <c:pt idx="431">
                  <c:v>8100</c:v>
                </c:pt>
                <c:pt idx="432">
                  <c:v>3794</c:v>
                </c:pt>
                <c:pt idx="433">
                  <c:v>7302.4</c:v>
                </c:pt>
                <c:pt idx="434">
                  <c:v>9002.4</c:v>
                </c:pt>
                <c:pt idx="435">
                  <c:v>15367.2</c:v>
                </c:pt>
                <c:pt idx="436">
                  <c:v>13083.2</c:v>
                </c:pt>
                <c:pt idx="437">
                  <c:v>9275.31</c:v>
                </c:pt>
                <c:pt idx="438">
                  <c:v>10996.8</c:v>
                </c:pt>
                <c:pt idx="439">
                  <c:v>13502.4</c:v>
                </c:pt>
                <c:pt idx="440">
                  <c:v>14223.2</c:v>
                </c:pt>
                <c:pt idx="441">
                  <c:v>10908.8</c:v>
                </c:pt>
                <c:pt idx="442">
                  <c:v>11312.8</c:v>
                </c:pt>
                <c:pt idx="443">
                  <c:v>11775.2</c:v>
                </c:pt>
                <c:pt idx="444">
                  <c:v>13720.8</c:v>
                </c:pt>
                <c:pt idx="445">
                  <c:v>13496.8</c:v>
                </c:pt>
                <c:pt idx="446">
                  <c:v>13424.8</c:v>
                </c:pt>
                <c:pt idx="447">
                  <c:v>13634.4</c:v>
                </c:pt>
                <c:pt idx="448">
                  <c:v>17495.2</c:v>
                </c:pt>
                <c:pt idx="449">
                  <c:v>15775.2</c:v>
                </c:pt>
                <c:pt idx="450">
                  <c:v>17744.8</c:v>
                </c:pt>
                <c:pt idx="451">
                  <c:v>16391.2</c:v>
                </c:pt>
                <c:pt idx="452">
                  <c:v>15128</c:v>
                </c:pt>
                <c:pt idx="453">
                  <c:v>16243.2</c:v>
                </c:pt>
                <c:pt idx="454">
                  <c:v>15813.6</c:v>
                </c:pt>
                <c:pt idx="455">
                  <c:v>13103.2</c:v>
                </c:pt>
                <c:pt idx="456">
                  <c:v>14446.4</c:v>
                </c:pt>
                <c:pt idx="457">
                  <c:v>12320.8</c:v>
                </c:pt>
                <c:pt idx="458">
                  <c:v>11958.4</c:v>
                </c:pt>
                <c:pt idx="459">
                  <c:v>13351.2</c:v>
                </c:pt>
                <c:pt idx="460">
                  <c:v>11147.2</c:v>
                </c:pt>
                <c:pt idx="461">
                  <c:v>13468</c:v>
                </c:pt>
                <c:pt idx="462">
                  <c:v>8976</c:v>
                </c:pt>
                <c:pt idx="463">
                  <c:v>12667.6</c:v>
                </c:pt>
                <c:pt idx="464">
                  <c:v>11242.8</c:v>
                </c:pt>
                <c:pt idx="465">
                  <c:v>11047.6</c:v>
                </c:pt>
                <c:pt idx="466">
                  <c:v>8980.7999999999975</c:v>
                </c:pt>
                <c:pt idx="467">
                  <c:v>9478.4</c:v>
                </c:pt>
                <c:pt idx="468">
                  <c:v>8174</c:v>
                </c:pt>
                <c:pt idx="469">
                  <c:v>10312.799999999997</c:v>
                </c:pt>
                <c:pt idx="470">
                  <c:v>8249.6</c:v>
                </c:pt>
                <c:pt idx="471">
                  <c:v>12270.4</c:v>
                </c:pt>
                <c:pt idx="472">
                  <c:v>8177.6</c:v>
                </c:pt>
                <c:pt idx="473">
                  <c:v>12850.4</c:v>
                </c:pt>
                <c:pt idx="474">
                  <c:v>14098.4</c:v>
                </c:pt>
                <c:pt idx="475">
                  <c:v>14423.6</c:v>
                </c:pt>
                <c:pt idx="476">
                  <c:v>13948</c:v>
                </c:pt>
                <c:pt idx="477">
                  <c:v>10498.4</c:v>
                </c:pt>
                <c:pt idx="478">
                  <c:v>9055.6</c:v>
                </c:pt>
                <c:pt idx="479">
                  <c:v>12580.4</c:v>
                </c:pt>
                <c:pt idx="480">
                  <c:v>13476.8</c:v>
                </c:pt>
                <c:pt idx="481">
                  <c:v>11204.8</c:v>
                </c:pt>
                <c:pt idx="482">
                  <c:v>8128.8</c:v>
                </c:pt>
                <c:pt idx="483">
                  <c:v>9620.7999999999975</c:v>
                </c:pt>
                <c:pt idx="484">
                  <c:v>8720</c:v>
                </c:pt>
                <c:pt idx="485">
                  <c:v>9995.2000000000007</c:v>
                </c:pt>
                <c:pt idx="486">
                  <c:v>12243.2</c:v>
                </c:pt>
                <c:pt idx="487">
                  <c:v>7640</c:v>
                </c:pt>
                <c:pt idx="488">
                  <c:v>10020</c:v>
                </c:pt>
                <c:pt idx="489">
                  <c:v>13196.8</c:v>
                </c:pt>
                <c:pt idx="490">
                  <c:v>6272.8</c:v>
                </c:pt>
                <c:pt idx="491">
                  <c:v>6135.2</c:v>
                </c:pt>
                <c:pt idx="492">
                  <c:v>11623.2</c:v>
                </c:pt>
                <c:pt idx="493">
                  <c:v>6960.8</c:v>
                </c:pt>
                <c:pt idx="494">
                  <c:v>9631.2000000000007</c:v>
                </c:pt>
                <c:pt idx="495">
                  <c:v>10189.6</c:v>
                </c:pt>
                <c:pt idx="496">
                  <c:v>6132</c:v>
                </c:pt>
                <c:pt idx="497">
                  <c:v>7437.6</c:v>
                </c:pt>
                <c:pt idx="498">
                  <c:v>7886.4</c:v>
                </c:pt>
                <c:pt idx="499">
                  <c:v>10100</c:v>
                </c:pt>
                <c:pt idx="500">
                  <c:v>8571.6</c:v>
                </c:pt>
                <c:pt idx="501">
                  <c:v>9170.4</c:v>
                </c:pt>
                <c:pt idx="502">
                  <c:v>6540.4</c:v>
                </c:pt>
                <c:pt idx="503">
                  <c:v>8473.6</c:v>
                </c:pt>
                <c:pt idx="504">
                  <c:v>10244</c:v>
                </c:pt>
                <c:pt idx="505">
                  <c:v>8836.7999999999975</c:v>
                </c:pt>
                <c:pt idx="506">
                  <c:v>13160</c:v>
                </c:pt>
                <c:pt idx="507">
                  <c:v>6573.6</c:v>
                </c:pt>
                <c:pt idx="508">
                  <c:v>10325.6</c:v>
                </c:pt>
                <c:pt idx="509">
                  <c:v>9524</c:v>
                </c:pt>
                <c:pt idx="510">
                  <c:v>6044</c:v>
                </c:pt>
                <c:pt idx="511">
                  <c:v>7844.4</c:v>
                </c:pt>
                <c:pt idx="512">
                  <c:v>9500</c:v>
                </c:pt>
                <c:pt idx="513">
                  <c:v>6074</c:v>
                </c:pt>
                <c:pt idx="514">
                  <c:v>9172.7999999999975</c:v>
                </c:pt>
                <c:pt idx="515">
                  <c:v>7218.4</c:v>
                </c:pt>
                <c:pt idx="516">
                  <c:v>5669.6</c:v>
                </c:pt>
                <c:pt idx="517">
                  <c:v>7068</c:v>
                </c:pt>
                <c:pt idx="518">
                  <c:v>7852</c:v>
                </c:pt>
                <c:pt idx="519">
                  <c:v>10152</c:v>
                </c:pt>
                <c:pt idx="520">
                  <c:v>8402.4</c:v>
                </c:pt>
                <c:pt idx="521">
                  <c:v>9556</c:v>
                </c:pt>
                <c:pt idx="522">
                  <c:v>7538.4</c:v>
                </c:pt>
                <c:pt idx="523">
                  <c:v>6886.4</c:v>
                </c:pt>
                <c:pt idx="524">
                  <c:v>8852</c:v>
                </c:pt>
                <c:pt idx="525">
                  <c:v>5996</c:v>
                </c:pt>
                <c:pt idx="526">
                  <c:v>7504</c:v>
                </c:pt>
                <c:pt idx="527">
                  <c:v>10022.4</c:v>
                </c:pt>
                <c:pt idx="528">
                  <c:v>7930.4</c:v>
                </c:pt>
                <c:pt idx="529">
                  <c:v>8815.6</c:v>
                </c:pt>
                <c:pt idx="530">
                  <c:v>7320</c:v>
                </c:pt>
                <c:pt idx="531">
                  <c:v>10264</c:v>
                </c:pt>
                <c:pt idx="532">
                  <c:v>6832</c:v>
                </c:pt>
                <c:pt idx="533">
                  <c:v>8400</c:v>
                </c:pt>
                <c:pt idx="534">
                  <c:v>6820</c:v>
                </c:pt>
                <c:pt idx="535">
                  <c:v>8280</c:v>
                </c:pt>
                <c:pt idx="536">
                  <c:v>5792</c:v>
                </c:pt>
                <c:pt idx="537">
                  <c:v>9377.6</c:v>
                </c:pt>
                <c:pt idx="538">
                  <c:v>10248</c:v>
                </c:pt>
                <c:pt idx="539">
                  <c:v>7264.8</c:v>
                </c:pt>
                <c:pt idx="540">
                  <c:v>8371.2000000000007</c:v>
                </c:pt>
                <c:pt idx="541">
                  <c:v>8485.6</c:v>
                </c:pt>
                <c:pt idx="542">
                  <c:v>9800</c:v>
                </c:pt>
                <c:pt idx="543">
                  <c:v>6121.2</c:v>
                </c:pt>
                <c:pt idx="544">
                  <c:v>10107.6</c:v>
                </c:pt>
                <c:pt idx="545">
                  <c:v>10429.200000000003</c:v>
                </c:pt>
                <c:pt idx="546">
                  <c:v>11295.6</c:v>
                </c:pt>
                <c:pt idx="547">
                  <c:v>10597.2</c:v>
                </c:pt>
                <c:pt idx="548">
                  <c:v>8882</c:v>
                </c:pt>
                <c:pt idx="549">
                  <c:v>8412</c:v>
                </c:pt>
                <c:pt idx="550">
                  <c:v>8323.6</c:v>
                </c:pt>
                <c:pt idx="551">
                  <c:v>6093.2</c:v>
                </c:pt>
                <c:pt idx="552">
                  <c:v>5623.6</c:v>
                </c:pt>
                <c:pt idx="553">
                  <c:v>10121.6</c:v>
                </c:pt>
                <c:pt idx="554">
                  <c:v>7896</c:v>
                </c:pt>
                <c:pt idx="555">
                  <c:v>5156</c:v>
                </c:pt>
                <c:pt idx="556">
                  <c:v>4800</c:v>
                </c:pt>
                <c:pt idx="557">
                  <c:v>5992</c:v>
                </c:pt>
                <c:pt idx="558">
                  <c:v>8668</c:v>
                </c:pt>
                <c:pt idx="559">
                  <c:v>7744</c:v>
                </c:pt>
                <c:pt idx="560">
                  <c:v>8515.2000000000007</c:v>
                </c:pt>
                <c:pt idx="561">
                  <c:v>8992</c:v>
                </c:pt>
                <c:pt idx="562">
                  <c:v>12910.4</c:v>
                </c:pt>
                <c:pt idx="563">
                  <c:v>13898.4</c:v>
                </c:pt>
                <c:pt idx="564">
                  <c:v>13264</c:v>
                </c:pt>
                <c:pt idx="565">
                  <c:v>10100.799999999997</c:v>
                </c:pt>
                <c:pt idx="566">
                  <c:v>8830.7999999999975</c:v>
                </c:pt>
                <c:pt idx="567">
                  <c:v>8120.8</c:v>
                </c:pt>
                <c:pt idx="568">
                  <c:v>8812.7999999999975</c:v>
                </c:pt>
                <c:pt idx="569">
                  <c:v>7092</c:v>
                </c:pt>
                <c:pt idx="570">
                  <c:v>6904.8</c:v>
                </c:pt>
                <c:pt idx="571">
                  <c:v>10320.799999999997</c:v>
                </c:pt>
                <c:pt idx="572">
                  <c:v>7916</c:v>
                </c:pt>
                <c:pt idx="573">
                  <c:v>6896</c:v>
                </c:pt>
                <c:pt idx="574">
                  <c:v>6168</c:v>
                </c:pt>
                <c:pt idx="575">
                  <c:v>8132</c:v>
                </c:pt>
                <c:pt idx="576">
                  <c:v>10200</c:v>
                </c:pt>
                <c:pt idx="577">
                  <c:v>6264</c:v>
                </c:pt>
                <c:pt idx="578">
                  <c:v>6724</c:v>
                </c:pt>
                <c:pt idx="579">
                  <c:v>6098.4</c:v>
                </c:pt>
                <c:pt idx="580">
                  <c:v>7528</c:v>
                </c:pt>
                <c:pt idx="581">
                  <c:v>7005.6</c:v>
                </c:pt>
                <c:pt idx="582">
                  <c:v>8946.4</c:v>
                </c:pt>
                <c:pt idx="583">
                  <c:v>10899.2</c:v>
                </c:pt>
                <c:pt idx="584">
                  <c:v>5899.2</c:v>
                </c:pt>
                <c:pt idx="585">
                  <c:v>10822.4</c:v>
                </c:pt>
                <c:pt idx="586">
                  <c:v>10005.6</c:v>
                </c:pt>
                <c:pt idx="587">
                  <c:v>7059.2</c:v>
                </c:pt>
                <c:pt idx="588">
                  <c:v>7623.2</c:v>
                </c:pt>
                <c:pt idx="589">
                  <c:v>10989.6</c:v>
                </c:pt>
                <c:pt idx="590">
                  <c:v>10643.2</c:v>
                </c:pt>
                <c:pt idx="591">
                  <c:v>8808.7999999999975</c:v>
                </c:pt>
                <c:pt idx="592">
                  <c:v>9154.4</c:v>
                </c:pt>
                <c:pt idx="593">
                  <c:v>10063.200000000003</c:v>
                </c:pt>
                <c:pt idx="594">
                  <c:v>11311.2</c:v>
                </c:pt>
                <c:pt idx="595">
                  <c:v>12147.2</c:v>
                </c:pt>
                <c:pt idx="596">
                  <c:v>13391.2</c:v>
                </c:pt>
                <c:pt idx="597">
                  <c:v>14964.8</c:v>
                </c:pt>
                <c:pt idx="598">
                  <c:v>17821.8</c:v>
                </c:pt>
                <c:pt idx="599">
                  <c:v>10718.4</c:v>
                </c:pt>
                <c:pt idx="600">
                  <c:v>13834.4</c:v>
                </c:pt>
                <c:pt idx="601">
                  <c:v>11643.8</c:v>
                </c:pt>
                <c:pt idx="602">
                  <c:v>7043.2</c:v>
                </c:pt>
                <c:pt idx="603">
                  <c:v>9809.6</c:v>
                </c:pt>
                <c:pt idx="604">
                  <c:v>8500</c:v>
                </c:pt>
                <c:pt idx="605">
                  <c:v>7072</c:v>
                </c:pt>
                <c:pt idx="606">
                  <c:v>5399.2</c:v>
                </c:pt>
                <c:pt idx="607">
                  <c:v>4928</c:v>
                </c:pt>
                <c:pt idx="608">
                  <c:v>4696</c:v>
                </c:pt>
                <c:pt idx="609">
                  <c:v>5037.6000000000004</c:v>
                </c:pt>
                <c:pt idx="610">
                  <c:v>7164</c:v>
                </c:pt>
                <c:pt idx="611">
                  <c:v>5667.2</c:v>
                </c:pt>
                <c:pt idx="612">
                  <c:v>11380</c:v>
                </c:pt>
                <c:pt idx="613">
                  <c:v>8448.7999999999975</c:v>
                </c:pt>
                <c:pt idx="614">
                  <c:v>6819.2</c:v>
                </c:pt>
                <c:pt idx="615">
                  <c:v>6884</c:v>
                </c:pt>
                <c:pt idx="616">
                  <c:v>7526.4</c:v>
                </c:pt>
                <c:pt idx="617">
                  <c:v>7068.8</c:v>
                </c:pt>
                <c:pt idx="618">
                  <c:v>8239.2000000000007</c:v>
                </c:pt>
                <c:pt idx="619">
                  <c:v>6908</c:v>
                </c:pt>
                <c:pt idx="620">
                  <c:v>12163.2</c:v>
                </c:pt>
                <c:pt idx="621">
                  <c:v>10612</c:v>
                </c:pt>
                <c:pt idx="622">
                  <c:v>14104.8</c:v>
                </c:pt>
                <c:pt idx="623">
                  <c:v>8056</c:v>
                </c:pt>
                <c:pt idx="624">
                  <c:v>10116</c:v>
                </c:pt>
                <c:pt idx="625">
                  <c:v>14284</c:v>
                </c:pt>
                <c:pt idx="626">
                  <c:v>10676</c:v>
                </c:pt>
                <c:pt idx="627">
                  <c:v>6936</c:v>
                </c:pt>
                <c:pt idx="628">
                  <c:v>9337.6</c:v>
                </c:pt>
                <c:pt idx="629">
                  <c:v>10168.799999999997</c:v>
                </c:pt>
                <c:pt idx="630">
                  <c:v>9852</c:v>
                </c:pt>
                <c:pt idx="631">
                  <c:v>8122.4</c:v>
                </c:pt>
                <c:pt idx="632">
                  <c:v>6665.6</c:v>
                </c:pt>
                <c:pt idx="633">
                  <c:v>7131.2</c:v>
                </c:pt>
                <c:pt idx="634">
                  <c:v>9678.4</c:v>
                </c:pt>
                <c:pt idx="635">
                  <c:v>7480.8</c:v>
                </c:pt>
                <c:pt idx="636">
                  <c:v>4708.8</c:v>
                </c:pt>
                <c:pt idx="637">
                  <c:v>6220.8</c:v>
                </c:pt>
                <c:pt idx="638">
                  <c:v>7796.8</c:v>
                </c:pt>
                <c:pt idx="639">
                  <c:v>5720</c:v>
                </c:pt>
                <c:pt idx="640">
                  <c:v>7486.4</c:v>
                </c:pt>
                <c:pt idx="641">
                  <c:v>10850.4</c:v>
                </c:pt>
                <c:pt idx="642">
                  <c:v>10500</c:v>
                </c:pt>
                <c:pt idx="643">
                  <c:v>11820</c:v>
                </c:pt>
                <c:pt idx="644">
                  <c:v>7200.8</c:v>
                </c:pt>
                <c:pt idx="645">
                  <c:v>9168</c:v>
                </c:pt>
                <c:pt idx="646">
                  <c:v>8292</c:v>
                </c:pt>
                <c:pt idx="647">
                  <c:v>6145.6</c:v>
                </c:pt>
                <c:pt idx="648">
                  <c:v>6743.2</c:v>
                </c:pt>
                <c:pt idx="649">
                  <c:v>6446.4</c:v>
                </c:pt>
                <c:pt idx="650">
                  <c:v>8068</c:v>
                </c:pt>
                <c:pt idx="651">
                  <c:v>6243.2</c:v>
                </c:pt>
                <c:pt idx="652">
                  <c:v>9460.7999999999975</c:v>
                </c:pt>
                <c:pt idx="653">
                  <c:v>6758.4</c:v>
                </c:pt>
                <c:pt idx="654">
                  <c:v>5929.6</c:v>
                </c:pt>
                <c:pt idx="655">
                  <c:v>6203.2</c:v>
                </c:pt>
                <c:pt idx="656">
                  <c:v>6451.2</c:v>
                </c:pt>
                <c:pt idx="657">
                  <c:v>7582.4</c:v>
                </c:pt>
                <c:pt idx="658">
                  <c:v>9718.4</c:v>
                </c:pt>
                <c:pt idx="659">
                  <c:v>7720</c:v>
                </c:pt>
                <c:pt idx="660">
                  <c:v>8633.6</c:v>
                </c:pt>
                <c:pt idx="661">
                  <c:v>7521.6</c:v>
                </c:pt>
                <c:pt idx="662">
                  <c:v>8600</c:v>
                </c:pt>
                <c:pt idx="663">
                  <c:v>7167.2</c:v>
                </c:pt>
                <c:pt idx="664">
                  <c:v>4679.2</c:v>
                </c:pt>
                <c:pt idx="665">
                  <c:v>8504.7999999999975</c:v>
                </c:pt>
                <c:pt idx="666">
                  <c:v>7223.2</c:v>
                </c:pt>
                <c:pt idx="667">
                  <c:v>7712</c:v>
                </c:pt>
                <c:pt idx="668">
                  <c:v>8960.7999999999975</c:v>
                </c:pt>
                <c:pt idx="669">
                  <c:v>8256</c:v>
                </c:pt>
                <c:pt idx="670">
                  <c:v>5866.4</c:v>
                </c:pt>
                <c:pt idx="671">
                  <c:v>4626.4000000000005</c:v>
                </c:pt>
                <c:pt idx="672">
                  <c:v>5167.2</c:v>
                </c:pt>
                <c:pt idx="673">
                  <c:v>4948.8</c:v>
                </c:pt>
                <c:pt idx="674">
                  <c:v>5415.2</c:v>
                </c:pt>
                <c:pt idx="675">
                  <c:v>8067.2</c:v>
                </c:pt>
                <c:pt idx="676">
                  <c:v>7401.6</c:v>
                </c:pt>
                <c:pt idx="677">
                  <c:v>4625.6000000000004</c:v>
                </c:pt>
                <c:pt idx="678">
                  <c:v>2312</c:v>
                </c:pt>
                <c:pt idx="679">
                  <c:v>6915.2</c:v>
                </c:pt>
                <c:pt idx="680">
                  <c:v>9159.2000000000007</c:v>
                </c:pt>
                <c:pt idx="681">
                  <c:v>13128</c:v>
                </c:pt>
                <c:pt idx="682">
                  <c:v>8449.2000000000007</c:v>
                </c:pt>
                <c:pt idx="683">
                  <c:v>8255.2000000000007</c:v>
                </c:pt>
                <c:pt idx="684">
                  <c:v>8703.2000000000007</c:v>
                </c:pt>
                <c:pt idx="685">
                  <c:v>12635.6</c:v>
                </c:pt>
                <c:pt idx="686">
                  <c:v>9273.84</c:v>
                </c:pt>
                <c:pt idx="687">
                  <c:v>12290.4</c:v>
                </c:pt>
                <c:pt idx="688">
                  <c:v>10065.6</c:v>
                </c:pt>
                <c:pt idx="689">
                  <c:v>11634.8</c:v>
                </c:pt>
                <c:pt idx="690">
                  <c:v>14172.8</c:v>
                </c:pt>
                <c:pt idx="691">
                  <c:v>13489.6</c:v>
                </c:pt>
                <c:pt idx="692">
                  <c:v>12571.2</c:v>
                </c:pt>
                <c:pt idx="693">
                  <c:v>9618.4</c:v>
                </c:pt>
                <c:pt idx="694">
                  <c:v>12436.8</c:v>
                </c:pt>
                <c:pt idx="695">
                  <c:v>14196.8</c:v>
                </c:pt>
                <c:pt idx="696">
                  <c:v>10317.6</c:v>
                </c:pt>
                <c:pt idx="697">
                  <c:v>11122</c:v>
                </c:pt>
                <c:pt idx="698">
                  <c:v>12698.8</c:v>
                </c:pt>
                <c:pt idx="699">
                  <c:v>11890.8</c:v>
                </c:pt>
                <c:pt idx="700">
                  <c:v>11918.4</c:v>
                </c:pt>
                <c:pt idx="701">
                  <c:v>11673.6</c:v>
                </c:pt>
                <c:pt idx="702">
                  <c:v>11215.2</c:v>
                </c:pt>
                <c:pt idx="703">
                  <c:v>11595.2</c:v>
                </c:pt>
                <c:pt idx="704">
                  <c:v>9382.4</c:v>
                </c:pt>
                <c:pt idx="705">
                  <c:v>7360</c:v>
                </c:pt>
                <c:pt idx="706">
                  <c:v>9486.4</c:v>
                </c:pt>
                <c:pt idx="707">
                  <c:v>10464.799999999997</c:v>
                </c:pt>
                <c:pt idx="708">
                  <c:v>7420</c:v>
                </c:pt>
                <c:pt idx="709">
                  <c:v>9818.4</c:v>
                </c:pt>
                <c:pt idx="710">
                  <c:v>9766.4</c:v>
                </c:pt>
                <c:pt idx="711">
                  <c:v>6624</c:v>
                </c:pt>
                <c:pt idx="712">
                  <c:v>9350.4</c:v>
                </c:pt>
                <c:pt idx="713">
                  <c:v>8037.6</c:v>
                </c:pt>
                <c:pt idx="714">
                  <c:v>6272.8</c:v>
                </c:pt>
                <c:pt idx="715">
                  <c:v>7374.4</c:v>
                </c:pt>
                <c:pt idx="716">
                  <c:v>7065.6</c:v>
                </c:pt>
                <c:pt idx="717">
                  <c:v>6332.8</c:v>
                </c:pt>
                <c:pt idx="718">
                  <c:v>9690.4</c:v>
                </c:pt>
                <c:pt idx="719">
                  <c:v>9421.6</c:v>
                </c:pt>
                <c:pt idx="720">
                  <c:v>9422.4</c:v>
                </c:pt>
                <c:pt idx="721">
                  <c:v>11217.6</c:v>
                </c:pt>
                <c:pt idx="722">
                  <c:v>11973.6</c:v>
                </c:pt>
                <c:pt idx="723">
                  <c:v>13383.2</c:v>
                </c:pt>
                <c:pt idx="724">
                  <c:v>11176.8</c:v>
                </c:pt>
                <c:pt idx="725">
                  <c:v>9996.7999999999975</c:v>
                </c:pt>
                <c:pt idx="726">
                  <c:v>11460</c:v>
                </c:pt>
                <c:pt idx="727">
                  <c:v>12056</c:v>
                </c:pt>
                <c:pt idx="728">
                  <c:v>7211.2</c:v>
                </c:pt>
                <c:pt idx="729">
                  <c:v>8968.7999999999975</c:v>
                </c:pt>
                <c:pt idx="730">
                  <c:v>7427.2</c:v>
                </c:pt>
                <c:pt idx="731">
                  <c:v>10228</c:v>
                </c:pt>
                <c:pt idx="732">
                  <c:v>10518.4</c:v>
                </c:pt>
                <c:pt idx="733">
                  <c:v>7878</c:v>
                </c:pt>
                <c:pt idx="734">
                  <c:v>8398.7999999999975</c:v>
                </c:pt>
                <c:pt idx="735">
                  <c:v>9679.2000000000007</c:v>
                </c:pt>
                <c:pt idx="736">
                  <c:v>7478.4</c:v>
                </c:pt>
                <c:pt idx="737">
                  <c:v>6856</c:v>
                </c:pt>
                <c:pt idx="738">
                  <c:v>5989.6</c:v>
                </c:pt>
                <c:pt idx="739">
                  <c:v>6147.2</c:v>
                </c:pt>
                <c:pt idx="740">
                  <c:v>5678.8</c:v>
                </c:pt>
                <c:pt idx="741">
                  <c:v>9531.2000000000007</c:v>
                </c:pt>
                <c:pt idx="742">
                  <c:v>11211.2</c:v>
                </c:pt>
                <c:pt idx="743">
                  <c:v>9617.6</c:v>
                </c:pt>
                <c:pt idx="744">
                  <c:v>7431.2</c:v>
                </c:pt>
                <c:pt idx="745">
                  <c:v>7996.8</c:v>
                </c:pt>
                <c:pt idx="746">
                  <c:v>14259.6</c:v>
                </c:pt>
                <c:pt idx="747">
                  <c:v>12572.4</c:v>
                </c:pt>
                <c:pt idx="748">
                  <c:v>13388</c:v>
                </c:pt>
                <c:pt idx="749">
                  <c:v>13196.8</c:v>
                </c:pt>
                <c:pt idx="750">
                  <c:v>12684.4</c:v>
                </c:pt>
                <c:pt idx="751">
                  <c:v>12124.4</c:v>
                </c:pt>
                <c:pt idx="752">
                  <c:v>13756.4</c:v>
                </c:pt>
                <c:pt idx="753">
                  <c:v>13476</c:v>
                </c:pt>
                <c:pt idx="754">
                  <c:v>11144.8</c:v>
                </c:pt>
                <c:pt idx="755">
                  <c:v>11493.6</c:v>
                </c:pt>
                <c:pt idx="756">
                  <c:v>12346.4</c:v>
                </c:pt>
                <c:pt idx="757">
                  <c:v>14763.2</c:v>
                </c:pt>
                <c:pt idx="758">
                  <c:v>13990.4</c:v>
                </c:pt>
                <c:pt idx="759">
                  <c:v>13369.6</c:v>
                </c:pt>
                <c:pt idx="760">
                  <c:v>11410.56</c:v>
                </c:pt>
                <c:pt idx="761">
                  <c:v>15656.8</c:v>
                </c:pt>
                <c:pt idx="762">
                  <c:v>18817.599999999995</c:v>
                </c:pt>
                <c:pt idx="763">
                  <c:v>19076</c:v>
                </c:pt>
                <c:pt idx="764">
                  <c:v>14660.8</c:v>
                </c:pt>
                <c:pt idx="765">
                  <c:v>16476.8</c:v>
                </c:pt>
                <c:pt idx="766">
                  <c:v>15052</c:v>
                </c:pt>
                <c:pt idx="767">
                  <c:v>13044.8</c:v>
                </c:pt>
                <c:pt idx="768">
                  <c:v>17211.2</c:v>
                </c:pt>
                <c:pt idx="769">
                  <c:v>10991.6</c:v>
                </c:pt>
                <c:pt idx="770">
                  <c:v>9559.2000000000007</c:v>
                </c:pt>
                <c:pt idx="771">
                  <c:v>11968</c:v>
                </c:pt>
                <c:pt idx="772">
                  <c:v>9128.7999999999975</c:v>
                </c:pt>
                <c:pt idx="773">
                  <c:v>9629.6</c:v>
                </c:pt>
                <c:pt idx="774">
                  <c:v>9287.2000000000007</c:v>
                </c:pt>
                <c:pt idx="775">
                  <c:v>9852</c:v>
                </c:pt>
                <c:pt idx="776">
                  <c:v>5129.6000000000004</c:v>
                </c:pt>
                <c:pt idx="777">
                  <c:v>6772</c:v>
                </c:pt>
                <c:pt idx="778">
                  <c:v>8672</c:v>
                </c:pt>
                <c:pt idx="779">
                  <c:v>13133.6</c:v>
                </c:pt>
                <c:pt idx="780">
                  <c:v>10507.2</c:v>
                </c:pt>
                <c:pt idx="781">
                  <c:v>14570.4</c:v>
                </c:pt>
                <c:pt idx="782">
                  <c:v>10916</c:v>
                </c:pt>
                <c:pt idx="783">
                  <c:v>13731.2</c:v>
                </c:pt>
                <c:pt idx="784">
                  <c:v>7639.2</c:v>
                </c:pt>
                <c:pt idx="785">
                  <c:v>8941.6</c:v>
                </c:pt>
                <c:pt idx="786">
                  <c:v>10850.4</c:v>
                </c:pt>
                <c:pt idx="787">
                  <c:v>10862</c:v>
                </c:pt>
                <c:pt idx="788">
                  <c:v>12855.2</c:v>
                </c:pt>
                <c:pt idx="789">
                  <c:v>8694.4</c:v>
                </c:pt>
                <c:pt idx="790">
                  <c:v>12875.2</c:v>
                </c:pt>
                <c:pt idx="791">
                  <c:v>9092.7999999999975</c:v>
                </c:pt>
                <c:pt idx="792">
                  <c:v>9716.7999999999975</c:v>
                </c:pt>
                <c:pt idx="793">
                  <c:v>12185.6</c:v>
                </c:pt>
                <c:pt idx="794">
                  <c:v>11645.6</c:v>
                </c:pt>
                <c:pt idx="795">
                  <c:v>7104.8</c:v>
                </c:pt>
                <c:pt idx="796">
                  <c:v>11212</c:v>
                </c:pt>
                <c:pt idx="797">
                  <c:v>10976.8</c:v>
                </c:pt>
                <c:pt idx="798">
                  <c:v>9563.2000000000007</c:v>
                </c:pt>
                <c:pt idx="799">
                  <c:v>9596</c:v>
                </c:pt>
                <c:pt idx="800">
                  <c:v>10696</c:v>
                </c:pt>
                <c:pt idx="801">
                  <c:v>8132.8</c:v>
                </c:pt>
                <c:pt idx="802">
                  <c:v>6722.4</c:v>
                </c:pt>
                <c:pt idx="803">
                  <c:v>8882.4</c:v>
                </c:pt>
                <c:pt idx="804">
                  <c:v>9076.7999999999975</c:v>
                </c:pt>
                <c:pt idx="805">
                  <c:v>8477.6</c:v>
                </c:pt>
                <c:pt idx="806">
                  <c:v>8036</c:v>
                </c:pt>
                <c:pt idx="807">
                  <c:v>8317</c:v>
                </c:pt>
                <c:pt idx="808">
                  <c:v>13580.4</c:v>
                </c:pt>
                <c:pt idx="809">
                  <c:v>11677.6</c:v>
                </c:pt>
                <c:pt idx="810">
                  <c:v>9934.4</c:v>
                </c:pt>
                <c:pt idx="811">
                  <c:v>9709.6</c:v>
                </c:pt>
                <c:pt idx="812">
                  <c:v>10280</c:v>
                </c:pt>
                <c:pt idx="813">
                  <c:v>7920</c:v>
                </c:pt>
                <c:pt idx="814">
                  <c:v>9559.2000000000007</c:v>
                </c:pt>
                <c:pt idx="815">
                  <c:v>12546.4</c:v>
                </c:pt>
                <c:pt idx="816">
                  <c:v>12246.4</c:v>
                </c:pt>
                <c:pt idx="817">
                  <c:v>11295.2</c:v>
                </c:pt>
                <c:pt idx="818">
                  <c:v>9576.7999999999975</c:v>
                </c:pt>
                <c:pt idx="819">
                  <c:v>7364</c:v>
                </c:pt>
                <c:pt idx="820">
                  <c:v>7108</c:v>
                </c:pt>
                <c:pt idx="821">
                  <c:v>7786.4</c:v>
                </c:pt>
                <c:pt idx="822">
                  <c:v>5242</c:v>
                </c:pt>
                <c:pt idx="823">
                  <c:v>7127.2</c:v>
                </c:pt>
                <c:pt idx="824">
                  <c:v>12103.2</c:v>
                </c:pt>
                <c:pt idx="825">
                  <c:v>11729.6</c:v>
                </c:pt>
                <c:pt idx="826">
                  <c:v>12632.8</c:v>
                </c:pt>
                <c:pt idx="827">
                  <c:v>6983.2</c:v>
                </c:pt>
                <c:pt idx="828">
                  <c:v>7043.2</c:v>
                </c:pt>
                <c:pt idx="829">
                  <c:v>8006.4</c:v>
                </c:pt>
                <c:pt idx="830">
                  <c:v>7957.6</c:v>
                </c:pt>
                <c:pt idx="831">
                  <c:v>9508</c:v>
                </c:pt>
                <c:pt idx="832">
                  <c:v>11937.2</c:v>
                </c:pt>
                <c:pt idx="833">
                  <c:v>11386.4</c:v>
                </c:pt>
                <c:pt idx="834">
                  <c:v>14621.6</c:v>
                </c:pt>
                <c:pt idx="835">
                  <c:v>12463.2</c:v>
                </c:pt>
                <c:pt idx="836">
                  <c:v>14787.2</c:v>
                </c:pt>
                <c:pt idx="837">
                  <c:v>15893.6</c:v>
                </c:pt>
                <c:pt idx="838">
                  <c:v>12148.8</c:v>
                </c:pt>
                <c:pt idx="839">
                  <c:v>14570.4</c:v>
                </c:pt>
                <c:pt idx="840">
                  <c:v>14591.2</c:v>
                </c:pt>
                <c:pt idx="841">
                  <c:v>14389.6</c:v>
                </c:pt>
                <c:pt idx="842">
                  <c:v>12292</c:v>
                </c:pt>
                <c:pt idx="843">
                  <c:v>9067.2000000000007</c:v>
                </c:pt>
                <c:pt idx="844">
                  <c:v>14704</c:v>
                </c:pt>
                <c:pt idx="845">
                  <c:v>10332</c:v>
                </c:pt>
                <c:pt idx="846">
                  <c:v>6468.8</c:v>
                </c:pt>
                <c:pt idx="847">
                  <c:v>13106.4</c:v>
                </c:pt>
                <c:pt idx="848">
                  <c:v>11339.2</c:v>
                </c:pt>
                <c:pt idx="849">
                  <c:v>16006.4</c:v>
                </c:pt>
                <c:pt idx="850">
                  <c:v>8424</c:v>
                </c:pt>
                <c:pt idx="851">
                  <c:v>11009.68</c:v>
                </c:pt>
                <c:pt idx="852">
                  <c:v>13562.4</c:v>
                </c:pt>
                <c:pt idx="853">
                  <c:v>16447.2</c:v>
                </c:pt>
                <c:pt idx="854">
                  <c:v>18958.400000000001</c:v>
                </c:pt>
                <c:pt idx="855">
                  <c:v>17153.599999999995</c:v>
                </c:pt>
                <c:pt idx="856">
                  <c:v>12835.2</c:v>
                </c:pt>
                <c:pt idx="857">
                  <c:v>14069.6</c:v>
                </c:pt>
                <c:pt idx="858">
                  <c:v>12295.2</c:v>
                </c:pt>
                <c:pt idx="859">
                  <c:v>15559.2</c:v>
                </c:pt>
                <c:pt idx="860">
                  <c:v>19384</c:v>
                </c:pt>
                <c:pt idx="861">
                  <c:v>11787.2</c:v>
                </c:pt>
                <c:pt idx="862">
                  <c:v>17563.2</c:v>
                </c:pt>
                <c:pt idx="863">
                  <c:v>13587.2</c:v>
                </c:pt>
                <c:pt idx="864">
                  <c:v>12941.6</c:v>
                </c:pt>
                <c:pt idx="865">
                  <c:v>13945.6</c:v>
                </c:pt>
                <c:pt idx="866">
                  <c:v>14004</c:v>
                </c:pt>
                <c:pt idx="867">
                  <c:v>15785.6</c:v>
                </c:pt>
                <c:pt idx="868">
                  <c:v>13378.4</c:v>
                </c:pt>
                <c:pt idx="869">
                  <c:v>11983.6</c:v>
                </c:pt>
                <c:pt idx="870">
                  <c:v>12873.6</c:v>
                </c:pt>
                <c:pt idx="871">
                  <c:v>12353.2</c:v>
                </c:pt>
                <c:pt idx="872">
                  <c:v>12134.4</c:v>
                </c:pt>
                <c:pt idx="873">
                  <c:v>12913.6</c:v>
                </c:pt>
                <c:pt idx="874">
                  <c:v>12434.4</c:v>
                </c:pt>
                <c:pt idx="875">
                  <c:v>12797.6</c:v>
                </c:pt>
                <c:pt idx="876">
                  <c:v>15784</c:v>
                </c:pt>
                <c:pt idx="877">
                  <c:v>13235.6</c:v>
                </c:pt>
                <c:pt idx="878">
                  <c:v>12434.4</c:v>
                </c:pt>
                <c:pt idx="879">
                  <c:v>14813.6</c:v>
                </c:pt>
                <c:pt idx="880">
                  <c:v>12504</c:v>
                </c:pt>
                <c:pt idx="881">
                  <c:v>14624</c:v>
                </c:pt>
                <c:pt idx="882">
                  <c:v>12632</c:v>
                </c:pt>
                <c:pt idx="883">
                  <c:v>12618.4</c:v>
                </c:pt>
                <c:pt idx="884">
                  <c:v>13276.8</c:v>
                </c:pt>
                <c:pt idx="885">
                  <c:v>14470.4</c:v>
                </c:pt>
                <c:pt idx="886">
                  <c:v>15156</c:v>
                </c:pt>
                <c:pt idx="887">
                  <c:v>14917.6</c:v>
                </c:pt>
                <c:pt idx="888">
                  <c:v>15720</c:v>
                </c:pt>
                <c:pt idx="889">
                  <c:v>0</c:v>
                </c:pt>
                <c:pt idx="890">
                  <c:v>15341.6</c:v>
                </c:pt>
                <c:pt idx="891">
                  <c:v>15694</c:v>
                </c:pt>
                <c:pt idx="892">
                  <c:v>13911.6</c:v>
                </c:pt>
                <c:pt idx="893">
                  <c:v>11874.8</c:v>
                </c:pt>
                <c:pt idx="894">
                  <c:v>18473.599999999995</c:v>
                </c:pt>
                <c:pt idx="895">
                  <c:v>18071.2</c:v>
                </c:pt>
                <c:pt idx="896">
                  <c:v>18031.2</c:v>
                </c:pt>
                <c:pt idx="897">
                  <c:v>18796.8</c:v>
                </c:pt>
                <c:pt idx="898">
                  <c:v>19398.400000000001</c:v>
                </c:pt>
                <c:pt idx="899">
                  <c:v>18632.8</c:v>
                </c:pt>
                <c:pt idx="900">
                  <c:v>17969.599999999995</c:v>
                </c:pt>
                <c:pt idx="901">
                  <c:v>19892.8</c:v>
                </c:pt>
                <c:pt idx="902">
                  <c:v>17105.599999999995</c:v>
                </c:pt>
                <c:pt idx="903">
                  <c:v>18569.599999999995</c:v>
                </c:pt>
                <c:pt idx="904">
                  <c:v>19737.599999999995</c:v>
                </c:pt>
                <c:pt idx="905">
                  <c:v>19056</c:v>
                </c:pt>
                <c:pt idx="906">
                  <c:v>17854.400000000001</c:v>
                </c:pt>
                <c:pt idx="907">
                  <c:v>16295.2</c:v>
                </c:pt>
                <c:pt idx="908">
                  <c:v>18204.8</c:v>
                </c:pt>
                <c:pt idx="909">
                  <c:v>17979.2</c:v>
                </c:pt>
                <c:pt idx="910">
                  <c:v>21587.200000000001</c:v>
                </c:pt>
                <c:pt idx="911">
                  <c:v>15899.2</c:v>
                </c:pt>
                <c:pt idx="912">
                  <c:v>16480.8</c:v>
                </c:pt>
                <c:pt idx="913">
                  <c:v>14646.4</c:v>
                </c:pt>
                <c:pt idx="914">
                  <c:v>13280</c:v>
                </c:pt>
                <c:pt idx="915">
                  <c:v>15272</c:v>
                </c:pt>
                <c:pt idx="916">
                  <c:v>16643.2</c:v>
                </c:pt>
                <c:pt idx="917">
                  <c:v>21423.200000000001</c:v>
                </c:pt>
                <c:pt idx="918">
                  <c:v>22096</c:v>
                </c:pt>
                <c:pt idx="919">
                  <c:v>22038.400000000001</c:v>
                </c:pt>
                <c:pt idx="920">
                  <c:v>15238.4</c:v>
                </c:pt>
                <c:pt idx="921">
                  <c:v>19194.400000000001</c:v>
                </c:pt>
                <c:pt idx="922">
                  <c:v>14462.4</c:v>
                </c:pt>
                <c:pt idx="923">
                  <c:v>21718.400000000001</c:v>
                </c:pt>
                <c:pt idx="924">
                  <c:v>22837.599999999995</c:v>
                </c:pt>
                <c:pt idx="925">
                  <c:v>18912</c:v>
                </c:pt>
                <c:pt idx="926">
                  <c:v>17732</c:v>
                </c:pt>
                <c:pt idx="927">
                  <c:v>8432</c:v>
                </c:pt>
                <c:pt idx="928">
                  <c:v>6852</c:v>
                </c:pt>
                <c:pt idx="929">
                  <c:v>7318.8</c:v>
                </c:pt>
                <c:pt idx="930">
                  <c:v>16443.84</c:v>
                </c:pt>
                <c:pt idx="931">
                  <c:v>11871.04</c:v>
                </c:pt>
                <c:pt idx="932">
                  <c:v>14393.6</c:v>
                </c:pt>
                <c:pt idx="933">
                  <c:v>17964</c:v>
                </c:pt>
                <c:pt idx="934">
                  <c:v>15381.6</c:v>
                </c:pt>
                <c:pt idx="935">
                  <c:v>23612.400000000001</c:v>
                </c:pt>
                <c:pt idx="936">
                  <c:v>25580.799999999996</c:v>
                </c:pt>
                <c:pt idx="937">
                  <c:v>21422.400000000001</c:v>
                </c:pt>
                <c:pt idx="938">
                  <c:v>21783.200000000001</c:v>
                </c:pt>
                <c:pt idx="939">
                  <c:v>23564.799999999996</c:v>
                </c:pt>
                <c:pt idx="940">
                  <c:v>15896</c:v>
                </c:pt>
                <c:pt idx="941">
                  <c:v>12282.4</c:v>
                </c:pt>
                <c:pt idx="942">
                  <c:v>16575.2</c:v>
                </c:pt>
                <c:pt idx="943">
                  <c:v>19312.8</c:v>
                </c:pt>
                <c:pt idx="944">
                  <c:v>21492.799999999996</c:v>
                </c:pt>
                <c:pt idx="945">
                  <c:v>23111.200000000001</c:v>
                </c:pt>
                <c:pt idx="946">
                  <c:v>11720.8</c:v>
                </c:pt>
                <c:pt idx="947">
                  <c:v>19802.400000000001</c:v>
                </c:pt>
                <c:pt idx="948">
                  <c:v>17969.599999999995</c:v>
                </c:pt>
                <c:pt idx="949">
                  <c:v>14118.4</c:v>
                </c:pt>
                <c:pt idx="950">
                  <c:v>16148.8</c:v>
                </c:pt>
                <c:pt idx="951">
                  <c:v>16596.400000000001</c:v>
                </c:pt>
                <c:pt idx="952">
                  <c:v>22214.799999999996</c:v>
                </c:pt>
                <c:pt idx="953">
                  <c:v>15319.2</c:v>
                </c:pt>
                <c:pt idx="954">
                  <c:v>16397.599999999995</c:v>
                </c:pt>
                <c:pt idx="955">
                  <c:v>18016.8</c:v>
                </c:pt>
                <c:pt idx="956">
                  <c:v>18159.2</c:v>
                </c:pt>
                <c:pt idx="957">
                  <c:v>23392.799999999996</c:v>
                </c:pt>
                <c:pt idx="958">
                  <c:v>21048.799999999996</c:v>
                </c:pt>
                <c:pt idx="959">
                  <c:v>17533.599999999995</c:v>
                </c:pt>
                <c:pt idx="960">
                  <c:v>17996.8</c:v>
                </c:pt>
                <c:pt idx="961">
                  <c:v>19232.8</c:v>
                </c:pt>
                <c:pt idx="962">
                  <c:v>16901.599999999995</c:v>
                </c:pt>
                <c:pt idx="963">
                  <c:v>11927.2</c:v>
                </c:pt>
                <c:pt idx="964">
                  <c:v>14731.2</c:v>
                </c:pt>
                <c:pt idx="965">
                  <c:v>21868.799999999996</c:v>
                </c:pt>
                <c:pt idx="966">
                  <c:v>22401.599999999995</c:v>
                </c:pt>
                <c:pt idx="967">
                  <c:v>24247.200000000001</c:v>
                </c:pt>
                <c:pt idx="968">
                  <c:v>25255.200000000001</c:v>
                </c:pt>
                <c:pt idx="969">
                  <c:v>18744.8</c:v>
                </c:pt>
                <c:pt idx="970">
                  <c:v>19765.599999999995</c:v>
                </c:pt>
                <c:pt idx="971">
                  <c:v>16351.2</c:v>
                </c:pt>
                <c:pt idx="972">
                  <c:v>22952</c:v>
                </c:pt>
                <c:pt idx="973">
                  <c:v>21971.200000000001</c:v>
                </c:pt>
                <c:pt idx="974">
                  <c:v>17910.400000000001</c:v>
                </c:pt>
                <c:pt idx="975">
                  <c:v>21200</c:v>
                </c:pt>
                <c:pt idx="976">
                  <c:v>19982.400000000001</c:v>
                </c:pt>
                <c:pt idx="977">
                  <c:v>21542.400000000001</c:v>
                </c:pt>
                <c:pt idx="978">
                  <c:v>21969.599999999995</c:v>
                </c:pt>
                <c:pt idx="979">
                  <c:v>17173.599999999995</c:v>
                </c:pt>
                <c:pt idx="980">
                  <c:v>19792.8</c:v>
                </c:pt>
                <c:pt idx="981">
                  <c:v>20072.8</c:v>
                </c:pt>
                <c:pt idx="982">
                  <c:v>23620</c:v>
                </c:pt>
                <c:pt idx="983">
                  <c:v>20861.599999999995</c:v>
                </c:pt>
                <c:pt idx="984">
                  <c:v>19572.8</c:v>
                </c:pt>
                <c:pt idx="985">
                  <c:v>20610.400000000001</c:v>
                </c:pt>
                <c:pt idx="986">
                  <c:v>24891.200000000001</c:v>
                </c:pt>
                <c:pt idx="987">
                  <c:v>24641.599999999995</c:v>
                </c:pt>
                <c:pt idx="988">
                  <c:v>24268.799999999996</c:v>
                </c:pt>
                <c:pt idx="989">
                  <c:v>23669.599999999995</c:v>
                </c:pt>
                <c:pt idx="990">
                  <c:v>21998.400000000001</c:v>
                </c:pt>
                <c:pt idx="991">
                  <c:v>12990.4</c:v>
                </c:pt>
                <c:pt idx="992">
                  <c:v>13679.2</c:v>
                </c:pt>
                <c:pt idx="993">
                  <c:v>16610.400000000001</c:v>
                </c:pt>
                <c:pt idx="994">
                  <c:v>17810.400000000001</c:v>
                </c:pt>
                <c:pt idx="995">
                  <c:v>18548.8</c:v>
                </c:pt>
                <c:pt idx="996">
                  <c:v>20907.2</c:v>
                </c:pt>
                <c:pt idx="997">
                  <c:v>20783.2</c:v>
                </c:pt>
                <c:pt idx="998">
                  <c:v>20687.2</c:v>
                </c:pt>
                <c:pt idx="999">
                  <c:v>25930.400000000001</c:v>
                </c:pt>
                <c:pt idx="1000">
                  <c:v>17947.2</c:v>
                </c:pt>
                <c:pt idx="1001">
                  <c:v>14188</c:v>
                </c:pt>
                <c:pt idx="1002">
                  <c:v>19255.39</c:v>
                </c:pt>
                <c:pt idx="1003">
                  <c:v>20556</c:v>
                </c:pt>
                <c:pt idx="1004">
                  <c:v>22794.400000000001</c:v>
                </c:pt>
                <c:pt idx="1005">
                  <c:v>22793.599999999995</c:v>
                </c:pt>
                <c:pt idx="1006">
                  <c:v>24301.599999999995</c:v>
                </c:pt>
                <c:pt idx="1007">
                  <c:v>20750</c:v>
                </c:pt>
                <c:pt idx="1008">
                  <c:v>14063.2</c:v>
                </c:pt>
                <c:pt idx="1009">
                  <c:v>15856</c:v>
                </c:pt>
                <c:pt idx="1010">
                  <c:v>17263.2</c:v>
                </c:pt>
                <c:pt idx="1011">
                  <c:v>16406.400000000001</c:v>
                </c:pt>
                <c:pt idx="1012">
                  <c:v>19343.2</c:v>
                </c:pt>
                <c:pt idx="1013">
                  <c:v>17424.8</c:v>
                </c:pt>
                <c:pt idx="1014">
                  <c:v>14384.8</c:v>
                </c:pt>
                <c:pt idx="1015">
                  <c:v>13987.2</c:v>
                </c:pt>
                <c:pt idx="1016">
                  <c:v>14763.2</c:v>
                </c:pt>
                <c:pt idx="1017">
                  <c:v>17837.599999999995</c:v>
                </c:pt>
                <c:pt idx="1018">
                  <c:v>18013.599999999995</c:v>
                </c:pt>
                <c:pt idx="1019">
                  <c:v>13584.8</c:v>
                </c:pt>
                <c:pt idx="1020">
                  <c:v>18576.8</c:v>
                </c:pt>
                <c:pt idx="1021">
                  <c:v>18867.2</c:v>
                </c:pt>
                <c:pt idx="1022">
                  <c:v>19773.599999999995</c:v>
                </c:pt>
                <c:pt idx="1023">
                  <c:v>12311.2</c:v>
                </c:pt>
                <c:pt idx="1024">
                  <c:v>15986.4</c:v>
                </c:pt>
                <c:pt idx="1025">
                  <c:v>15628</c:v>
                </c:pt>
                <c:pt idx="1026">
                  <c:v>17558.400000000001</c:v>
                </c:pt>
                <c:pt idx="1027">
                  <c:v>18939.2</c:v>
                </c:pt>
                <c:pt idx="1028">
                  <c:v>16536</c:v>
                </c:pt>
                <c:pt idx="1029">
                  <c:v>15539.2</c:v>
                </c:pt>
                <c:pt idx="1030">
                  <c:v>17044</c:v>
                </c:pt>
                <c:pt idx="1031">
                  <c:v>14517.2</c:v>
                </c:pt>
                <c:pt idx="1032">
                  <c:v>13033.6</c:v>
                </c:pt>
                <c:pt idx="1033">
                  <c:v>13347.2</c:v>
                </c:pt>
                <c:pt idx="1034">
                  <c:v>16912.25</c:v>
                </c:pt>
                <c:pt idx="1035">
                  <c:v>17202.400000000001</c:v>
                </c:pt>
                <c:pt idx="1036">
                  <c:v>16624.8</c:v>
                </c:pt>
                <c:pt idx="1037">
                  <c:v>17696.8</c:v>
                </c:pt>
                <c:pt idx="1038">
                  <c:v>17759.2</c:v>
                </c:pt>
                <c:pt idx="1039">
                  <c:v>14450.4</c:v>
                </c:pt>
                <c:pt idx="1040">
                  <c:v>11914.4</c:v>
                </c:pt>
                <c:pt idx="1041">
                  <c:v>12502.4</c:v>
                </c:pt>
                <c:pt idx="1042">
                  <c:v>16064.4</c:v>
                </c:pt>
                <c:pt idx="1043">
                  <c:v>15555.2</c:v>
                </c:pt>
                <c:pt idx="1044">
                  <c:v>13260</c:v>
                </c:pt>
                <c:pt idx="1045">
                  <c:v>9364</c:v>
                </c:pt>
                <c:pt idx="1046">
                  <c:v>9000.7999999999975</c:v>
                </c:pt>
                <c:pt idx="1047">
                  <c:v>8664</c:v>
                </c:pt>
                <c:pt idx="1048">
                  <c:v>11427.2</c:v>
                </c:pt>
                <c:pt idx="1049">
                  <c:v>13219.2</c:v>
                </c:pt>
                <c:pt idx="1050">
                  <c:v>12454.4</c:v>
                </c:pt>
                <c:pt idx="1051">
                  <c:v>11376</c:v>
                </c:pt>
                <c:pt idx="1052">
                  <c:v>10735.2</c:v>
                </c:pt>
                <c:pt idx="1053">
                  <c:v>11902.4</c:v>
                </c:pt>
                <c:pt idx="1054">
                  <c:v>8834.4</c:v>
                </c:pt>
                <c:pt idx="1055">
                  <c:v>9924</c:v>
                </c:pt>
                <c:pt idx="1056">
                  <c:v>11311.2</c:v>
                </c:pt>
                <c:pt idx="1057">
                  <c:v>9428.7999999999975</c:v>
                </c:pt>
                <c:pt idx="1058">
                  <c:v>19453.599999999995</c:v>
                </c:pt>
                <c:pt idx="1059">
                  <c:v>9728.7999999999975</c:v>
                </c:pt>
                <c:pt idx="1060">
                  <c:v>9176.7999999999975</c:v>
                </c:pt>
                <c:pt idx="1061">
                  <c:v>8894.4</c:v>
                </c:pt>
                <c:pt idx="1062">
                  <c:v>8404</c:v>
                </c:pt>
                <c:pt idx="1063">
                  <c:v>12872</c:v>
                </c:pt>
                <c:pt idx="1064">
                  <c:v>10084</c:v>
                </c:pt>
                <c:pt idx="1065">
                  <c:v>13341.6</c:v>
                </c:pt>
                <c:pt idx="1066">
                  <c:v>13328</c:v>
                </c:pt>
                <c:pt idx="1067">
                  <c:v>8957.84</c:v>
                </c:pt>
                <c:pt idx="1068">
                  <c:v>15900.8</c:v>
                </c:pt>
                <c:pt idx="1069">
                  <c:v>15343.2</c:v>
                </c:pt>
                <c:pt idx="1070">
                  <c:v>15763.2</c:v>
                </c:pt>
                <c:pt idx="1071">
                  <c:v>12180.8</c:v>
                </c:pt>
                <c:pt idx="1072">
                  <c:v>7216</c:v>
                </c:pt>
                <c:pt idx="1073">
                  <c:v>8604</c:v>
                </c:pt>
                <c:pt idx="1074">
                  <c:v>10455.200000000003</c:v>
                </c:pt>
                <c:pt idx="1075">
                  <c:v>13004.8</c:v>
                </c:pt>
                <c:pt idx="1076">
                  <c:v>11017.6</c:v>
                </c:pt>
                <c:pt idx="1077">
                  <c:v>6132</c:v>
                </c:pt>
                <c:pt idx="1078">
                  <c:v>7801.6</c:v>
                </c:pt>
                <c:pt idx="1079">
                  <c:v>15972.8</c:v>
                </c:pt>
                <c:pt idx="1080">
                  <c:v>16477.599999999995</c:v>
                </c:pt>
                <c:pt idx="1081">
                  <c:v>11406.4</c:v>
                </c:pt>
                <c:pt idx="1082">
                  <c:v>9155.2000000000007</c:v>
                </c:pt>
                <c:pt idx="1083">
                  <c:v>10923.2</c:v>
                </c:pt>
                <c:pt idx="1084">
                  <c:v>10581.6</c:v>
                </c:pt>
                <c:pt idx="1085">
                  <c:v>13106.4</c:v>
                </c:pt>
                <c:pt idx="1086">
                  <c:v>11074.4</c:v>
                </c:pt>
                <c:pt idx="1087">
                  <c:v>12886.4</c:v>
                </c:pt>
                <c:pt idx="1088">
                  <c:v>12272</c:v>
                </c:pt>
                <c:pt idx="1089">
                  <c:v>10539.2</c:v>
                </c:pt>
                <c:pt idx="1090">
                  <c:v>10466.4</c:v>
                </c:pt>
                <c:pt idx="1091">
                  <c:v>13241.6</c:v>
                </c:pt>
                <c:pt idx="1092">
                  <c:v>11394.4</c:v>
                </c:pt>
                <c:pt idx="1093">
                  <c:v>13857.6</c:v>
                </c:pt>
                <c:pt idx="1094">
                  <c:v>12976</c:v>
                </c:pt>
                <c:pt idx="1095">
                  <c:v>9013.6</c:v>
                </c:pt>
                <c:pt idx="1096">
                  <c:v>10624.8</c:v>
                </c:pt>
                <c:pt idx="1097">
                  <c:v>13416.8</c:v>
                </c:pt>
                <c:pt idx="1098">
                  <c:v>9372.16</c:v>
                </c:pt>
                <c:pt idx="1099">
                  <c:v>10957.6</c:v>
                </c:pt>
                <c:pt idx="1100">
                  <c:v>12784.8</c:v>
                </c:pt>
                <c:pt idx="1101">
                  <c:v>13954.4</c:v>
                </c:pt>
                <c:pt idx="1102">
                  <c:v>9262.4</c:v>
                </c:pt>
                <c:pt idx="1103">
                  <c:v>12861.6</c:v>
                </c:pt>
                <c:pt idx="1104">
                  <c:v>12972.4</c:v>
                </c:pt>
                <c:pt idx="1105">
                  <c:v>15832</c:v>
                </c:pt>
                <c:pt idx="1106">
                  <c:v>18067.2</c:v>
                </c:pt>
                <c:pt idx="1107">
                  <c:v>7707.52</c:v>
                </c:pt>
                <c:pt idx="1108">
                  <c:v>7371.2</c:v>
                </c:pt>
                <c:pt idx="1109">
                  <c:v>11120</c:v>
                </c:pt>
                <c:pt idx="1110">
                  <c:v>7224.8</c:v>
                </c:pt>
                <c:pt idx="1111">
                  <c:v>7488.4</c:v>
                </c:pt>
                <c:pt idx="1112">
                  <c:v>5777.6</c:v>
                </c:pt>
                <c:pt idx="1113">
                  <c:v>7213.6</c:v>
                </c:pt>
                <c:pt idx="1114">
                  <c:v>4884.8</c:v>
                </c:pt>
                <c:pt idx="1115">
                  <c:v>6936.8</c:v>
                </c:pt>
                <c:pt idx="1116">
                  <c:v>4264</c:v>
                </c:pt>
                <c:pt idx="1117">
                  <c:v>6645.6</c:v>
                </c:pt>
                <c:pt idx="1118">
                  <c:v>5676</c:v>
                </c:pt>
                <c:pt idx="1119">
                  <c:v>6061.6</c:v>
                </c:pt>
                <c:pt idx="1120">
                  <c:v>5511.99</c:v>
                </c:pt>
                <c:pt idx="1121">
                  <c:v>6779.99</c:v>
                </c:pt>
                <c:pt idx="1122">
                  <c:v>8232.7800000000007</c:v>
                </c:pt>
                <c:pt idx="1123">
                  <c:v>7157.6</c:v>
                </c:pt>
                <c:pt idx="1124">
                  <c:v>6531.2</c:v>
                </c:pt>
                <c:pt idx="1125">
                  <c:v>8231.6</c:v>
                </c:pt>
                <c:pt idx="1126">
                  <c:v>8422.39</c:v>
                </c:pt>
                <c:pt idx="1127">
                  <c:v>8178.4</c:v>
                </c:pt>
                <c:pt idx="1128">
                  <c:v>9455.59</c:v>
                </c:pt>
                <c:pt idx="1129">
                  <c:v>7995.6</c:v>
                </c:pt>
                <c:pt idx="1130">
                  <c:v>7527.1900000000005</c:v>
                </c:pt>
                <c:pt idx="1131">
                  <c:v>6856.8</c:v>
                </c:pt>
                <c:pt idx="1132">
                  <c:v>7366</c:v>
                </c:pt>
                <c:pt idx="1133">
                  <c:v>8227.2000000000007</c:v>
                </c:pt>
                <c:pt idx="1134">
                  <c:v>7252.8</c:v>
                </c:pt>
                <c:pt idx="1135">
                  <c:v>7506</c:v>
                </c:pt>
                <c:pt idx="1136">
                  <c:v>7532.79</c:v>
                </c:pt>
                <c:pt idx="1137">
                  <c:v>7327.1900000000005</c:v>
                </c:pt>
                <c:pt idx="1138">
                  <c:v>7346.4</c:v>
                </c:pt>
                <c:pt idx="1139">
                  <c:v>8954.3799999999956</c:v>
                </c:pt>
                <c:pt idx="1140">
                  <c:v>6741.59</c:v>
                </c:pt>
                <c:pt idx="1141">
                  <c:v>8559.58</c:v>
                </c:pt>
                <c:pt idx="1142">
                  <c:v>8230.39</c:v>
                </c:pt>
                <c:pt idx="1143">
                  <c:v>7495.1600000000008</c:v>
                </c:pt>
                <c:pt idx="1144">
                  <c:v>7122.39</c:v>
                </c:pt>
                <c:pt idx="1145">
                  <c:v>7145.9699999999993</c:v>
                </c:pt>
                <c:pt idx="1146">
                  <c:v>6593.59</c:v>
                </c:pt>
                <c:pt idx="1147">
                  <c:v>6137.9699999999993</c:v>
                </c:pt>
                <c:pt idx="1148">
                  <c:v>6649.1900000000005</c:v>
                </c:pt>
                <c:pt idx="1149">
                  <c:v>5871.1900000000005</c:v>
                </c:pt>
                <c:pt idx="1150">
                  <c:v>6328.79</c:v>
                </c:pt>
                <c:pt idx="1151">
                  <c:v>7235.1900000000005</c:v>
                </c:pt>
                <c:pt idx="1152">
                  <c:v>5792.7699999999995</c:v>
                </c:pt>
                <c:pt idx="1153">
                  <c:v>7000</c:v>
                </c:pt>
                <c:pt idx="1154">
                  <c:v>7981.1900000000005</c:v>
                </c:pt>
                <c:pt idx="1155">
                  <c:v>4927.2</c:v>
                </c:pt>
                <c:pt idx="1156">
                  <c:v>6475.99</c:v>
                </c:pt>
                <c:pt idx="1157">
                  <c:v>14062.39</c:v>
                </c:pt>
                <c:pt idx="1158">
                  <c:v>13130.39</c:v>
                </c:pt>
                <c:pt idx="1159">
                  <c:v>7553.6</c:v>
                </c:pt>
                <c:pt idx="1160">
                  <c:v>4659.99</c:v>
                </c:pt>
                <c:pt idx="1161">
                  <c:v>5149.6000000000004</c:v>
                </c:pt>
                <c:pt idx="1162">
                  <c:v>5006.38</c:v>
                </c:pt>
                <c:pt idx="1163">
                  <c:v>5268.8</c:v>
                </c:pt>
                <c:pt idx="1164">
                  <c:v>5218.4000000000005</c:v>
                </c:pt>
                <c:pt idx="1165">
                  <c:v>6421.1900000000005</c:v>
                </c:pt>
                <c:pt idx="1166">
                  <c:v>6761.6</c:v>
                </c:pt>
                <c:pt idx="1167">
                  <c:v>24</c:v>
                </c:pt>
                <c:pt idx="1168">
                  <c:v>6333.2</c:v>
                </c:pt>
                <c:pt idx="1169">
                  <c:v>5704.8</c:v>
                </c:pt>
                <c:pt idx="1170">
                  <c:v>4854.79</c:v>
                </c:pt>
                <c:pt idx="1171">
                  <c:v>5224.4000000000005</c:v>
                </c:pt>
                <c:pt idx="1172">
                  <c:v>10408.379999999996</c:v>
                </c:pt>
                <c:pt idx="1173">
                  <c:v>13078.359999999999</c:v>
                </c:pt>
                <c:pt idx="1174">
                  <c:v>5173.1900000000014</c:v>
                </c:pt>
                <c:pt idx="1175">
                  <c:v>6273.59</c:v>
                </c:pt>
                <c:pt idx="1176">
                  <c:v>7725.59</c:v>
                </c:pt>
                <c:pt idx="1177">
                  <c:v>2564</c:v>
                </c:pt>
                <c:pt idx="1178">
                  <c:v>1668</c:v>
                </c:pt>
                <c:pt idx="1179">
                  <c:v>10984</c:v>
                </c:pt>
                <c:pt idx="1180">
                  <c:v>10124.799999999997</c:v>
                </c:pt>
                <c:pt idx="1181">
                  <c:v>10466.4</c:v>
                </c:pt>
                <c:pt idx="1182">
                  <c:v>9668.7999999999975</c:v>
                </c:pt>
                <c:pt idx="1183">
                  <c:v>9572</c:v>
                </c:pt>
                <c:pt idx="1184">
                  <c:v>9407.2000000000007</c:v>
                </c:pt>
                <c:pt idx="1185">
                  <c:v>10456</c:v>
                </c:pt>
                <c:pt idx="1186">
                  <c:v>16616</c:v>
                </c:pt>
                <c:pt idx="1187">
                  <c:v>12581.6</c:v>
                </c:pt>
                <c:pt idx="1188">
                  <c:v>13784.8</c:v>
                </c:pt>
                <c:pt idx="1189">
                  <c:v>8338.4</c:v>
                </c:pt>
                <c:pt idx="1190">
                  <c:v>8507.2000000000007</c:v>
                </c:pt>
                <c:pt idx="1191">
                  <c:v>9715.2000000000007</c:v>
                </c:pt>
                <c:pt idx="1192">
                  <c:v>8156.8</c:v>
                </c:pt>
                <c:pt idx="1193">
                  <c:v>9153.6</c:v>
                </c:pt>
                <c:pt idx="1194">
                  <c:v>7775.2</c:v>
                </c:pt>
                <c:pt idx="1195">
                  <c:v>9019.2000000000007</c:v>
                </c:pt>
                <c:pt idx="1196">
                  <c:v>10102.4</c:v>
                </c:pt>
                <c:pt idx="1197">
                  <c:v>9488</c:v>
                </c:pt>
                <c:pt idx="1198">
                  <c:v>14371.2</c:v>
                </c:pt>
                <c:pt idx="1199">
                  <c:v>10658.4</c:v>
                </c:pt>
                <c:pt idx="1200">
                  <c:v>12532.8</c:v>
                </c:pt>
                <c:pt idx="1201">
                  <c:v>9708</c:v>
                </c:pt>
                <c:pt idx="1202">
                  <c:v>12127.2</c:v>
                </c:pt>
                <c:pt idx="1203">
                  <c:v>10483.200000000003</c:v>
                </c:pt>
                <c:pt idx="1204">
                  <c:v>14356.8</c:v>
                </c:pt>
                <c:pt idx="1205">
                  <c:v>13089.6</c:v>
                </c:pt>
                <c:pt idx="1206">
                  <c:v>12251.2</c:v>
                </c:pt>
                <c:pt idx="1207">
                  <c:v>12488</c:v>
                </c:pt>
                <c:pt idx="1208">
                  <c:v>8336</c:v>
                </c:pt>
                <c:pt idx="1209">
                  <c:v>9148</c:v>
                </c:pt>
                <c:pt idx="1210">
                  <c:v>7789.6</c:v>
                </c:pt>
                <c:pt idx="1211">
                  <c:v>8638.4</c:v>
                </c:pt>
                <c:pt idx="1212">
                  <c:v>7552</c:v>
                </c:pt>
                <c:pt idx="1213">
                  <c:v>6336.8</c:v>
                </c:pt>
                <c:pt idx="1214">
                  <c:v>5924</c:v>
                </c:pt>
                <c:pt idx="1215">
                  <c:v>5668</c:v>
                </c:pt>
                <c:pt idx="1216">
                  <c:v>7900.4</c:v>
                </c:pt>
                <c:pt idx="1217">
                  <c:v>7735.6</c:v>
                </c:pt>
                <c:pt idx="1218">
                  <c:v>7566</c:v>
                </c:pt>
                <c:pt idx="1219">
                  <c:v>9295.6</c:v>
                </c:pt>
                <c:pt idx="1220">
                  <c:v>10328.4</c:v>
                </c:pt>
                <c:pt idx="1221">
                  <c:v>11790</c:v>
                </c:pt>
                <c:pt idx="1222">
                  <c:v>11819.6</c:v>
                </c:pt>
                <c:pt idx="1223">
                  <c:v>10526</c:v>
                </c:pt>
                <c:pt idx="1224">
                  <c:v>9714</c:v>
                </c:pt>
                <c:pt idx="1225">
                  <c:v>10720.4</c:v>
                </c:pt>
                <c:pt idx="1226">
                  <c:v>10622.8</c:v>
                </c:pt>
                <c:pt idx="1227">
                  <c:v>11641.2</c:v>
                </c:pt>
                <c:pt idx="1228">
                  <c:v>11991.640000000001</c:v>
                </c:pt>
                <c:pt idx="1229">
                  <c:v>9419.6</c:v>
                </c:pt>
                <c:pt idx="1230">
                  <c:v>9149.6</c:v>
                </c:pt>
                <c:pt idx="1231">
                  <c:v>7920.8</c:v>
                </c:pt>
                <c:pt idx="1232">
                  <c:v>6445.6</c:v>
                </c:pt>
                <c:pt idx="1233">
                  <c:v>11218.4</c:v>
                </c:pt>
                <c:pt idx="1234">
                  <c:v>6812.8</c:v>
                </c:pt>
                <c:pt idx="1235">
                  <c:v>7248.8</c:v>
                </c:pt>
                <c:pt idx="1236">
                  <c:v>7211.2</c:v>
                </c:pt>
                <c:pt idx="1237">
                  <c:v>6788.8</c:v>
                </c:pt>
                <c:pt idx="1238">
                  <c:v>7756</c:v>
                </c:pt>
                <c:pt idx="1239">
                  <c:v>8927.2000000000007</c:v>
                </c:pt>
                <c:pt idx="1240">
                  <c:v>10429.200000000003</c:v>
                </c:pt>
                <c:pt idx="1241">
                  <c:v>12551.2</c:v>
                </c:pt>
                <c:pt idx="1242">
                  <c:v>10071.6</c:v>
                </c:pt>
                <c:pt idx="1243">
                  <c:v>10189.6</c:v>
                </c:pt>
                <c:pt idx="1244">
                  <c:v>9479.2000000000007</c:v>
                </c:pt>
                <c:pt idx="1245">
                  <c:v>11256</c:v>
                </c:pt>
                <c:pt idx="1246">
                  <c:v>11546.4</c:v>
                </c:pt>
                <c:pt idx="1247">
                  <c:v>10819.2</c:v>
                </c:pt>
                <c:pt idx="1248">
                  <c:v>9516.4</c:v>
                </c:pt>
                <c:pt idx="1249">
                  <c:v>13258.4</c:v>
                </c:pt>
                <c:pt idx="1250">
                  <c:v>12434.4</c:v>
                </c:pt>
                <c:pt idx="1251">
                  <c:v>11993.2</c:v>
                </c:pt>
                <c:pt idx="1252">
                  <c:v>11972</c:v>
                </c:pt>
                <c:pt idx="1253">
                  <c:v>11350.4</c:v>
                </c:pt>
                <c:pt idx="1254">
                  <c:v>19976</c:v>
                </c:pt>
                <c:pt idx="1255">
                  <c:v>11102.4</c:v>
                </c:pt>
                <c:pt idx="1256">
                  <c:v>6696</c:v>
                </c:pt>
                <c:pt idx="1257">
                  <c:v>9218.7999999999975</c:v>
                </c:pt>
                <c:pt idx="1258">
                  <c:v>6704.4</c:v>
                </c:pt>
                <c:pt idx="1259">
                  <c:v>6022.4</c:v>
                </c:pt>
                <c:pt idx="1260">
                  <c:v>7079.6</c:v>
                </c:pt>
                <c:pt idx="1261">
                  <c:v>7312.8</c:v>
                </c:pt>
                <c:pt idx="1262">
                  <c:v>6947.2</c:v>
                </c:pt>
                <c:pt idx="1263">
                  <c:v>6951.2</c:v>
                </c:pt>
                <c:pt idx="1264">
                  <c:v>6756</c:v>
                </c:pt>
                <c:pt idx="1265">
                  <c:v>5446.8</c:v>
                </c:pt>
                <c:pt idx="1266">
                  <c:v>6330.8</c:v>
                </c:pt>
                <c:pt idx="1267">
                  <c:v>6072.8</c:v>
                </c:pt>
                <c:pt idx="1268">
                  <c:v>7728</c:v>
                </c:pt>
                <c:pt idx="1269">
                  <c:v>7733.6</c:v>
                </c:pt>
                <c:pt idx="1270">
                  <c:v>8067.2</c:v>
                </c:pt>
                <c:pt idx="1271">
                  <c:v>5572</c:v>
                </c:pt>
                <c:pt idx="1272">
                  <c:v>6275.2</c:v>
                </c:pt>
                <c:pt idx="1273">
                  <c:v>6118.4</c:v>
                </c:pt>
                <c:pt idx="1274">
                  <c:v>5616</c:v>
                </c:pt>
                <c:pt idx="1275">
                  <c:v>7236</c:v>
                </c:pt>
                <c:pt idx="1276">
                  <c:v>7739.6</c:v>
                </c:pt>
                <c:pt idx="1277">
                  <c:v>7506.8</c:v>
                </c:pt>
                <c:pt idx="1278">
                  <c:v>6806</c:v>
                </c:pt>
                <c:pt idx="1279">
                  <c:v>6995.2</c:v>
                </c:pt>
                <c:pt idx="1280">
                  <c:v>7033.6</c:v>
                </c:pt>
                <c:pt idx="1281">
                  <c:v>6784.8</c:v>
                </c:pt>
                <c:pt idx="1282">
                  <c:v>5142.4000000000005</c:v>
                </c:pt>
                <c:pt idx="1283">
                  <c:v>3299.2</c:v>
                </c:pt>
                <c:pt idx="1284">
                  <c:v>4418.4000000000005</c:v>
                </c:pt>
                <c:pt idx="1285">
                  <c:v>3585.6</c:v>
                </c:pt>
                <c:pt idx="1286">
                  <c:v>4972.8</c:v>
                </c:pt>
                <c:pt idx="1287">
                  <c:v>7082.4</c:v>
                </c:pt>
                <c:pt idx="1288">
                  <c:v>7279.2</c:v>
                </c:pt>
                <c:pt idx="1289">
                  <c:v>6177.6</c:v>
                </c:pt>
                <c:pt idx="1290">
                  <c:v>4960.4000000000005</c:v>
                </c:pt>
                <c:pt idx="1291">
                  <c:v>5814</c:v>
                </c:pt>
                <c:pt idx="1292">
                  <c:v>8600.7999999999975</c:v>
                </c:pt>
                <c:pt idx="1293">
                  <c:v>7109.2</c:v>
                </c:pt>
                <c:pt idx="1294">
                  <c:v>7372</c:v>
                </c:pt>
                <c:pt idx="1295">
                  <c:v>7533.6</c:v>
                </c:pt>
                <c:pt idx="1296">
                  <c:v>7782.4</c:v>
                </c:pt>
                <c:pt idx="1297">
                  <c:v>8007.2</c:v>
                </c:pt>
                <c:pt idx="1298">
                  <c:v>4904.8</c:v>
                </c:pt>
                <c:pt idx="1299">
                  <c:v>3481.6</c:v>
                </c:pt>
                <c:pt idx="1300">
                  <c:v>5282.4</c:v>
                </c:pt>
                <c:pt idx="1301">
                  <c:v>4791.2</c:v>
                </c:pt>
                <c:pt idx="1302">
                  <c:v>2400</c:v>
                </c:pt>
                <c:pt idx="1303">
                  <c:v>3394.4</c:v>
                </c:pt>
                <c:pt idx="1304">
                  <c:v>3024.8</c:v>
                </c:pt>
                <c:pt idx="1305">
                  <c:v>3546.4</c:v>
                </c:pt>
                <c:pt idx="1306">
                  <c:v>5586</c:v>
                </c:pt>
                <c:pt idx="1307">
                  <c:v>9275.6</c:v>
                </c:pt>
              </c:numCache>
            </c:numRef>
          </c:val>
        </c:ser>
        <c:ser>
          <c:idx val="1"/>
          <c:order val="1"/>
          <c:tx>
            <c:strRef>
              <c:f>Лист4!$C$53</c:f>
              <c:strCache>
                <c:ptCount val="1"/>
                <c:pt idx="0">
                  <c:v>от 2 до 7 дн.</c:v>
                </c:pt>
              </c:strCache>
            </c:strRef>
          </c:tx>
          <c:cat>
            <c:numRef>
              <c:f>Лист4!$A$54:$A$1361</c:f>
              <c:numCache>
                <c:formatCode>dd/mm/yyyy</c:formatCode>
                <c:ptCount val="1308"/>
                <c:pt idx="0">
                  <c:v>42279</c:v>
                </c:pt>
                <c:pt idx="1">
                  <c:v>42278</c:v>
                </c:pt>
                <c:pt idx="2">
                  <c:v>42277</c:v>
                </c:pt>
                <c:pt idx="3">
                  <c:v>42276</c:v>
                </c:pt>
                <c:pt idx="4">
                  <c:v>42275</c:v>
                </c:pt>
                <c:pt idx="5">
                  <c:v>42272</c:v>
                </c:pt>
                <c:pt idx="6">
                  <c:v>42271</c:v>
                </c:pt>
                <c:pt idx="7">
                  <c:v>42270</c:v>
                </c:pt>
                <c:pt idx="8">
                  <c:v>42269</c:v>
                </c:pt>
                <c:pt idx="9">
                  <c:v>42268</c:v>
                </c:pt>
                <c:pt idx="10">
                  <c:v>42265</c:v>
                </c:pt>
                <c:pt idx="11">
                  <c:v>42264</c:v>
                </c:pt>
                <c:pt idx="12">
                  <c:v>42263</c:v>
                </c:pt>
                <c:pt idx="13">
                  <c:v>42262</c:v>
                </c:pt>
                <c:pt idx="14">
                  <c:v>42261</c:v>
                </c:pt>
                <c:pt idx="15">
                  <c:v>42258</c:v>
                </c:pt>
                <c:pt idx="16">
                  <c:v>42257</c:v>
                </c:pt>
                <c:pt idx="17">
                  <c:v>42256</c:v>
                </c:pt>
                <c:pt idx="18">
                  <c:v>42255</c:v>
                </c:pt>
                <c:pt idx="19">
                  <c:v>42254</c:v>
                </c:pt>
                <c:pt idx="20">
                  <c:v>42251</c:v>
                </c:pt>
                <c:pt idx="21">
                  <c:v>42250</c:v>
                </c:pt>
                <c:pt idx="22">
                  <c:v>42249</c:v>
                </c:pt>
                <c:pt idx="23">
                  <c:v>42248</c:v>
                </c:pt>
                <c:pt idx="24">
                  <c:v>42247</c:v>
                </c:pt>
                <c:pt idx="25">
                  <c:v>42244</c:v>
                </c:pt>
                <c:pt idx="26">
                  <c:v>42243</c:v>
                </c:pt>
                <c:pt idx="27">
                  <c:v>42242</c:v>
                </c:pt>
                <c:pt idx="28">
                  <c:v>42241</c:v>
                </c:pt>
                <c:pt idx="29">
                  <c:v>42240</c:v>
                </c:pt>
                <c:pt idx="30">
                  <c:v>42237</c:v>
                </c:pt>
                <c:pt idx="31">
                  <c:v>42236</c:v>
                </c:pt>
                <c:pt idx="32">
                  <c:v>42235</c:v>
                </c:pt>
                <c:pt idx="33">
                  <c:v>42234</c:v>
                </c:pt>
                <c:pt idx="34">
                  <c:v>42233</c:v>
                </c:pt>
                <c:pt idx="35">
                  <c:v>42230</c:v>
                </c:pt>
                <c:pt idx="36">
                  <c:v>42229</c:v>
                </c:pt>
                <c:pt idx="37">
                  <c:v>42228</c:v>
                </c:pt>
                <c:pt idx="38">
                  <c:v>42227</c:v>
                </c:pt>
                <c:pt idx="39">
                  <c:v>42226</c:v>
                </c:pt>
                <c:pt idx="40">
                  <c:v>42223</c:v>
                </c:pt>
                <c:pt idx="41">
                  <c:v>42222</c:v>
                </c:pt>
                <c:pt idx="42">
                  <c:v>42221</c:v>
                </c:pt>
                <c:pt idx="43">
                  <c:v>42220</c:v>
                </c:pt>
                <c:pt idx="44">
                  <c:v>42219</c:v>
                </c:pt>
                <c:pt idx="45">
                  <c:v>42216</c:v>
                </c:pt>
                <c:pt idx="46">
                  <c:v>42215</c:v>
                </c:pt>
                <c:pt idx="47">
                  <c:v>42214</c:v>
                </c:pt>
                <c:pt idx="48">
                  <c:v>42213</c:v>
                </c:pt>
                <c:pt idx="49">
                  <c:v>42212</c:v>
                </c:pt>
                <c:pt idx="50">
                  <c:v>42209</c:v>
                </c:pt>
                <c:pt idx="51">
                  <c:v>42208</c:v>
                </c:pt>
                <c:pt idx="52">
                  <c:v>42207</c:v>
                </c:pt>
                <c:pt idx="53">
                  <c:v>42206</c:v>
                </c:pt>
                <c:pt idx="54">
                  <c:v>42205</c:v>
                </c:pt>
                <c:pt idx="55">
                  <c:v>42202</c:v>
                </c:pt>
                <c:pt idx="56">
                  <c:v>42201</c:v>
                </c:pt>
                <c:pt idx="57">
                  <c:v>42200</c:v>
                </c:pt>
                <c:pt idx="58">
                  <c:v>42199</c:v>
                </c:pt>
                <c:pt idx="59">
                  <c:v>42198</c:v>
                </c:pt>
                <c:pt idx="60">
                  <c:v>42195</c:v>
                </c:pt>
                <c:pt idx="61">
                  <c:v>42194</c:v>
                </c:pt>
                <c:pt idx="62">
                  <c:v>42193</c:v>
                </c:pt>
                <c:pt idx="63">
                  <c:v>42192</c:v>
                </c:pt>
                <c:pt idx="64">
                  <c:v>42191</c:v>
                </c:pt>
                <c:pt idx="65">
                  <c:v>42188</c:v>
                </c:pt>
                <c:pt idx="66">
                  <c:v>42187</c:v>
                </c:pt>
                <c:pt idx="67">
                  <c:v>42186</c:v>
                </c:pt>
                <c:pt idx="68">
                  <c:v>42185</c:v>
                </c:pt>
                <c:pt idx="69">
                  <c:v>42184</c:v>
                </c:pt>
                <c:pt idx="70">
                  <c:v>42181</c:v>
                </c:pt>
                <c:pt idx="71">
                  <c:v>42180</c:v>
                </c:pt>
                <c:pt idx="72">
                  <c:v>42179</c:v>
                </c:pt>
                <c:pt idx="73">
                  <c:v>42178</c:v>
                </c:pt>
                <c:pt idx="74">
                  <c:v>42177</c:v>
                </c:pt>
                <c:pt idx="75">
                  <c:v>42174</c:v>
                </c:pt>
                <c:pt idx="76">
                  <c:v>42173</c:v>
                </c:pt>
                <c:pt idx="77">
                  <c:v>42172</c:v>
                </c:pt>
                <c:pt idx="78">
                  <c:v>42171</c:v>
                </c:pt>
                <c:pt idx="79">
                  <c:v>42170</c:v>
                </c:pt>
                <c:pt idx="80">
                  <c:v>42166</c:v>
                </c:pt>
                <c:pt idx="81">
                  <c:v>42165</c:v>
                </c:pt>
                <c:pt idx="82">
                  <c:v>42164</c:v>
                </c:pt>
                <c:pt idx="83">
                  <c:v>42163</c:v>
                </c:pt>
                <c:pt idx="84">
                  <c:v>42160</c:v>
                </c:pt>
                <c:pt idx="85">
                  <c:v>42159</c:v>
                </c:pt>
                <c:pt idx="86">
                  <c:v>42158</c:v>
                </c:pt>
                <c:pt idx="87">
                  <c:v>42157</c:v>
                </c:pt>
                <c:pt idx="88">
                  <c:v>42156</c:v>
                </c:pt>
                <c:pt idx="89">
                  <c:v>42153</c:v>
                </c:pt>
                <c:pt idx="90">
                  <c:v>42152</c:v>
                </c:pt>
                <c:pt idx="91">
                  <c:v>42151</c:v>
                </c:pt>
                <c:pt idx="92">
                  <c:v>42150</c:v>
                </c:pt>
                <c:pt idx="93">
                  <c:v>42149</c:v>
                </c:pt>
                <c:pt idx="94">
                  <c:v>42146</c:v>
                </c:pt>
                <c:pt idx="95">
                  <c:v>42145</c:v>
                </c:pt>
                <c:pt idx="96">
                  <c:v>42144</c:v>
                </c:pt>
                <c:pt idx="97">
                  <c:v>42143</c:v>
                </c:pt>
                <c:pt idx="98">
                  <c:v>42142</c:v>
                </c:pt>
                <c:pt idx="99">
                  <c:v>42139</c:v>
                </c:pt>
                <c:pt idx="100">
                  <c:v>42138</c:v>
                </c:pt>
                <c:pt idx="101">
                  <c:v>42137</c:v>
                </c:pt>
                <c:pt idx="102">
                  <c:v>42136</c:v>
                </c:pt>
                <c:pt idx="103">
                  <c:v>42132</c:v>
                </c:pt>
                <c:pt idx="104">
                  <c:v>42131</c:v>
                </c:pt>
                <c:pt idx="105">
                  <c:v>42130</c:v>
                </c:pt>
                <c:pt idx="106">
                  <c:v>42129</c:v>
                </c:pt>
                <c:pt idx="107">
                  <c:v>42124</c:v>
                </c:pt>
                <c:pt idx="108">
                  <c:v>42123</c:v>
                </c:pt>
                <c:pt idx="109">
                  <c:v>42122</c:v>
                </c:pt>
                <c:pt idx="110">
                  <c:v>42121</c:v>
                </c:pt>
                <c:pt idx="111">
                  <c:v>42118</c:v>
                </c:pt>
                <c:pt idx="112">
                  <c:v>42117</c:v>
                </c:pt>
                <c:pt idx="113">
                  <c:v>42116</c:v>
                </c:pt>
                <c:pt idx="114">
                  <c:v>42115</c:v>
                </c:pt>
                <c:pt idx="115">
                  <c:v>42114</c:v>
                </c:pt>
                <c:pt idx="116">
                  <c:v>42111</c:v>
                </c:pt>
                <c:pt idx="117">
                  <c:v>42110</c:v>
                </c:pt>
                <c:pt idx="118">
                  <c:v>42109</c:v>
                </c:pt>
                <c:pt idx="119">
                  <c:v>42108</c:v>
                </c:pt>
                <c:pt idx="120">
                  <c:v>42107</c:v>
                </c:pt>
                <c:pt idx="121">
                  <c:v>42104</c:v>
                </c:pt>
                <c:pt idx="122">
                  <c:v>42103</c:v>
                </c:pt>
                <c:pt idx="123">
                  <c:v>42102</c:v>
                </c:pt>
                <c:pt idx="124">
                  <c:v>42101</c:v>
                </c:pt>
                <c:pt idx="125">
                  <c:v>42100</c:v>
                </c:pt>
                <c:pt idx="126">
                  <c:v>42097</c:v>
                </c:pt>
                <c:pt idx="127">
                  <c:v>42096</c:v>
                </c:pt>
                <c:pt idx="128">
                  <c:v>42095</c:v>
                </c:pt>
                <c:pt idx="129">
                  <c:v>42094</c:v>
                </c:pt>
                <c:pt idx="130">
                  <c:v>42093</c:v>
                </c:pt>
                <c:pt idx="131">
                  <c:v>42090</c:v>
                </c:pt>
                <c:pt idx="132">
                  <c:v>42089</c:v>
                </c:pt>
                <c:pt idx="133">
                  <c:v>42088</c:v>
                </c:pt>
                <c:pt idx="134">
                  <c:v>42087</c:v>
                </c:pt>
                <c:pt idx="135">
                  <c:v>42086</c:v>
                </c:pt>
                <c:pt idx="136">
                  <c:v>42083</c:v>
                </c:pt>
                <c:pt idx="137">
                  <c:v>42082</c:v>
                </c:pt>
                <c:pt idx="138">
                  <c:v>42081</c:v>
                </c:pt>
                <c:pt idx="139">
                  <c:v>42080</c:v>
                </c:pt>
                <c:pt idx="140">
                  <c:v>42079</c:v>
                </c:pt>
                <c:pt idx="141">
                  <c:v>42076</c:v>
                </c:pt>
                <c:pt idx="142">
                  <c:v>42075</c:v>
                </c:pt>
                <c:pt idx="143">
                  <c:v>42074</c:v>
                </c:pt>
                <c:pt idx="144">
                  <c:v>42073</c:v>
                </c:pt>
                <c:pt idx="145">
                  <c:v>42069</c:v>
                </c:pt>
                <c:pt idx="146">
                  <c:v>42068</c:v>
                </c:pt>
                <c:pt idx="147">
                  <c:v>42067</c:v>
                </c:pt>
                <c:pt idx="148">
                  <c:v>42066</c:v>
                </c:pt>
                <c:pt idx="149">
                  <c:v>42065</c:v>
                </c:pt>
                <c:pt idx="150">
                  <c:v>42062</c:v>
                </c:pt>
                <c:pt idx="151">
                  <c:v>42061</c:v>
                </c:pt>
                <c:pt idx="152">
                  <c:v>42060</c:v>
                </c:pt>
                <c:pt idx="153">
                  <c:v>42059</c:v>
                </c:pt>
                <c:pt idx="154">
                  <c:v>42055</c:v>
                </c:pt>
                <c:pt idx="155">
                  <c:v>42054</c:v>
                </c:pt>
                <c:pt idx="156">
                  <c:v>42053</c:v>
                </c:pt>
                <c:pt idx="157">
                  <c:v>42052</c:v>
                </c:pt>
                <c:pt idx="158">
                  <c:v>42051</c:v>
                </c:pt>
                <c:pt idx="159">
                  <c:v>42048</c:v>
                </c:pt>
                <c:pt idx="160">
                  <c:v>42047</c:v>
                </c:pt>
                <c:pt idx="161">
                  <c:v>42046</c:v>
                </c:pt>
                <c:pt idx="162">
                  <c:v>42045</c:v>
                </c:pt>
                <c:pt idx="163">
                  <c:v>42044</c:v>
                </c:pt>
                <c:pt idx="164">
                  <c:v>42041</c:v>
                </c:pt>
                <c:pt idx="165">
                  <c:v>42040</c:v>
                </c:pt>
                <c:pt idx="166">
                  <c:v>42039</c:v>
                </c:pt>
                <c:pt idx="167">
                  <c:v>42038</c:v>
                </c:pt>
                <c:pt idx="168">
                  <c:v>42037</c:v>
                </c:pt>
                <c:pt idx="169">
                  <c:v>42034</c:v>
                </c:pt>
                <c:pt idx="170">
                  <c:v>42033</c:v>
                </c:pt>
                <c:pt idx="171">
                  <c:v>42032</c:v>
                </c:pt>
                <c:pt idx="172">
                  <c:v>42031</c:v>
                </c:pt>
                <c:pt idx="173">
                  <c:v>42030</c:v>
                </c:pt>
                <c:pt idx="174">
                  <c:v>42027</c:v>
                </c:pt>
                <c:pt idx="175">
                  <c:v>42026</c:v>
                </c:pt>
                <c:pt idx="176">
                  <c:v>42025</c:v>
                </c:pt>
                <c:pt idx="177">
                  <c:v>42024</c:v>
                </c:pt>
                <c:pt idx="178">
                  <c:v>42023</c:v>
                </c:pt>
                <c:pt idx="179">
                  <c:v>42020</c:v>
                </c:pt>
                <c:pt idx="180">
                  <c:v>42019</c:v>
                </c:pt>
                <c:pt idx="181">
                  <c:v>42018</c:v>
                </c:pt>
                <c:pt idx="182">
                  <c:v>42017</c:v>
                </c:pt>
                <c:pt idx="183">
                  <c:v>42016</c:v>
                </c:pt>
                <c:pt idx="184">
                  <c:v>42004</c:v>
                </c:pt>
                <c:pt idx="185">
                  <c:v>42003</c:v>
                </c:pt>
                <c:pt idx="186">
                  <c:v>42002</c:v>
                </c:pt>
                <c:pt idx="187">
                  <c:v>41999</c:v>
                </c:pt>
                <c:pt idx="188">
                  <c:v>41998</c:v>
                </c:pt>
                <c:pt idx="189">
                  <c:v>41997</c:v>
                </c:pt>
                <c:pt idx="190">
                  <c:v>41996</c:v>
                </c:pt>
                <c:pt idx="191">
                  <c:v>41995</c:v>
                </c:pt>
                <c:pt idx="192">
                  <c:v>41992</c:v>
                </c:pt>
                <c:pt idx="193">
                  <c:v>41991</c:v>
                </c:pt>
                <c:pt idx="194">
                  <c:v>41990</c:v>
                </c:pt>
                <c:pt idx="195">
                  <c:v>41989</c:v>
                </c:pt>
                <c:pt idx="196">
                  <c:v>41988</c:v>
                </c:pt>
                <c:pt idx="197">
                  <c:v>41985</c:v>
                </c:pt>
                <c:pt idx="198">
                  <c:v>41984</c:v>
                </c:pt>
                <c:pt idx="199">
                  <c:v>41983</c:v>
                </c:pt>
                <c:pt idx="200">
                  <c:v>41982</c:v>
                </c:pt>
                <c:pt idx="201">
                  <c:v>41981</c:v>
                </c:pt>
                <c:pt idx="202">
                  <c:v>41978</c:v>
                </c:pt>
                <c:pt idx="203">
                  <c:v>41977</c:v>
                </c:pt>
                <c:pt idx="204">
                  <c:v>41976</c:v>
                </c:pt>
                <c:pt idx="205">
                  <c:v>41975</c:v>
                </c:pt>
                <c:pt idx="206">
                  <c:v>41974</c:v>
                </c:pt>
                <c:pt idx="207">
                  <c:v>41971</c:v>
                </c:pt>
                <c:pt idx="208">
                  <c:v>41970</c:v>
                </c:pt>
                <c:pt idx="209">
                  <c:v>41969</c:v>
                </c:pt>
                <c:pt idx="210">
                  <c:v>41968</c:v>
                </c:pt>
                <c:pt idx="211">
                  <c:v>41967</c:v>
                </c:pt>
                <c:pt idx="212">
                  <c:v>41964</c:v>
                </c:pt>
                <c:pt idx="213">
                  <c:v>41963</c:v>
                </c:pt>
                <c:pt idx="214">
                  <c:v>41962</c:v>
                </c:pt>
                <c:pt idx="215">
                  <c:v>41961</c:v>
                </c:pt>
                <c:pt idx="216">
                  <c:v>41960</c:v>
                </c:pt>
                <c:pt idx="217">
                  <c:v>41957</c:v>
                </c:pt>
                <c:pt idx="218">
                  <c:v>41956</c:v>
                </c:pt>
                <c:pt idx="219">
                  <c:v>41955</c:v>
                </c:pt>
                <c:pt idx="220">
                  <c:v>41954</c:v>
                </c:pt>
                <c:pt idx="221">
                  <c:v>41953</c:v>
                </c:pt>
                <c:pt idx="222">
                  <c:v>41950</c:v>
                </c:pt>
                <c:pt idx="223">
                  <c:v>41949</c:v>
                </c:pt>
                <c:pt idx="224">
                  <c:v>41948</c:v>
                </c:pt>
                <c:pt idx="225">
                  <c:v>41943</c:v>
                </c:pt>
                <c:pt idx="226">
                  <c:v>41942</c:v>
                </c:pt>
                <c:pt idx="227">
                  <c:v>41941</c:v>
                </c:pt>
                <c:pt idx="228">
                  <c:v>41940</c:v>
                </c:pt>
                <c:pt idx="229">
                  <c:v>41939</c:v>
                </c:pt>
                <c:pt idx="230">
                  <c:v>41936</c:v>
                </c:pt>
                <c:pt idx="231">
                  <c:v>41935</c:v>
                </c:pt>
                <c:pt idx="232">
                  <c:v>41934</c:v>
                </c:pt>
                <c:pt idx="233">
                  <c:v>41933</c:v>
                </c:pt>
                <c:pt idx="234">
                  <c:v>41932</c:v>
                </c:pt>
                <c:pt idx="235">
                  <c:v>41929</c:v>
                </c:pt>
                <c:pt idx="236">
                  <c:v>41928</c:v>
                </c:pt>
                <c:pt idx="237">
                  <c:v>41927</c:v>
                </c:pt>
                <c:pt idx="238">
                  <c:v>41926</c:v>
                </c:pt>
                <c:pt idx="239">
                  <c:v>41925</c:v>
                </c:pt>
                <c:pt idx="240">
                  <c:v>41922</c:v>
                </c:pt>
                <c:pt idx="241">
                  <c:v>41921</c:v>
                </c:pt>
                <c:pt idx="242">
                  <c:v>41920</c:v>
                </c:pt>
                <c:pt idx="243">
                  <c:v>41919</c:v>
                </c:pt>
                <c:pt idx="244">
                  <c:v>41918</c:v>
                </c:pt>
                <c:pt idx="245">
                  <c:v>41915</c:v>
                </c:pt>
                <c:pt idx="246">
                  <c:v>41914</c:v>
                </c:pt>
                <c:pt idx="247">
                  <c:v>41913</c:v>
                </c:pt>
                <c:pt idx="248">
                  <c:v>41912</c:v>
                </c:pt>
                <c:pt idx="249">
                  <c:v>41911</c:v>
                </c:pt>
                <c:pt idx="250">
                  <c:v>41908</c:v>
                </c:pt>
                <c:pt idx="251">
                  <c:v>41907</c:v>
                </c:pt>
                <c:pt idx="252">
                  <c:v>41906</c:v>
                </c:pt>
                <c:pt idx="253">
                  <c:v>41905</c:v>
                </c:pt>
                <c:pt idx="254">
                  <c:v>41904</c:v>
                </c:pt>
                <c:pt idx="255">
                  <c:v>41901</c:v>
                </c:pt>
                <c:pt idx="256">
                  <c:v>41900</c:v>
                </c:pt>
                <c:pt idx="257">
                  <c:v>41899</c:v>
                </c:pt>
                <c:pt idx="258">
                  <c:v>41898</c:v>
                </c:pt>
                <c:pt idx="259">
                  <c:v>41897</c:v>
                </c:pt>
                <c:pt idx="260">
                  <c:v>41894</c:v>
                </c:pt>
                <c:pt idx="261">
                  <c:v>41893</c:v>
                </c:pt>
                <c:pt idx="262">
                  <c:v>41892</c:v>
                </c:pt>
                <c:pt idx="263">
                  <c:v>41891</c:v>
                </c:pt>
                <c:pt idx="264">
                  <c:v>41890</c:v>
                </c:pt>
                <c:pt idx="265">
                  <c:v>41887</c:v>
                </c:pt>
                <c:pt idx="266">
                  <c:v>41886</c:v>
                </c:pt>
                <c:pt idx="267">
                  <c:v>41885</c:v>
                </c:pt>
                <c:pt idx="268">
                  <c:v>41884</c:v>
                </c:pt>
                <c:pt idx="269">
                  <c:v>41883</c:v>
                </c:pt>
                <c:pt idx="270">
                  <c:v>41880</c:v>
                </c:pt>
                <c:pt idx="271">
                  <c:v>41879</c:v>
                </c:pt>
                <c:pt idx="272">
                  <c:v>41878</c:v>
                </c:pt>
                <c:pt idx="273">
                  <c:v>41877</c:v>
                </c:pt>
                <c:pt idx="274">
                  <c:v>41876</c:v>
                </c:pt>
                <c:pt idx="275">
                  <c:v>41873</c:v>
                </c:pt>
                <c:pt idx="276">
                  <c:v>41872</c:v>
                </c:pt>
                <c:pt idx="277">
                  <c:v>41871</c:v>
                </c:pt>
                <c:pt idx="278">
                  <c:v>41870</c:v>
                </c:pt>
                <c:pt idx="279">
                  <c:v>41869</c:v>
                </c:pt>
                <c:pt idx="280">
                  <c:v>41866</c:v>
                </c:pt>
                <c:pt idx="281">
                  <c:v>41865</c:v>
                </c:pt>
                <c:pt idx="282">
                  <c:v>41864</c:v>
                </c:pt>
                <c:pt idx="283">
                  <c:v>41863</c:v>
                </c:pt>
                <c:pt idx="284">
                  <c:v>41862</c:v>
                </c:pt>
                <c:pt idx="285">
                  <c:v>41859</c:v>
                </c:pt>
                <c:pt idx="286">
                  <c:v>41858</c:v>
                </c:pt>
                <c:pt idx="287">
                  <c:v>41857</c:v>
                </c:pt>
                <c:pt idx="288">
                  <c:v>41856</c:v>
                </c:pt>
                <c:pt idx="289">
                  <c:v>41855</c:v>
                </c:pt>
                <c:pt idx="290">
                  <c:v>41852</c:v>
                </c:pt>
                <c:pt idx="291">
                  <c:v>41851</c:v>
                </c:pt>
                <c:pt idx="292">
                  <c:v>41850</c:v>
                </c:pt>
                <c:pt idx="293">
                  <c:v>41849</c:v>
                </c:pt>
                <c:pt idx="294">
                  <c:v>41848</c:v>
                </c:pt>
                <c:pt idx="295">
                  <c:v>41845</c:v>
                </c:pt>
                <c:pt idx="296">
                  <c:v>41844</c:v>
                </c:pt>
                <c:pt idx="297">
                  <c:v>41843</c:v>
                </c:pt>
                <c:pt idx="298">
                  <c:v>41842</c:v>
                </c:pt>
                <c:pt idx="299">
                  <c:v>41841</c:v>
                </c:pt>
                <c:pt idx="300">
                  <c:v>41838</c:v>
                </c:pt>
                <c:pt idx="301">
                  <c:v>41837</c:v>
                </c:pt>
                <c:pt idx="302">
                  <c:v>41836</c:v>
                </c:pt>
                <c:pt idx="303">
                  <c:v>41835</c:v>
                </c:pt>
                <c:pt idx="304">
                  <c:v>41834</c:v>
                </c:pt>
                <c:pt idx="305">
                  <c:v>41831</c:v>
                </c:pt>
                <c:pt idx="306">
                  <c:v>41830</c:v>
                </c:pt>
                <c:pt idx="307">
                  <c:v>41829</c:v>
                </c:pt>
                <c:pt idx="308">
                  <c:v>41828</c:v>
                </c:pt>
                <c:pt idx="309">
                  <c:v>41827</c:v>
                </c:pt>
                <c:pt idx="310">
                  <c:v>41824</c:v>
                </c:pt>
                <c:pt idx="311">
                  <c:v>41823</c:v>
                </c:pt>
                <c:pt idx="312">
                  <c:v>41822</c:v>
                </c:pt>
                <c:pt idx="313">
                  <c:v>41821</c:v>
                </c:pt>
                <c:pt idx="314">
                  <c:v>41820</c:v>
                </c:pt>
                <c:pt idx="315">
                  <c:v>41817</c:v>
                </c:pt>
                <c:pt idx="316">
                  <c:v>41816</c:v>
                </c:pt>
                <c:pt idx="317">
                  <c:v>41815</c:v>
                </c:pt>
                <c:pt idx="318">
                  <c:v>41814</c:v>
                </c:pt>
                <c:pt idx="319">
                  <c:v>41813</c:v>
                </c:pt>
                <c:pt idx="320">
                  <c:v>41810</c:v>
                </c:pt>
                <c:pt idx="321">
                  <c:v>41809</c:v>
                </c:pt>
                <c:pt idx="322">
                  <c:v>41808</c:v>
                </c:pt>
                <c:pt idx="323">
                  <c:v>41807</c:v>
                </c:pt>
                <c:pt idx="324">
                  <c:v>41806</c:v>
                </c:pt>
                <c:pt idx="325">
                  <c:v>41801</c:v>
                </c:pt>
                <c:pt idx="326">
                  <c:v>41800</c:v>
                </c:pt>
                <c:pt idx="327">
                  <c:v>41799</c:v>
                </c:pt>
                <c:pt idx="328">
                  <c:v>41796</c:v>
                </c:pt>
                <c:pt idx="329">
                  <c:v>41795</c:v>
                </c:pt>
                <c:pt idx="330">
                  <c:v>41794</c:v>
                </c:pt>
                <c:pt idx="331">
                  <c:v>41793</c:v>
                </c:pt>
                <c:pt idx="332">
                  <c:v>41792</c:v>
                </c:pt>
                <c:pt idx="333">
                  <c:v>41789</c:v>
                </c:pt>
                <c:pt idx="334">
                  <c:v>41788</c:v>
                </c:pt>
                <c:pt idx="335">
                  <c:v>41787</c:v>
                </c:pt>
                <c:pt idx="336">
                  <c:v>41786</c:v>
                </c:pt>
                <c:pt idx="337">
                  <c:v>41785</c:v>
                </c:pt>
                <c:pt idx="338">
                  <c:v>41782</c:v>
                </c:pt>
                <c:pt idx="339">
                  <c:v>41781</c:v>
                </c:pt>
                <c:pt idx="340">
                  <c:v>41780</c:v>
                </c:pt>
                <c:pt idx="341">
                  <c:v>41779</c:v>
                </c:pt>
                <c:pt idx="342">
                  <c:v>41778</c:v>
                </c:pt>
                <c:pt idx="343">
                  <c:v>41775</c:v>
                </c:pt>
                <c:pt idx="344">
                  <c:v>41774</c:v>
                </c:pt>
                <c:pt idx="345">
                  <c:v>41773</c:v>
                </c:pt>
                <c:pt idx="346">
                  <c:v>41772</c:v>
                </c:pt>
                <c:pt idx="347">
                  <c:v>41771</c:v>
                </c:pt>
                <c:pt idx="348">
                  <c:v>41767</c:v>
                </c:pt>
                <c:pt idx="349">
                  <c:v>41766</c:v>
                </c:pt>
                <c:pt idx="350">
                  <c:v>41765</c:v>
                </c:pt>
                <c:pt idx="351">
                  <c:v>41764</c:v>
                </c:pt>
                <c:pt idx="352">
                  <c:v>41759</c:v>
                </c:pt>
                <c:pt idx="353">
                  <c:v>41758</c:v>
                </c:pt>
                <c:pt idx="354">
                  <c:v>41757</c:v>
                </c:pt>
                <c:pt idx="355">
                  <c:v>41754</c:v>
                </c:pt>
                <c:pt idx="356">
                  <c:v>41753</c:v>
                </c:pt>
                <c:pt idx="357">
                  <c:v>41752</c:v>
                </c:pt>
                <c:pt idx="358">
                  <c:v>41751</c:v>
                </c:pt>
                <c:pt idx="359">
                  <c:v>41750</c:v>
                </c:pt>
                <c:pt idx="360">
                  <c:v>41747</c:v>
                </c:pt>
                <c:pt idx="361">
                  <c:v>41746</c:v>
                </c:pt>
                <c:pt idx="362">
                  <c:v>41745</c:v>
                </c:pt>
                <c:pt idx="363">
                  <c:v>41744</c:v>
                </c:pt>
                <c:pt idx="364">
                  <c:v>41743</c:v>
                </c:pt>
                <c:pt idx="365">
                  <c:v>41740</c:v>
                </c:pt>
                <c:pt idx="366">
                  <c:v>41739</c:v>
                </c:pt>
                <c:pt idx="367">
                  <c:v>41738</c:v>
                </c:pt>
                <c:pt idx="368">
                  <c:v>41737</c:v>
                </c:pt>
                <c:pt idx="369">
                  <c:v>41736</c:v>
                </c:pt>
                <c:pt idx="370">
                  <c:v>41733</c:v>
                </c:pt>
                <c:pt idx="371">
                  <c:v>41732</c:v>
                </c:pt>
                <c:pt idx="372">
                  <c:v>41731</c:v>
                </c:pt>
                <c:pt idx="373">
                  <c:v>41730</c:v>
                </c:pt>
                <c:pt idx="374">
                  <c:v>41729</c:v>
                </c:pt>
                <c:pt idx="375">
                  <c:v>41726</c:v>
                </c:pt>
                <c:pt idx="376">
                  <c:v>41725</c:v>
                </c:pt>
                <c:pt idx="377">
                  <c:v>41724</c:v>
                </c:pt>
                <c:pt idx="378">
                  <c:v>41723</c:v>
                </c:pt>
                <c:pt idx="379">
                  <c:v>41722</c:v>
                </c:pt>
                <c:pt idx="380">
                  <c:v>41719</c:v>
                </c:pt>
                <c:pt idx="381">
                  <c:v>41718</c:v>
                </c:pt>
                <c:pt idx="382">
                  <c:v>41717</c:v>
                </c:pt>
                <c:pt idx="383">
                  <c:v>41716</c:v>
                </c:pt>
                <c:pt idx="384">
                  <c:v>41715</c:v>
                </c:pt>
                <c:pt idx="385">
                  <c:v>41712</c:v>
                </c:pt>
                <c:pt idx="386">
                  <c:v>41711</c:v>
                </c:pt>
                <c:pt idx="387">
                  <c:v>41710</c:v>
                </c:pt>
                <c:pt idx="388">
                  <c:v>41709</c:v>
                </c:pt>
                <c:pt idx="389">
                  <c:v>41705</c:v>
                </c:pt>
                <c:pt idx="390">
                  <c:v>41704</c:v>
                </c:pt>
                <c:pt idx="391">
                  <c:v>41703</c:v>
                </c:pt>
                <c:pt idx="392">
                  <c:v>41702</c:v>
                </c:pt>
                <c:pt idx="393">
                  <c:v>41701</c:v>
                </c:pt>
                <c:pt idx="394">
                  <c:v>41698</c:v>
                </c:pt>
                <c:pt idx="395">
                  <c:v>41697</c:v>
                </c:pt>
                <c:pt idx="396">
                  <c:v>41696</c:v>
                </c:pt>
                <c:pt idx="397">
                  <c:v>41695</c:v>
                </c:pt>
                <c:pt idx="398">
                  <c:v>41694</c:v>
                </c:pt>
                <c:pt idx="399">
                  <c:v>41691</c:v>
                </c:pt>
                <c:pt idx="400">
                  <c:v>41690</c:v>
                </c:pt>
                <c:pt idx="401">
                  <c:v>41689</c:v>
                </c:pt>
                <c:pt idx="402">
                  <c:v>41688</c:v>
                </c:pt>
                <c:pt idx="403">
                  <c:v>41687</c:v>
                </c:pt>
                <c:pt idx="404">
                  <c:v>41684</c:v>
                </c:pt>
                <c:pt idx="405">
                  <c:v>41683</c:v>
                </c:pt>
                <c:pt idx="406">
                  <c:v>41682</c:v>
                </c:pt>
                <c:pt idx="407">
                  <c:v>41681</c:v>
                </c:pt>
                <c:pt idx="408">
                  <c:v>41680</c:v>
                </c:pt>
                <c:pt idx="409">
                  <c:v>41677</c:v>
                </c:pt>
                <c:pt idx="410">
                  <c:v>41676</c:v>
                </c:pt>
                <c:pt idx="411">
                  <c:v>41675</c:v>
                </c:pt>
                <c:pt idx="412">
                  <c:v>41674</c:v>
                </c:pt>
                <c:pt idx="413">
                  <c:v>41673</c:v>
                </c:pt>
                <c:pt idx="414">
                  <c:v>41670</c:v>
                </c:pt>
                <c:pt idx="415">
                  <c:v>41669</c:v>
                </c:pt>
                <c:pt idx="416">
                  <c:v>41668</c:v>
                </c:pt>
                <c:pt idx="417">
                  <c:v>41667</c:v>
                </c:pt>
                <c:pt idx="418">
                  <c:v>41666</c:v>
                </c:pt>
                <c:pt idx="419">
                  <c:v>41663</c:v>
                </c:pt>
                <c:pt idx="420">
                  <c:v>41662</c:v>
                </c:pt>
                <c:pt idx="421">
                  <c:v>41661</c:v>
                </c:pt>
                <c:pt idx="422">
                  <c:v>41660</c:v>
                </c:pt>
                <c:pt idx="423">
                  <c:v>41659</c:v>
                </c:pt>
                <c:pt idx="424">
                  <c:v>41656</c:v>
                </c:pt>
                <c:pt idx="425">
                  <c:v>41655</c:v>
                </c:pt>
                <c:pt idx="426">
                  <c:v>41654</c:v>
                </c:pt>
                <c:pt idx="427">
                  <c:v>41653</c:v>
                </c:pt>
                <c:pt idx="428">
                  <c:v>41652</c:v>
                </c:pt>
                <c:pt idx="429">
                  <c:v>41649</c:v>
                </c:pt>
                <c:pt idx="430">
                  <c:v>41648</c:v>
                </c:pt>
                <c:pt idx="431">
                  <c:v>41639</c:v>
                </c:pt>
                <c:pt idx="432">
                  <c:v>41638</c:v>
                </c:pt>
                <c:pt idx="433">
                  <c:v>41635</c:v>
                </c:pt>
                <c:pt idx="434">
                  <c:v>41634</c:v>
                </c:pt>
                <c:pt idx="435">
                  <c:v>41633</c:v>
                </c:pt>
                <c:pt idx="436">
                  <c:v>41632</c:v>
                </c:pt>
                <c:pt idx="437">
                  <c:v>41631</c:v>
                </c:pt>
                <c:pt idx="438">
                  <c:v>41628</c:v>
                </c:pt>
                <c:pt idx="439">
                  <c:v>41627</c:v>
                </c:pt>
                <c:pt idx="440">
                  <c:v>41626</c:v>
                </c:pt>
                <c:pt idx="441">
                  <c:v>41625</c:v>
                </c:pt>
                <c:pt idx="442">
                  <c:v>41624</c:v>
                </c:pt>
                <c:pt idx="443">
                  <c:v>41621</c:v>
                </c:pt>
                <c:pt idx="444">
                  <c:v>41620</c:v>
                </c:pt>
                <c:pt idx="445">
                  <c:v>41619</c:v>
                </c:pt>
                <c:pt idx="446">
                  <c:v>41618</c:v>
                </c:pt>
                <c:pt idx="447">
                  <c:v>41617</c:v>
                </c:pt>
                <c:pt idx="448">
                  <c:v>41614</c:v>
                </c:pt>
                <c:pt idx="449">
                  <c:v>41613</c:v>
                </c:pt>
                <c:pt idx="450">
                  <c:v>41612</c:v>
                </c:pt>
                <c:pt idx="451">
                  <c:v>41611</c:v>
                </c:pt>
                <c:pt idx="452">
                  <c:v>41610</c:v>
                </c:pt>
                <c:pt idx="453">
                  <c:v>41607</c:v>
                </c:pt>
                <c:pt idx="454">
                  <c:v>41606</c:v>
                </c:pt>
                <c:pt idx="455">
                  <c:v>41605</c:v>
                </c:pt>
                <c:pt idx="456">
                  <c:v>41604</c:v>
                </c:pt>
                <c:pt idx="457">
                  <c:v>41603</c:v>
                </c:pt>
                <c:pt idx="458">
                  <c:v>41600</c:v>
                </c:pt>
                <c:pt idx="459">
                  <c:v>41599</c:v>
                </c:pt>
                <c:pt idx="460">
                  <c:v>41598</c:v>
                </c:pt>
                <c:pt idx="461">
                  <c:v>41597</c:v>
                </c:pt>
                <c:pt idx="462">
                  <c:v>41596</c:v>
                </c:pt>
                <c:pt idx="463">
                  <c:v>41593</c:v>
                </c:pt>
                <c:pt idx="464">
                  <c:v>41592</c:v>
                </c:pt>
                <c:pt idx="465">
                  <c:v>41591</c:v>
                </c:pt>
                <c:pt idx="466">
                  <c:v>41590</c:v>
                </c:pt>
                <c:pt idx="467">
                  <c:v>41589</c:v>
                </c:pt>
                <c:pt idx="468">
                  <c:v>41586</c:v>
                </c:pt>
                <c:pt idx="469">
                  <c:v>41585</c:v>
                </c:pt>
                <c:pt idx="470">
                  <c:v>41584</c:v>
                </c:pt>
                <c:pt idx="471">
                  <c:v>41583</c:v>
                </c:pt>
                <c:pt idx="472">
                  <c:v>41579</c:v>
                </c:pt>
                <c:pt idx="473">
                  <c:v>41578</c:v>
                </c:pt>
                <c:pt idx="474">
                  <c:v>41577</c:v>
                </c:pt>
                <c:pt idx="475">
                  <c:v>41576</c:v>
                </c:pt>
                <c:pt idx="476">
                  <c:v>41575</c:v>
                </c:pt>
                <c:pt idx="477">
                  <c:v>41572</c:v>
                </c:pt>
                <c:pt idx="478">
                  <c:v>41571</c:v>
                </c:pt>
                <c:pt idx="479">
                  <c:v>41570</c:v>
                </c:pt>
                <c:pt idx="480">
                  <c:v>41569</c:v>
                </c:pt>
                <c:pt idx="481">
                  <c:v>41568</c:v>
                </c:pt>
                <c:pt idx="482">
                  <c:v>41565</c:v>
                </c:pt>
                <c:pt idx="483">
                  <c:v>41564</c:v>
                </c:pt>
                <c:pt idx="484">
                  <c:v>41563</c:v>
                </c:pt>
                <c:pt idx="485">
                  <c:v>41562</c:v>
                </c:pt>
                <c:pt idx="486">
                  <c:v>41561</c:v>
                </c:pt>
                <c:pt idx="487">
                  <c:v>41558</c:v>
                </c:pt>
                <c:pt idx="488">
                  <c:v>41557</c:v>
                </c:pt>
                <c:pt idx="489">
                  <c:v>41556</c:v>
                </c:pt>
                <c:pt idx="490">
                  <c:v>41555</c:v>
                </c:pt>
                <c:pt idx="491">
                  <c:v>41554</c:v>
                </c:pt>
                <c:pt idx="492">
                  <c:v>41551</c:v>
                </c:pt>
                <c:pt idx="493">
                  <c:v>41550</c:v>
                </c:pt>
                <c:pt idx="494">
                  <c:v>41549</c:v>
                </c:pt>
                <c:pt idx="495">
                  <c:v>41548</c:v>
                </c:pt>
                <c:pt idx="496">
                  <c:v>41547</c:v>
                </c:pt>
                <c:pt idx="497">
                  <c:v>41544</c:v>
                </c:pt>
                <c:pt idx="498">
                  <c:v>41543</c:v>
                </c:pt>
                <c:pt idx="499">
                  <c:v>41542</c:v>
                </c:pt>
                <c:pt idx="500">
                  <c:v>41541</c:v>
                </c:pt>
                <c:pt idx="501">
                  <c:v>41540</c:v>
                </c:pt>
                <c:pt idx="502">
                  <c:v>41537</c:v>
                </c:pt>
                <c:pt idx="503">
                  <c:v>41536</c:v>
                </c:pt>
                <c:pt idx="504">
                  <c:v>41535</c:v>
                </c:pt>
                <c:pt idx="505">
                  <c:v>41534</c:v>
                </c:pt>
                <c:pt idx="506">
                  <c:v>41533</c:v>
                </c:pt>
                <c:pt idx="507">
                  <c:v>41530</c:v>
                </c:pt>
                <c:pt idx="508">
                  <c:v>41529</c:v>
                </c:pt>
                <c:pt idx="509">
                  <c:v>41528</c:v>
                </c:pt>
                <c:pt idx="510">
                  <c:v>41527</c:v>
                </c:pt>
                <c:pt idx="511">
                  <c:v>41526</c:v>
                </c:pt>
                <c:pt idx="512">
                  <c:v>41523</c:v>
                </c:pt>
                <c:pt idx="513">
                  <c:v>41522</c:v>
                </c:pt>
                <c:pt idx="514">
                  <c:v>41521</c:v>
                </c:pt>
                <c:pt idx="515">
                  <c:v>41520</c:v>
                </c:pt>
                <c:pt idx="516">
                  <c:v>41519</c:v>
                </c:pt>
                <c:pt idx="517">
                  <c:v>41516</c:v>
                </c:pt>
                <c:pt idx="518">
                  <c:v>41515</c:v>
                </c:pt>
                <c:pt idx="519">
                  <c:v>41514</c:v>
                </c:pt>
                <c:pt idx="520">
                  <c:v>41513</c:v>
                </c:pt>
                <c:pt idx="521">
                  <c:v>41512</c:v>
                </c:pt>
                <c:pt idx="522">
                  <c:v>41509</c:v>
                </c:pt>
                <c:pt idx="523">
                  <c:v>41508</c:v>
                </c:pt>
                <c:pt idx="524">
                  <c:v>41507</c:v>
                </c:pt>
                <c:pt idx="525">
                  <c:v>41506</c:v>
                </c:pt>
                <c:pt idx="526">
                  <c:v>41505</c:v>
                </c:pt>
                <c:pt idx="527">
                  <c:v>41502</c:v>
                </c:pt>
                <c:pt idx="528">
                  <c:v>41501</c:v>
                </c:pt>
                <c:pt idx="529">
                  <c:v>41500</c:v>
                </c:pt>
                <c:pt idx="530">
                  <c:v>41499</c:v>
                </c:pt>
                <c:pt idx="531">
                  <c:v>41498</c:v>
                </c:pt>
                <c:pt idx="532">
                  <c:v>41495</c:v>
                </c:pt>
                <c:pt idx="533">
                  <c:v>41494</c:v>
                </c:pt>
                <c:pt idx="534">
                  <c:v>41493</c:v>
                </c:pt>
                <c:pt idx="535">
                  <c:v>41492</c:v>
                </c:pt>
                <c:pt idx="536">
                  <c:v>41491</c:v>
                </c:pt>
                <c:pt idx="537">
                  <c:v>41488</c:v>
                </c:pt>
                <c:pt idx="538">
                  <c:v>41487</c:v>
                </c:pt>
                <c:pt idx="539">
                  <c:v>41486</c:v>
                </c:pt>
                <c:pt idx="540">
                  <c:v>41485</c:v>
                </c:pt>
                <c:pt idx="541">
                  <c:v>41484</c:v>
                </c:pt>
                <c:pt idx="542">
                  <c:v>41481</c:v>
                </c:pt>
                <c:pt idx="543">
                  <c:v>41480</c:v>
                </c:pt>
                <c:pt idx="544">
                  <c:v>41479</c:v>
                </c:pt>
                <c:pt idx="545">
                  <c:v>41478</c:v>
                </c:pt>
                <c:pt idx="546">
                  <c:v>41477</c:v>
                </c:pt>
                <c:pt idx="547">
                  <c:v>41474</c:v>
                </c:pt>
                <c:pt idx="548">
                  <c:v>41473</c:v>
                </c:pt>
                <c:pt idx="549">
                  <c:v>41472</c:v>
                </c:pt>
                <c:pt idx="550">
                  <c:v>41471</c:v>
                </c:pt>
                <c:pt idx="551">
                  <c:v>41470</c:v>
                </c:pt>
                <c:pt idx="552">
                  <c:v>41467</c:v>
                </c:pt>
                <c:pt idx="553">
                  <c:v>41466</c:v>
                </c:pt>
                <c:pt idx="554">
                  <c:v>41465</c:v>
                </c:pt>
                <c:pt idx="555">
                  <c:v>41464</c:v>
                </c:pt>
                <c:pt idx="556">
                  <c:v>41463</c:v>
                </c:pt>
                <c:pt idx="557">
                  <c:v>41460</c:v>
                </c:pt>
                <c:pt idx="558">
                  <c:v>41459</c:v>
                </c:pt>
                <c:pt idx="559">
                  <c:v>41458</c:v>
                </c:pt>
                <c:pt idx="560">
                  <c:v>41457</c:v>
                </c:pt>
                <c:pt idx="561">
                  <c:v>41456</c:v>
                </c:pt>
                <c:pt idx="562">
                  <c:v>41453</c:v>
                </c:pt>
                <c:pt idx="563">
                  <c:v>41452</c:v>
                </c:pt>
                <c:pt idx="564">
                  <c:v>41451</c:v>
                </c:pt>
                <c:pt idx="565">
                  <c:v>41450</c:v>
                </c:pt>
                <c:pt idx="566">
                  <c:v>41449</c:v>
                </c:pt>
                <c:pt idx="567">
                  <c:v>41446</c:v>
                </c:pt>
                <c:pt idx="568">
                  <c:v>41445</c:v>
                </c:pt>
                <c:pt idx="569">
                  <c:v>41444</c:v>
                </c:pt>
                <c:pt idx="570">
                  <c:v>41443</c:v>
                </c:pt>
                <c:pt idx="571">
                  <c:v>41442</c:v>
                </c:pt>
                <c:pt idx="572">
                  <c:v>41439</c:v>
                </c:pt>
                <c:pt idx="573">
                  <c:v>41438</c:v>
                </c:pt>
                <c:pt idx="574">
                  <c:v>41436</c:v>
                </c:pt>
                <c:pt idx="575">
                  <c:v>41435</c:v>
                </c:pt>
                <c:pt idx="576">
                  <c:v>41432</c:v>
                </c:pt>
                <c:pt idx="577">
                  <c:v>41431</c:v>
                </c:pt>
                <c:pt idx="578">
                  <c:v>41430</c:v>
                </c:pt>
                <c:pt idx="579">
                  <c:v>41429</c:v>
                </c:pt>
                <c:pt idx="580">
                  <c:v>41428</c:v>
                </c:pt>
                <c:pt idx="581">
                  <c:v>41425</c:v>
                </c:pt>
                <c:pt idx="582">
                  <c:v>41424</c:v>
                </c:pt>
                <c:pt idx="583">
                  <c:v>41423</c:v>
                </c:pt>
                <c:pt idx="584">
                  <c:v>41422</c:v>
                </c:pt>
                <c:pt idx="585">
                  <c:v>41421</c:v>
                </c:pt>
                <c:pt idx="586">
                  <c:v>41418</c:v>
                </c:pt>
                <c:pt idx="587">
                  <c:v>41417</c:v>
                </c:pt>
                <c:pt idx="588">
                  <c:v>41416</c:v>
                </c:pt>
                <c:pt idx="589">
                  <c:v>41415</c:v>
                </c:pt>
                <c:pt idx="590">
                  <c:v>41414</c:v>
                </c:pt>
                <c:pt idx="591">
                  <c:v>41411</c:v>
                </c:pt>
                <c:pt idx="592">
                  <c:v>41410</c:v>
                </c:pt>
                <c:pt idx="593">
                  <c:v>41409</c:v>
                </c:pt>
                <c:pt idx="594">
                  <c:v>41408</c:v>
                </c:pt>
                <c:pt idx="595">
                  <c:v>41407</c:v>
                </c:pt>
                <c:pt idx="596">
                  <c:v>41402</c:v>
                </c:pt>
                <c:pt idx="597">
                  <c:v>41401</c:v>
                </c:pt>
                <c:pt idx="598">
                  <c:v>41400</c:v>
                </c:pt>
                <c:pt idx="599">
                  <c:v>41394</c:v>
                </c:pt>
                <c:pt idx="600">
                  <c:v>41393</c:v>
                </c:pt>
                <c:pt idx="601">
                  <c:v>41390</c:v>
                </c:pt>
                <c:pt idx="602">
                  <c:v>41389</c:v>
                </c:pt>
                <c:pt idx="603">
                  <c:v>41388</c:v>
                </c:pt>
                <c:pt idx="604">
                  <c:v>41387</c:v>
                </c:pt>
                <c:pt idx="605">
                  <c:v>41386</c:v>
                </c:pt>
                <c:pt idx="606">
                  <c:v>41383</c:v>
                </c:pt>
                <c:pt idx="607">
                  <c:v>41382</c:v>
                </c:pt>
                <c:pt idx="608">
                  <c:v>41381</c:v>
                </c:pt>
                <c:pt idx="609">
                  <c:v>41380</c:v>
                </c:pt>
                <c:pt idx="610">
                  <c:v>41379</c:v>
                </c:pt>
                <c:pt idx="611">
                  <c:v>41376</c:v>
                </c:pt>
                <c:pt idx="612">
                  <c:v>41375</c:v>
                </c:pt>
                <c:pt idx="613">
                  <c:v>41374</c:v>
                </c:pt>
                <c:pt idx="614">
                  <c:v>41373</c:v>
                </c:pt>
                <c:pt idx="615">
                  <c:v>41372</c:v>
                </c:pt>
                <c:pt idx="616">
                  <c:v>41369</c:v>
                </c:pt>
                <c:pt idx="617">
                  <c:v>41368</c:v>
                </c:pt>
                <c:pt idx="618">
                  <c:v>41367</c:v>
                </c:pt>
                <c:pt idx="619">
                  <c:v>41366</c:v>
                </c:pt>
                <c:pt idx="620">
                  <c:v>41365</c:v>
                </c:pt>
                <c:pt idx="621">
                  <c:v>41362</c:v>
                </c:pt>
                <c:pt idx="622">
                  <c:v>41361</c:v>
                </c:pt>
                <c:pt idx="623">
                  <c:v>41360</c:v>
                </c:pt>
                <c:pt idx="624">
                  <c:v>41359</c:v>
                </c:pt>
                <c:pt idx="625">
                  <c:v>41358</c:v>
                </c:pt>
                <c:pt idx="626">
                  <c:v>41355</c:v>
                </c:pt>
                <c:pt idx="627">
                  <c:v>41354</c:v>
                </c:pt>
                <c:pt idx="628">
                  <c:v>41353</c:v>
                </c:pt>
                <c:pt idx="629">
                  <c:v>41352</c:v>
                </c:pt>
                <c:pt idx="630">
                  <c:v>41351</c:v>
                </c:pt>
                <c:pt idx="631">
                  <c:v>41348</c:v>
                </c:pt>
                <c:pt idx="632">
                  <c:v>41347</c:v>
                </c:pt>
                <c:pt idx="633">
                  <c:v>41346</c:v>
                </c:pt>
                <c:pt idx="634">
                  <c:v>41345</c:v>
                </c:pt>
                <c:pt idx="635">
                  <c:v>41344</c:v>
                </c:pt>
                <c:pt idx="636">
                  <c:v>41340</c:v>
                </c:pt>
                <c:pt idx="637">
                  <c:v>41339</c:v>
                </c:pt>
                <c:pt idx="638">
                  <c:v>41338</c:v>
                </c:pt>
                <c:pt idx="639">
                  <c:v>41337</c:v>
                </c:pt>
                <c:pt idx="640">
                  <c:v>41334</c:v>
                </c:pt>
                <c:pt idx="641">
                  <c:v>41333</c:v>
                </c:pt>
                <c:pt idx="642">
                  <c:v>41332</c:v>
                </c:pt>
                <c:pt idx="643">
                  <c:v>41331</c:v>
                </c:pt>
                <c:pt idx="644">
                  <c:v>41330</c:v>
                </c:pt>
                <c:pt idx="645">
                  <c:v>41327</c:v>
                </c:pt>
                <c:pt idx="646">
                  <c:v>41326</c:v>
                </c:pt>
                <c:pt idx="647">
                  <c:v>41325</c:v>
                </c:pt>
                <c:pt idx="648">
                  <c:v>41324</c:v>
                </c:pt>
                <c:pt idx="649">
                  <c:v>41323</c:v>
                </c:pt>
                <c:pt idx="650">
                  <c:v>41320</c:v>
                </c:pt>
                <c:pt idx="651">
                  <c:v>41319</c:v>
                </c:pt>
                <c:pt idx="652">
                  <c:v>41318</c:v>
                </c:pt>
                <c:pt idx="653">
                  <c:v>41317</c:v>
                </c:pt>
                <c:pt idx="654">
                  <c:v>41316</c:v>
                </c:pt>
                <c:pt idx="655">
                  <c:v>41313</c:v>
                </c:pt>
                <c:pt idx="656">
                  <c:v>41312</c:v>
                </c:pt>
                <c:pt idx="657">
                  <c:v>41311</c:v>
                </c:pt>
                <c:pt idx="658">
                  <c:v>41310</c:v>
                </c:pt>
                <c:pt idx="659">
                  <c:v>41309</c:v>
                </c:pt>
                <c:pt idx="660">
                  <c:v>41306</c:v>
                </c:pt>
                <c:pt idx="661">
                  <c:v>41305</c:v>
                </c:pt>
                <c:pt idx="662">
                  <c:v>41304</c:v>
                </c:pt>
                <c:pt idx="663">
                  <c:v>41303</c:v>
                </c:pt>
                <c:pt idx="664">
                  <c:v>41302</c:v>
                </c:pt>
                <c:pt idx="665">
                  <c:v>41299</c:v>
                </c:pt>
                <c:pt idx="666">
                  <c:v>41298</c:v>
                </c:pt>
                <c:pt idx="667">
                  <c:v>41297</c:v>
                </c:pt>
                <c:pt idx="668">
                  <c:v>41296</c:v>
                </c:pt>
                <c:pt idx="669">
                  <c:v>41295</c:v>
                </c:pt>
                <c:pt idx="670">
                  <c:v>41292</c:v>
                </c:pt>
                <c:pt idx="671">
                  <c:v>41291</c:v>
                </c:pt>
                <c:pt idx="672">
                  <c:v>41290</c:v>
                </c:pt>
                <c:pt idx="673">
                  <c:v>41289</c:v>
                </c:pt>
                <c:pt idx="674">
                  <c:v>41288</c:v>
                </c:pt>
                <c:pt idx="675">
                  <c:v>41285</c:v>
                </c:pt>
                <c:pt idx="676">
                  <c:v>41284</c:v>
                </c:pt>
                <c:pt idx="677">
                  <c:v>41283</c:v>
                </c:pt>
                <c:pt idx="678">
                  <c:v>41272</c:v>
                </c:pt>
                <c:pt idx="679">
                  <c:v>41271</c:v>
                </c:pt>
                <c:pt idx="680">
                  <c:v>41270</c:v>
                </c:pt>
                <c:pt idx="681">
                  <c:v>41269</c:v>
                </c:pt>
                <c:pt idx="682">
                  <c:v>41268</c:v>
                </c:pt>
                <c:pt idx="683">
                  <c:v>41267</c:v>
                </c:pt>
                <c:pt idx="684">
                  <c:v>41264</c:v>
                </c:pt>
                <c:pt idx="685">
                  <c:v>41263</c:v>
                </c:pt>
                <c:pt idx="686">
                  <c:v>41262</c:v>
                </c:pt>
                <c:pt idx="687">
                  <c:v>41261</c:v>
                </c:pt>
                <c:pt idx="688">
                  <c:v>41260</c:v>
                </c:pt>
                <c:pt idx="689">
                  <c:v>41257</c:v>
                </c:pt>
                <c:pt idx="690">
                  <c:v>41256</c:v>
                </c:pt>
                <c:pt idx="691">
                  <c:v>41255</c:v>
                </c:pt>
                <c:pt idx="692">
                  <c:v>41254</c:v>
                </c:pt>
                <c:pt idx="693">
                  <c:v>41253</c:v>
                </c:pt>
                <c:pt idx="694">
                  <c:v>41250</c:v>
                </c:pt>
                <c:pt idx="695">
                  <c:v>41249</c:v>
                </c:pt>
                <c:pt idx="696">
                  <c:v>41248</c:v>
                </c:pt>
                <c:pt idx="697">
                  <c:v>41247</c:v>
                </c:pt>
                <c:pt idx="698">
                  <c:v>41246</c:v>
                </c:pt>
                <c:pt idx="699">
                  <c:v>41243</c:v>
                </c:pt>
                <c:pt idx="700">
                  <c:v>41242</c:v>
                </c:pt>
                <c:pt idx="701">
                  <c:v>41241</c:v>
                </c:pt>
                <c:pt idx="702">
                  <c:v>41240</c:v>
                </c:pt>
                <c:pt idx="703">
                  <c:v>41239</c:v>
                </c:pt>
                <c:pt idx="704">
                  <c:v>41236</c:v>
                </c:pt>
                <c:pt idx="705">
                  <c:v>41235</c:v>
                </c:pt>
                <c:pt idx="706">
                  <c:v>41234</c:v>
                </c:pt>
                <c:pt idx="707">
                  <c:v>41233</c:v>
                </c:pt>
                <c:pt idx="708">
                  <c:v>41232</c:v>
                </c:pt>
                <c:pt idx="709">
                  <c:v>41229</c:v>
                </c:pt>
                <c:pt idx="710">
                  <c:v>41228</c:v>
                </c:pt>
                <c:pt idx="711">
                  <c:v>41227</c:v>
                </c:pt>
                <c:pt idx="712">
                  <c:v>41226</c:v>
                </c:pt>
                <c:pt idx="713">
                  <c:v>41225</c:v>
                </c:pt>
                <c:pt idx="714">
                  <c:v>41222</c:v>
                </c:pt>
                <c:pt idx="715">
                  <c:v>41221</c:v>
                </c:pt>
                <c:pt idx="716">
                  <c:v>41220</c:v>
                </c:pt>
                <c:pt idx="717">
                  <c:v>41219</c:v>
                </c:pt>
                <c:pt idx="718">
                  <c:v>41215</c:v>
                </c:pt>
                <c:pt idx="719">
                  <c:v>41214</c:v>
                </c:pt>
                <c:pt idx="720">
                  <c:v>41213</c:v>
                </c:pt>
                <c:pt idx="721">
                  <c:v>41212</c:v>
                </c:pt>
                <c:pt idx="722">
                  <c:v>41211</c:v>
                </c:pt>
                <c:pt idx="723">
                  <c:v>41208</c:v>
                </c:pt>
                <c:pt idx="724">
                  <c:v>41207</c:v>
                </c:pt>
                <c:pt idx="725">
                  <c:v>41206</c:v>
                </c:pt>
                <c:pt idx="726">
                  <c:v>41205</c:v>
                </c:pt>
                <c:pt idx="727">
                  <c:v>41204</c:v>
                </c:pt>
                <c:pt idx="728">
                  <c:v>41201</c:v>
                </c:pt>
                <c:pt idx="729">
                  <c:v>41200</c:v>
                </c:pt>
                <c:pt idx="730">
                  <c:v>41199</c:v>
                </c:pt>
                <c:pt idx="731">
                  <c:v>41198</c:v>
                </c:pt>
                <c:pt idx="732">
                  <c:v>41197</c:v>
                </c:pt>
                <c:pt idx="733">
                  <c:v>41194</c:v>
                </c:pt>
                <c:pt idx="734">
                  <c:v>41193</c:v>
                </c:pt>
                <c:pt idx="735">
                  <c:v>41192</c:v>
                </c:pt>
                <c:pt idx="736">
                  <c:v>41191</c:v>
                </c:pt>
                <c:pt idx="737">
                  <c:v>41190</c:v>
                </c:pt>
                <c:pt idx="738">
                  <c:v>41187</c:v>
                </c:pt>
                <c:pt idx="739">
                  <c:v>41186</c:v>
                </c:pt>
                <c:pt idx="740">
                  <c:v>41185</c:v>
                </c:pt>
                <c:pt idx="741">
                  <c:v>41184</c:v>
                </c:pt>
                <c:pt idx="742">
                  <c:v>41183</c:v>
                </c:pt>
                <c:pt idx="743">
                  <c:v>41180</c:v>
                </c:pt>
                <c:pt idx="744">
                  <c:v>41179</c:v>
                </c:pt>
                <c:pt idx="745">
                  <c:v>41178</c:v>
                </c:pt>
                <c:pt idx="746">
                  <c:v>41177</c:v>
                </c:pt>
                <c:pt idx="747">
                  <c:v>41176</c:v>
                </c:pt>
                <c:pt idx="748">
                  <c:v>41173</c:v>
                </c:pt>
                <c:pt idx="749">
                  <c:v>41172</c:v>
                </c:pt>
                <c:pt idx="750">
                  <c:v>41171</c:v>
                </c:pt>
                <c:pt idx="751">
                  <c:v>41170</c:v>
                </c:pt>
                <c:pt idx="752">
                  <c:v>41169</c:v>
                </c:pt>
                <c:pt idx="753">
                  <c:v>41166</c:v>
                </c:pt>
                <c:pt idx="754">
                  <c:v>41165</c:v>
                </c:pt>
                <c:pt idx="755">
                  <c:v>41164</c:v>
                </c:pt>
                <c:pt idx="756">
                  <c:v>41163</c:v>
                </c:pt>
                <c:pt idx="757">
                  <c:v>41162</c:v>
                </c:pt>
                <c:pt idx="758">
                  <c:v>41159</c:v>
                </c:pt>
                <c:pt idx="759">
                  <c:v>41158</c:v>
                </c:pt>
                <c:pt idx="760">
                  <c:v>41157</c:v>
                </c:pt>
                <c:pt idx="761">
                  <c:v>41156</c:v>
                </c:pt>
                <c:pt idx="762">
                  <c:v>41155</c:v>
                </c:pt>
                <c:pt idx="763">
                  <c:v>41152</c:v>
                </c:pt>
                <c:pt idx="764">
                  <c:v>41151</c:v>
                </c:pt>
                <c:pt idx="765">
                  <c:v>41150</c:v>
                </c:pt>
                <c:pt idx="766">
                  <c:v>41149</c:v>
                </c:pt>
                <c:pt idx="767">
                  <c:v>41148</c:v>
                </c:pt>
                <c:pt idx="768">
                  <c:v>41145</c:v>
                </c:pt>
                <c:pt idx="769">
                  <c:v>41144</c:v>
                </c:pt>
                <c:pt idx="770">
                  <c:v>41143</c:v>
                </c:pt>
                <c:pt idx="771">
                  <c:v>41142</c:v>
                </c:pt>
                <c:pt idx="772">
                  <c:v>41141</c:v>
                </c:pt>
                <c:pt idx="773">
                  <c:v>41138</c:v>
                </c:pt>
                <c:pt idx="774">
                  <c:v>41137</c:v>
                </c:pt>
                <c:pt idx="775">
                  <c:v>41136</c:v>
                </c:pt>
                <c:pt idx="776">
                  <c:v>41135</c:v>
                </c:pt>
                <c:pt idx="777">
                  <c:v>41134</c:v>
                </c:pt>
                <c:pt idx="778">
                  <c:v>41131</c:v>
                </c:pt>
                <c:pt idx="779">
                  <c:v>41130</c:v>
                </c:pt>
                <c:pt idx="780">
                  <c:v>41129</c:v>
                </c:pt>
                <c:pt idx="781">
                  <c:v>41128</c:v>
                </c:pt>
                <c:pt idx="782">
                  <c:v>41127</c:v>
                </c:pt>
                <c:pt idx="783">
                  <c:v>41124</c:v>
                </c:pt>
                <c:pt idx="784">
                  <c:v>41123</c:v>
                </c:pt>
                <c:pt idx="785">
                  <c:v>41122</c:v>
                </c:pt>
                <c:pt idx="786">
                  <c:v>41121</c:v>
                </c:pt>
                <c:pt idx="787">
                  <c:v>41120</c:v>
                </c:pt>
                <c:pt idx="788">
                  <c:v>41117</c:v>
                </c:pt>
                <c:pt idx="789">
                  <c:v>41116</c:v>
                </c:pt>
                <c:pt idx="790">
                  <c:v>41115</c:v>
                </c:pt>
                <c:pt idx="791">
                  <c:v>41114</c:v>
                </c:pt>
                <c:pt idx="792">
                  <c:v>41113</c:v>
                </c:pt>
                <c:pt idx="793">
                  <c:v>41110</c:v>
                </c:pt>
                <c:pt idx="794">
                  <c:v>41109</c:v>
                </c:pt>
                <c:pt idx="795">
                  <c:v>41108</c:v>
                </c:pt>
                <c:pt idx="796">
                  <c:v>41107</c:v>
                </c:pt>
                <c:pt idx="797">
                  <c:v>41106</c:v>
                </c:pt>
                <c:pt idx="798">
                  <c:v>41103</c:v>
                </c:pt>
                <c:pt idx="799">
                  <c:v>41102</c:v>
                </c:pt>
                <c:pt idx="800">
                  <c:v>41101</c:v>
                </c:pt>
                <c:pt idx="801">
                  <c:v>41100</c:v>
                </c:pt>
                <c:pt idx="802">
                  <c:v>41099</c:v>
                </c:pt>
                <c:pt idx="803">
                  <c:v>41096</c:v>
                </c:pt>
                <c:pt idx="804">
                  <c:v>41095</c:v>
                </c:pt>
                <c:pt idx="805">
                  <c:v>41094</c:v>
                </c:pt>
                <c:pt idx="806">
                  <c:v>41093</c:v>
                </c:pt>
                <c:pt idx="807">
                  <c:v>41092</c:v>
                </c:pt>
                <c:pt idx="808">
                  <c:v>41089</c:v>
                </c:pt>
                <c:pt idx="809">
                  <c:v>41088</c:v>
                </c:pt>
                <c:pt idx="810">
                  <c:v>41087</c:v>
                </c:pt>
                <c:pt idx="811">
                  <c:v>41086</c:v>
                </c:pt>
                <c:pt idx="812">
                  <c:v>41085</c:v>
                </c:pt>
                <c:pt idx="813">
                  <c:v>41082</c:v>
                </c:pt>
                <c:pt idx="814">
                  <c:v>41081</c:v>
                </c:pt>
                <c:pt idx="815">
                  <c:v>41080</c:v>
                </c:pt>
                <c:pt idx="816">
                  <c:v>41079</c:v>
                </c:pt>
                <c:pt idx="817">
                  <c:v>41078</c:v>
                </c:pt>
                <c:pt idx="818">
                  <c:v>41075</c:v>
                </c:pt>
                <c:pt idx="819">
                  <c:v>41074</c:v>
                </c:pt>
                <c:pt idx="820">
                  <c:v>41073</c:v>
                </c:pt>
                <c:pt idx="821">
                  <c:v>41069</c:v>
                </c:pt>
                <c:pt idx="822">
                  <c:v>41068</c:v>
                </c:pt>
                <c:pt idx="823">
                  <c:v>41067</c:v>
                </c:pt>
                <c:pt idx="824">
                  <c:v>41066</c:v>
                </c:pt>
                <c:pt idx="825">
                  <c:v>41065</c:v>
                </c:pt>
                <c:pt idx="826">
                  <c:v>41064</c:v>
                </c:pt>
                <c:pt idx="827">
                  <c:v>41061</c:v>
                </c:pt>
                <c:pt idx="828">
                  <c:v>41060</c:v>
                </c:pt>
                <c:pt idx="829">
                  <c:v>41059</c:v>
                </c:pt>
                <c:pt idx="830">
                  <c:v>41058</c:v>
                </c:pt>
                <c:pt idx="831">
                  <c:v>41057</c:v>
                </c:pt>
                <c:pt idx="832">
                  <c:v>41054</c:v>
                </c:pt>
                <c:pt idx="833">
                  <c:v>41053</c:v>
                </c:pt>
                <c:pt idx="834">
                  <c:v>41052</c:v>
                </c:pt>
                <c:pt idx="835">
                  <c:v>41051</c:v>
                </c:pt>
                <c:pt idx="836">
                  <c:v>41050</c:v>
                </c:pt>
                <c:pt idx="837">
                  <c:v>41047</c:v>
                </c:pt>
                <c:pt idx="838">
                  <c:v>41046</c:v>
                </c:pt>
                <c:pt idx="839">
                  <c:v>41045</c:v>
                </c:pt>
                <c:pt idx="840">
                  <c:v>41044</c:v>
                </c:pt>
                <c:pt idx="841">
                  <c:v>41043</c:v>
                </c:pt>
                <c:pt idx="842">
                  <c:v>41041</c:v>
                </c:pt>
                <c:pt idx="843">
                  <c:v>41040</c:v>
                </c:pt>
                <c:pt idx="844">
                  <c:v>41039</c:v>
                </c:pt>
                <c:pt idx="845">
                  <c:v>41034</c:v>
                </c:pt>
                <c:pt idx="846">
                  <c:v>41033</c:v>
                </c:pt>
                <c:pt idx="847">
                  <c:v>41032</c:v>
                </c:pt>
                <c:pt idx="848">
                  <c:v>41031</c:v>
                </c:pt>
                <c:pt idx="849">
                  <c:v>41027</c:v>
                </c:pt>
                <c:pt idx="850">
                  <c:v>41026</c:v>
                </c:pt>
                <c:pt idx="851">
                  <c:v>41025</c:v>
                </c:pt>
                <c:pt idx="852">
                  <c:v>41024</c:v>
                </c:pt>
                <c:pt idx="853">
                  <c:v>41023</c:v>
                </c:pt>
                <c:pt idx="854">
                  <c:v>41022</c:v>
                </c:pt>
                <c:pt idx="855">
                  <c:v>41019</c:v>
                </c:pt>
                <c:pt idx="856">
                  <c:v>41018</c:v>
                </c:pt>
                <c:pt idx="857">
                  <c:v>41017</c:v>
                </c:pt>
                <c:pt idx="858">
                  <c:v>41016</c:v>
                </c:pt>
                <c:pt idx="859">
                  <c:v>41015</c:v>
                </c:pt>
                <c:pt idx="860">
                  <c:v>41012</c:v>
                </c:pt>
                <c:pt idx="861">
                  <c:v>41011</c:v>
                </c:pt>
                <c:pt idx="862">
                  <c:v>41010</c:v>
                </c:pt>
                <c:pt idx="863">
                  <c:v>41009</c:v>
                </c:pt>
                <c:pt idx="864">
                  <c:v>41008</c:v>
                </c:pt>
                <c:pt idx="865">
                  <c:v>41005</c:v>
                </c:pt>
                <c:pt idx="866">
                  <c:v>41004</c:v>
                </c:pt>
                <c:pt idx="867">
                  <c:v>41003</c:v>
                </c:pt>
                <c:pt idx="868">
                  <c:v>41002</c:v>
                </c:pt>
                <c:pt idx="869">
                  <c:v>41001</c:v>
                </c:pt>
                <c:pt idx="870">
                  <c:v>40998</c:v>
                </c:pt>
                <c:pt idx="871">
                  <c:v>40997</c:v>
                </c:pt>
                <c:pt idx="872">
                  <c:v>40996</c:v>
                </c:pt>
                <c:pt idx="873">
                  <c:v>40995</c:v>
                </c:pt>
                <c:pt idx="874">
                  <c:v>40994</c:v>
                </c:pt>
                <c:pt idx="875">
                  <c:v>40991</c:v>
                </c:pt>
                <c:pt idx="876">
                  <c:v>40990</c:v>
                </c:pt>
                <c:pt idx="877">
                  <c:v>40989</c:v>
                </c:pt>
                <c:pt idx="878">
                  <c:v>40988</c:v>
                </c:pt>
                <c:pt idx="879">
                  <c:v>40987</c:v>
                </c:pt>
                <c:pt idx="880">
                  <c:v>40984</c:v>
                </c:pt>
                <c:pt idx="881">
                  <c:v>40983</c:v>
                </c:pt>
                <c:pt idx="882">
                  <c:v>40982</c:v>
                </c:pt>
                <c:pt idx="883">
                  <c:v>40981</c:v>
                </c:pt>
                <c:pt idx="884">
                  <c:v>40980</c:v>
                </c:pt>
                <c:pt idx="885">
                  <c:v>40979</c:v>
                </c:pt>
                <c:pt idx="886">
                  <c:v>40975</c:v>
                </c:pt>
                <c:pt idx="887">
                  <c:v>40974</c:v>
                </c:pt>
                <c:pt idx="888">
                  <c:v>40973</c:v>
                </c:pt>
                <c:pt idx="889">
                  <c:v>40971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40565</c:v>
                </c:pt>
                <c:pt idx="1168">
                  <c:v>40564</c:v>
                </c:pt>
                <c:pt idx="1169">
                  <c:v>40563</c:v>
                </c:pt>
                <c:pt idx="1170">
                  <c:v>40562</c:v>
                </c:pt>
                <c:pt idx="1171">
                  <c:v>40561</c:v>
                </c:pt>
                <c:pt idx="1172">
                  <c:v>40560</c:v>
                </c:pt>
                <c:pt idx="1173">
                  <c:v>40557</c:v>
                </c:pt>
                <c:pt idx="1174">
                  <c:v>40556</c:v>
                </c:pt>
                <c:pt idx="1175">
                  <c:v>40555</c:v>
                </c:pt>
                <c:pt idx="1176">
                  <c:v>40554</c:v>
                </c:pt>
                <c:pt idx="1177">
                  <c:v>40543</c:v>
                </c:pt>
                <c:pt idx="1178">
                  <c:v>40542</c:v>
                </c:pt>
                <c:pt idx="1179">
                  <c:v>40541</c:v>
                </c:pt>
                <c:pt idx="1180">
                  <c:v>40540</c:v>
                </c:pt>
                <c:pt idx="1181">
                  <c:v>40539</c:v>
                </c:pt>
                <c:pt idx="1182">
                  <c:v>40536</c:v>
                </c:pt>
                <c:pt idx="1183">
                  <c:v>40535</c:v>
                </c:pt>
                <c:pt idx="1184">
                  <c:v>40534</c:v>
                </c:pt>
                <c:pt idx="1185">
                  <c:v>40533</c:v>
                </c:pt>
                <c:pt idx="1186">
                  <c:v>40532</c:v>
                </c:pt>
                <c:pt idx="1187">
                  <c:v>40529</c:v>
                </c:pt>
                <c:pt idx="1188">
                  <c:v>40528</c:v>
                </c:pt>
                <c:pt idx="1189">
                  <c:v>40527</c:v>
                </c:pt>
                <c:pt idx="1190">
                  <c:v>40526</c:v>
                </c:pt>
                <c:pt idx="1191">
                  <c:v>40525</c:v>
                </c:pt>
                <c:pt idx="1192">
                  <c:v>40522</c:v>
                </c:pt>
                <c:pt idx="1193">
                  <c:v>40521</c:v>
                </c:pt>
                <c:pt idx="1194">
                  <c:v>40520</c:v>
                </c:pt>
                <c:pt idx="1195">
                  <c:v>40519</c:v>
                </c:pt>
                <c:pt idx="1196">
                  <c:v>40518</c:v>
                </c:pt>
                <c:pt idx="1197">
                  <c:v>40515</c:v>
                </c:pt>
                <c:pt idx="1198">
                  <c:v>40514</c:v>
                </c:pt>
                <c:pt idx="1199">
                  <c:v>40513</c:v>
                </c:pt>
                <c:pt idx="1200">
                  <c:v>40512</c:v>
                </c:pt>
                <c:pt idx="1201">
                  <c:v>40511</c:v>
                </c:pt>
                <c:pt idx="1202">
                  <c:v>40508</c:v>
                </c:pt>
                <c:pt idx="1203">
                  <c:v>40507</c:v>
                </c:pt>
                <c:pt idx="1204">
                  <c:v>40506</c:v>
                </c:pt>
                <c:pt idx="1205">
                  <c:v>40505</c:v>
                </c:pt>
                <c:pt idx="1206">
                  <c:v>40504</c:v>
                </c:pt>
                <c:pt idx="1207">
                  <c:v>40501</c:v>
                </c:pt>
                <c:pt idx="1208">
                  <c:v>40500</c:v>
                </c:pt>
                <c:pt idx="1209">
                  <c:v>40499</c:v>
                </c:pt>
                <c:pt idx="1210">
                  <c:v>40498</c:v>
                </c:pt>
                <c:pt idx="1211">
                  <c:v>40497</c:v>
                </c:pt>
                <c:pt idx="1212">
                  <c:v>40495</c:v>
                </c:pt>
                <c:pt idx="1213">
                  <c:v>40494</c:v>
                </c:pt>
                <c:pt idx="1214">
                  <c:v>40493</c:v>
                </c:pt>
                <c:pt idx="1215">
                  <c:v>40492</c:v>
                </c:pt>
                <c:pt idx="1216">
                  <c:v>40491</c:v>
                </c:pt>
                <c:pt idx="1217">
                  <c:v>40490</c:v>
                </c:pt>
                <c:pt idx="1218">
                  <c:v>40485</c:v>
                </c:pt>
                <c:pt idx="1219">
                  <c:v>40484</c:v>
                </c:pt>
                <c:pt idx="1220">
                  <c:v>40483</c:v>
                </c:pt>
                <c:pt idx="1221">
                  <c:v>40480</c:v>
                </c:pt>
                <c:pt idx="1222">
                  <c:v>40479</c:v>
                </c:pt>
                <c:pt idx="1223">
                  <c:v>40478</c:v>
                </c:pt>
                <c:pt idx="1224">
                  <c:v>40477</c:v>
                </c:pt>
                <c:pt idx="1225">
                  <c:v>40476</c:v>
                </c:pt>
                <c:pt idx="1226">
                  <c:v>40473</c:v>
                </c:pt>
                <c:pt idx="1227">
                  <c:v>40472</c:v>
                </c:pt>
                <c:pt idx="1228">
                  <c:v>40471</c:v>
                </c:pt>
                <c:pt idx="1229">
                  <c:v>40470</c:v>
                </c:pt>
                <c:pt idx="1230">
                  <c:v>40469</c:v>
                </c:pt>
                <c:pt idx="1231">
                  <c:v>40466</c:v>
                </c:pt>
                <c:pt idx="1232">
                  <c:v>40465</c:v>
                </c:pt>
                <c:pt idx="1233">
                  <c:v>40464</c:v>
                </c:pt>
                <c:pt idx="1234">
                  <c:v>40463</c:v>
                </c:pt>
                <c:pt idx="1235">
                  <c:v>40462</c:v>
                </c:pt>
                <c:pt idx="1236">
                  <c:v>40459</c:v>
                </c:pt>
                <c:pt idx="1237">
                  <c:v>40458</c:v>
                </c:pt>
                <c:pt idx="1238">
                  <c:v>40457</c:v>
                </c:pt>
                <c:pt idx="1239">
                  <c:v>40456</c:v>
                </c:pt>
                <c:pt idx="1240">
                  <c:v>40455</c:v>
                </c:pt>
                <c:pt idx="1241">
                  <c:v>40452</c:v>
                </c:pt>
                <c:pt idx="1242">
                  <c:v>40451</c:v>
                </c:pt>
                <c:pt idx="1243">
                  <c:v>40450</c:v>
                </c:pt>
                <c:pt idx="1244">
                  <c:v>40449</c:v>
                </c:pt>
                <c:pt idx="1245">
                  <c:v>40448</c:v>
                </c:pt>
                <c:pt idx="1246">
                  <c:v>40445</c:v>
                </c:pt>
                <c:pt idx="1247">
                  <c:v>40444</c:v>
                </c:pt>
                <c:pt idx="1248">
                  <c:v>40443</c:v>
                </c:pt>
                <c:pt idx="1249">
                  <c:v>40442</c:v>
                </c:pt>
                <c:pt idx="1250">
                  <c:v>40441</c:v>
                </c:pt>
                <c:pt idx="1251">
                  <c:v>40438</c:v>
                </c:pt>
                <c:pt idx="1252">
                  <c:v>40437</c:v>
                </c:pt>
                <c:pt idx="1253">
                  <c:v>40436</c:v>
                </c:pt>
                <c:pt idx="1254">
                  <c:v>40435</c:v>
                </c:pt>
                <c:pt idx="1255">
                  <c:v>40434</c:v>
                </c:pt>
                <c:pt idx="1256">
                  <c:v>40431</c:v>
                </c:pt>
                <c:pt idx="1257">
                  <c:v>40430</c:v>
                </c:pt>
                <c:pt idx="1258">
                  <c:v>40429</c:v>
                </c:pt>
                <c:pt idx="1259">
                  <c:v>40428</c:v>
                </c:pt>
                <c:pt idx="1260">
                  <c:v>40427</c:v>
                </c:pt>
                <c:pt idx="1261">
                  <c:v>40424</c:v>
                </c:pt>
                <c:pt idx="1262">
                  <c:v>40423</c:v>
                </c:pt>
                <c:pt idx="1263">
                  <c:v>40422</c:v>
                </c:pt>
                <c:pt idx="1264">
                  <c:v>40421</c:v>
                </c:pt>
                <c:pt idx="1265">
                  <c:v>40420</c:v>
                </c:pt>
                <c:pt idx="1266">
                  <c:v>40417</c:v>
                </c:pt>
                <c:pt idx="1267">
                  <c:v>40416</c:v>
                </c:pt>
                <c:pt idx="1268">
                  <c:v>40415</c:v>
                </c:pt>
                <c:pt idx="1269">
                  <c:v>40414</c:v>
                </c:pt>
                <c:pt idx="1270">
                  <c:v>40413</c:v>
                </c:pt>
                <c:pt idx="1271">
                  <c:v>40410</c:v>
                </c:pt>
                <c:pt idx="1272">
                  <c:v>40409</c:v>
                </c:pt>
                <c:pt idx="1273">
                  <c:v>40408</c:v>
                </c:pt>
                <c:pt idx="1274">
                  <c:v>40407</c:v>
                </c:pt>
                <c:pt idx="1275">
                  <c:v>40406</c:v>
                </c:pt>
                <c:pt idx="1276">
                  <c:v>40403</c:v>
                </c:pt>
                <c:pt idx="1277">
                  <c:v>40402</c:v>
                </c:pt>
                <c:pt idx="1278">
                  <c:v>40401</c:v>
                </c:pt>
                <c:pt idx="1279">
                  <c:v>40400</c:v>
                </c:pt>
                <c:pt idx="1280">
                  <c:v>40399</c:v>
                </c:pt>
                <c:pt idx="1281">
                  <c:v>40396</c:v>
                </c:pt>
                <c:pt idx="1282">
                  <c:v>40395</c:v>
                </c:pt>
                <c:pt idx="1283">
                  <c:v>40394</c:v>
                </c:pt>
                <c:pt idx="1284">
                  <c:v>40393</c:v>
                </c:pt>
                <c:pt idx="1285">
                  <c:v>40392</c:v>
                </c:pt>
                <c:pt idx="1286">
                  <c:v>40389</c:v>
                </c:pt>
                <c:pt idx="1287">
                  <c:v>40388</c:v>
                </c:pt>
                <c:pt idx="1288">
                  <c:v>40387</c:v>
                </c:pt>
                <c:pt idx="1289">
                  <c:v>40386</c:v>
                </c:pt>
                <c:pt idx="1290">
                  <c:v>40385</c:v>
                </c:pt>
                <c:pt idx="1291">
                  <c:v>40382</c:v>
                </c:pt>
                <c:pt idx="1292">
                  <c:v>40381</c:v>
                </c:pt>
                <c:pt idx="1293">
                  <c:v>40380</c:v>
                </c:pt>
                <c:pt idx="1294">
                  <c:v>40379</c:v>
                </c:pt>
                <c:pt idx="1295">
                  <c:v>40378</c:v>
                </c:pt>
                <c:pt idx="1296">
                  <c:v>40375</c:v>
                </c:pt>
                <c:pt idx="1297">
                  <c:v>40374</c:v>
                </c:pt>
                <c:pt idx="1298">
                  <c:v>40373</c:v>
                </c:pt>
                <c:pt idx="1299">
                  <c:v>40372</c:v>
                </c:pt>
                <c:pt idx="1300">
                  <c:v>40371</c:v>
                </c:pt>
                <c:pt idx="1301">
                  <c:v>40368</c:v>
                </c:pt>
                <c:pt idx="1302">
                  <c:v>40367</c:v>
                </c:pt>
                <c:pt idx="1303">
                  <c:v>40366</c:v>
                </c:pt>
                <c:pt idx="1304">
                  <c:v>40365</c:v>
                </c:pt>
                <c:pt idx="1305">
                  <c:v>40364</c:v>
                </c:pt>
                <c:pt idx="1306">
                  <c:v>40361</c:v>
                </c:pt>
                <c:pt idx="1307">
                  <c:v>40360</c:v>
                </c:pt>
              </c:numCache>
            </c:numRef>
          </c:cat>
          <c:val>
            <c:numRef>
              <c:f>Лист4!$C$54:$C$1361</c:f>
              <c:numCache>
                <c:formatCode>_-* #,##0_р_._-;\-* #,##0_р_._-;_-* "-"??_р_._-;_-@_-</c:formatCode>
                <c:ptCount val="130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1280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1027.2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452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1080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696</c:v>
                </c:pt>
                <c:pt idx="181">
                  <c:v>480</c:v>
                </c:pt>
                <c:pt idx="182">
                  <c:v>160</c:v>
                </c:pt>
                <c:pt idx="183">
                  <c:v>80</c:v>
                </c:pt>
                <c:pt idx="184">
                  <c:v>0</c:v>
                </c:pt>
                <c:pt idx="185">
                  <c:v>208</c:v>
                </c:pt>
                <c:pt idx="186">
                  <c:v>136</c:v>
                </c:pt>
                <c:pt idx="187">
                  <c:v>496</c:v>
                </c:pt>
                <c:pt idx="188">
                  <c:v>320</c:v>
                </c:pt>
                <c:pt idx="189">
                  <c:v>0</c:v>
                </c:pt>
                <c:pt idx="190">
                  <c:v>1264</c:v>
                </c:pt>
                <c:pt idx="191">
                  <c:v>0</c:v>
                </c:pt>
                <c:pt idx="192">
                  <c:v>560</c:v>
                </c:pt>
                <c:pt idx="193">
                  <c:v>0</c:v>
                </c:pt>
                <c:pt idx="194">
                  <c:v>1520</c:v>
                </c:pt>
                <c:pt idx="195">
                  <c:v>800</c:v>
                </c:pt>
                <c:pt idx="196">
                  <c:v>240</c:v>
                </c:pt>
                <c:pt idx="197">
                  <c:v>708</c:v>
                </c:pt>
                <c:pt idx="198">
                  <c:v>360</c:v>
                </c:pt>
                <c:pt idx="199">
                  <c:v>1360</c:v>
                </c:pt>
                <c:pt idx="200">
                  <c:v>374.4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160</c:v>
                </c:pt>
                <c:pt idx="205">
                  <c:v>520</c:v>
                </c:pt>
                <c:pt idx="206">
                  <c:v>0</c:v>
                </c:pt>
                <c:pt idx="207">
                  <c:v>360</c:v>
                </c:pt>
                <c:pt idx="208">
                  <c:v>0</c:v>
                </c:pt>
                <c:pt idx="209">
                  <c:v>160</c:v>
                </c:pt>
                <c:pt idx="210">
                  <c:v>520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160</c:v>
                </c:pt>
                <c:pt idx="215">
                  <c:v>400</c:v>
                </c:pt>
                <c:pt idx="216">
                  <c:v>0</c:v>
                </c:pt>
                <c:pt idx="217">
                  <c:v>330.4</c:v>
                </c:pt>
                <c:pt idx="218">
                  <c:v>0</c:v>
                </c:pt>
                <c:pt idx="219">
                  <c:v>800</c:v>
                </c:pt>
                <c:pt idx="220">
                  <c:v>400</c:v>
                </c:pt>
                <c:pt idx="221">
                  <c:v>800</c:v>
                </c:pt>
                <c:pt idx="222">
                  <c:v>0</c:v>
                </c:pt>
                <c:pt idx="223">
                  <c:v>1600</c:v>
                </c:pt>
                <c:pt idx="224">
                  <c:v>1240</c:v>
                </c:pt>
                <c:pt idx="225">
                  <c:v>0</c:v>
                </c:pt>
                <c:pt idx="226">
                  <c:v>244</c:v>
                </c:pt>
                <c:pt idx="227">
                  <c:v>560</c:v>
                </c:pt>
                <c:pt idx="228">
                  <c:v>0</c:v>
                </c:pt>
                <c:pt idx="229">
                  <c:v>244</c:v>
                </c:pt>
                <c:pt idx="230">
                  <c:v>0</c:v>
                </c:pt>
                <c:pt idx="231">
                  <c:v>240</c:v>
                </c:pt>
                <c:pt idx="232">
                  <c:v>564</c:v>
                </c:pt>
                <c:pt idx="233">
                  <c:v>0</c:v>
                </c:pt>
                <c:pt idx="234">
                  <c:v>160</c:v>
                </c:pt>
                <c:pt idx="235">
                  <c:v>0</c:v>
                </c:pt>
                <c:pt idx="236">
                  <c:v>240</c:v>
                </c:pt>
                <c:pt idx="237">
                  <c:v>160</c:v>
                </c:pt>
                <c:pt idx="238">
                  <c:v>96</c:v>
                </c:pt>
                <c:pt idx="239">
                  <c:v>160</c:v>
                </c:pt>
                <c:pt idx="240">
                  <c:v>0</c:v>
                </c:pt>
                <c:pt idx="241">
                  <c:v>0</c:v>
                </c:pt>
                <c:pt idx="242">
                  <c:v>160</c:v>
                </c:pt>
                <c:pt idx="243">
                  <c:v>96</c:v>
                </c:pt>
                <c:pt idx="244">
                  <c:v>160</c:v>
                </c:pt>
                <c:pt idx="245">
                  <c:v>390.4</c:v>
                </c:pt>
                <c:pt idx="246">
                  <c:v>0</c:v>
                </c:pt>
                <c:pt idx="247">
                  <c:v>160</c:v>
                </c:pt>
                <c:pt idx="248">
                  <c:v>10536</c:v>
                </c:pt>
                <c:pt idx="249">
                  <c:v>160</c:v>
                </c:pt>
                <c:pt idx="250">
                  <c:v>240</c:v>
                </c:pt>
                <c:pt idx="251">
                  <c:v>0</c:v>
                </c:pt>
                <c:pt idx="252">
                  <c:v>160</c:v>
                </c:pt>
                <c:pt idx="253">
                  <c:v>96</c:v>
                </c:pt>
                <c:pt idx="254">
                  <c:v>160</c:v>
                </c:pt>
                <c:pt idx="255">
                  <c:v>240</c:v>
                </c:pt>
                <c:pt idx="256">
                  <c:v>0</c:v>
                </c:pt>
                <c:pt idx="257">
                  <c:v>160</c:v>
                </c:pt>
                <c:pt idx="258">
                  <c:v>192</c:v>
                </c:pt>
                <c:pt idx="259">
                  <c:v>676</c:v>
                </c:pt>
                <c:pt idx="260">
                  <c:v>0</c:v>
                </c:pt>
                <c:pt idx="261">
                  <c:v>0</c:v>
                </c:pt>
                <c:pt idx="262">
                  <c:v>160</c:v>
                </c:pt>
                <c:pt idx="263">
                  <c:v>0</c:v>
                </c:pt>
                <c:pt idx="264">
                  <c:v>160</c:v>
                </c:pt>
                <c:pt idx="265">
                  <c:v>0</c:v>
                </c:pt>
                <c:pt idx="266">
                  <c:v>0</c:v>
                </c:pt>
                <c:pt idx="267">
                  <c:v>160</c:v>
                </c:pt>
                <c:pt idx="268">
                  <c:v>0</c:v>
                </c:pt>
                <c:pt idx="269">
                  <c:v>160</c:v>
                </c:pt>
                <c:pt idx="270">
                  <c:v>1684</c:v>
                </c:pt>
                <c:pt idx="271">
                  <c:v>0</c:v>
                </c:pt>
                <c:pt idx="272">
                  <c:v>160</c:v>
                </c:pt>
                <c:pt idx="273">
                  <c:v>0</c:v>
                </c:pt>
                <c:pt idx="274">
                  <c:v>160</c:v>
                </c:pt>
                <c:pt idx="275">
                  <c:v>0</c:v>
                </c:pt>
                <c:pt idx="276">
                  <c:v>0</c:v>
                </c:pt>
                <c:pt idx="277">
                  <c:v>160</c:v>
                </c:pt>
                <c:pt idx="278">
                  <c:v>0</c:v>
                </c:pt>
                <c:pt idx="279">
                  <c:v>160</c:v>
                </c:pt>
                <c:pt idx="280">
                  <c:v>0</c:v>
                </c:pt>
                <c:pt idx="281">
                  <c:v>0</c:v>
                </c:pt>
                <c:pt idx="282">
                  <c:v>160</c:v>
                </c:pt>
                <c:pt idx="283">
                  <c:v>160</c:v>
                </c:pt>
                <c:pt idx="284">
                  <c:v>160</c:v>
                </c:pt>
                <c:pt idx="285">
                  <c:v>0</c:v>
                </c:pt>
                <c:pt idx="286">
                  <c:v>0</c:v>
                </c:pt>
                <c:pt idx="287">
                  <c:v>160</c:v>
                </c:pt>
                <c:pt idx="288">
                  <c:v>160</c:v>
                </c:pt>
                <c:pt idx="289">
                  <c:v>160</c:v>
                </c:pt>
                <c:pt idx="290">
                  <c:v>0</c:v>
                </c:pt>
                <c:pt idx="291">
                  <c:v>400</c:v>
                </c:pt>
                <c:pt idx="292">
                  <c:v>160</c:v>
                </c:pt>
                <c:pt idx="293">
                  <c:v>160</c:v>
                </c:pt>
                <c:pt idx="294">
                  <c:v>160</c:v>
                </c:pt>
                <c:pt idx="295">
                  <c:v>680</c:v>
                </c:pt>
                <c:pt idx="296">
                  <c:v>0</c:v>
                </c:pt>
                <c:pt idx="297">
                  <c:v>160</c:v>
                </c:pt>
                <c:pt idx="298">
                  <c:v>160</c:v>
                </c:pt>
                <c:pt idx="299">
                  <c:v>160</c:v>
                </c:pt>
                <c:pt idx="300">
                  <c:v>320</c:v>
                </c:pt>
                <c:pt idx="301">
                  <c:v>0</c:v>
                </c:pt>
                <c:pt idx="302">
                  <c:v>160</c:v>
                </c:pt>
                <c:pt idx="303">
                  <c:v>280</c:v>
                </c:pt>
                <c:pt idx="304">
                  <c:v>160</c:v>
                </c:pt>
                <c:pt idx="305">
                  <c:v>320</c:v>
                </c:pt>
                <c:pt idx="306">
                  <c:v>0</c:v>
                </c:pt>
                <c:pt idx="307">
                  <c:v>456.8</c:v>
                </c:pt>
                <c:pt idx="308">
                  <c:v>160</c:v>
                </c:pt>
                <c:pt idx="309">
                  <c:v>160</c:v>
                </c:pt>
                <c:pt idx="310">
                  <c:v>0</c:v>
                </c:pt>
                <c:pt idx="311">
                  <c:v>0</c:v>
                </c:pt>
                <c:pt idx="312">
                  <c:v>456.8</c:v>
                </c:pt>
                <c:pt idx="313">
                  <c:v>692</c:v>
                </c:pt>
                <c:pt idx="314">
                  <c:v>7360.01</c:v>
                </c:pt>
                <c:pt idx="315">
                  <c:v>0</c:v>
                </c:pt>
                <c:pt idx="316">
                  <c:v>872</c:v>
                </c:pt>
                <c:pt idx="317">
                  <c:v>776.8</c:v>
                </c:pt>
                <c:pt idx="318">
                  <c:v>160</c:v>
                </c:pt>
                <c:pt idx="319">
                  <c:v>452</c:v>
                </c:pt>
                <c:pt idx="320">
                  <c:v>0</c:v>
                </c:pt>
                <c:pt idx="321">
                  <c:v>0</c:v>
                </c:pt>
                <c:pt idx="322">
                  <c:v>480</c:v>
                </c:pt>
                <c:pt idx="323">
                  <c:v>160</c:v>
                </c:pt>
                <c:pt idx="324">
                  <c:v>452</c:v>
                </c:pt>
                <c:pt idx="325">
                  <c:v>752</c:v>
                </c:pt>
                <c:pt idx="326">
                  <c:v>560</c:v>
                </c:pt>
                <c:pt idx="327">
                  <c:v>160</c:v>
                </c:pt>
                <c:pt idx="328">
                  <c:v>0</c:v>
                </c:pt>
                <c:pt idx="329">
                  <c:v>0</c:v>
                </c:pt>
                <c:pt idx="330">
                  <c:v>465.6</c:v>
                </c:pt>
                <c:pt idx="331">
                  <c:v>452</c:v>
                </c:pt>
                <c:pt idx="332">
                  <c:v>480</c:v>
                </c:pt>
                <c:pt idx="333">
                  <c:v>0</c:v>
                </c:pt>
                <c:pt idx="334">
                  <c:v>0</c:v>
                </c:pt>
                <c:pt idx="335">
                  <c:v>160</c:v>
                </c:pt>
                <c:pt idx="336">
                  <c:v>160</c:v>
                </c:pt>
                <c:pt idx="337">
                  <c:v>772</c:v>
                </c:pt>
                <c:pt idx="338">
                  <c:v>0</c:v>
                </c:pt>
                <c:pt idx="339">
                  <c:v>0</c:v>
                </c:pt>
                <c:pt idx="340">
                  <c:v>424</c:v>
                </c:pt>
                <c:pt idx="341">
                  <c:v>240</c:v>
                </c:pt>
                <c:pt idx="342">
                  <c:v>780</c:v>
                </c:pt>
                <c:pt idx="343">
                  <c:v>0</c:v>
                </c:pt>
                <c:pt idx="344">
                  <c:v>80</c:v>
                </c:pt>
                <c:pt idx="345">
                  <c:v>392</c:v>
                </c:pt>
                <c:pt idx="346">
                  <c:v>160</c:v>
                </c:pt>
                <c:pt idx="347">
                  <c:v>784</c:v>
                </c:pt>
                <c:pt idx="348">
                  <c:v>0</c:v>
                </c:pt>
                <c:pt idx="349">
                  <c:v>200</c:v>
                </c:pt>
                <c:pt idx="350">
                  <c:v>160</c:v>
                </c:pt>
                <c:pt idx="351">
                  <c:v>856</c:v>
                </c:pt>
                <c:pt idx="352">
                  <c:v>352</c:v>
                </c:pt>
                <c:pt idx="353">
                  <c:v>752</c:v>
                </c:pt>
                <c:pt idx="354">
                  <c:v>296</c:v>
                </c:pt>
                <c:pt idx="355">
                  <c:v>832</c:v>
                </c:pt>
                <c:pt idx="356">
                  <c:v>0</c:v>
                </c:pt>
                <c:pt idx="357">
                  <c:v>160</c:v>
                </c:pt>
                <c:pt idx="358">
                  <c:v>1048</c:v>
                </c:pt>
                <c:pt idx="359">
                  <c:v>160</c:v>
                </c:pt>
                <c:pt idx="360">
                  <c:v>456</c:v>
                </c:pt>
                <c:pt idx="361">
                  <c:v>0</c:v>
                </c:pt>
                <c:pt idx="362">
                  <c:v>0</c:v>
                </c:pt>
                <c:pt idx="363">
                  <c:v>360</c:v>
                </c:pt>
                <c:pt idx="364">
                  <c:v>160</c:v>
                </c:pt>
                <c:pt idx="365">
                  <c:v>456</c:v>
                </c:pt>
                <c:pt idx="366">
                  <c:v>360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456</c:v>
                </c:pt>
                <c:pt idx="371">
                  <c:v>136</c:v>
                </c:pt>
                <c:pt idx="372">
                  <c:v>0</c:v>
                </c:pt>
                <c:pt idx="373">
                  <c:v>0</c:v>
                </c:pt>
                <c:pt idx="374">
                  <c:v>5603.59</c:v>
                </c:pt>
                <c:pt idx="375">
                  <c:v>136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136</c:v>
                </c:pt>
                <c:pt idx="381">
                  <c:v>80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136</c:v>
                </c:pt>
                <c:pt idx="386">
                  <c:v>1392</c:v>
                </c:pt>
                <c:pt idx="387">
                  <c:v>0</c:v>
                </c:pt>
                <c:pt idx="388">
                  <c:v>80</c:v>
                </c:pt>
                <c:pt idx="389">
                  <c:v>136</c:v>
                </c:pt>
                <c:pt idx="390">
                  <c:v>0</c:v>
                </c:pt>
                <c:pt idx="391">
                  <c:v>192</c:v>
                </c:pt>
                <c:pt idx="392">
                  <c:v>0</c:v>
                </c:pt>
                <c:pt idx="393">
                  <c:v>0</c:v>
                </c:pt>
                <c:pt idx="394">
                  <c:v>136</c:v>
                </c:pt>
                <c:pt idx="395">
                  <c:v>0</c:v>
                </c:pt>
                <c:pt idx="396">
                  <c:v>192</c:v>
                </c:pt>
                <c:pt idx="397">
                  <c:v>0</c:v>
                </c:pt>
                <c:pt idx="398">
                  <c:v>0</c:v>
                </c:pt>
                <c:pt idx="399">
                  <c:v>136</c:v>
                </c:pt>
                <c:pt idx="400">
                  <c:v>240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136</c:v>
                </c:pt>
                <c:pt idx="405">
                  <c:v>0</c:v>
                </c:pt>
                <c:pt idx="406">
                  <c:v>0</c:v>
                </c:pt>
                <c:pt idx="407">
                  <c:v>80</c:v>
                </c:pt>
                <c:pt idx="408">
                  <c:v>80</c:v>
                </c:pt>
                <c:pt idx="409">
                  <c:v>120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120</c:v>
                </c:pt>
                <c:pt idx="416">
                  <c:v>0</c:v>
                </c:pt>
                <c:pt idx="417">
                  <c:v>0</c:v>
                </c:pt>
                <c:pt idx="418">
                  <c:v>200</c:v>
                </c:pt>
                <c:pt idx="419">
                  <c:v>0</c:v>
                </c:pt>
                <c:pt idx="420">
                  <c:v>120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1616</c:v>
                </c:pt>
                <c:pt idx="433">
                  <c:v>0</c:v>
                </c:pt>
                <c:pt idx="434">
                  <c:v>120</c:v>
                </c:pt>
                <c:pt idx="435">
                  <c:v>280</c:v>
                </c:pt>
                <c:pt idx="436">
                  <c:v>180</c:v>
                </c:pt>
                <c:pt idx="437">
                  <c:v>160</c:v>
                </c:pt>
                <c:pt idx="438">
                  <c:v>0</c:v>
                </c:pt>
                <c:pt idx="439">
                  <c:v>120</c:v>
                </c:pt>
                <c:pt idx="440">
                  <c:v>296</c:v>
                </c:pt>
                <c:pt idx="441">
                  <c:v>240</c:v>
                </c:pt>
                <c:pt idx="442">
                  <c:v>144</c:v>
                </c:pt>
                <c:pt idx="443">
                  <c:v>0</c:v>
                </c:pt>
                <c:pt idx="444">
                  <c:v>120</c:v>
                </c:pt>
                <c:pt idx="445">
                  <c:v>278.39999999999992</c:v>
                </c:pt>
                <c:pt idx="446">
                  <c:v>0</c:v>
                </c:pt>
                <c:pt idx="447">
                  <c:v>400</c:v>
                </c:pt>
                <c:pt idx="448">
                  <c:v>168</c:v>
                </c:pt>
                <c:pt idx="449">
                  <c:v>400</c:v>
                </c:pt>
                <c:pt idx="450">
                  <c:v>280</c:v>
                </c:pt>
                <c:pt idx="451">
                  <c:v>80</c:v>
                </c:pt>
                <c:pt idx="452">
                  <c:v>0</c:v>
                </c:pt>
                <c:pt idx="453">
                  <c:v>0</c:v>
                </c:pt>
                <c:pt idx="454">
                  <c:v>280</c:v>
                </c:pt>
                <c:pt idx="455">
                  <c:v>272</c:v>
                </c:pt>
                <c:pt idx="456">
                  <c:v>0</c:v>
                </c:pt>
                <c:pt idx="457">
                  <c:v>0</c:v>
                </c:pt>
                <c:pt idx="458">
                  <c:v>432</c:v>
                </c:pt>
                <c:pt idx="459">
                  <c:v>240</c:v>
                </c:pt>
                <c:pt idx="460">
                  <c:v>284</c:v>
                </c:pt>
                <c:pt idx="461">
                  <c:v>0</c:v>
                </c:pt>
                <c:pt idx="462">
                  <c:v>160</c:v>
                </c:pt>
                <c:pt idx="463">
                  <c:v>224</c:v>
                </c:pt>
                <c:pt idx="464">
                  <c:v>360</c:v>
                </c:pt>
                <c:pt idx="465">
                  <c:v>0</c:v>
                </c:pt>
                <c:pt idx="466">
                  <c:v>257.60000000000002</c:v>
                </c:pt>
                <c:pt idx="467">
                  <c:v>160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908</c:v>
                </c:pt>
                <c:pt idx="472">
                  <c:v>0</c:v>
                </c:pt>
                <c:pt idx="473">
                  <c:v>476</c:v>
                </c:pt>
                <c:pt idx="474">
                  <c:v>0</c:v>
                </c:pt>
                <c:pt idx="475">
                  <c:v>95.2</c:v>
                </c:pt>
                <c:pt idx="476">
                  <c:v>400</c:v>
                </c:pt>
                <c:pt idx="477">
                  <c:v>0</c:v>
                </c:pt>
                <c:pt idx="478">
                  <c:v>0</c:v>
                </c:pt>
                <c:pt idx="479">
                  <c:v>168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392</c:v>
                </c:pt>
                <c:pt idx="485">
                  <c:v>0</c:v>
                </c:pt>
                <c:pt idx="486">
                  <c:v>25.6</c:v>
                </c:pt>
                <c:pt idx="487">
                  <c:v>0</c:v>
                </c:pt>
                <c:pt idx="488">
                  <c:v>0</c:v>
                </c:pt>
                <c:pt idx="489">
                  <c:v>152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200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1873.6</c:v>
                </c:pt>
                <c:pt idx="519">
                  <c:v>247.2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633.6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52</c:v>
                </c:pt>
                <c:pt idx="541">
                  <c:v>0</c:v>
                </c:pt>
                <c:pt idx="542">
                  <c:v>0</c:v>
                </c:pt>
                <c:pt idx="543">
                  <c:v>24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12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360</c:v>
                </c:pt>
                <c:pt idx="561">
                  <c:v>240</c:v>
                </c:pt>
                <c:pt idx="562">
                  <c:v>120</c:v>
                </c:pt>
                <c:pt idx="563">
                  <c:v>520</c:v>
                </c:pt>
                <c:pt idx="564">
                  <c:v>0</c:v>
                </c:pt>
                <c:pt idx="565">
                  <c:v>160</c:v>
                </c:pt>
                <c:pt idx="566">
                  <c:v>240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360</c:v>
                </c:pt>
                <c:pt idx="571">
                  <c:v>240</c:v>
                </c:pt>
                <c:pt idx="572">
                  <c:v>240</c:v>
                </c:pt>
                <c:pt idx="573">
                  <c:v>0</c:v>
                </c:pt>
                <c:pt idx="574">
                  <c:v>120</c:v>
                </c:pt>
                <c:pt idx="575">
                  <c:v>0</c:v>
                </c:pt>
                <c:pt idx="576">
                  <c:v>12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124</c:v>
                </c:pt>
                <c:pt idx="583">
                  <c:v>0</c:v>
                </c:pt>
                <c:pt idx="584">
                  <c:v>0</c:v>
                </c:pt>
                <c:pt idx="585">
                  <c:v>240</c:v>
                </c:pt>
                <c:pt idx="586">
                  <c:v>240</c:v>
                </c:pt>
                <c:pt idx="587">
                  <c:v>72</c:v>
                </c:pt>
                <c:pt idx="588">
                  <c:v>144</c:v>
                </c:pt>
                <c:pt idx="589">
                  <c:v>0</c:v>
                </c:pt>
                <c:pt idx="590">
                  <c:v>240</c:v>
                </c:pt>
                <c:pt idx="591">
                  <c:v>0</c:v>
                </c:pt>
                <c:pt idx="592">
                  <c:v>0</c:v>
                </c:pt>
                <c:pt idx="593">
                  <c:v>320</c:v>
                </c:pt>
                <c:pt idx="594">
                  <c:v>0</c:v>
                </c:pt>
                <c:pt idx="595">
                  <c:v>0</c:v>
                </c:pt>
                <c:pt idx="596">
                  <c:v>104</c:v>
                </c:pt>
                <c:pt idx="597">
                  <c:v>768</c:v>
                </c:pt>
                <c:pt idx="598">
                  <c:v>0</c:v>
                </c:pt>
                <c:pt idx="599">
                  <c:v>0</c:v>
                </c:pt>
                <c:pt idx="600">
                  <c:v>800</c:v>
                </c:pt>
                <c:pt idx="601">
                  <c:v>0</c:v>
                </c:pt>
                <c:pt idx="602">
                  <c:v>168</c:v>
                </c:pt>
                <c:pt idx="603">
                  <c:v>80</c:v>
                </c:pt>
                <c:pt idx="604">
                  <c:v>168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80</c:v>
                </c:pt>
                <c:pt idx="609">
                  <c:v>0</c:v>
                </c:pt>
                <c:pt idx="610">
                  <c:v>40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80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192</c:v>
                </c:pt>
                <c:pt idx="623">
                  <c:v>200</c:v>
                </c:pt>
                <c:pt idx="624">
                  <c:v>288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216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80</c:v>
                </c:pt>
                <c:pt idx="634">
                  <c:v>40</c:v>
                </c:pt>
                <c:pt idx="635">
                  <c:v>0</c:v>
                </c:pt>
                <c:pt idx="636">
                  <c:v>0</c:v>
                </c:pt>
                <c:pt idx="637">
                  <c:v>320</c:v>
                </c:pt>
                <c:pt idx="638">
                  <c:v>0</c:v>
                </c:pt>
                <c:pt idx="639">
                  <c:v>160</c:v>
                </c:pt>
                <c:pt idx="640">
                  <c:v>120</c:v>
                </c:pt>
                <c:pt idx="641">
                  <c:v>160</c:v>
                </c:pt>
                <c:pt idx="642">
                  <c:v>120</c:v>
                </c:pt>
                <c:pt idx="643">
                  <c:v>1008</c:v>
                </c:pt>
                <c:pt idx="644">
                  <c:v>0</c:v>
                </c:pt>
                <c:pt idx="645">
                  <c:v>200</c:v>
                </c:pt>
                <c:pt idx="646">
                  <c:v>0</c:v>
                </c:pt>
                <c:pt idx="647">
                  <c:v>112</c:v>
                </c:pt>
                <c:pt idx="648">
                  <c:v>60</c:v>
                </c:pt>
                <c:pt idx="649">
                  <c:v>0</c:v>
                </c:pt>
                <c:pt idx="650">
                  <c:v>120</c:v>
                </c:pt>
                <c:pt idx="651">
                  <c:v>0</c:v>
                </c:pt>
                <c:pt idx="652">
                  <c:v>112</c:v>
                </c:pt>
                <c:pt idx="653">
                  <c:v>160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400</c:v>
                </c:pt>
                <c:pt idx="658">
                  <c:v>160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120</c:v>
                </c:pt>
                <c:pt idx="664">
                  <c:v>0</c:v>
                </c:pt>
                <c:pt idx="665">
                  <c:v>40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120</c:v>
                </c:pt>
                <c:pt idx="671">
                  <c:v>0</c:v>
                </c:pt>
                <c:pt idx="672">
                  <c:v>0</c:v>
                </c:pt>
                <c:pt idx="673">
                  <c:v>40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160</c:v>
                </c:pt>
                <c:pt idx="678">
                  <c:v>0</c:v>
                </c:pt>
                <c:pt idx="679">
                  <c:v>3259.2</c:v>
                </c:pt>
                <c:pt idx="680">
                  <c:v>264</c:v>
                </c:pt>
                <c:pt idx="681">
                  <c:v>760</c:v>
                </c:pt>
                <c:pt idx="682">
                  <c:v>0</c:v>
                </c:pt>
                <c:pt idx="683">
                  <c:v>176</c:v>
                </c:pt>
                <c:pt idx="684">
                  <c:v>224</c:v>
                </c:pt>
                <c:pt idx="685">
                  <c:v>120</c:v>
                </c:pt>
                <c:pt idx="686">
                  <c:v>322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122</c:v>
                </c:pt>
                <c:pt idx="692">
                  <c:v>0</c:v>
                </c:pt>
                <c:pt idx="693">
                  <c:v>200</c:v>
                </c:pt>
                <c:pt idx="694">
                  <c:v>0</c:v>
                </c:pt>
                <c:pt idx="695">
                  <c:v>40</c:v>
                </c:pt>
                <c:pt idx="696">
                  <c:v>122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160</c:v>
                </c:pt>
                <c:pt idx="701">
                  <c:v>0</c:v>
                </c:pt>
                <c:pt idx="702">
                  <c:v>200</c:v>
                </c:pt>
                <c:pt idx="703">
                  <c:v>240</c:v>
                </c:pt>
                <c:pt idx="704">
                  <c:v>122</c:v>
                </c:pt>
                <c:pt idx="705">
                  <c:v>0</c:v>
                </c:pt>
                <c:pt idx="706">
                  <c:v>362</c:v>
                </c:pt>
                <c:pt idx="707">
                  <c:v>0</c:v>
                </c:pt>
                <c:pt idx="708">
                  <c:v>428</c:v>
                </c:pt>
                <c:pt idx="709">
                  <c:v>0</c:v>
                </c:pt>
                <c:pt idx="710">
                  <c:v>0</c:v>
                </c:pt>
                <c:pt idx="711">
                  <c:v>122</c:v>
                </c:pt>
                <c:pt idx="712">
                  <c:v>0</c:v>
                </c:pt>
                <c:pt idx="713">
                  <c:v>0</c:v>
                </c:pt>
                <c:pt idx="714">
                  <c:v>452</c:v>
                </c:pt>
                <c:pt idx="715">
                  <c:v>0</c:v>
                </c:pt>
                <c:pt idx="716">
                  <c:v>206</c:v>
                </c:pt>
                <c:pt idx="717">
                  <c:v>0</c:v>
                </c:pt>
                <c:pt idx="718">
                  <c:v>108</c:v>
                </c:pt>
                <c:pt idx="719">
                  <c:v>160</c:v>
                </c:pt>
                <c:pt idx="720">
                  <c:v>0</c:v>
                </c:pt>
                <c:pt idx="721">
                  <c:v>0</c:v>
                </c:pt>
                <c:pt idx="722">
                  <c:v>388</c:v>
                </c:pt>
                <c:pt idx="723">
                  <c:v>240</c:v>
                </c:pt>
                <c:pt idx="724">
                  <c:v>40</c:v>
                </c:pt>
                <c:pt idx="725">
                  <c:v>456</c:v>
                </c:pt>
                <c:pt idx="726">
                  <c:v>0</c:v>
                </c:pt>
                <c:pt idx="727">
                  <c:v>190</c:v>
                </c:pt>
                <c:pt idx="728">
                  <c:v>0</c:v>
                </c:pt>
                <c:pt idx="729">
                  <c:v>0</c:v>
                </c:pt>
                <c:pt idx="730">
                  <c:v>360</c:v>
                </c:pt>
                <c:pt idx="731">
                  <c:v>0</c:v>
                </c:pt>
                <c:pt idx="732">
                  <c:v>122</c:v>
                </c:pt>
                <c:pt idx="733">
                  <c:v>40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122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200</c:v>
                </c:pt>
                <c:pt idx="744">
                  <c:v>240</c:v>
                </c:pt>
                <c:pt idx="745">
                  <c:v>190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242</c:v>
                </c:pt>
                <c:pt idx="751">
                  <c:v>0</c:v>
                </c:pt>
                <c:pt idx="752">
                  <c:v>0</c:v>
                </c:pt>
                <c:pt idx="753">
                  <c:v>400</c:v>
                </c:pt>
                <c:pt idx="754">
                  <c:v>240</c:v>
                </c:pt>
                <c:pt idx="755">
                  <c:v>124.8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125.6</c:v>
                </c:pt>
                <c:pt idx="761">
                  <c:v>0</c:v>
                </c:pt>
                <c:pt idx="762">
                  <c:v>240</c:v>
                </c:pt>
                <c:pt idx="763">
                  <c:v>422.28</c:v>
                </c:pt>
                <c:pt idx="764">
                  <c:v>120</c:v>
                </c:pt>
                <c:pt idx="765">
                  <c:v>908</c:v>
                </c:pt>
                <c:pt idx="766">
                  <c:v>40</c:v>
                </c:pt>
                <c:pt idx="767">
                  <c:v>120</c:v>
                </c:pt>
                <c:pt idx="768">
                  <c:v>120</c:v>
                </c:pt>
                <c:pt idx="769">
                  <c:v>360</c:v>
                </c:pt>
                <c:pt idx="770">
                  <c:v>0</c:v>
                </c:pt>
                <c:pt idx="771">
                  <c:v>40</c:v>
                </c:pt>
                <c:pt idx="772">
                  <c:v>160</c:v>
                </c:pt>
                <c:pt idx="773">
                  <c:v>940</c:v>
                </c:pt>
                <c:pt idx="774">
                  <c:v>480</c:v>
                </c:pt>
                <c:pt idx="775">
                  <c:v>0</c:v>
                </c:pt>
                <c:pt idx="776">
                  <c:v>0</c:v>
                </c:pt>
                <c:pt idx="777">
                  <c:v>120</c:v>
                </c:pt>
                <c:pt idx="778">
                  <c:v>360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120</c:v>
                </c:pt>
                <c:pt idx="784">
                  <c:v>510.4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480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120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640</c:v>
                </c:pt>
                <c:pt idx="800">
                  <c:v>120</c:v>
                </c:pt>
                <c:pt idx="801">
                  <c:v>240</c:v>
                </c:pt>
                <c:pt idx="802">
                  <c:v>0</c:v>
                </c:pt>
                <c:pt idx="803">
                  <c:v>200</c:v>
                </c:pt>
                <c:pt idx="804">
                  <c:v>354.4</c:v>
                </c:pt>
                <c:pt idx="805">
                  <c:v>760</c:v>
                </c:pt>
                <c:pt idx="806">
                  <c:v>129</c:v>
                </c:pt>
                <c:pt idx="807">
                  <c:v>240</c:v>
                </c:pt>
                <c:pt idx="808">
                  <c:v>360</c:v>
                </c:pt>
                <c:pt idx="809">
                  <c:v>120</c:v>
                </c:pt>
                <c:pt idx="810">
                  <c:v>240</c:v>
                </c:pt>
                <c:pt idx="811">
                  <c:v>0</c:v>
                </c:pt>
                <c:pt idx="812">
                  <c:v>400</c:v>
                </c:pt>
                <c:pt idx="813">
                  <c:v>0</c:v>
                </c:pt>
                <c:pt idx="814">
                  <c:v>0</c:v>
                </c:pt>
                <c:pt idx="815">
                  <c:v>480</c:v>
                </c:pt>
                <c:pt idx="816">
                  <c:v>0</c:v>
                </c:pt>
                <c:pt idx="817">
                  <c:v>0</c:v>
                </c:pt>
                <c:pt idx="818">
                  <c:v>16</c:v>
                </c:pt>
                <c:pt idx="819">
                  <c:v>360</c:v>
                </c:pt>
                <c:pt idx="820">
                  <c:v>0</c:v>
                </c:pt>
                <c:pt idx="821">
                  <c:v>0</c:v>
                </c:pt>
                <c:pt idx="822">
                  <c:v>480</c:v>
                </c:pt>
                <c:pt idx="823">
                  <c:v>40</c:v>
                </c:pt>
                <c:pt idx="824">
                  <c:v>0</c:v>
                </c:pt>
                <c:pt idx="825">
                  <c:v>472</c:v>
                </c:pt>
                <c:pt idx="826">
                  <c:v>0</c:v>
                </c:pt>
                <c:pt idx="827">
                  <c:v>240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360</c:v>
                </c:pt>
                <c:pt idx="837">
                  <c:v>360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4104</c:v>
                </c:pt>
                <c:pt idx="844">
                  <c:v>120</c:v>
                </c:pt>
                <c:pt idx="845">
                  <c:v>360</c:v>
                </c:pt>
                <c:pt idx="846">
                  <c:v>3920</c:v>
                </c:pt>
                <c:pt idx="847">
                  <c:v>120</c:v>
                </c:pt>
                <c:pt idx="848">
                  <c:v>232</c:v>
                </c:pt>
                <c:pt idx="849">
                  <c:v>0</c:v>
                </c:pt>
                <c:pt idx="850">
                  <c:v>360</c:v>
                </c:pt>
                <c:pt idx="851">
                  <c:v>120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424</c:v>
                </c:pt>
                <c:pt idx="856">
                  <c:v>415.2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120</c:v>
                </c:pt>
                <c:pt idx="862">
                  <c:v>0</c:v>
                </c:pt>
                <c:pt idx="863">
                  <c:v>480</c:v>
                </c:pt>
                <c:pt idx="864">
                  <c:v>80</c:v>
                </c:pt>
                <c:pt idx="865">
                  <c:v>80</c:v>
                </c:pt>
                <c:pt idx="866">
                  <c:v>320</c:v>
                </c:pt>
                <c:pt idx="867">
                  <c:v>120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192</c:v>
                </c:pt>
                <c:pt idx="872">
                  <c:v>0</c:v>
                </c:pt>
                <c:pt idx="873">
                  <c:v>0</c:v>
                </c:pt>
                <c:pt idx="874">
                  <c:v>112</c:v>
                </c:pt>
                <c:pt idx="875">
                  <c:v>160</c:v>
                </c:pt>
                <c:pt idx="876">
                  <c:v>0</c:v>
                </c:pt>
                <c:pt idx="877">
                  <c:v>120</c:v>
                </c:pt>
                <c:pt idx="878">
                  <c:v>0</c:v>
                </c:pt>
                <c:pt idx="879">
                  <c:v>112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80</c:v>
                </c:pt>
                <c:pt idx="884">
                  <c:v>112</c:v>
                </c:pt>
                <c:pt idx="885">
                  <c:v>0</c:v>
                </c:pt>
                <c:pt idx="886">
                  <c:v>788</c:v>
                </c:pt>
                <c:pt idx="887">
                  <c:v>120</c:v>
                </c:pt>
                <c:pt idx="888">
                  <c:v>0</c:v>
                </c:pt>
                <c:pt idx="889">
                  <c:v>28</c:v>
                </c:pt>
                <c:pt idx="890">
                  <c:v>80</c:v>
                </c:pt>
                <c:pt idx="891">
                  <c:v>192</c:v>
                </c:pt>
                <c:pt idx="892">
                  <c:v>400</c:v>
                </c:pt>
                <c:pt idx="893">
                  <c:v>120</c:v>
                </c:pt>
                <c:pt idx="894">
                  <c:v>512</c:v>
                </c:pt>
                <c:pt idx="895">
                  <c:v>160</c:v>
                </c:pt>
                <c:pt idx="896">
                  <c:v>448</c:v>
                </c:pt>
                <c:pt idx="897">
                  <c:v>80</c:v>
                </c:pt>
                <c:pt idx="898">
                  <c:v>116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341.6</c:v>
                </c:pt>
                <c:pt idx="903">
                  <c:v>116</c:v>
                </c:pt>
                <c:pt idx="904">
                  <c:v>0</c:v>
                </c:pt>
                <c:pt idx="905">
                  <c:v>240</c:v>
                </c:pt>
                <c:pt idx="906">
                  <c:v>0</c:v>
                </c:pt>
                <c:pt idx="907">
                  <c:v>80</c:v>
                </c:pt>
                <c:pt idx="908">
                  <c:v>540</c:v>
                </c:pt>
                <c:pt idx="909">
                  <c:v>112</c:v>
                </c:pt>
                <c:pt idx="910">
                  <c:v>0</c:v>
                </c:pt>
                <c:pt idx="911">
                  <c:v>360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80</c:v>
                </c:pt>
                <c:pt idx="918">
                  <c:v>240</c:v>
                </c:pt>
                <c:pt idx="919">
                  <c:v>0</c:v>
                </c:pt>
                <c:pt idx="920">
                  <c:v>0</c:v>
                </c:pt>
                <c:pt idx="921">
                  <c:v>560</c:v>
                </c:pt>
                <c:pt idx="922">
                  <c:v>80</c:v>
                </c:pt>
                <c:pt idx="923">
                  <c:v>48</c:v>
                </c:pt>
                <c:pt idx="924">
                  <c:v>240</c:v>
                </c:pt>
                <c:pt idx="925">
                  <c:v>0</c:v>
                </c:pt>
                <c:pt idx="926">
                  <c:v>0</c:v>
                </c:pt>
                <c:pt idx="927">
                  <c:v>120</c:v>
                </c:pt>
                <c:pt idx="928">
                  <c:v>120</c:v>
                </c:pt>
                <c:pt idx="929">
                  <c:v>3148</c:v>
                </c:pt>
                <c:pt idx="930">
                  <c:v>1312</c:v>
                </c:pt>
                <c:pt idx="931">
                  <c:v>0</c:v>
                </c:pt>
                <c:pt idx="932">
                  <c:v>0</c:v>
                </c:pt>
                <c:pt idx="933">
                  <c:v>408.24</c:v>
                </c:pt>
                <c:pt idx="934">
                  <c:v>280</c:v>
                </c:pt>
                <c:pt idx="935">
                  <c:v>240</c:v>
                </c:pt>
                <c:pt idx="936">
                  <c:v>0</c:v>
                </c:pt>
                <c:pt idx="937">
                  <c:v>240</c:v>
                </c:pt>
                <c:pt idx="938">
                  <c:v>200</c:v>
                </c:pt>
                <c:pt idx="939">
                  <c:v>72</c:v>
                </c:pt>
                <c:pt idx="940">
                  <c:v>240</c:v>
                </c:pt>
                <c:pt idx="941">
                  <c:v>424</c:v>
                </c:pt>
                <c:pt idx="942">
                  <c:v>120</c:v>
                </c:pt>
                <c:pt idx="943">
                  <c:v>0</c:v>
                </c:pt>
                <c:pt idx="944">
                  <c:v>72</c:v>
                </c:pt>
                <c:pt idx="945">
                  <c:v>240</c:v>
                </c:pt>
                <c:pt idx="946">
                  <c:v>400</c:v>
                </c:pt>
                <c:pt idx="947">
                  <c:v>560</c:v>
                </c:pt>
                <c:pt idx="948">
                  <c:v>184</c:v>
                </c:pt>
                <c:pt idx="949">
                  <c:v>672</c:v>
                </c:pt>
                <c:pt idx="950">
                  <c:v>240</c:v>
                </c:pt>
                <c:pt idx="951">
                  <c:v>400</c:v>
                </c:pt>
                <c:pt idx="952">
                  <c:v>0</c:v>
                </c:pt>
                <c:pt idx="953">
                  <c:v>224</c:v>
                </c:pt>
                <c:pt idx="954">
                  <c:v>112</c:v>
                </c:pt>
                <c:pt idx="955">
                  <c:v>480</c:v>
                </c:pt>
                <c:pt idx="956">
                  <c:v>648</c:v>
                </c:pt>
                <c:pt idx="957">
                  <c:v>72</c:v>
                </c:pt>
                <c:pt idx="958">
                  <c:v>208</c:v>
                </c:pt>
                <c:pt idx="959">
                  <c:v>168</c:v>
                </c:pt>
                <c:pt idx="960">
                  <c:v>596</c:v>
                </c:pt>
                <c:pt idx="961">
                  <c:v>736</c:v>
                </c:pt>
                <c:pt idx="962">
                  <c:v>72</c:v>
                </c:pt>
                <c:pt idx="963">
                  <c:v>240</c:v>
                </c:pt>
                <c:pt idx="964">
                  <c:v>5976</c:v>
                </c:pt>
                <c:pt idx="965">
                  <c:v>116</c:v>
                </c:pt>
                <c:pt idx="966">
                  <c:v>1160</c:v>
                </c:pt>
                <c:pt idx="967">
                  <c:v>232</c:v>
                </c:pt>
                <c:pt idx="968">
                  <c:v>916</c:v>
                </c:pt>
                <c:pt idx="969">
                  <c:v>160</c:v>
                </c:pt>
                <c:pt idx="970">
                  <c:v>792</c:v>
                </c:pt>
                <c:pt idx="971">
                  <c:v>0</c:v>
                </c:pt>
                <c:pt idx="972">
                  <c:v>48</c:v>
                </c:pt>
                <c:pt idx="973">
                  <c:v>704</c:v>
                </c:pt>
                <c:pt idx="974">
                  <c:v>192</c:v>
                </c:pt>
                <c:pt idx="975">
                  <c:v>1200</c:v>
                </c:pt>
                <c:pt idx="976">
                  <c:v>232</c:v>
                </c:pt>
                <c:pt idx="977">
                  <c:v>32</c:v>
                </c:pt>
                <c:pt idx="978">
                  <c:v>400</c:v>
                </c:pt>
                <c:pt idx="979">
                  <c:v>0</c:v>
                </c:pt>
                <c:pt idx="980">
                  <c:v>1064</c:v>
                </c:pt>
                <c:pt idx="981">
                  <c:v>232</c:v>
                </c:pt>
                <c:pt idx="982">
                  <c:v>0</c:v>
                </c:pt>
                <c:pt idx="983">
                  <c:v>0</c:v>
                </c:pt>
                <c:pt idx="984">
                  <c:v>368</c:v>
                </c:pt>
                <c:pt idx="985">
                  <c:v>1064</c:v>
                </c:pt>
                <c:pt idx="986">
                  <c:v>232</c:v>
                </c:pt>
                <c:pt idx="987">
                  <c:v>0</c:v>
                </c:pt>
                <c:pt idx="988">
                  <c:v>160</c:v>
                </c:pt>
                <c:pt idx="989">
                  <c:v>744</c:v>
                </c:pt>
                <c:pt idx="990">
                  <c:v>880</c:v>
                </c:pt>
                <c:pt idx="991">
                  <c:v>184</c:v>
                </c:pt>
                <c:pt idx="992">
                  <c:v>0</c:v>
                </c:pt>
                <c:pt idx="993">
                  <c:v>440</c:v>
                </c:pt>
                <c:pt idx="994">
                  <c:v>520</c:v>
                </c:pt>
                <c:pt idx="995">
                  <c:v>448</c:v>
                </c:pt>
                <c:pt idx="996">
                  <c:v>184</c:v>
                </c:pt>
                <c:pt idx="997">
                  <c:v>0</c:v>
                </c:pt>
                <c:pt idx="998">
                  <c:v>0</c:v>
                </c:pt>
                <c:pt idx="999">
                  <c:v>632</c:v>
                </c:pt>
                <c:pt idx="1000">
                  <c:v>400</c:v>
                </c:pt>
                <c:pt idx="1001">
                  <c:v>232</c:v>
                </c:pt>
                <c:pt idx="1002">
                  <c:v>0</c:v>
                </c:pt>
                <c:pt idx="1003">
                  <c:v>0</c:v>
                </c:pt>
                <c:pt idx="1004">
                  <c:v>520</c:v>
                </c:pt>
                <c:pt idx="1005">
                  <c:v>400</c:v>
                </c:pt>
                <c:pt idx="1006">
                  <c:v>0</c:v>
                </c:pt>
                <c:pt idx="1007">
                  <c:v>208</c:v>
                </c:pt>
                <c:pt idx="1008">
                  <c:v>384</c:v>
                </c:pt>
                <c:pt idx="1009">
                  <c:v>336</c:v>
                </c:pt>
                <c:pt idx="1010">
                  <c:v>416</c:v>
                </c:pt>
                <c:pt idx="1011">
                  <c:v>248</c:v>
                </c:pt>
                <c:pt idx="1012">
                  <c:v>208</c:v>
                </c:pt>
                <c:pt idx="1013">
                  <c:v>428</c:v>
                </c:pt>
                <c:pt idx="1014">
                  <c:v>336</c:v>
                </c:pt>
                <c:pt idx="1015">
                  <c:v>0</c:v>
                </c:pt>
                <c:pt idx="1016">
                  <c:v>416</c:v>
                </c:pt>
                <c:pt idx="1017">
                  <c:v>0</c:v>
                </c:pt>
                <c:pt idx="1018">
                  <c:v>584</c:v>
                </c:pt>
                <c:pt idx="1019">
                  <c:v>336</c:v>
                </c:pt>
                <c:pt idx="1020">
                  <c:v>44</c:v>
                </c:pt>
                <c:pt idx="1021">
                  <c:v>184</c:v>
                </c:pt>
                <c:pt idx="1022">
                  <c:v>0</c:v>
                </c:pt>
                <c:pt idx="1023">
                  <c:v>480</c:v>
                </c:pt>
                <c:pt idx="1024">
                  <c:v>612</c:v>
                </c:pt>
                <c:pt idx="1025">
                  <c:v>444</c:v>
                </c:pt>
                <c:pt idx="1026">
                  <c:v>0</c:v>
                </c:pt>
                <c:pt idx="1027">
                  <c:v>112</c:v>
                </c:pt>
                <c:pt idx="1028">
                  <c:v>64</c:v>
                </c:pt>
                <c:pt idx="1029">
                  <c:v>216</c:v>
                </c:pt>
                <c:pt idx="1030">
                  <c:v>444</c:v>
                </c:pt>
                <c:pt idx="1031">
                  <c:v>280</c:v>
                </c:pt>
                <c:pt idx="1032">
                  <c:v>108</c:v>
                </c:pt>
                <c:pt idx="1033">
                  <c:v>0</c:v>
                </c:pt>
                <c:pt idx="1034">
                  <c:v>0</c:v>
                </c:pt>
                <c:pt idx="1035">
                  <c:v>108</c:v>
                </c:pt>
                <c:pt idx="1036">
                  <c:v>0</c:v>
                </c:pt>
                <c:pt idx="1037">
                  <c:v>108</c:v>
                </c:pt>
                <c:pt idx="1038">
                  <c:v>172</c:v>
                </c:pt>
                <c:pt idx="1039">
                  <c:v>40</c:v>
                </c:pt>
                <c:pt idx="1040">
                  <c:v>64</c:v>
                </c:pt>
                <c:pt idx="1041">
                  <c:v>40</c:v>
                </c:pt>
                <c:pt idx="1042">
                  <c:v>160</c:v>
                </c:pt>
                <c:pt idx="1043">
                  <c:v>0</c:v>
                </c:pt>
                <c:pt idx="1044">
                  <c:v>280.8</c:v>
                </c:pt>
                <c:pt idx="1045">
                  <c:v>40</c:v>
                </c:pt>
                <c:pt idx="1046">
                  <c:v>40</c:v>
                </c:pt>
                <c:pt idx="1047">
                  <c:v>32</c:v>
                </c:pt>
                <c:pt idx="1048">
                  <c:v>188</c:v>
                </c:pt>
                <c:pt idx="1049">
                  <c:v>496.8</c:v>
                </c:pt>
                <c:pt idx="1050">
                  <c:v>0</c:v>
                </c:pt>
                <c:pt idx="1051">
                  <c:v>88</c:v>
                </c:pt>
                <c:pt idx="1052">
                  <c:v>0</c:v>
                </c:pt>
                <c:pt idx="1053">
                  <c:v>0</c:v>
                </c:pt>
                <c:pt idx="1054">
                  <c:v>280.8</c:v>
                </c:pt>
                <c:pt idx="1055">
                  <c:v>128.80000000000001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680.8</c:v>
                </c:pt>
                <c:pt idx="1060">
                  <c:v>112</c:v>
                </c:pt>
                <c:pt idx="1061">
                  <c:v>120</c:v>
                </c:pt>
                <c:pt idx="1062">
                  <c:v>0</c:v>
                </c:pt>
                <c:pt idx="1063">
                  <c:v>0</c:v>
                </c:pt>
                <c:pt idx="1064">
                  <c:v>400.8</c:v>
                </c:pt>
                <c:pt idx="1065">
                  <c:v>0</c:v>
                </c:pt>
                <c:pt idx="1066">
                  <c:v>120</c:v>
                </c:pt>
                <c:pt idx="1067">
                  <c:v>0</c:v>
                </c:pt>
                <c:pt idx="1068">
                  <c:v>1112</c:v>
                </c:pt>
                <c:pt idx="1069">
                  <c:v>280.8</c:v>
                </c:pt>
                <c:pt idx="1070">
                  <c:v>0</c:v>
                </c:pt>
                <c:pt idx="1071">
                  <c:v>80</c:v>
                </c:pt>
                <c:pt idx="1072">
                  <c:v>903.2</c:v>
                </c:pt>
                <c:pt idx="1073">
                  <c:v>280.8</c:v>
                </c:pt>
                <c:pt idx="1074">
                  <c:v>0</c:v>
                </c:pt>
                <c:pt idx="1075">
                  <c:v>0</c:v>
                </c:pt>
                <c:pt idx="1076">
                  <c:v>80</c:v>
                </c:pt>
                <c:pt idx="1077">
                  <c:v>0</c:v>
                </c:pt>
                <c:pt idx="1078">
                  <c:v>280.8</c:v>
                </c:pt>
                <c:pt idx="1079">
                  <c:v>160</c:v>
                </c:pt>
                <c:pt idx="1080">
                  <c:v>0</c:v>
                </c:pt>
                <c:pt idx="1081">
                  <c:v>200</c:v>
                </c:pt>
                <c:pt idx="1082">
                  <c:v>0</c:v>
                </c:pt>
                <c:pt idx="1083">
                  <c:v>280.8</c:v>
                </c:pt>
                <c:pt idx="1084">
                  <c:v>80</c:v>
                </c:pt>
                <c:pt idx="1085">
                  <c:v>0</c:v>
                </c:pt>
                <c:pt idx="1086">
                  <c:v>0</c:v>
                </c:pt>
                <c:pt idx="1087">
                  <c:v>66.8</c:v>
                </c:pt>
                <c:pt idx="1088">
                  <c:v>480.8</c:v>
                </c:pt>
                <c:pt idx="1089">
                  <c:v>40</c:v>
                </c:pt>
                <c:pt idx="1090">
                  <c:v>0</c:v>
                </c:pt>
                <c:pt idx="1091">
                  <c:v>88</c:v>
                </c:pt>
                <c:pt idx="1092">
                  <c:v>240</c:v>
                </c:pt>
                <c:pt idx="1093">
                  <c:v>520.79999999999995</c:v>
                </c:pt>
                <c:pt idx="1094">
                  <c:v>40</c:v>
                </c:pt>
                <c:pt idx="1095">
                  <c:v>0</c:v>
                </c:pt>
                <c:pt idx="1096">
                  <c:v>1384</c:v>
                </c:pt>
                <c:pt idx="1097">
                  <c:v>440.8</c:v>
                </c:pt>
                <c:pt idx="1098">
                  <c:v>40</c:v>
                </c:pt>
                <c:pt idx="1099">
                  <c:v>0</c:v>
                </c:pt>
                <c:pt idx="1100">
                  <c:v>348</c:v>
                </c:pt>
                <c:pt idx="1101">
                  <c:v>364</c:v>
                </c:pt>
                <c:pt idx="1102">
                  <c:v>0</c:v>
                </c:pt>
                <c:pt idx="1103">
                  <c:v>0</c:v>
                </c:pt>
                <c:pt idx="1104">
                  <c:v>344</c:v>
                </c:pt>
                <c:pt idx="1105">
                  <c:v>0</c:v>
                </c:pt>
                <c:pt idx="1106">
                  <c:v>291.2</c:v>
                </c:pt>
                <c:pt idx="1107">
                  <c:v>0</c:v>
                </c:pt>
                <c:pt idx="1108">
                  <c:v>0</c:v>
                </c:pt>
                <c:pt idx="1109">
                  <c:v>104</c:v>
                </c:pt>
                <c:pt idx="1110">
                  <c:v>0</c:v>
                </c:pt>
                <c:pt idx="1111">
                  <c:v>291.2</c:v>
                </c:pt>
                <c:pt idx="1112">
                  <c:v>0</c:v>
                </c:pt>
                <c:pt idx="1113">
                  <c:v>0</c:v>
                </c:pt>
                <c:pt idx="1114">
                  <c:v>104</c:v>
                </c:pt>
                <c:pt idx="1115">
                  <c:v>72</c:v>
                </c:pt>
                <c:pt idx="1116">
                  <c:v>291.2</c:v>
                </c:pt>
                <c:pt idx="1117">
                  <c:v>0</c:v>
                </c:pt>
                <c:pt idx="1118">
                  <c:v>0</c:v>
                </c:pt>
                <c:pt idx="1119">
                  <c:v>12</c:v>
                </c:pt>
                <c:pt idx="1120">
                  <c:v>854.4</c:v>
                </c:pt>
                <c:pt idx="1121">
                  <c:v>419.2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56</c:v>
                </c:pt>
                <c:pt idx="1126">
                  <c:v>291.2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56</c:v>
                </c:pt>
                <c:pt idx="1131">
                  <c:v>291.2</c:v>
                </c:pt>
                <c:pt idx="1132">
                  <c:v>224</c:v>
                </c:pt>
                <c:pt idx="1133">
                  <c:v>432</c:v>
                </c:pt>
                <c:pt idx="1134">
                  <c:v>40</c:v>
                </c:pt>
                <c:pt idx="1135">
                  <c:v>56</c:v>
                </c:pt>
                <c:pt idx="1136">
                  <c:v>291.2</c:v>
                </c:pt>
                <c:pt idx="1137">
                  <c:v>0</c:v>
                </c:pt>
                <c:pt idx="1138">
                  <c:v>1895.98</c:v>
                </c:pt>
                <c:pt idx="1139">
                  <c:v>224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80</c:v>
                </c:pt>
                <c:pt idx="1145">
                  <c:v>0</c:v>
                </c:pt>
                <c:pt idx="1146">
                  <c:v>495.2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301.60000000000002</c:v>
                </c:pt>
                <c:pt idx="1152">
                  <c:v>0</c:v>
                </c:pt>
                <c:pt idx="1153">
                  <c:v>80</c:v>
                </c:pt>
                <c:pt idx="1154">
                  <c:v>0</c:v>
                </c:pt>
                <c:pt idx="1155">
                  <c:v>0</c:v>
                </c:pt>
                <c:pt idx="1156">
                  <c:v>301.60000000000002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304</c:v>
                </c:pt>
                <c:pt idx="1166">
                  <c:v>0</c:v>
                </c:pt>
                <c:pt idx="1167">
                  <c:v>0</c:v>
                </c:pt>
                <c:pt idx="1168">
                  <c:v>80</c:v>
                </c:pt>
                <c:pt idx="1169">
                  <c:v>0</c:v>
                </c:pt>
                <c:pt idx="1170">
                  <c:v>33.6</c:v>
                </c:pt>
                <c:pt idx="1171">
                  <c:v>68</c:v>
                </c:pt>
                <c:pt idx="1172">
                  <c:v>544</c:v>
                </c:pt>
                <c:pt idx="1173">
                  <c:v>40</c:v>
                </c:pt>
                <c:pt idx="1174">
                  <c:v>0</c:v>
                </c:pt>
                <c:pt idx="1175">
                  <c:v>0</c:v>
                </c:pt>
                <c:pt idx="1176">
                  <c:v>388</c:v>
                </c:pt>
                <c:pt idx="1177">
                  <c:v>0</c:v>
                </c:pt>
                <c:pt idx="1178">
                  <c:v>3560</c:v>
                </c:pt>
                <c:pt idx="1179">
                  <c:v>1436</c:v>
                </c:pt>
                <c:pt idx="1180">
                  <c:v>1057.5999999999999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316.8</c:v>
                </c:pt>
                <c:pt idx="1185">
                  <c:v>33.6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416.8</c:v>
                </c:pt>
                <c:pt idx="1190">
                  <c:v>33.6</c:v>
                </c:pt>
                <c:pt idx="1191">
                  <c:v>0</c:v>
                </c:pt>
                <c:pt idx="1192">
                  <c:v>0</c:v>
                </c:pt>
                <c:pt idx="1193">
                  <c:v>152</c:v>
                </c:pt>
                <c:pt idx="1194">
                  <c:v>516.79999999999995</c:v>
                </c:pt>
                <c:pt idx="1195">
                  <c:v>0</c:v>
                </c:pt>
                <c:pt idx="1196">
                  <c:v>33.6</c:v>
                </c:pt>
                <c:pt idx="1197">
                  <c:v>0</c:v>
                </c:pt>
                <c:pt idx="1198">
                  <c:v>264</c:v>
                </c:pt>
                <c:pt idx="1199">
                  <c:v>0</c:v>
                </c:pt>
                <c:pt idx="1200">
                  <c:v>0</c:v>
                </c:pt>
                <c:pt idx="1201">
                  <c:v>316.8</c:v>
                </c:pt>
                <c:pt idx="1202">
                  <c:v>0</c:v>
                </c:pt>
                <c:pt idx="1203">
                  <c:v>0</c:v>
                </c:pt>
                <c:pt idx="1204">
                  <c:v>30.4</c:v>
                </c:pt>
                <c:pt idx="1205">
                  <c:v>33.6</c:v>
                </c:pt>
                <c:pt idx="1206">
                  <c:v>316.8</c:v>
                </c:pt>
                <c:pt idx="1207">
                  <c:v>233.6</c:v>
                </c:pt>
                <c:pt idx="1208">
                  <c:v>30.4</c:v>
                </c:pt>
                <c:pt idx="1209">
                  <c:v>0</c:v>
                </c:pt>
                <c:pt idx="1210">
                  <c:v>80</c:v>
                </c:pt>
                <c:pt idx="1211">
                  <c:v>927.2</c:v>
                </c:pt>
                <c:pt idx="1212">
                  <c:v>177.6</c:v>
                </c:pt>
                <c:pt idx="1213">
                  <c:v>2265.6</c:v>
                </c:pt>
                <c:pt idx="1214">
                  <c:v>40</c:v>
                </c:pt>
                <c:pt idx="1215">
                  <c:v>0</c:v>
                </c:pt>
                <c:pt idx="1216">
                  <c:v>0</c:v>
                </c:pt>
                <c:pt idx="1217">
                  <c:v>369.6</c:v>
                </c:pt>
                <c:pt idx="1218">
                  <c:v>528</c:v>
                </c:pt>
                <c:pt idx="1219">
                  <c:v>1424</c:v>
                </c:pt>
                <c:pt idx="1220">
                  <c:v>409.6</c:v>
                </c:pt>
                <c:pt idx="1221">
                  <c:v>20</c:v>
                </c:pt>
                <c:pt idx="1222">
                  <c:v>0</c:v>
                </c:pt>
                <c:pt idx="1223">
                  <c:v>167.2</c:v>
                </c:pt>
                <c:pt idx="1224">
                  <c:v>0</c:v>
                </c:pt>
                <c:pt idx="1225">
                  <c:v>673.6</c:v>
                </c:pt>
                <c:pt idx="1226">
                  <c:v>320</c:v>
                </c:pt>
                <c:pt idx="1227">
                  <c:v>0</c:v>
                </c:pt>
                <c:pt idx="1228">
                  <c:v>87.2</c:v>
                </c:pt>
                <c:pt idx="1229">
                  <c:v>220</c:v>
                </c:pt>
                <c:pt idx="1230">
                  <c:v>515.20000000000005</c:v>
                </c:pt>
                <c:pt idx="1231">
                  <c:v>240</c:v>
                </c:pt>
                <c:pt idx="1232">
                  <c:v>0</c:v>
                </c:pt>
                <c:pt idx="1233">
                  <c:v>0</c:v>
                </c:pt>
                <c:pt idx="1234">
                  <c:v>87.2</c:v>
                </c:pt>
                <c:pt idx="1235">
                  <c:v>833.6</c:v>
                </c:pt>
                <c:pt idx="1236">
                  <c:v>80</c:v>
                </c:pt>
                <c:pt idx="1237">
                  <c:v>0</c:v>
                </c:pt>
                <c:pt idx="1238">
                  <c:v>240</c:v>
                </c:pt>
                <c:pt idx="1239">
                  <c:v>231.2</c:v>
                </c:pt>
                <c:pt idx="1240">
                  <c:v>820</c:v>
                </c:pt>
                <c:pt idx="1241">
                  <c:v>0</c:v>
                </c:pt>
                <c:pt idx="1242">
                  <c:v>0</c:v>
                </c:pt>
                <c:pt idx="1243">
                  <c:v>320</c:v>
                </c:pt>
                <c:pt idx="1244">
                  <c:v>87.2</c:v>
                </c:pt>
                <c:pt idx="1245">
                  <c:v>320</c:v>
                </c:pt>
                <c:pt idx="1246">
                  <c:v>0</c:v>
                </c:pt>
                <c:pt idx="1247">
                  <c:v>120</c:v>
                </c:pt>
                <c:pt idx="1248">
                  <c:v>480</c:v>
                </c:pt>
                <c:pt idx="1249">
                  <c:v>27.2</c:v>
                </c:pt>
                <c:pt idx="1250">
                  <c:v>368</c:v>
                </c:pt>
                <c:pt idx="1251">
                  <c:v>0</c:v>
                </c:pt>
                <c:pt idx="1252">
                  <c:v>165.6</c:v>
                </c:pt>
                <c:pt idx="1253">
                  <c:v>0</c:v>
                </c:pt>
                <c:pt idx="1254">
                  <c:v>320</c:v>
                </c:pt>
                <c:pt idx="1255">
                  <c:v>48</c:v>
                </c:pt>
                <c:pt idx="1256">
                  <c:v>353.6</c:v>
                </c:pt>
                <c:pt idx="1257">
                  <c:v>165.6</c:v>
                </c:pt>
                <c:pt idx="1258">
                  <c:v>40</c:v>
                </c:pt>
                <c:pt idx="1259">
                  <c:v>0</c:v>
                </c:pt>
                <c:pt idx="1260">
                  <c:v>0</c:v>
                </c:pt>
                <c:pt idx="1261">
                  <c:v>353.6</c:v>
                </c:pt>
                <c:pt idx="1262">
                  <c:v>213.6</c:v>
                </c:pt>
                <c:pt idx="1263">
                  <c:v>40</c:v>
                </c:pt>
                <c:pt idx="1264">
                  <c:v>0</c:v>
                </c:pt>
                <c:pt idx="1265">
                  <c:v>48</c:v>
                </c:pt>
                <c:pt idx="1266">
                  <c:v>553.6</c:v>
                </c:pt>
                <c:pt idx="1267">
                  <c:v>48</c:v>
                </c:pt>
                <c:pt idx="1268">
                  <c:v>0</c:v>
                </c:pt>
                <c:pt idx="1269">
                  <c:v>400</c:v>
                </c:pt>
                <c:pt idx="1270">
                  <c:v>0</c:v>
                </c:pt>
                <c:pt idx="1271">
                  <c:v>353.6</c:v>
                </c:pt>
                <c:pt idx="1272">
                  <c:v>64</c:v>
                </c:pt>
                <c:pt idx="1273">
                  <c:v>0</c:v>
                </c:pt>
                <c:pt idx="1274">
                  <c:v>400</c:v>
                </c:pt>
                <c:pt idx="1275">
                  <c:v>0</c:v>
                </c:pt>
                <c:pt idx="1276">
                  <c:v>353.6</c:v>
                </c:pt>
                <c:pt idx="1277">
                  <c:v>64</c:v>
                </c:pt>
                <c:pt idx="1278">
                  <c:v>126.4</c:v>
                </c:pt>
                <c:pt idx="1279">
                  <c:v>400</c:v>
                </c:pt>
                <c:pt idx="1280">
                  <c:v>0</c:v>
                </c:pt>
                <c:pt idx="1281">
                  <c:v>353.6</c:v>
                </c:pt>
                <c:pt idx="1282">
                  <c:v>160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360</c:v>
                </c:pt>
                <c:pt idx="1287">
                  <c:v>120</c:v>
                </c:pt>
                <c:pt idx="1288">
                  <c:v>48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1360</c:v>
                </c:pt>
                <c:pt idx="1293">
                  <c:v>432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160</c:v>
                </c:pt>
                <c:pt idx="1298">
                  <c:v>408</c:v>
                </c:pt>
                <c:pt idx="1299">
                  <c:v>80</c:v>
                </c:pt>
                <c:pt idx="1300">
                  <c:v>396.8</c:v>
                </c:pt>
                <c:pt idx="1301">
                  <c:v>0</c:v>
                </c:pt>
                <c:pt idx="1302">
                  <c:v>208</c:v>
                </c:pt>
                <c:pt idx="1303">
                  <c:v>360</c:v>
                </c:pt>
                <c:pt idx="1304">
                  <c:v>292</c:v>
                </c:pt>
                <c:pt idx="1305">
                  <c:v>0</c:v>
                </c:pt>
                <c:pt idx="1306">
                  <c:v>260.8</c:v>
                </c:pt>
                <c:pt idx="1307">
                  <c:v>186.4</c:v>
                </c:pt>
              </c:numCache>
            </c:numRef>
          </c:val>
        </c:ser>
        <c:ser>
          <c:idx val="2"/>
          <c:order val="2"/>
          <c:tx>
            <c:strRef>
              <c:f>Лист4!$D$53</c:f>
              <c:strCache>
                <c:ptCount val="1"/>
                <c:pt idx="0">
                  <c:v>от 8 до 30 дн.</c:v>
                </c:pt>
              </c:strCache>
            </c:strRef>
          </c:tx>
          <c:cat>
            <c:numRef>
              <c:f>Лист4!$A$54:$A$1361</c:f>
              <c:numCache>
                <c:formatCode>dd/mm/yyyy</c:formatCode>
                <c:ptCount val="1308"/>
                <c:pt idx="0">
                  <c:v>42279</c:v>
                </c:pt>
                <c:pt idx="1">
                  <c:v>42278</c:v>
                </c:pt>
                <c:pt idx="2">
                  <c:v>42277</c:v>
                </c:pt>
                <c:pt idx="3">
                  <c:v>42276</c:v>
                </c:pt>
                <c:pt idx="4">
                  <c:v>42275</c:v>
                </c:pt>
                <c:pt idx="5">
                  <c:v>42272</c:v>
                </c:pt>
                <c:pt idx="6">
                  <c:v>42271</c:v>
                </c:pt>
                <c:pt idx="7">
                  <c:v>42270</c:v>
                </c:pt>
                <c:pt idx="8">
                  <c:v>42269</c:v>
                </c:pt>
                <c:pt idx="9">
                  <c:v>42268</c:v>
                </c:pt>
                <c:pt idx="10">
                  <c:v>42265</c:v>
                </c:pt>
                <c:pt idx="11">
                  <c:v>42264</c:v>
                </c:pt>
                <c:pt idx="12">
                  <c:v>42263</c:v>
                </c:pt>
                <c:pt idx="13">
                  <c:v>42262</c:v>
                </c:pt>
                <c:pt idx="14">
                  <c:v>42261</c:v>
                </c:pt>
                <c:pt idx="15">
                  <c:v>42258</c:v>
                </c:pt>
                <c:pt idx="16">
                  <c:v>42257</c:v>
                </c:pt>
                <c:pt idx="17">
                  <c:v>42256</c:v>
                </c:pt>
                <c:pt idx="18">
                  <c:v>42255</c:v>
                </c:pt>
                <c:pt idx="19">
                  <c:v>42254</c:v>
                </c:pt>
                <c:pt idx="20">
                  <c:v>42251</c:v>
                </c:pt>
                <c:pt idx="21">
                  <c:v>42250</c:v>
                </c:pt>
                <c:pt idx="22">
                  <c:v>42249</c:v>
                </c:pt>
                <c:pt idx="23">
                  <c:v>42248</c:v>
                </c:pt>
                <c:pt idx="24">
                  <c:v>42247</c:v>
                </c:pt>
                <c:pt idx="25">
                  <c:v>42244</c:v>
                </c:pt>
                <c:pt idx="26">
                  <c:v>42243</c:v>
                </c:pt>
                <c:pt idx="27">
                  <c:v>42242</c:v>
                </c:pt>
                <c:pt idx="28">
                  <c:v>42241</c:v>
                </c:pt>
                <c:pt idx="29">
                  <c:v>42240</c:v>
                </c:pt>
                <c:pt idx="30">
                  <c:v>42237</c:v>
                </c:pt>
                <c:pt idx="31">
                  <c:v>42236</c:v>
                </c:pt>
                <c:pt idx="32">
                  <c:v>42235</c:v>
                </c:pt>
                <c:pt idx="33">
                  <c:v>42234</c:v>
                </c:pt>
                <c:pt idx="34">
                  <c:v>42233</c:v>
                </c:pt>
                <c:pt idx="35">
                  <c:v>42230</c:v>
                </c:pt>
                <c:pt idx="36">
                  <c:v>42229</c:v>
                </c:pt>
                <c:pt idx="37">
                  <c:v>42228</c:v>
                </c:pt>
                <c:pt idx="38">
                  <c:v>42227</c:v>
                </c:pt>
                <c:pt idx="39">
                  <c:v>42226</c:v>
                </c:pt>
                <c:pt idx="40">
                  <c:v>42223</c:v>
                </c:pt>
                <c:pt idx="41">
                  <c:v>42222</c:v>
                </c:pt>
                <c:pt idx="42">
                  <c:v>42221</c:v>
                </c:pt>
                <c:pt idx="43">
                  <c:v>42220</c:v>
                </c:pt>
                <c:pt idx="44">
                  <c:v>42219</c:v>
                </c:pt>
                <c:pt idx="45">
                  <c:v>42216</c:v>
                </c:pt>
                <c:pt idx="46">
                  <c:v>42215</c:v>
                </c:pt>
                <c:pt idx="47">
                  <c:v>42214</c:v>
                </c:pt>
                <c:pt idx="48">
                  <c:v>42213</c:v>
                </c:pt>
                <c:pt idx="49">
                  <c:v>42212</c:v>
                </c:pt>
                <c:pt idx="50">
                  <c:v>42209</c:v>
                </c:pt>
                <c:pt idx="51">
                  <c:v>42208</c:v>
                </c:pt>
                <c:pt idx="52">
                  <c:v>42207</c:v>
                </c:pt>
                <c:pt idx="53">
                  <c:v>42206</c:v>
                </c:pt>
                <c:pt idx="54">
                  <c:v>42205</c:v>
                </c:pt>
                <c:pt idx="55">
                  <c:v>42202</c:v>
                </c:pt>
                <c:pt idx="56">
                  <c:v>42201</c:v>
                </c:pt>
                <c:pt idx="57">
                  <c:v>42200</c:v>
                </c:pt>
                <c:pt idx="58">
                  <c:v>42199</c:v>
                </c:pt>
                <c:pt idx="59">
                  <c:v>42198</c:v>
                </c:pt>
                <c:pt idx="60">
                  <c:v>42195</c:v>
                </c:pt>
                <c:pt idx="61">
                  <c:v>42194</c:v>
                </c:pt>
                <c:pt idx="62">
                  <c:v>42193</c:v>
                </c:pt>
                <c:pt idx="63">
                  <c:v>42192</c:v>
                </c:pt>
                <c:pt idx="64">
                  <c:v>42191</c:v>
                </c:pt>
                <c:pt idx="65">
                  <c:v>42188</c:v>
                </c:pt>
                <c:pt idx="66">
                  <c:v>42187</c:v>
                </c:pt>
                <c:pt idx="67">
                  <c:v>42186</c:v>
                </c:pt>
                <c:pt idx="68">
                  <c:v>42185</c:v>
                </c:pt>
                <c:pt idx="69">
                  <c:v>42184</c:v>
                </c:pt>
                <c:pt idx="70">
                  <c:v>42181</c:v>
                </c:pt>
                <c:pt idx="71">
                  <c:v>42180</c:v>
                </c:pt>
                <c:pt idx="72">
                  <c:v>42179</c:v>
                </c:pt>
                <c:pt idx="73">
                  <c:v>42178</c:v>
                </c:pt>
                <c:pt idx="74">
                  <c:v>42177</c:v>
                </c:pt>
                <c:pt idx="75">
                  <c:v>42174</c:v>
                </c:pt>
                <c:pt idx="76">
                  <c:v>42173</c:v>
                </c:pt>
                <c:pt idx="77">
                  <c:v>42172</c:v>
                </c:pt>
                <c:pt idx="78">
                  <c:v>42171</c:v>
                </c:pt>
                <c:pt idx="79">
                  <c:v>42170</c:v>
                </c:pt>
                <c:pt idx="80">
                  <c:v>42166</c:v>
                </c:pt>
                <c:pt idx="81">
                  <c:v>42165</c:v>
                </c:pt>
                <c:pt idx="82">
                  <c:v>42164</c:v>
                </c:pt>
                <c:pt idx="83">
                  <c:v>42163</c:v>
                </c:pt>
                <c:pt idx="84">
                  <c:v>42160</c:v>
                </c:pt>
                <c:pt idx="85">
                  <c:v>42159</c:v>
                </c:pt>
                <c:pt idx="86">
                  <c:v>42158</c:v>
                </c:pt>
                <c:pt idx="87">
                  <c:v>42157</c:v>
                </c:pt>
                <c:pt idx="88">
                  <c:v>42156</c:v>
                </c:pt>
                <c:pt idx="89">
                  <c:v>42153</c:v>
                </c:pt>
                <c:pt idx="90">
                  <c:v>42152</c:v>
                </c:pt>
                <c:pt idx="91">
                  <c:v>42151</c:v>
                </c:pt>
                <c:pt idx="92">
                  <c:v>42150</c:v>
                </c:pt>
                <c:pt idx="93">
                  <c:v>42149</c:v>
                </c:pt>
                <c:pt idx="94">
                  <c:v>42146</c:v>
                </c:pt>
                <c:pt idx="95">
                  <c:v>42145</c:v>
                </c:pt>
                <c:pt idx="96">
                  <c:v>42144</c:v>
                </c:pt>
                <c:pt idx="97">
                  <c:v>42143</c:v>
                </c:pt>
                <c:pt idx="98">
                  <c:v>42142</c:v>
                </c:pt>
                <c:pt idx="99">
                  <c:v>42139</c:v>
                </c:pt>
                <c:pt idx="100">
                  <c:v>42138</c:v>
                </c:pt>
                <c:pt idx="101">
                  <c:v>42137</c:v>
                </c:pt>
                <c:pt idx="102">
                  <c:v>42136</c:v>
                </c:pt>
                <c:pt idx="103">
                  <c:v>42132</c:v>
                </c:pt>
                <c:pt idx="104">
                  <c:v>42131</c:v>
                </c:pt>
                <c:pt idx="105">
                  <c:v>42130</c:v>
                </c:pt>
                <c:pt idx="106">
                  <c:v>42129</c:v>
                </c:pt>
                <c:pt idx="107">
                  <c:v>42124</c:v>
                </c:pt>
                <c:pt idx="108">
                  <c:v>42123</c:v>
                </c:pt>
                <c:pt idx="109">
                  <c:v>42122</c:v>
                </c:pt>
                <c:pt idx="110">
                  <c:v>42121</c:v>
                </c:pt>
                <c:pt idx="111">
                  <c:v>42118</c:v>
                </c:pt>
                <c:pt idx="112">
                  <c:v>42117</c:v>
                </c:pt>
                <c:pt idx="113">
                  <c:v>42116</c:v>
                </c:pt>
                <c:pt idx="114">
                  <c:v>42115</c:v>
                </c:pt>
                <c:pt idx="115">
                  <c:v>42114</c:v>
                </c:pt>
                <c:pt idx="116">
                  <c:v>42111</c:v>
                </c:pt>
                <c:pt idx="117">
                  <c:v>42110</c:v>
                </c:pt>
                <c:pt idx="118">
                  <c:v>42109</c:v>
                </c:pt>
                <c:pt idx="119">
                  <c:v>42108</c:v>
                </c:pt>
                <c:pt idx="120">
                  <c:v>42107</c:v>
                </c:pt>
                <c:pt idx="121">
                  <c:v>42104</c:v>
                </c:pt>
                <c:pt idx="122">
                  <c:v>42103</c:v>
                </c:pt>
                <c:pt idx="123">
                  <c:v>42102</c:v>
                </c:pt>
                <c:pt idx="124">
                  <c:v>42101</c:v>
                </c:pt>
                <c:pt idx="125">
                  <c:v>42100</c:v>
                </c:pt>
                <c:pt idx="126">
                  <c:v>42097</c:v>
                </c:pt>
                <c:pt idx="127">
                  <c:v>42096</c:v>
                </c:pt>
                <c:pt idx="128">
                  <c:v>42095</c:v>
                </c:pt>
                <c:pt idx="129">
                  <c:v>42094</c:v>
                </c:pt>
                <c:pt idx="130">
                  <c:v>42093</c:v>
                </c:pt>
                <c:pt idx="131">
                  <c:v>42090</c:v>
                </c:pt>
                <c:pt idx="132">
                  <c:v>42089</c:v>
                </c:pt>
                <c:pt idx="133">
                  <c:v>42088</c:v>
                </c:pt>
                <c:pt idx="134">
                  <c:v>42087</c:v>
                </c:pt>
                <c:pt idx="135">
                  <c:v>42086</c:v>
                </c:pt>
                <c:pt idx="136">
                  <c:v>42083</c:v>
                </c:pt>
                <c:pt idx="137">
                  <c:v>42082</c:v>
                </c:pt>
                <c:pt idx="138">
                  <c:v>42081</c:v>
                </c:pt>
                <c:pt idx="139">
                  <c:v>42080</c:v>
                </c:pt>
                <c:pt idx="140">
                  <c:v>42079</c:v>
                </c:pt>
                <c:pt idx="141">
                  <c:v>42076</c:v>
                </c:pt>
                <c:pt idx="142">
                  <c:v>42075</c:v>
                </c:pt>
                <c:pt idx="143">
                  <c:v>42074</c:v>
                </c:pt>
                <c:pt idx="144">
                  <c:v>42073</c:v>
                </c:pt>
                <c:pt idx="145">
                  <c:v>42069</c:v>
                </c:pt>
                <c:pt idx="146">
                  <c:v>42068</c:v>
                </c:pt>
                <c:pt idx="147">
                  <c:v>42067</c:v>
                </c:pt>
                <c:pt idx="148">
                  <c:v>42066</c:v>
                </c:pt>
                <c:pt idx="149">
                  <c:v>42065</c:v>
                </c:pt>
                <c:pt idx="150">
                  <c:v>42062</c:v>
                </c:pt>
                <c:pt idx="151">
                  <c:v>42061</c:v>
                </c:pt>
                <c:pt idx="152">
                  <c:v>42060</c:v>
                </c:pt>
                <c:pt idx="153">
                  <c:v>42059</c:v>
                </c:pt>
                <c:pt idx="154">
                  <c:v>42055</c:v>
                </c:pt>
                <c:pt idx="155">
                  <c:v>42054</c:v>
                </c:pt>
                <c:pt idx="156">
                  <c:v>42053</c:v>
                </c:pt>
                <c:pt idx="157">
                  <c:v>42052</c:v>
                </c:pt>
                <c:pt idx="158">
                  <c:v>42051</c:v>
                </c:pt>
                <c:pt idx="159">
                  <c:v>42048</c:v>
                </c:pt>
                <c:pt idx="160">
                  <c:v>42047</c:v>
                </c:pt>
                <c:pt idx="161">
                  <c:v>42046</c:v>
                </c:pt>
                <c:pt idx="162">
                  <c:v>42045</c:v>
                </c:pt>
                <c:pt idx="163">
                  <c:v>42044</c:v>
                </c:pt>
                <c:pt idx="164">
                  <c:v>42041</c:v>
                </c:pt>
                <c:pt idx="165">
                  <c:v>42040</c:v>
                </c:pt>
                <c:pt idx="166">
                  <c:v>42039</c:v>
                </c:pt>
                <c:pt idx="167">
                  <c:v>42038</c:v>
                </c:pt>
                <c:pt idx="168">
                  <c:v>42037</c:v>
                </c:pt>
                <c:pt idx="169">
                  <c:v>42034</c:v>
                </c:pt>
                <c:pt idx="170">
                  <c:v>42033</c:v>
                </c:pt>
                <c:pt idx="171">
                  <c:v>42032</c:v>
                </c:pt>
                <c:pt idx="172">
                  <c:v>42031</c:v>
                </c:pt>
                <c:pt idx="173">
                  <c:v>42030</c:v>
                </c:pt>
                <c:pt idx="174">
                  <c:v>42027</c:v>
                </c:pt>
                <c:pt idx="175">
                  <c:v>42026</c:v>
                </c:pt>
                <c:pt idx="176">
                  <c:v>42025</c:v>
                </c:pt>
                <c:pt idx="177">
                  <c:v>42024</c:v>
                </c:pt>
                <c:pt idx="178">
                  <c:v>42023</c:v>
                </c:pt>
                <c:pt idx="179">
                  <c:v>42020</c:v>
                </c:pt>
                <c:pt idx="180">
                  <c:v>42019</c:v>
                </c:pt>
                <c:pt idx="181">
                  <c:v>42018</c:v>
                </c:pt>
                <c:pt idx="182">
                  <c:v>42017</c:v>
                </c:pt>
                <c:pt idx="183">
                  <c:v>42016</c:v>
                </c:pt>
                <c:pt idx="184">
                  <c:v>42004</c:v>
                </c:pt>
                <c:pt idx="185">
                  <c:v>42003</c:v>
                </c:pt>
                <c:pt idx="186">
                  <c:v>42002</c:v>
                </c:pt>
                <c:pt idx="187">
                  <c:v>41999</c:v>
                </c:pt>
                <c:pt idx="188">
                  <c:v>41998</c:v>
                </c:pt>
                <c:pt idx="189">
                  <c:v>41997</c:v>
                </c:pt>
                <c:pt idx="190">
                  <c:v>41996</c:v>
                </c:pt>
                <c:pt idx="191">
                  <c:v>41995</c:v>
                </c:pt>
                <c:pt idx="192">
                  <c:v>41992</c:v>
                </c:pt>
                <c:pt idx="193">
                  <c:v>41991</c:v>
                </c:pt>
                <c:pt idx="194">
                  <c:v>41990</c:v>
                </c:pt>
                <c:pt idx="195">
                  <c:v>41989</c:v>
                </c:pt>
                <c:pt idx="196">
                  <c:v>41988</c:v>
                </c:pt>
                <c:pt idx="197">
                  <c:v>41985</c:v>
                </c:pt>
                <c:pt idx="198">
                  <c:v>41984</c:v>
                </c:pt>
                <c:pt idx="199">
                  <c:v>41983</c:v>
                </c:pt>
                <c:pt idx="200">
                  <c:v>41982</c:v>
                </c:pt>
                <c:pt idx="201">
                  <c:v>41981</c:v>
                </c:pt>
                <c:pt idx="202">
                  <c:v>41978</c:v>
                </c:pt>
                <c:pt idx="203">
                  <c:v>41977</c:v>
                </c:pt>
                <c:pt idx="204">
                  <c:v>41976</c:v>
                </c:pt>
                <c:pt idx="205">
                  <c:v>41975</c:v>
                </c:pt>
                <c:pt idx="206">
                  <c:v>41974</c:v>
                </c:pt>
                <c:pt idx="207">
                  <c:v>41971</c:v>
                </c:pt>
                <c:pt idx="208">
                  <c:v>41970</c:v>
                </c:pt>
                <c:pt idx="209">
                  <c:v>41969</c:v>
                </c:pt>
                <c:pt idx="210">
                  <c:v>41968</c:v>
                </c:pt>
                <c:pt idx="211">
                  <c:v>41967</c:v>
                </c:pt>
                <c:pt idx="212">
                  <c:v>41964</c:v>
                </c:pt>
                <c:pt idx="213">
                  <c:v>41963</c:v>
                </c:pt>
                <c:pt idx="214">
                  <c:v>41962</c:v>
                </c:pt>
                <c:pt idx="215">
                  <c:v>41961</c:v>
                </c:pt>
                <c:pt idx="216">
                  <c:v>41960</c:v>
                </c:pt>
                <c:pt idx="217">
                  <c:v>41957</c:v>
                </c:pt>
                <c:pt idx="218">
                  <c:v>41956</c:v>
                </c:pt>
                <c:pt idx="219">
                  <c:v>41955</c:v>
                </c:pt>
                <c:pt idx="220">
                  <c:v>41954</c:v>
                </c:pt>
                <c:pt idx="221">
                  <c:v>41953</c:v>
                </c:pt>
                <c:pt idx="222">
                  <c:v>41950</c:v>
                </c:pt>
                <c:pt idx="223">
                  <c:v>41949</c:v>
                </c:pt>
                <c:pt idx="224">
                  <c:v>41948</c:v>
                </c:pt>
                <c:pt idx="225">
                  <c:v>41943</c:v>
                </c:pt>
                <c:pt idx="226">
                  <c:v>41942</c:v>
                </c:pt>
                <c:pt idx="227">
                  <c:v>41941</c:v>
                </c:pt>
                <c:pt idx="228">
                  <c:v>41940</c:v>
                </c:pt>
                <c:pt idx="229">
                  <c:v>41939</c:v>
                </c:pt>
                <c:pt idx="230">
                  <c:v>41936</c:v>
                </c:pt>
                <c:pt idx="231">
                  <c:v>41935</c:v>
                </c:pt>
                <c:pt idx="232">
                  <c:v>41934</c:v>
                </c:pt>
                <c:pt idx="233">
                  <c:v>41933</c:v>
                </c:pt>
                <c:pt idx="234">
                  <c:v>41932</c:v>
                </c:pt>
                <c:pt idx="235">
                  <c:v>41929</c:v>
                </c:pt>
                <c:pt idx="236">
                  <c:v>41928</c:v>
                </c:pt>
                <c:pt idx="237">
                  <c:v>41927</c:v>
                </c:pt>
                <c:pt idx="238">
                  <c:v>41926</c:v>
                </c:pt>
                <c:pt idx="239">
                  <c:v>41925</c:v>
                </c:pt>
                <c:pt idx="240">
                  <c:v>41922</c:v>
                </c:pt>
                <c:pt idx="241">
                  <c:v>41921</c:v>
                </c:pt>
                <c:pt idx="242">
                  <c:v>41920</c:v>
                </c:pt>
                <c:pt idx="243">
                  <c:v>41919</c:v>
                </c:pt>
                <c:pt idx="244">
                  <c:v>41918</c:v>
                </c:pt>
                <c:pt idx="245">
                  <c:v>41915</c:v>
                </c:pt>
                <c:pt idx="246">
                  <c:v>41914</c:v>
                </c:pt>
                <c:pt idx="247">
                  <c:v>41913</c:v>
                </c:pt>
                <c:pt idx="248">
                  <c:v>41912</c:v>
                </c:pt>
                <c:pt idx="249">
                  <c:v>41911</c:v>
                </c:pt>
                <c:pt idx="250">
                  <c:v>41908</c:v>
                </c:pt>
                <c:pt idx="251">
                  <c:v>41907</c:v>
                </c:pt>
                <c:pt idx="252">
                  <c:v>41906</c:v>
                </c:pt>
                <c:pt idx="253">
                  <c:v>41905</c:v>
                </c:pt>
                <c:pt idx="254">
                  <c:v>41904</c:v>
                </c:pt>
                <c:pt idx="255">
                  <c:v>41901</c:v>
                </c:pt>
                <c:pt idx="256">
                  <c:v>41900</c:v>
                </c:pt>
                <c:pt idx="257">
                  <c:v>41899</c:v>
                </c:pt>
                <c:pt idx="258">
                  <c:v>41898</c:v>
                </c:pt>
                <c:pt idx="259">
                  <c:v>41897</c:v>
                </c:pt>
                <c:pt idx="260">
                  <c:v>41894</c:v>
                </c:pt>
                <c:pt idx="261">
                  <c:v>41893</c:v>
                </c:pt>
                <c:pt idx="262">
                  <c:v>41892</c:v>
                </c:pt>
                <c:pt idx="263">
                  <c:v>41891</c:v>
                </c:pt>
                <c:pt idx="264">
                  <c:v>41890</c:v>
                </c:pt>
                <c:pt idx="265">
                  <c:v>41887</c:v>
                </c:pt>
                <c:pt idx="266">
                  <c:v>41886</c:v>
                </c:pt>
                <c:pt idx="267">
                  <c:v>41885</c:v>
                </c:pt>
                <c:pt idx="268">
                  <c:v>41884</c:v>
                </c:pt>
                <c:pt idx="269">
                  <c:v>41883</c:v>
                </c:pt>
                <c:pt idx="270">
                  <c:v>41880</c:v>
                </c:pt>
                <c:pt idx="271">
                  <c:v>41879</c:v>
                </c:pt>
                <c:pt idx="272">
                  <c:v>41878</c:v>
                </c:pt>
                <c:pt idx="273">
                  <c:v>41877</c:v>
                </c:pt>
                <c:pt idx="274">
                  <c:v>41876</c:v>
                </c:pt>
                <c:pt idx="275">
                  <c:v>41873</c:v>
                </c:pt>
                <c:pt idx="276">
                  <c:v>41872</c:v>
                </c:pt>
                <c:pt idx="277">
                  <c:v>41871</c:v>
                </c:pt>
                <c:pt idx="278">
                  <c:v>41870</c:v>
                </c:pt>
                <c:pt idx="279">
                  <c:v>41869</c:v>
                </c:pt>
                <c:pt idx="280">
                  <c:v>41866</c:v>
                </c:pt>
                <c:pt idx="281">
                  <c:v>41865</c:v>
                </c:pt>
                <c:pt idx="282">
                  <c:v>41864</c:v>
                </c:pt>
                <c:pt idx="283">
                  <c:v>41863</c:v>
                </c:pt>
                <c:pt idx="284">
                  <c:v>41862</c:v>
                </c:pt>
                <c:pt idx="285">
                  <c:v>41859</c:v>
                </c:pt>
                <c:pt idx="286">
                  <c:v>41858</c:v>
                </c:pt>
                <c:pt idx="287">
                  <c:v>41857</c:v>
                </c:pt>
                <c:pt idx="288">
                  <c:v>41856</c:v>
                </c:pt>
                <c:pt idx="289">
                  <c:v>41855</c:v>
                </c:pt>
                <c:pt idx="290">
                  <c:v>41852</c:v>
                </c:pt>
                <c:pt idx="291">
                  <c:v>41851</c:v>
                </c:pt>
                <c:pt idx="292">
                  <c:v>41850</c:v>
                </c:pt>
                <c:pt idx="293">
                  <c:v>41849</c:v>
                </c:pt>
                <c:pt idx="294">
                  <c:v>41848</c:v>
                </c:pt>
                <c:pt idx="295">
                  <c:v>41845</c:v>
                </c:pt>
                <c:pt idx="296">
                  <c:v>41844</c:v>
                </c:pt>
                <c:pt idx="297">
                  <c:v>41843</c:v>
                </c:pt>
                <c:pt idx="298">
                  <c:v>41842</c:v>
                </c:pt>
                <c:pt idx="299">
                  <c:v>41841</c:v>
                </c:pt>
                <c:pt idx="300">
                  <c:v>41838</c:v>
                </c:pt>
                <c:pt idx="301">
                  <c:v>41837</c:v>
                </c:pt>
                <c:pt idx="302">
                  <c:v>41836</c:v>
                </c:pt>
                <c:pt idx="303">
                  <c:v>41835</c:v>
                </c:pt>
                <c:pt idx="304">
                  <c:v>41834</c:v>
                </c:pt>
                <c:pt idx="305">
                  <c:v>41831</c:v>
                </c:pt>
                <c:pt idx="306">
                  <c:v>41830</c:v>
                </c:pt>
                <c:pt idx="307">
                  <c:v>41829</c:v>
                </c:pt>
                <c:pt idx="308">
                  <c:v>41828</c:v>
                </c:pt>
                <c:pt idx="309">
                  <c:v>41827</c:v>
                </c:pt>
                <c:pt idx="310">
                  <c:v>41824</c:v>
                </c:pt>
                <c:pt idx="311">
                  <c:v>41823</c:v>
                </c:pt>
                <c:pt idx="312">
                  <c:v>41822</c:v>
                </c:pt>
                <c:pt idx="313">
                  <c:v>41821</c:v>
                </c:pt>
                <c:pt idx="314">
                  <c:v>41820</c:v>
                </c:pt>
                <c:pt idx="315">
                  <c:v>41817</c:v>
                </c:pt>
                <c:pt idx="316">
                  <c:v>41816</c:v>
                </c:pt>
                <c:pt idx="317">
                  <c:v>41815</c:v>
                </c:pt>
                <c:pt idx="318">
                  <c:v>41814</c:v>
                </c:pt>
                <c:pt idx="319">
                  <c:v>41813</c:v>
                </c:pt>
                <c:pt idx="320">
                  <c:v>41810</c:v>
                </c:pt>
                <c:pt idx="321">
                  <c:v>41809</c:v>
                </c:pt>
                <c:pt idx="322">
                  <c:v>41808</c:v>
                </c:pt>
                <c:pt idx="323">
                  <c:v>41807</c:v>
                </c:pt>
                <c:pt idx="324">
                  <c:v>41806</c:v>
                </c:pt>
                <c:pt idx="325">
                  <c:v>41801</c:v>
                </c:pt>
                <c:pt idx="326">
                  <c:v>41800</c:v>
                </c:pt>
                <c:pt idx="327">
                  <c:v>41799</c:v>
                </c:pt>
                <c:pt idx="328">
                  <c:v>41796</c:v>
                </c:pt>
                <c:pt idx="329">
                  <c:v>41795</c:v>
                </c:pt>
                <c:pt idx="330">
                  <c:v>41794</c:v>
                </c:pt>
                <c:pt idx="331">
                  <c:v>41793</c:v>
                </c:pt>
                <c:pt idx="332">
                  <c:v>41792</c:v>
                </c:pt>
                <c:pt idx="333">
                  <c:v>41789</c:v>
                </c:pt>
                <c:pt idx="334">
                  <c:v>41788</c:v>
                </c:pt>
                <c:pt idx="335">
                  <c:v>41787</c:v>
                </c:pt>
                <c:pt idx="336">
                  <c:v>41786</c:v>
                </c:pt>
                <c:pt idx="337">
                  <c:v>41785</c:v>
                </c:pt>
                <c:pt idx="338">
                  <c:v>41782</c:v>
                </c:pt>
                <c:pt idx="339">
                  <c:v>41781</c:v>
                </c:pt>
                <c:pt idx="340">
                  <c:v>41780</c:v>
                </c:pt>
                <c:pt idx="341">
                  <c:v>41779</c:v>
                </c:pt>
                <c:pt idx="342">
                  <c:v>41778</c:v>
                </c:pt>
                <c:pt idx="343">
                  <c:v>41775</c:v>
                </c:pt>
                <c:pt idx="344">
                  <c:v>41774</c:v>
                </c:pt>
                <c:pt idx="345">
                  <c:v>41773</c:v>
                </c:pt>
                <c:pt idx="346">
                  <c:v>41772</c:v>
                </c:pt>
                <c:pt idx="347">
                  <c:v>41771</c:v>
                </c:pt>
                <c:pt idx="348">
                  <c:v>41767</c:v>
                </c:pt>
                <c:pt idx="349">
                  <c:v>41766</c:v>
                </c:pt>
                <c:pt idx="350">
                  <c:v>41765</c:v>
                </c:pt>
                <c:pt idx="351">
                  <c:v>41764</c:v>
                </c:pt>
                <c:pt idx="352">
                  <c:v>41759</c:v>
                </c:pt>
                <c:pt idx="353">
                  <c:v>41758</c:v>
                </c:pt>
                <c:pt idx="354">
                  <c:v>41757</c:v>
                </c:pt>
                <c:pt idx="355">
                  <c:v>41754</c:v>
                </c:pt>
                <c:pt idx="356">
                  <c:v>41753</c:v>
                </c:pt>
                <c:pt idx="357">
                  <c:v>41752</c:v>
                </c:pt>
                <c:pt idx="358">
                  <c:v>41751</c:v>
                </c:pt>
                <c:pt idx="359">
                  <c:v>41750</c:v>
                </c:pt>
                <c:pt idx="360">
                  <c:v>41747</c:v>
                </c:pt>
                <c:pt idx="361">
                  <c:v>41746</c:v>
                </c:pt>
                <c:pt idx="362">
                  <c:v>41745</c:v>
                </c:pt>
                <c:pt idx="363">
                  <c:v>41744</c:v>
                </c:pt>
                <c:pt idx="364">
                  <c:v>41743</c:v>
                </c:pt>
                <c:pt idx="365">
                  <c:v>41740</c:v>
                </c:pt>
                <c:pt idx="366">
                  <c:v>41739</c:v>
                </c:pt>
                <c:pt idx="367">
                  <c:v>41738</c:v>
                </c:pt>
                <c:pt idx="368">
                  <c:v>41737</c:v>
                </c:pt>
                <c:pt idx="369">
                  <c:v>41736</c:v>
                </c:pt>
                <c:pt idx="370">
                  <c:v>41733</c:v>
                </c:pt>
                <c:pt idx="371">
                  <c:v>41732</c:v>
                </c:pt>
                <c:pt idx="372">
                  <c:v>41731</c:v>
                </c:pt>
                <c:pt idx="373">
                  <c:v>41730</c:v>
                </c:pt>
                <c:pt idx="374">
                  <c:v>41729</c:v>
                </c:pt>
                <c:pt idx="375">
                  <c:v>41726</c:v>
                </c:pt>
                <c:pt idx="376">
                  <c:v>41725</c:v>
                </c:pt>
                <c:pt idx="377">
                  <c:v>41724</c:v>
                </c:pt>
                <c:pt idx="378">
                  <c:v>41723</c:v>
                </c:pt>
                <c:pt idx="379">
                  <c:v>41722</c:v>
                </c:pt>
                <c:pt idx="380">
                  <c:v>41719</c:v>
                </c:pt>
                <c:pt idx="381">
                  <c:v>41718</c:v>
                </c:pt>
                <c:pt idx="382">
                  <c:v>41717</c:v>
                </c:pt>
                <c:pt idx="383">
                  <c:v>41716</c:v>
                </c:pt>
                <c:pt idx="384">
                  <c:v>41715</c:v>
                </c:pt>
                <c:pt idx="385">
                  <c:v>41712</c:v>
                </c:pt>
                <c:pt idx="386">
                  <c:v>41711</c:v>
                </c:pt>
                <c:pt idx="387">
                  <c:v>41710</c:v>
                </c:pt>
                <c:pt idx="388">
                  <c:v>41709</c:v>
                </c:pt>
                <c:pt idx="389">
                  <c:v>41705</c:v>
                </c:pt>
                <c:pt idx="390">
                  <c:v>41704</c:v>
                </c:pt>
                <c:pt idx="391">
                  <c:v>41703</c:v>
                </c:pt>
                <c:pt idx="392">
                  <c:v>41702</c:v>
                </c:pt>
                <c:pt idx="393">
                  <c:v>41701</c:v>
                </c:pt>
                <c:pt idx="394">
                  <c:v>41698</c:v>
                </c:pt>
                <c:pt idx="395">
                  <c:v>41697</c:v>
                </c:pt>
                <c:pt idx="396">
                  <c:v>41696</c:v>
                </c:pt>
                <c:pt idx="397">
                  <c:v>41695</c:v>
                </c:pt>
                <c:pt idx="398">
                  <c:v>41694</c:v>
                </c:pt>
                <c:pt idx="399">
                  <c:v>41691</c:v>
                </c:pt>
                <c:pt idx="400">
                  <c:v>41690</c:v>
                </c:pt>
                <c:pt idx="401">
                  <c:v>41689</c:v>
                </c:pt>
                <c:pt idx="402">
                  <c:v>41688</c:v>
                </c:pt>
                <c:pt idx="403">
                  <c:v>41687</c:v>
                </c:pt>
                <c:pt idx="404">
                  <c:v>41684</c:v>
                </c:pt>
                <c:pt idx="405">
                  <c:v>41683</c:v>
                </c:pt>
                <c:pt idx="406">
                  <c:v>41682</c:v>
                </c:pt>
                <c:pt idx="407">
                  <c:v>41681</c:v>
                </c:pt>
                <c:pt idx="408">
                  <c:v>41680</c:v>
                </c:pt>
                <c:pt idx="409">
                  <c:v>41677</c:v>
                </c:pt>
                <c:pt idx="410">
                  <c:v>41676</c:v>
                </c:pt>
                <c:pt idx="411">
                  <c:v>41675</c:v>
                </c:pt>
                <c:pt idx="412">
                  <c:v>41674</c:v>
                </c:pt>
                <c:pt idx="413">
                  <c:v>41673</c:v>
                </c:pt>
                <c:pt idx="414">
                  <c:v>41670</c:v>
                </c:pt>
                <c:pt idx="415">
                  <c:v>41669</c:v>
                </c:pt>
                <c:pt idx="416">
                  <c:v>41668</c:v>
                </c:pt>
                <c:pt idx="417">
                  <c:v>41667</c:v>
                </c:pt>
                <c:pt idx="418">
                  <c:v>41666</c:v>
                </c:pt>
                <c:pt idx="419">
                  <c:v>41663</c:v>
                </c:pt>
                <c:pt idx="420">
                  <c:v>41662</c:v>
                </c:pt>
                <c:pt idx="421">
                  <c:v>41661</c:v>
                </c:pt>
                <c:pt idx="422">
                  <c:v>41660</c:v>
                </c:pt>
                <c:pt idx="423">
                  <c:v>41659</c:v>
                </c:pt>
                <c:pt idx="424">
                  <c:v>41656</c:v>
                </c:pt>
                <c:pt idx="425">
                  <c:v>41655</c:v>
                </c:pt>
                <c:pt idx="426">
                  <c:v>41654</c:v>
                </c:pt>
                <c:pt idx="427">
                  <c:v>41653</c:v>
                </c:pt>
                <c:pt idx="428">
                  <c:v>41652</c:v>
                </c:pt>
                <c:pt idx="429">
                  <c:v>41649</c:v>
                </c:pt>
                <c:pt idx="430">
                  <c:v>41648</c:v>
                </c:pt>
                <c:pt idx="431">
                  <c:v>41639</c:v>
                </c:pt>
                <c:pt idx="432">
                  <c:v>41638</c:v>
                </c:pt>
                <c:pt idx="433">
                  <c:v>41635</c:v>
                </c:pt>
                <c:pt idx="434">
                  <c:v>41634</c:v>
                </c:pt>
                <c:pt idx="435">
                  <c:v>41633</c:v>
                </c:pt>
                <c:pt idx="436">
                  <c:v>41632</c:v>
                </c:pt>
                <c:pt idx="437">
                  <c:v>41631</c:v>
                </c:pt>
                <c:pt idx="438">
                  <c:v>41628</c:v>
                </c:pt>
                <c:pt idx="439">
                  <c:v>41627</c:v>
                </c:pt>
                <c:pt idx="440">
                  <c:v>41626</c:v>
                </c:pt>
                <c:pt idx="441">
                  <c:v>41625</c:v>
                </c:pt>
                <c:pt idx="442">
                  <c:v>41624</c:v>
                </c:pt>
                <c:pt idx="443">
                  <c:v>41621</c:v>
                </c:pt>
                <c:pt idx="444">
                  <c:v>41620</c:v>
                </c:pt>
                <c:pt idx="445">
                  <c:v>41619</c:v>
                </c:pt>
                <c:pt idx="446">
                  <c:v>41618</c:v>
                </c:pt>
                <c:pt idx="447">
                  <c:v>41617</c:v>
                </c:pt>
                <c:pt idx="448">
                  <c:v>41614</c:v>
                </c:pt>
                <c:pt idx="449">
                  <c:v>41613</c:v>
                </c:pt>
                <c:pt idx="450">
                  <c:v>41612</c:v>
                </c:pt>
                <c:pt idx="451">
                  <c:v>41611</c:v>
                </c:pt>
                <c:pt idx="452">
                  <c:v>41610</c:v>
                </c:pt>
                <c:pt idx="453">
                  <c:v>41607</c:v>
                </c:pt>
                <c:pt idx="454">
                  <c:v>41606</c:v>
                </c:pt>
                <c:pt idx="455">
                  <c:v>41605</c:v>
                </c:pt>
                <c:pt idx="456">
                  <c:v>41604</c:v>
                </c:pt>
                <c:pt idx="457">
                  <c:v>41603</c:v>
                </c:pt>
                <c:pt idx="458">
                  <c:v>41600</c:v>
                </c:pt>
                <c:pt idx="459">
                  <c:v>41599</c:v>
                </c:pt>
                <c:pt idx="460">
                  <c:v>41598</c:v>
                </c:pt>
                <c:pt idx="461">
                  <c:v>41597</c:v>
                </c:pt>
                <c:pt idx="462">
                  <c:v>41596</c:v>
                </c:pt>
                <c:pt idx="463">
                  <c:v>41593</c:v>
                </c:pt>
                <c:pt idx="464">
                  <c:v>41592</c:v>
                </c:pt>
                <c:pt idx="465">
                  <c:v>41591</c:v>
                </c:pt>
                <c:pt idx="466">
                  <c:v>41590</c:v>
                </c:pt>
                <c:pt idx="467">
                  <c:v>41589</c:v>
                </c:pt>
                <c:pt idx="468">
                  <c:v>41586</c:v>
                </c:pt>
                <c:pt idx="469">
                  <c:v>41585</c:v>
                </c:pt>
                <c:pt idx="470">
                  <c:v>41584</c:v>
                </c:pt>
                <c:pt idx="471">
                  <c:v>41583</c:v>
                </c:pt>
                <c:pt idx="472">
                  <c:v>41579</c:v>
                </c:pt>
                <c:pt idx="473">
                  <c:v>41578</c:v>
                </c:pt>
                <c:pt idx="474">
                  <c:v>41577</c:v>
                </c:pt>
                <c:pt idx="475">
                  <c:v>41576</c:v>
                </c:pt>
                <c:pt idx="476">
                  <c:v>41575</c:v>
                </c:pt>
                <c:pt idx="477">
                  <c:v>41572</c:v>
                </c:pt>
                <c:pt idx="478">
                  <c:v>41571</c:v>
                </c:pt>
                <c:pt idx="479">
                  <c:v>41570</c:v>
                </c:pt>
                <c:pt idx="480">
                  <c:v>41569</c:v>
                </c:pt>
                <c:pt idx="481">
                  <c:v>41568</c:v>
                </c:pt>
                <c:pt idx="482">
                  <c:v>41565</c:v>
                </c:pt>
                <c:pt idx="483">
                  <c:v>41564</c:v>
                </c:pt>
                <c:pt idx="484">
                  <c:v>41563</c:v>
                </c:pt>
                <c:pt idx="485">
                  <c:v>41562</c:v>
                </c:pt>
                <c:pt idx="486">
                  <c:v>41561</c:v>
                </c:pt>
                <c:pt idx="487">
                  <c:v>41558</c:v>
                </c:pt>
                <c:pt idx="488">
                  <c:v>41557</c:v>
                </c:pt>
                <c:pt idx="489">
                  <c:v>41556</c:v>
                </c:pt>
                <c:pt idx="490">
                  <c:v>41555</c:v>
                </c:pt>
                <c:pt idx="491">
                  <c:v>41554</c:v>
                </c:pt>
                <c:pt idx="492">
                  <c:v>41551</c:v>
                </c:pt>
                <c:pt idx="493">
                  <c:v>41550</c:v>
                </c:pt>
                <c:pt idx="494">
                  <c:v>41549</c:v>
                </c:pt>
                <c:pt idx="495">
                  <c:v>41548</c:v>
                </c:pt>
                <c:pt idx="496">
                  <c:v>41547</c:v>
                </c:pt>
                <c:pt idx="497">
                  <c:v>41544</c:v>
                </c:pt>
                <c:pt idx="498">
                  <c:v>41543</c:v>
                </c:pt>
                <c:pt idx="499">
                  <c:v>41542</c:v>
                </c:pt>
                <c:pt idx="500">
                  <c:v>41541</c:v>
                </c:pt>
                <c:pt idx="501">
                  <c:v>41540</c:v>
                </c:pt>
                <c:pt idx="502">
                  <c:v>41537</c:v>
                </c:pt>
                <c:pt idx="503">
                  <c:v>41536</c:v>
                </c:pt>
                <c:pt idx="504">
                  <c:v>41535</c:v>
                </c:pt>
                <c:pt idx="505">
                  <c:v>41534</c:v>
                </c:pt>
                <c:pt idx="506">
                  <c:v>41533</c:v>
                </c:pt>
                <c:pt idx="507">
                  <c:v>41530</c:v>
                </c:pt>
                <c:pt idx="508">
                  <c:v>41529</c:v>
                </c:pt>
                <c:pt idx="509">
                  <c:v>41528</c:v>
                </c:pt>
                <c:pt idx="510">
                  <c:v>41527</c:v>
                </c:pt>
                <c:pt idx="511">
                  <c:v>41526</c:v>
                </c:pt>
                <c:pt idx="512">
                  <c:v>41523</c:v>
                </c:pt>
                <c:pt idx="513">
                  <c:v>41522</c:v>
                </c:pt>
                <c:pt idx="514">
                  <c:v>41521</c:v>
                </c:pt>
                <c:pt idx="515">
                  <c:v>41520</c:v>
                </c:pt>
                <c:pt idx="516">
                  <c:v>41519</c:v>
                </c:pt>
                <c:pt idx="517">
                  <c:v>41516</c:v>
                </c:pt>
                <c:pt idx="518">
                  <c:v>41515</c:v>
                </c:pt>
                <c:pt idx="519">
                  <c:v>41514</c:v>
                </c:pt>
                <c:pt idx="520">
                  <c:v>41513</c:v>
                </c:pt>
                <c:pt idx="521">
                  <c:v>41512</c:v>
                </c:pt>
                <c:pt idx="522">
                  <c:v>41509</c:v>
                </c:pt>
                <c:pt idx="523">
                  <c:v>41508</c:v>
                </c:pt>
                <c:pt idx="524">
                  <c:v>41507</c:v>
                </c:pt>
                <c:pt idx="525">
                  <c:v>41506</c:v>
                </c:pt>
                <c:pt idx="526">
                  <c:v>41505</c:v>
                </c:pt>
                <c:pt idx="527">
                  <c:v>41502</c:v>
                </c:pt>
                <c:pt idx="528">
                  <c:v>41501</c:v>
                </c:pt>
                <c:pt idx="529">
                  <c:v>41500</c:v>
                </c:pt>
                <c:pt idx="530">
                  <c:v>41499</c:v>
                </c:pt>
                <c:pt idx="531">
                  <c:v>41498</c:v>
                </c:pt>
                <c:pt idx="532">
                  <c:v>41495</c:v>
                </c:pt>
                <c:pt idx="533">
                  <c:v>41494</c:v>
                </c:pt>
                <c:pt idx="534">
                  <c:v>41493</c:v>
                </c:pt>
                <c:pt idx="535">
                  <c:v>41492</c:v>
                </c:pt>
                <c:pt idx="536">
                  <c:v>41491</c:v>
                </c:pt>
                <c:pt idx="537">
                  <c:v>41488</c:v>
                </c:pt>
                <c:pt idx="538">
                  <c:v>41487</c:v>
                </c:pt>
                <c:pt idx="539">
                  <c:v>41486</c:v>
                </c:pt>
                <c:pt idx="540">
                  <c:v>41485</c:v>
                </c:pt>
                <c:pt idx="541">
                  <c:v>41484</c:v>
                </c:pt>
                <c:pt idx="542">
                  <c:v>41481</c:v>
                </c:pt>
                <c:pt idx="543">
                  <c:v>41480</c:v>
                </c:pt>
                <c:pt idx="544">
                  <c:v>41479</c:v>
                </c:pt>
                <c:pt idx="545">
                  <c:v>41478</c:v>
                </c:pt>
                <c:pt idx="546">
                  <c:v>41477</c:v>
                </c:pt>
                <c:pt idx="547">
                  <c:v>41474</c:v>
                </c:pt>
                <c:pt idx="548">
                  <c:v>41473</c:v>
                </c:pt>
                <c:pt idx="549">
                  <c:v>41472</c:v>
                </c:pt>
                <c:pt idx="550">
                  <c:v>41471</c:v>
                </c:pt>
                <c:pt idx="551">
                  <c:v>41470</c:v>
                </c:pt>
                <c:pt idx="552">
                  <c:v>41467</c:v>
                </c:pt>
                <c:pt idx="553">
                  <c:v>41466</c:v>
                </c:pt>
                <c:pt idx="554">
                  <c:v>41465</c:v>
                </c:pt>
                <c:pt idx="555">
                  <c:v>41464</c:v>
                </c:pt>
                <c:pt idx="556">
                  <c:v>41463</c:v>
                </c:pt>
                <c:pt idx="557">
                  <c:v>41460</c:v>
                </c:pt>
                <c:pt idx="558">
                  <c:v>41459</c:v>
                </c:pt>
                <c:pt idx="559">
                  <c:v>41458</c:v>
                </c:pt>
                <c:pt idx="560">
                  <c:v>41457</c:v>
                </c:pt>
                <c:pt idx="561">
                  <c:v>41456</c:v>
                </c:pt>
                <c:pt idx="562">
                  <c:v>41453</c:v>
                </c:pt>
                <c:pt idx="563">
                  <c:v>41452</c:v>
                </c:pt>
                <c:pt idx="564">
                  <c:v>41451</c:v>
                </c:pt>
                <c:pt idx="565">
                  <c:v>41450</c:v>
                </c:pt>
                <c:pt idx="566">
                  <c:v>41449</c:v>
                </c:pt>
                <c:pt idx="567">
                  <c:v>41446</c:v>
                </c:pt>
                <c:pt idx="568">
                  <c:v>41445</c:v>
                </c:pt>
                <c:pt idx="569">
                  <c:v>41444</c:v>
                </c:pt>
                <c:pt idx="570">
                  <c:v>41443</c:v>
                </c:pt>
                <c:pt idx="571">
                  <c:v>41442</c:v>
                </c:pt>
                <c:pt idx="572">
                  <c:v>41439</c:v>
                </c:pt>
                <c:pt idx="573">
                  <c:v>41438</c:v>
                </c:pt>
                <c:pt idx="574">
                  <c:v>41436</c:v>
                </c:pt>
                <c:pt idx="575">
                  <c:v>41435</c:v>
                </c:pt>
                <c:pt idx="576">
                  <c:v>41432</c:v>
                </c:pt>
                <c:pt idx="577">
                  <c:v>41431</c:v>
                </c:pt>
                <c:pt idx="578">
                  <c:v>41430</c:v>
                </c:pt>
                <c:pt idx="579">
                  <c:v>41429</c:v>
                </c:pt>
                <c:pt idx="580">
                  <c:v>41428</c:v>
                </c:pt>
                <c:pt idx="581">
                  <c:v>41425</c:v>
                </c:pt>
                <c:pt idx="582">
                  <c:v>41424</c:v>
                </c:pt>
                <c:pt idx="583">
                  <c:v>41423</c:v>
                </c:pt>
                <c:pt idx="584">
                  <c:v>41422</c:v>
                </c:pt>
                <c:pt idx="585">
                  <c:v>41421</c:v>
                </c:pt>
                <c:pt idx="586">
                  <c:v>41418</c:v>
                </c:pt>
                <c:pt idx="587">
                  <c:v>41417</c:v>
                </c:pt>
                <c:pt idx="588">
                  <c:v>41416</c:v>
                </c:pt>
                <c:pt idx="589">
                  <c:v>41415</c:v>
                </c:pt>
                <c:pt idx="590">
                  <c:v>41414</c:v>
                </c:pt>
                <c:pt idx="591">
                  <c:v>41411</c:v>
                </c:pt>
                <c:pt idx="592">
                  <c:v>41410</c:v>
                </c:pt>
                <c:pt idx="593">
                  <c:v>41409</c:v>
                </c:pt>
                <c:pt idx="594">
                  <c:v>41408</c:v>
                </c:pt>
                <c:pt idx="595">
                  <c:v>41407</c:v>
                </c:pt>
                <c:pt idx="596">
                  <c:v>41402</c:v>
                </c:pt>
                <c:pt idx="597">
                  <c:v>41401</c:v>
                </c:pt>
                <c:pt idx="598">
                  <c:v>41400</c:v>
                </c:pt>
                <c:pt idx="599">
                  <c:v>41394</c:v>
                </c:pt>
                <c:pt idx="600">
                  <c:v>41393</c:v>
                </c:pt>
                <c:pt idx="601">
                  <c:v>41390</c:v>
                </c:pt>
                <c:pt idx="602">
                  <c:v>41389</c:v>
                </c:pt>
                <c:pt idx="603">
                  <c:v>41388</c:v>
                </c:pt>
                <c:pt idx="604">
                  <c:v>41387</c:v>
                </c:pt>
                <c:pt idx="605">
                  <c:v>41386</c:v>
                </c:pt>
                <c:pt idx="606">
                  <c:v>41383</c:v>
                </c:pt>
                <c:pt idx="607">
                  <c:v>41382</c:v>
                </c:pt>
                <c:pt idx="608">
                  <c:v>41381</c:v>
                </c:pt>
                <c:pt idx="609">
                  <c:v>41380</c:v>
                </c:pt>
                <c:pt idx="610">
                  <c:v>41379</c:v>
                </c:pt>
                <c:pt idx="611">
                  <c:v>41376</c:v>
                </c:pt>
                <c:pt idx="612">
                  <c:v>41375</c:v>
                </c:pt>
                <c:pt idx="613">
                  <c:v>41374</c:v>
                </c:pt>
                <c:pt idx="614">
                  <c:v>41373</c:v>
                </c:pt>
                <c:pt idx="615">
                  <c:v>41372</c:v>
                </c:pt>
                <c:pt idx="616">
                  <c:v>41369</c:v>
                </c:pt>
                <c:pt idx="617">
                  <c:v>41368</c:v>
                </c:pt>
                <c:pt idx="618">
                  <c:v>41367</c:v>
                </c:pt>
                <c:pt idx="619">
                  <c:v>41366</c:v>
                </c:pt>
                <c:pt idx="620">
                  <c:v>41365</c:v>
                </c:pt>
                <c:pt idx="621">
                  <c:v>41362</c:v>
                </c:pt>
                <c:pt idx="622">
                  <c:v>41361</c:v>
                </c:pt>
                <c:pt idx="623">
                  <c:v>41360</c:v>
                </c:pt>
                <c:pt idx="624">
                  <c:v>41359</c:v>
                </c:pt>
                <c:pt idx="625">
                  <c:v>41358</c:v>
                </c:pt>
                <c:pt idx="626">
                  <c:v>41355</c:v>
                </c:pt>
                <c:pt idx="627">
                  <c:v>41354</c:v>
                </c:pt>
                <c:pt idx="628">
                  <c:v>41353</c:v>
                </c:pt>
                <c:pt idx="629">
                  <c:v>41352</c:v>
                </c:pt>
                <c:pt idx="630">
                  <c:v>41351</c:v>
                </c:pt>
                <c:pt idx="631">
                  <c:v>41348</c:v>
                </c:pt>
                <c:pt idx="632">
                  <c:v>41347</c:v>
                </c:pt>
                <c:pt idx="633">
                  <c:v>41346</c:v>
                </c:pt>
                <c:pt idx="634">
                  <c:v>41345</c:v>
                </c:pt>
                <c:pt idx="635">
                  <c:v>41344</c:v>
                </c:pt>
                <c:pt idx="636">
                  <c:v>41340</c:v>
                </c:pt>
                <c:pt idx="637">
                  <c:v>41339</c:v>
                </c:pt>
                <c:pt idx="638">
                  <c:v>41338</c:v>
                </c:pt>
                <c:pt idx="639">
                  <c:v>41337</c:v>
                </c:pt>
                <c:pt idx="640">
                  <c:v>41334</c:v>
                </c:pt>
                <c:pt idx="641">
                  <c:v>41333</c:v>
                </c:pt>
                <c:pt idx="642">
                  <c:v>41332</c:v>
                </c:pt>
                <c:pt idx="643">
                  <c:v>41331</c:v>
                </c:pt>
                <c:pt idx="644">
                  <c:v>41330</c:v>
                </c:pt>
                <c:pt idx="645">
                  <c:v>41327</c:v>
                </c:pt>
                <c:pt idx="646">
                  <c:v>41326</c:v>
                </c:pt>
                <c:pt idx="647">
                  <c:v>41325</c:v>
                </c:pt>
                <c:pt idx="648">
                  <c:v>41324</c:v>
                </c:pt>
                <c:pt idx="649">
                  <c:v>41323</c:v>
                </c:pt>
                <c:pt idx="650">
                  <c:v>41320</c:v>
                </c:pt>
                <c:pt idx="651">
                  <c:v>41319</c:v>
                </c:pt>
                <c:pt idx="652">
                  <c:v>41318</c:v>
                </c:pt>
                <c:pt idx="653">
                  <c:v>41317</c:v>
                </c:pt>
                <c:pt idx="654">
                  <c:v>41316</c:v>
                </c:pt>
                <c:pt idx="655">
                  <c:v>41313</c:v>
                </c:pt>
                <c:pt idx="656">
                  <c:v>41312</c:v>
                </c:pt>
                <c:pt idx="657">
                  <c:v>41311</c:v>
                </c:pt>
                <c:pt idx="658">
                  <c:v>41310</c:v>
                </c:pt>
                <c:pt idx="659">
                  <c:v>41309</c:v>
                </c:pt>
                <c:pt idx="660">
                  <c:v>41306</c:v>
                </c:pt>
                <c:pt idx="661">
                  <c:v>41305</c:v>
                </c:pt>
                <c:pt idx="662">
                  <c:v>41304</c:v>
                </c:pt>
                <c:pt idx="663">
                  <c:v>41303</c:v>
                </c:pt>
                <c:pt idx="664">
                  <c:v>41302</c:v>
                </c:pt>
                <c:pt idx="665">
                  <c:v>41299</c:v>
                </c:pt>
                <c:pt idx="666">
                  <c:v>41298</c:v>
                </c:pt>
                <c:pt idx="667">
                  <c:v>41297</c:v>
                </c:pt>
                <c:pt idx="668">
                  <c:v>41296</c:v>
                </c:pt>
                <c:pt idx="669">
                  <c:v>41295</c:v>
                </c:pt>
                <c:pt idx="670">
                  <c:v>41292</c:v>
                </c:pt>
                <c:pt idx="671">
                  <c:v>41291</c:v>
                </c:pt>
                <c:pt idx="672">
                  <c:v>41290</c:v>
                </c:pt>
                <c:pt idx="673">
                  <c:v>41289</c:v>
                </c:pt>
                <c:pt idx="674">
                  <c:v>41288</c:v>
                </c:pt>
                <c:pt idx="675">
                  <c:v>41285</c:v>
                </c:pt>
                <c:pt idx="676">
                  <c:v>41284</c:v>
                </c:pt>
                <c:pt idx="677">
                  <c:v>41283</c:v>
                </c:pt>
                <c:pt idx="678">
                  <c:v>41272</c:v>
                </c:pt>
                <c:pt idx="679">
                  <c:v>41271</c:v>
                </c:pt>
                <c:pt idx="680">
                  <c:v>41270</c:v>
                </c:pt>
                <c:pt idx="681">
                  <c:v>41269</c:v>
                </c:pt>
                <c:pt idx="682">
                  <c:v>41268</c:v>
                </c:pt>
                <c:pt idx="683">
                  <c:v>41267</c:v>
                </c:pt>
                <c:pt idx="684">
                  <c:v>41264</c:v>
                </c:pt>
                <c:pt idx="685">
                  <c:v>41263</c:v>
                </c:pt>
                <c:pt idx="686">
                  <c:v>41262</c:v>
                </c:pt>
                <c:pt idx="687">
                  <c:v>41261</c:v>
                </c:pt>
                <c:pt idx="688">
                  <c:v>41260</c:v>
                </c:pt>
                <c:pt idx="689">
                  <c:v>41257</c:v>
                </c:pt>
                <c:pt idx="690">
                  <c:v>41256</c:v>
                </c:pt>
                <c:pt idx="691">
                  <c:v>41255</c:v>
                </c:pt>
                <c:pt idx="692">
                  <c:v>41254</c:v>
                </c:pt>
                <c:pt idx="693">
                  <c:v>41253</c:v>
                </c:pt>
                <c:pt idx="694">
                  <c:v>41250</c:v>
                </c:pt>
                <c:pt idx="695">
                  <c:v>41249</c:v>
                </c:pt>
                <c:pt idx="696">
                  <c:v>41248</c:v>
                </c:pt>
                <c:pt idx="697">
                  <c:v>41247</c:v>
                </c:pt>
                <c:pt idx="698">
                  <c:v>41246</c:v>
                </c:pt>
                <c:pt idx="699">
                  <c:v>41243</c:v>
                </c:pt>
                <c:pt idx="700">
                  <c:v>41242</c:v>
                </c:pt>
                <c:pt idx="701">
                  <c:v>41241</c:v>
                </c:pt>
                <c:pt idx="702">
                  <c:v>41240</c:v>
                </c:pt>
                <c:pt idx="703">
                  <c:v>41239</c:v>
                </c:pt>
                <c:pt idx="704">
                  <c:v>41236</c:v>
                </c:pt>
                <c:pt idx="705">
                  <c:v>41235</c:v>
                </c:pt>
                <c:pt idx="706">
                  <c:v>41234</c:v>
                </c:pt>
                <c:pt idx="707">
                  <c:v>41233</c:v>
                </c:pt>
                <c:pt idx="708">
                  <c:v>41232</c:v>
                </c:pt>
                <c:pt idx="709">
                  <c:v>41229</c:v>
                </c:pt>
                <c:pt idx="710">
                  <c:v>41228</c:v>
                </c:pt>
                <c:pt idx="711">
                  <c:v>41227</c:v>
                </c:pt>
                <c:pt idx="712">
                  <c:v>41226</c:v>
                </c:pt>
                <c:pt idx="713">
                  <c:v>41225</c:v>
                </c:pt>
                <c:pt idx="714">
                  <c:v>41222</c:v>
                </c:pt>
                <c:pt idx="715">
                  <c:v>41221</c:v>
                </c:pt>
                <c:pt idx="716">
                  <c:v>41220</c:v>
                </c:pt>
                <c:pt idx="717">
                  <c:v>41219</c:v>
                </c:pt>
                <c:pt idx="718">
                  <c:v>41215</c:v>
                </c:pt>
                <c:pt idx="719">
                  <c:v>41214</c:v>
                </c:pt>
                <c:pt idx="720">
                  <c:v>41213</c:v>
                </c:pt>
                <c:pt idx="721">
                  <c:v>41212</c:v>
                </c:pt>
                <c:pt idx="722">
                  <c:v>41211</c:v>
                </c:pt>
                <c:pt idx="723">
                  <c:v>41208</c:v>
                </c:pt>
                <c:pt idx="724">
                  <c:v>41207</c:v>
                </c:pt>
                <c:pt idx="725">
                  <c:v>41206</c:v>
                </c:pt>
                <c:pt idx="726">
                  <c:v>41205</c:v>
                </c:pt>
                <c:pt idx="727">
                  <c:v>41204</c:v>
                </c:pt>
                <c:pt idx="728">
                  <c:v>41201</c:v>
                </c:pt>
                <c:pt idx="729">
                  <c:v>41200</c:v>
                </c:pt>
                <c:pt idx="730">
                  <c:v>41199</c:v>
                </c:pt>
                <c:pt idx="731">
                  <c:v>41198</c:v>
                </c:pt>
                <c:pt idx="732">
                  <c:v>41197</c:v>
                </c:pt>
                <c:pt idx="733">
                  <c:v>41194</c:v>
                </c:pt>
                <c:pt idx="734">
                  <c:v>41193</c:v>
                </c:pt>
                <c:pt idx="735">
                  <c:v>41192</c:v>
                </c:pt>
                <c:pt idx="736">
                  <c:v>41191</c:v>
                </c:pt>
                <c:pt idx="737">
                  <c:v>41190</c:v>
                </c:pt>
                <c:pt idx="738">
                  <c:v>41187</c:v>
                </c:pt>
                <c:pt idx="739">
                  <c:v>41186</c:v>
                </c:pt>
                <c:pt idx="740">
                  <c:v>41185</c:v>
                </c:pt>
                <c:pt idx="741">
                  <c:v>41184</c:v>
                </c:pt>
                <c:pt idx="742">
                  <c:v>41183</c:v>
                </c:pt>
                <c:pt idx="743">
                  <c:v>41180</c:v>
                </c:pt>
                <c:pt idx="744">
                  <c:v>41179</c:v>
                </c:pt>
                <c:pt idx="745">
                  <c:v>41178</c:v>
                </c:pt>
                <c:pt idx="746">
                  <c:v>41177</c:v>
                </c:pt>
                <c:pt idx="747">
                  <c:v>41176</c:v>
                </c:pt>
                <c:pt idx="748">
                  <c:v>41173</c:v>
                </c:pt>
                <c:pt idx="749">
                  <c:v>41172</c:v>
                </c:pt>
                <c:pt idx="750">
                  <c:v>41171</c:v>
                </c:pt>
                <c:pt idx="751">
                  <c:v>41170</c:v>
                </c:pt>
                <c:pt idx="752">
                  <c:v>41169</c:v>
                </c:pt>
                <c:pt idx="753">
                  <c:v>41166</c:v>
                </c:pt>
                <c:pt idx="754">
                  <c:v>41165</c:v>
                </c:pt>
                <c:pt idx="755">
                  <c:v>41164</c:v>
                </c:pt>
                <c:pt idx="756">
                  <c:v>41163</c:v>
                </c:pt>
                <c:pt idx="757">
                  <c:v>41162</c:v>
                </c:pt>
                <c:pt idx="758">
                  <c:v>41159</c:v>
                </c:pt>
                <c:pt idx="759">
                  <c:v>41158</c:v>
                </c:pt>
                <c:pt idx="760">
                  <c:v>41157</c:v>
                </c:pt>
                <c:pt idx="761">
                  <c:v>41156</c:v>
                </c:pt>
                <c:pt idx="762">
                  <c:v>41155</c:v>
                </c:pt>
                <c:pt idx="763">
                  <c:v>41152</c:v>
                </c:pt>
                <c:pt idx="764">
                  <c:v>41151</c:v>
                </c:pt>
                <c:pt idx="765">
                  <c:v>41150</c:v>
                </c:pt>
                <c:pt idx="766">
                  <c:v>41149</c:v>
                </c:pt>
                <c:pt idx="767">
                  <c:v>41148</c:v>
                </c:pt>
                <c:pt idx="768">
                  <c:v>41145</c:v>
                </c:pt>
                <c:pt idx="769">
                  <c:v>41144</c:v>
                </c:pt>
                <c:pt idx="770">
                  <c:v>41143</c:v>
                </c:pt>
                <c:pt idx="771">
                  <c:v>41142</c:v>
                </c:pt>
                <c:pt idx="772">
                  <c:v>41141</c:v>
                </c:pt>
                <c:pt idx="773">
                  <c:v>41138</c:v>
                </c:pt>
                <c:pt idx="774">
                  <c:v>41137</c:v>
                </c:pt>
                <c:pt idx="775">
                  <c:v>41136</c:v>
                </c:pt>
                <c:pt idx="776">
                  <c:v>41135</c:v>
                </c:pt>
                <c:pt idx="777">
                  <c:v>41134</c:v>
                </c:pt>
                <c:pt idx="778">
                  <c:v>41131</c:v>
                </c:pt>
                <c:pt idx="779">
                  <c:v>41130</c:v>
                </c:pt>
                <c:pt idx="780">
                  <c:v>41129</c:v>
                </c:pt>
                <c:pt idx="781">
                  <c:v>41128</c:v>
                </c:pt>
                <c:pt idx="782">
                  <c:v>41127</c:v>
                </c:pt>
                <c:pt idx="783">
                  <c:v>41124</c:v>
                </c:pt>
                <c:pt idx="784">
                  <c:v>41123</c:v>
                </c:pt>
                <c:pt idx="785">
                  <c:v>41122</c:v>
                </c:pt>
                <c:pt idx="786">
                  <c:v>41121</c:v>
                </c:pt>
                <c:pt idx="787">
                  <c:v>41120</c:v>
                </c:pt>
                <c:pt idx="788">
                  <c:v>41117</c:v>
                </c:pt>
                <c:pt idx="789">
                  <c:v>41116</c:v>
                </c:pt>
                <c:pt idx="790">
                  <c:v>41115</c:v>
                </c:pt>
                <c:pt idx="791">
                  <c:v>41114</c:v>
                </c:pt>
                <c:pt idx="792">
                  <c:v>41113</c:v>
                </c:pt>
                <c:pt idx="793">
                  <c:v>41110</c:v>
                </c:pt>
                <c:pt idx="794">
                  <c:v>41109</c:v>
                </c:pt>
                <c:pt idx="795">
                  <c:v>41108</c:v>
                </c:pt>
                <c:pt idx="796">
                  <c:v>41107</c:v>
                </c:pt>
                <c:pt idx="797">
                  <c:v>41106</c:v>
                </c:pt>
                <c:pt idx="798">
                  <c:v>41103</c:v>
                </c:pt>
                <c:pt idx="799">
                  <c:v>41102</c:v>
                </c:pt>
                <c:pt idx="800">
                  <c:v>41101</c:v>
                </c:pt>
                <c:pt idx="801">
                  <c:v>41100</c:v>
                </c:pt>
                <c:pt idx="802">
                  <c:v>41099</c:v>
                </c:pt>
                <c:pt idx="803">
                  <c:v>41096</c:v>
                </c:pt>
                <c:pt idx="804">
                  <c:v>41095</c:v>
                </c:pt>
                <c:pt idx="805">
                  <c:v>41094</c:v>
                </c:pt>
                <c:pt idx="806">
                  <c:v>41093</c:v>
                </c:pt>
                <c:pt idx="807">
                  <c:v>41092</c:v>
                </c:pt>
                <c:pt idx="808">
                  <c:v>41089</c:v>
                </c:pt>
                <c:pt idx="809">
                  <c:v>41088</c:v>
                </c:pt>
                <c:pt idx="810">
                  <c:v>41087</c:v>
                </c:pt>
                <c:pt idx="811">
                  <c:v>41086</c:v>
                </c:pt>
                <c:pt idx="812">
                  <c:v>41085</c:v>
                </c:pt>
                <c:pt idx="813">
                  <c:v>41082</c:v>
                </c:pt>
                <c:pt idx="814">
                  <c:v>41081</c:v>
                </c:pt>
                <c:pt idx="815">
                  <c:v>41080</c:v>
                </c:pt>
                <c:pt idx="816">
                  <c:v>41079</c:v>
                </c:pt>
                <c:pt idx="817">
                  <c:v>41078</c:v>
                </c:pt>
                <c:pt idx="818">
                  <c:v>41075</c:v>
                </c:pt>
                <c:pt idx="819">
                  <c:v>41074</c:v>
                </c:pt>
                <c:pt idx="820">
                  <c:v>41073</c:v>
                </c:pt>
                <c:pt idx="821">
                  <c:v>41069</c:v>
                </c:pt>
                <c:pt idx="822">
                  <c:v>41068</c:v>
                </c:pt>
                <c:pt idx="823">
                  <c:v>41067</c:v>
                </c:pt>
                <c:pt idx="824">
                  <c:v>41066</c:v>
                </c:pt>
                <c:pt idx="825">
                  <c:v>41065</c:v>
                </c:pt>
                <c:pt idx="826">
                  <c:v>41064</c:v>
                </c:pt>
                <c:pt idx="827">
                  <c:v>41061</c:v>
                </c:pt>
                <c:pt idx="828">
                  <c:v>41060</c:v>
                </c:pt>
                <c:pt idx="829">
                  <c:v>41059</c:v>
                </c:pt>
                <c:pt idx="830">
                  <c:v>41058</c:v>
                </c:pt>
                <c:pt idx="831">
                  <c:v>41057</c:v>
                </c:pt>
                <c:pt idx="832">
                  <c:v>41054</c:v>
                </c:pt>
                <c:pt idx="833">
                  <c:v>41053</c:v>
                </c:pt>
                <c:pt idx="834">
                  <c:v>41052</c:v>
                </c:pt>
                <c:pt idx="835">
                  <c:v>41051</c:v>
                </c:pt>
                <c:pt idx="836">
                  <c:v>41050</c:v>
                </c:pt>
                <c:pt idx="837">
                  <c:v>41047</c:v>
                </c:pt>
                <c:pt idx="838">
                  <c:v>41046</c:v>
                </c:pt>
                <c:pt idx="839">
                  <c:v>41045</c:v>
                </c:pt>
                <c:pt idx="840">
                  <c:v>41044</c:v>
                </c:pt>
                <c:pt idx="841">
                  <c:v>41043</c:v>
                </c:pt>
                <c:pt idx="842">
                  <c:v>41041</c:v>
                </c:pt>
                <c:pt idx="843">
                  <c:v>41040</c:v>
                </c:pt>
                <c:pt idx="844">
                  <c:v>41039</c:v>
                </c:pt>
                <c:pt idx="845">
                  <c:v>41034</c:v>
                </c:pt>
                <c:pt idx="846">
                  <c:v>41033</c:v>
                </c:pt>
                <c:pt idx="847">
                  <c:v>41032</c:v>
                </c:pt>
                <c:pt idx="848">
                  <c:v>41031</c:v>
                </c:pt>
                <c:pt idx="849">
                  <c:v>41027</c:v>
                </c:pt>
                <c:pt idx="850">
                  <c:v>41026</c:v>
                </c:pt>
                <c:pt idx="851">
                  <c:v>41025</c:v>
                </c:pt>
                <c:pt idx="852">
                  <c:v>41024</c:v>
                </c:pt>
                <c:pt idx="853">
                  <c:v>41023</c:v>
                </c:pt>
                <c:pt idx="854">
                  <c:v>41022</c:v>
                </c:pt>
                <c:pt idx="855">
                  <c:v>41019</c:v>
                </c:pt>
                <c:pt idx="856">
                  <c:v>41018</c:v>
                </c:pt>
                <c:pt idx="857">
                  <c:v>41017</c:v>
                </c:pt>
                <c:pt idx="858">
                  <c:v>41016</c:v>
                </c:pt>
                <c:pt idx="859">
                  <c:v>41015</c:v>
                </c:pt>
                <c:pt idx="860">
                  <c:v>41012</c:v>
                </c:pt>
                <c:pt idx="861">
                  <c:v>41011</c:v>
                </c:pt>
                <c:pt idx="862">
                  <c:v>41010</c:v>
                </c:pt>
                <c:pt idx="863">
                  <c:v>41009</c:v>
                </c:pt>
                <c:pt idx="864">
                  <c:v>41008</c:v>
                </c:pt>
                <c:pt idx="865">
                  <c:v>41005</c:v>
                </c:pt>
                <c:pt idx="866">
                  <c:v>41004</c:v>
                </c:pt>
                <c:pt idx="867">
                  <c:v>41003</c:v>
                </c:pt>
                <c:pt idx="868">
                  <c:v>41002</c:v>
                </c:pt>
                <c:pt idx="869">
                  <c:v>41001</c:v>
                </c:pt>
                <c:pt idx="870">
                  <c:v>40998</c:v>
                </c:pt>
                <c:pt idx="871">
                  <c:v>40997</c:v>
                </c:pt>
                <c:pt idx="872">
                  <c:v>40996</c:v>
                </c:pt>
                <c:pt idx="873">
                  <c:v>40995</c:v>
                </c:pt>
                <c:pt idx="874">
                  <c:v>40994</c:v>
                </c:pt>
                <c:pt idx="875">
                  <c:v>40991</c:v>
                </c:pt>
                <c:pt idx="876">
                  <c:v>40990</c:v>
                </c:pt>
                <c:pt idx="877">
                  <c:v>40989</c:v>
                </c:pt>
                <c:pt idx="878">
                  <c:v>40988</c:v>
                </c:pt>
                <c:pt idx="879">
                  <c:v>40987</c:v>
                </c:pt>
                <c:pt idx="880">
                  <c:v>40984</c:v>
                </c:pt>
                <c:pt idx="881">
                  <c:v>40983</c:v>
                </c:pt>
                <c:pt idx="882">
                  <c:v>40982</c:v>
                </c:pt>
                <c:pt idx="883">
                  <c:v>40981</c:v>
                </c:pt>
                <c:pt idx="884">
                  <c:v>40980</c:v>
                </c:pt>
                <c:pt idx="885">
                  <c:v>40979</c:v>
                </c:pt>
                <c:pt idx="886">
                  <c:v>40975</c:v>
                </c:pt>
                <c:pt idx="887">
                  <c:v>40974</c:v>
                </c:pt>
                <c:pt idx="888">
                  <c:v>40973</c:v>
                </c:pt>
                <c:pt idx="889">
                  <c:v>40971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40565</c:v>
                </c:pt>
                <c:pt idx="1168">
                  <c:v>40564</c:v>
                </c:pt>
                <c:pt idx="1169">
                  <c:v>40563</c:v>
                </c:pt>
                <c:pt idx="1170">
                  <c:v>40562</c:v>
                </c:pt>
                <c:pt idx="1171">
                  <c:v>40561</c:v>
                </c:pt>
                <c:pt idx="1172">
                  <c:v>40560</c:v>
                </c:pt>
                <c:pt idx="1173">
                  <c:v>40557</c:v>
                </c:pt>
                <c:pt idx="1174">
                  <c:v>40556</c:v>
                </c:pt>
                <c:pt idx="1175">
                  <c:v>40555</c:v>
                </c:pt>
                <c:pt idx="1176">
                  <c:v>40554</c:v>
                </c:pt>
                <c:pt idx="1177">
                  <c:v>40543</c:v>
                </c:pt>
                <c:pt idx="1178">
                  <c:v>40542</c:v>
                </c:pt>
                <c:pt idx="1179">
                  <c:v>40541</c:v>
                </c:pt>
                <c:pt idx="1180">
                  <c:v>40540</c:v>
                </c:pt>
                <c:pt idx="1181">
                  <c:v>40539</c:v>
                </c:pt>
                <c:pt idx="1182">
                  <c:v>40536</c:v>
                </c:pt>
                <c:pt idx="1183">
                  <c:v>40535</c:v>
                </c:pt>
                <c:pt idx="1184">
                  <c:v>40534</c:v>
                </c:pt>
                <c:pt idx="1185">
                  <c:v>40533</c:v>
                </c:pt>
                <c:pt idx="1186">
                  <c:v>40532</c:v>
                </c:pt>
                <c:pt idx="1187">
                  <c:v>40529</c:v>
                </c:pt>
                <c:pt idx="1188">
                  <c:v>40528</c:v>
                </c:pt>
                <c:pt idx="1189">
                  <c:v>40527</c:v>
                </c:pt>
                <c:pt idx="1190">
                  <c:v>40526</c:v>
                </c:pt>
                <c:pt idx="1191">
                  <c:v>40525</c:v>
                </c:pt>
                <c:pt idx="1192">
                  <c:v>40522</c:v>
                </c:pt>
                <c:pt idx="1193">
                  <c:v>40521</c:v>
                </c:pt>
                <c:pt idx="1194">
                  <c:v>40520</c:v>
                </c:pt>
                <c:pt idx="1195">
                  <c:v>40519</c:v>
                </c:pt>
                <c:pt idx="1196">
                  <c:v>40518</c:v>
                </c:pt>
                <c:pt idx="1197">
                  <c:v>40515</c:v>
                </c:pt>
                <c:pt idx="1198">
                  <c:v>40514</c:v>
                </c:pt>
                <c:pt idx="1199">
                  <c:v>40513</c:v>
                </c:pt>
                <c:pt idx="1200">
                  <c:v>40512</c:v>
                </c:pt>
                <c:pt idx="1201">
                  <c:v>40511</c:v>
                </c:pt>
                <c:pt idx="1202">
                  <c:v>40508</c:v>
                </c:pt>
                <c:pt idx="1203">
                  <c:v>40507</c:v>
                </c:pt>
                <c:pt idx="1204">
                  <c:v>40506</c:v>
                </c:pt>
                <c:pt idx="1205">
                  <c:v>40505</c:v>
                </c:pt>
                <c:pt idx="1206">
                  <c:v>40504</c:v>
                </c:pt>
                <c:pt idx="1207">
                  <c:v>40501</c:v>
                </c:pt>
                <c:pt idx="1208">
                  <c:v>40500</c:v>
                </c:pt>
                <c:pt idx="1209">
                  <c:v>40499</c:v>
                </c:pt>
                <c:pt idx="1210">
                  <c:v>40498</c:v>
                </c:pt>
                <c:pt idx="1211">
                  <c:v>40497</c:v>
                </c:pt>
                <c:pt idx="1212">
                  <c:v>40495</c:v>
                </c:pt>
                <c:pt idx="1213">
                  <c:v>40494</c:v>
                </c:pt>
                <c:pt idx="1214">
                  <c:v>40493</c:v>
                </c:pt>
                <c:pt idx="1215">
                  <c:v>40492</c:v>
                </c:pt>
                <c:pt idx="1216">
                  <c:v>40491</c:v>
                </c:pt>
                <c:pt idx="1217">
                  <c:v>40490</c:v>
                </c:pt>
                <c:pt idx="1218">
                  <c:v>40485</c:v>
                </c:pt>
                <c:pt idx="1219">
                  <c:v>40484</c:v>
                </c:pt>
                <c:pt idx="1220">
                  <c:v>40483</c:v>
                </c:pt>
                <c:pt idx="1221">
                  <c:v>40480</c:v>
                </c:pt>
                <c:pt idx="1222">
                  <c:v>40479</c:v>
                </c:pt>
                <c:pt idx="1223">
                  <c:v>40478</c:v>
                </c:pt>
                <c:pt idx="1224">
                  <c:v>40477</c:v>
                </c:pt>
                <c:pt idx="1225">
                  <c:v>40476</c:v>
                </c:pt>
                <c:pt idx="1226">
                  <c:v>40473</c:v>
                </c:pt>
                <c:pt idx="1227">
                  <c:v>40472</c:v>
                </c:pt>
                <c:pt idx="1228">
                  <c:v>40471</c:v>
                </c:pt>
                <c:pt idx="1229">
                  <c:v>40470</c:v>
                </c:pt>
                <c:pt idx="1230">
                  <c:v>40469</c:v>
                </c:pt>
                <c:pt idx="1231">
                  <c:v>40466</c:v>
                </c:pt>
                <c:pt idx="1232">
                  <c:v>40465</c:v>
                </c:pt>
                <c:pt idx="1233">
                  <c:v>40464</c:v>
                </c:pt>
                <c:pt idx="1234">
                  <c:v>40463</c:v>
                </c:pt>
                <c:pt idx="1235">
                  <c:v>40462</c:v>
                </c:pt>
                <c:pt idx="1236">
                  <c:v>40459</c:v>
                </c:pt>
                <c:pt idx="1237">
                  <c:v>40458</c:v>
                </c:pt>
                <c:pt idx="1238">
                  <c:v>40457</c:v>
                </c:pt>
                <c:pt idx="1239">
                  <c:v>40456</c:v>
                </c:pt>
                <c:pt idx="1240">
                  <c:v>40455</c:v>
                </c:pt>
                <c:pt idx="1241">
                  <c:v>40452</c:v>
                </c:pt>
                <c:pt idx="1242">
                  <c:v>40451</c:v>
                </c:pt>
                <c:pt idx="1243">
                  <c:v>40450</c:v>
                </c:pt>
                <c:pt idx="1244">
                  <c:v>40449</c:v>
                </c:pt>
                <c:pt idx="1245">
                  <c:v>40448</c:v>
                </c:pt>
                <c:pt idx="1246">
                  <c:v>40445</c:v>
                </c:pt>
                <c:pt idx="1247">
                  <c:v>40444</c:v>
                </c:pt>
                <c:pt idx="1248">
                  <c:v>40443</c:v>
                </c:pt>
                <c:pt idx="1249">
                  <c:v>40442</c:v>
                </c:pt>
                <c:pt idx="1250">
                  <c:v>40441</c:v>
                </c:pt>
                <c:pt idx="1251">
                  <c:v>40438</c:v>
                </c:pt>
                <c:pt idx="1252">
                  <c:v>40437</c:v>
                </c:pt>
                <c:pt idx="1253">
                  <c:v>40436</c:v>
                </c:pt>
                <c:pt idx="1254">
                  <c:v>40435</c:v>
                </c:pt>
                <c:pt idx="1255">
                  <c:v>40434</c:v>
                </c:pt>
                <c:pt idx="1256">
                  <c:v>40431</c:v>
                </c:pt>
                <c:pt idx="1257">
                  <c:v>40430</c:v>
                </c:pt>
                <c:pt idx="1258">
                  <c:v>40429</c:v>
                </c:pt>
                <c:pt idx="1259">
                  <c:v>40428</c:v>
                </c:pt>
                <c:pt idx="1260">
                  <c:v>40427</c:v>
                </c:pt>
                <c:pt idx="1261">
                  <c:v>40424</c:v>
                </c:pt>
                <c:pt idx="1262">
                  <c:v>40423</c:v>
                </c:pt>
                <c:pt idx="1263">
                  <c:v>40422</c:v>
                </c:pt>
                <c:pt idx="1264">
                  <c:v>40421</c:v>
                </c:pt>
                <c:pt idx="1265">
                  <c:v>40420</c:v>
                </c:pt>
                <c:pt idx="1266">
                  <c:v>40417</c:v>
                </c:pt>
                <c:pt idx="1267">
                  <c:v>40416</c:v>
                </c:pt>
                <c:pt idx="1268">
                  <c:v>40415</c:v>
                </c:pt>
                <c:pt idx="1269">
                  <c:v>40414</c:v>
                </c:pt>
                <c:pt idx="1270">
                  <c:v>40413</c:v>
                </c:pt>
                <c:pt idx="1271">
                  <c:v>40410</c:v>
                </c:pt>
                <c:pt idx="1272">
                  <c:v>40409</c:v>
                </c:pt>
                <c:pt idx="1273">
                  <c:v>40408</c:v>
                </c:pt>
                <c:pt idx="1274">
                  <c:v>40407</c:v>
                </c:pt>
                <c:pt idx="1275">
                  <c:v>40406</c:v>
                </c:pt>
                <c:pt idx="1276">
                  <c:v>40403</c:v>
                </c:pt>
                <c:pt idx="1277">
                  <c:v>40402</c:v>
                </c:pt>
                <c:pt idx="1278">
                  <c:v>40401</c:v>
                </c:pt>
                <c:pt idx="1279">
                  <c:v>40400</c:v>
                </c:pt>
                <c:pt idx="1280">
                  <c:v>40399</c:v>
                </c:pt>
                <c:pt idx="1281">
                  <c:v>40396</c:v>
                </c:pt>
                <c:pt idx="1282">
                  <c:v>40395</c:v>
                </c:pt>
                <c:pt idx="1283">
                  <c:v>40394</c:v>
                </c:pt>
                <c:pt idx="1284">
                  <c:v>40393</c:v>
                </c:pt>
                <c:pt idx="1285">
                  <c:v>40392</c:v>
                </c:pt>
                <c:pt idx="1286">
                  <c:v>40389</c:v>
                </c:pt>
                <c:pt idx="1287">
                  <c:v>40388</c:v>
                </c:pt>
                <c:pt idx="1288">
                  <c:v>40387</c:v>
                </c:pt>
                <c:pt idx="1289">
                  <c:v>40386</c:v>
                </c:pt>
                <c:pt idx="1290">
                  <c:v>40385</c:v>
                </c:pt>
                <c:pt idx="1291">
                  <c:v>40382</c:v>
                </c:pt>
                <c:pt idx="1292">
                  <c:v>40381</c:v>
                </c:pt>
                <c:pt idx="1293">
                  <c:v>40380</c:v>
                </c:pt>
                <c:pt idx="1294">
                  <c:v>40379</c:v>
                </c:pt>
                <c:pt idx="1295">
                  <c:v>40378</c:v>
                </c:pt>
                <c:pt idx="1296">
                  <c:v>40375</c:v>
                </c:pt>
                <c:pt idx="1297">
                  <c:v>40374</c:v>
                </c:pt>
                <c:pt idx="1298">
                  <c:v>40373</c:v>
                </c:pt>
                <c:pt idx="1299">
                  <c:v>40372</c:v>
                </c:pt>
                <c:pt idx="1300">
                  <c:v>40371</c:v>
                </c:pt>
                <c:pt idx="1301">
                  <c:v>40368</c:v>
                </c:pt>
                <c:pt idx="1302">
                  <c:v>40367</c:v>
                </c:pt>
                <c:pt idx="1303">
                  <c:v>40366</c:v>
                </c:pt>
                <c:pt idx="1304">
                  <c:v>40365</c:v>
                </c:pt>
                <c:pt idx="1305">
                  <c:v>40364</c:v>
                </c:pt>
                <c:pt idx="1306">
                  <c:v>40361</c:v>
                </c:pt>
                <c:pt idx="1307">
                  <c:v>40360</c:v>
                </c:pt>
              </c:numCache>
            </c:numRef>
          </c:cat>
          <c:val>
            <c:numRef>
              <c:f>Лист4!$D$54:$D$1361</c:f>
              <c:numCache>
                <c:formatCode>_-* #,##0_р_._-;\-* #,##0_р_._-;_-* "-"??_р_._-;_-@_-</c:formatCode>
                <c:ptCount val="130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480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2560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2960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2720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816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3006.4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480</c:v>
                </c:pt>
                <c:pt idx="177">
                  <c:v>0</c:v>
                </c:pt>
                <c:pt idx="178">
                  <c:v>496</c:v>
                </c:pt>
                <c:pt idx="179">
                  <c:v>0</c:v>
                </c:pt>
                <c:pt idx="180">
                  <c:v>0</c:v>
                </c:pt>
                <c:pt idx="181">
                  <c:v>320</c:v>
                </c:pt>
                <c:pt idx="182">
                  <c:v>660</c:v>
                </c:pt>
                <c:pt idx="183">
                  <c:v>0</c:v>
                </c:pt>
                <c:pt idx="184">
                  <c:v>0</c:v>
                </c:pt>
                <c:pt idx="185">
                  <c:v>576</c:v>
                </c:pt>
                <c:pt idx="186">
                  <c:v>1424</c:v>
                </c:pt>
                <c:pt idx="187">
                  <c:v>440</c:v>
                </c:pt>
                <c:pt idx="188">
                  <c:v>580</c:v>
                </c:pt>
                <c:pt idx="189">
                  <c:v>344</c:v>
                </c:pt>
                <c:pt idx="190">
                  <c:v>0</c:v>
                </c:pt>
                <c:pt idx="191">
                  <c:v>1804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496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180</c:v>
                </c:pt>
                <c:pt idx="204">
                  <c:v>0</c:v>
                </c:pt>
                <c:pt idx="205">
                  <c:v>140</c:v>
                </c:pt>
                <c:pt idx="206">
                  <c:v>800</c:v>
                </c:pt>
                <c:pt idx="207">
                  <c:v>2616</c:v>
                </c:pt>
                <c:pt idx="208">
                  <c:v>400</c:v>
                </c:pt>
                <c:pt idx="209">
                  <c:v>474.4</c:v>
                </c:pt>
                <c:pt idx="210">
                  <c:v>0</c:v>
                </c:pt>
                <c:pt idx="211">
                  <c:v>0</c:v>
                </c:pt>
                <c:pt idx="212">
                  <c:v>160</c:v>
                </c:pt>
                <c:pt idx="213">
                  <c:v>160</c:v>
                </c:pt>
                <c:pt idx="214">
                  <c:v>960</c:v>
                </c:pt>
                <c:pt idx="215">
                  <c:v>80</c:v>
                </c:pt>
                <c:pt idx="216">
                  <c:v>972</c:v>
                </c:pt>
                <c:pt idx="217">
                  <c:v>0</c:v>
                </c:pt>
                <c:pt idx="218">
                  <c:v>592</c:v>
                </c:pt>
                <c:pt idx="219">
                  <c:v>280</c:v>
                </c:pt>
                <c:pt idx="220">
                  <c:v>120</c:v>
                </c:pt>
                <c:pt idx="221">
                  <c:v>444</c:v>
                </c:pt>
                <c:pt idx="222">
                  <c:v>560</c:v>
                </c:pt>
                <c:pt idx="223">
                  <c:v>666.4</c:v>
                </c:pt>
                <c:pt idx="224">
                  <c:v>400</c:v>
                </c:pt>
                <c:pt idx="225">
                  <c:v>920</c:v>
                </c:pt>
                <c:pt idx="226">
                  <c:v>400</c:v>
                </c:pt>
                <c:pt idx="227">
                  <c:v>496</c:v>
                </c:pt>
                <c:pt idx="228">
                  <c:v>120</c:v>
                </c:pt>
                <c:pt idx="229">
                  <c:v>160</c:v>
                </c:pt>
                <c:pt idx="230">
                  <c:v>0</c:v>
                </c:pt>
                <c:pt idx="231">
                  <c:v>0</c:v>
                </c:pt>
                <c:pt idx="232">
                  <c:v>560</c:v>
                </c:pt>
                <c:pt idx="233">
                  <c:v>0</c:v>
                </c:pt>
                <c:pt idx="234">
                  <c:v>0</c:v>
                </c:pt>
                <c:pt idx="235">
                  <c:v>394.4</c:v>
                </c:pt>
                <c:pt idx="236">
                  <c:v>0</c:v>
                </c:pt>
                <c:pt idx="237">
                  <c:v>0</c:v>
                </c:pt>
                <c:pt idx="238">
                  <c:v>496</c:v>
                </c:pt>
                <c:pt idx="239">
                  <c:v>0</c:v>
                </c:pt>
                <c:pt idx="240">
                  <c:v>400</c:v>
                </c:pt>
                <c:pt idx="241">
                  <c:v>320</c:v>
                </c:pt>
                <c:pt idx="242">
                  <c:v>400</c:v>
                </c:pt>
                <c:pt idx="243">
                  <c:v>0</c:v>
                </c:pt>
                <c:pt idx="244">
                  <c:v>0</c:v>
                </c:pt>
                <c:pt idx="245">
                  <c:v>880</c:v>
                </c:pt>
                <c:pt idx="246">
                  <c:v>400</c:v>
                </c:pt>
                <c:pt idx="247">
                  <c:v>120</c:v>
                </c:pt>
                <c:pt idx="248">
                  <c:v>120</c:v>
                </c:pt>
                <c:pt idx="249">
                  <c:v>616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122.8</c:v>
                </c:pt>
                <c:pt idx="254">
                  <c:v>0</c:v>
                </c:pt>
                <c:pt idx="255">
                  <c:v>0</c:v>
                </c:pt>
                <c:pt idx="256">
                  <c:v>346.4</c:v>
                </c:pt>
                <c:pt idx="257">
                  <c:v>0</c:v>
                </c:pt>
                <c:pt idx="258">
                  <c:v>0</c:v>
                </c:pt>
                <c:pt idx="259">
                  <c:v>772</c:v>
                </c:pt>
                <c:pt idx="260">
                  <c:v>400</c:v>
                </c:pt>
                <c:pt idx="261">
                  <c:v>320</c:v>
                </c:pt>
                <c:pt idx="262">
                  <c:v>400</c:v>
                </c:pt>
                <c:pt idx="263">
                  <c:v>0</c:v>
                </c:pt>
                <c:pt idx="264">
                  <c:v>0</c:v>
                </c:pt>
                <c:pt idx="265">
                  <c:v>1396</c:v>
                </c:pt>
                <c:pt idx="266">
                  <c:v>400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200</c:v>
                </c:pt>
                <c:pt idx="271">
                  <c:v>744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744</c:v>
                </c:pt>
                <c:pt idx="278">
                  <c:v>0</c:v>
                </c:pt>
                <c:pt idx="279">
                  <c:v>0</c:v>
                </c:pt>
                <c:pt idx="280">
                  <c:v>400</c:v>
                </c:pt>
                <c:pt idx="281">
                  <c:v>400</c:v>
                </c:pt>
                <c:pt idx="282">
                  <c:v>0</c:v>
                </c:pt>
                <c:pt idx="283">
                  <c:v>320</c:v>
                </c:pt>
                <c:pt idx="284">
                  <c:v>0</c:v>
                </c:pt>
                <c:pt idx="285">
                  <c:v>480</c:v>
                </c:pt>
                <c:pt idx="286">
                  <c:v>400</c:v>
                </c:pt>
                <c:pt idx="287">
                  <c:v>400</c:v>
                </c:pt>
                <c:pt idx="288">
                  <c:v>0</c:v>
                </c:pt>
                <c:pt idx="289">
                  <c:v>780</c:v>
                </c:pt>
                <c:pt idx="290">
                  <c:v>944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2656</c:v>
                </c:pt>
                <c:pt idx="301">
                  <c:v>0</c:v>
                </c:pt>
                <c:pt idx="302">
                  <c:v>0</c:v>
                </c:pt>
                <c:pt idx="303">
                  <c:v>120</c:v>
                </c:pt>
                <c:pt idx="304">
                  <c:v>0</c:v>
                </c:pt>
                <c:pt idx="305">
                  <c:v>480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1056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192</c:v>
                </c:pt>
                <c:pt idx="318">
                  <c:v>176</c:v>
                </c:pt>
                <c:pt idx="319">
                  <c:v>88</c:v>
                </c:pt>
                <c:pt idx="320">
                  <c:v>0</c:v>
                </c:pt>
                <c:pt idx="321">
                  <c:v>0</c:v>
                </c:pt>
                <c:pt idx="322">
                  <c:v>520</c:v>
                </c:pt>
                <c:pt idx="323">
                  <c:v>0</c:v>
                </c:pt>
                <c:pt idx="324">
                  <c:v>0</c:v>
                </c:pt>
                <c:pt idx="325">
                  <c:v>672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264</c:v>
                </c:pt>
                <c:pt idx="333">
                  <c:v>0</c:v>
                </c:pt>
                <c:pt idx="334">
                  <c:v>1200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192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480</c:v>
                </c:pt>
                <c:pt idx="344">
                  <c:v>0</c:v>
                </c:pt>
                <c:pt idx="345">
                  <c:v>0</c:v>
                </c:pt>
                <c:pt idx="346">
                  <c:v>520</c:v>
                </c:pt>
                <c:pt idx="347">
                  <c:v>264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1600</c:v>
                </c:pt>
                <c:pt idx="360">
                  <c:v>480</c:v>
                </c:pt>
                <c:pt idx="361">
                  <c:v>192</c:v>
                </c:pt>
                <c:pt idx="362">
                  <c:v>0</c:v>
                </c:pt>
                <c:pt idx="363">
                  <c:v>0</c:v>
                </c:pt>
                <c:pt idx="364">
                  <c:v>320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160</c:v>
                </c:pt>
                <c:pt idx="372">
                  <c:v>0</c:v>
                </c:pt>
                <c:pt idx="373">
                  <c:v>240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480</c:v>
                </c:pt>
                <c:pt idx="381">
                  <c:v>192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560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800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480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160</c:v>
                </c:pt>
                <c:pt idx="415">
                  <c:v>192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480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880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204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112</c:v>
                </c:pt>
                <c:pt idx="444">
                  <c:v>0</c:v>
                </c:pt>
                <c:pt idx="445">
                  <c:v>232</c:v>
                </c:pt>
                <c:pt idx="446">
                  <c:v>400</c:v>
                </c:pt>
                <c:pt idx="447">
                  <c:v>3120</c:v>
                </c:pt>
                <c:pt idx="448">
                  <c:v>0</c:v>
                </c:pt>
                <c:pt idx="449">
                  <c:v>0</c:v>
                </c:pt>
                <c:pt idx="450">
                  <c:v>160</c:v>
                </c:pt>
                <c:pt idx="451">
                  <c:v>0</c:v>
                </c:pt>
                <c:pt idx="452">
                  <c:v>1600</c:v>
                </c:pt>
                <c:pt idx="453">
                  <c:v>968</c:v>
                </c:pt>
                <c:pt idx="454">
                  <c:v>0</c:v>
                </c:pt>
                <c:pt idx="455">
                  <c:v>0</c:v>
                </c:pt>
                <c:pt idx="456">
                  <c:v>160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80</c:v>
                </c:pt>
                <c:pt idx="462">
                  <c:v>124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248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80</c:v>
                </c:pt>
                <c:pt idx="472">
                  <c:v>1088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118.4</c:v>
                </c:pt>
                <c:pt idx="477">
                  <c:v>0</c:v>
                </c:pt>
                <c:pt idx="478">
                  <c:v>0</c:v>
                </c:pt>
                <c:pt idx="479">
                  <c:v>240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200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840</c:v>
                </c:pt>
                <c:pt idx="493">
                  <c:v>0</c:v>
                </c:pt>
                <c:pt idx="494">
                  <c:v>0</c:v>
                </c:pt>
                <c:pt idx="495">
                  <c:v>600</c:v>
                </c:pt>
                <c:pt idx="496">
                  <c:v>0</c:v>
                </c:pt>
                <c:pt idx="497">
                  <c:v>0</c:v>
                </c:pt>
                <c:pt idx="498">
                  <c:v>320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360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160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840</c:v>
                </c:pt>
                <c:pt idx="513">
                  <c:v>0</c:v>
                </c:pt>
                <c:pt idx="514">
                  <c:v>400</c:v>
                </c:pt>
                <c:pt idx="515">
                  <c:v>0</c:v>
                </c:pt>
                <c:pt idx="516">
                  <c:v>544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400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480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144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480</c:v>
                </c:pt>
                <c:pt idx="553">
                  <c:v>1600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48</c:v>
                </c:pt>
                <c:pt idx="559">
                  <c:v>0</c:v>
                </c:pt>
                <c:pt idx="560">
                  <c:v>0</c:v>
                </c:pt>
                <c:pt idx="561">
                  <c:v>400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124</c:v>
                </c:pt>
                <c:pt idx="572">
                  <c:v>480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400</c:v>
                </c:pt>
                <c:pt idx="580">
                  <c:v>344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224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480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544</c:v>
                </c:pt>
                <c:pt idx="599">
                  <c:v>0</c:v>
                </c:pt>
                <c:pt idx="600">
                  <c:v>120</c:v>
                </c:pt>
                <c:pt idx="601">
                  <c:v>120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480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640</c:v>
                </c:pt>
                <c:pt idx="621">
                  <c:v>0</c:v>
                </c:pt>
                <c:pt idx="622">
                  <c:v>0</c:v>
                </c:pt>
                <c:pt idx="623">
                  <c:v>160</c:v>
                </c:pt>
                <c:pt idx="624">
                  <c:v>0</c:v>
                </c:pt>
                <c:pt idx="625">
                  <c:v>0</c:v>
                </c:pt>
                <c:pt idx="626">
                  <c:v>1040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160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952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520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640</c:v>
                </c:pt>
                <c:pt idx="661">
                  <c:v>0</c:v>
                </c:pt>
                <c:pt idx="662">
                  <c:v>0</c:v>
                </c:pt>
                <c:pt idx="663">
                  <c:v>400</c:v>
                </c:pt>
                <c:pt idx="664">
                  <c:v>0</c:v>
                </c:pt>
                <c:pt idx="665">
                  <c:v>1240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640</c:v>
                </c:pt>
                <c:pt idx="678">
                  <c:v>0</c:v>
                </c:pt>
                <c:pt idx="679">
                  <c:v>1240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400</c:v>
                </c:pt>
                <c:pt idx="696">
                  <c:v>0</c:v>
                </c:pt>
                <c:pt idx="697">
                  <c:v>0</c:v>
                </c:pt>
                <c:pt idx="698">
                  <c:v>240</c:v>
                </c:pt>
                <c:pt idx="699">
                  <c:v>1240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24</c:v>
                </c:pt>
                <c:pt idx="705">
                  <c:v>0</c:v>
                </c:pt>
                <c:pt idx="706">
                  <c:v>0</c:v>
                </c:pt>
                <c:pt idx="707">
                  <c:v>1375.2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400</c:v>
                </c:pt>
                <c:pt idx="717">
                  <c:v>0</c:v>
                </c:pt>
                <c:pt idx="718">
                  <c:v>1320</c:v>
                </c:pt>
                <c:pt idx="719">
                  <c:v>240</c:v>
                </c:pt>
                <c:pt idx="720">
                  <c:v>0</c:v>
                </c:pt>
                <c:pt idx="721">
                  <c:v>0</c:v>
                </c:pt>
                <c:pt idx="722">
                  <c:v>122</c:v>
                </c:pt>
                <c:pt idx="723">
                  <c:v>0</c:v>
                </c:pt>
                <c:pt idx="724">
                  <c:v>80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240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2360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360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160</c:v>
                </c:pt>
                <c:pt idx="747">
                  <c:v>600</c:v>
                </c:pt>
                <c:pt idx="748">
                  <c:v>400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324</c:v>
                </c:pt>
                <c:pt idx="757">
                  <c:v>640</c:v>
                </c:pt>
                <c:pt idx="758">
                  <c:v>1040</c:v>
                </c:pt>
                <c:pt idx="759">
                  <c:v>0</c:v>
                </c:pt>
                <c:pt idx="760">
                  <c:v>200</c:v>
                </c:pt>
                <c:pt idx="761">
                  <c:v>0</c:v>
                </c:pt>
                <c:pt idx="762">
                  <c:v>0</c:v>
                </c:pt>
                <c:pt idx="763">
                  <c:v>250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240</c:v>
                </c:pt>
                <c:pt idx="771">
                  <c:v>125.6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408</c:v>
                </c:pt>
                <c:pt idx="777">
                  <c:v>0</c:v>
                </c:pt>
                <c:pt idx="778">
                  <c:v>1840</c:v>
                </c:pt>
                <c:pt idx="779">
                  <c:v>0</c:v>
                </c:pt>
                <c:pt idx="780">
                  <c:v>1040</c:v>
                </c:pt>
                <c:pt idx="781">
                  <c:v>125.6</c:v>
                </c:pt>
                <c:pt idx="782">
                  <c:v>200</c:v>
                </c:pt>
                <c:pt idx="783">
                  <c:v>0</c:v>
                </c:pt>
                <c:pt idx="784">
                  <c:v>596</c:v>
                </c:pt>
                <c:pt idx="785">
                  <c:v>320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128</c:v>
                </c:pt>
                <c:pt idx="790">
                  <c:v>144</c:v>
                </c:pt>
                <c:pt idx="791">
                  <c:v>2058</c:v>
                </c:pt>
                <c:pt idx="792">
                  <c:v>0</c:v>
                </c:pt>
                <c:pt idx="793">
                  <c:v>84</c:v>
                </c:pt>
                <c:pt idx="794">
                  <c:v>0</c:v>
                </c:pt>
                <c:pt idx="795">
                  <c:v>160</c:v>
                </c:pt>
                <c:pt idx="796">
                  <c:v>240</c:v>
                </c:pt>
                <c:pt idx="797">
                  <c:v>0</c:v>
                </c:pt>
                <c:pt idx="798">
                  <c:v>0</c:v>
                </c:pt>
                <c:pt idx="799">
                  <c:v>114.4</c:v>
                </c:pt>
                <c:pt idx="800">
                  <c:v>0</c:v>
                </c:pt>
                <c:pt idx="801">
                  <c:v>129</c:v>
                </c:pt>
                <c:pt idx="802">
                  <c:v>1320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240</c:v>
                </c:pt>
                <c:pt idx="816">
                  <c:v>0</c:v>
                </c:pt>
                <c:pt idx="817">
                  <c:v>160</c:v>
                </c:pt>
                <c:pt idx="818">
                  <c:v>0</c:v>
                </c:pt>
                <c:pt idx="819">
                  <c:v>200</c:v>
                </c:pt>
                <c:pt idx="820">
                  <c:v>0</c:v>
                </c:pt>
                <c:pt idx="821">
                  <c:v>1040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280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121.2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1160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240</c:v>
                </c:pt>
                <c:pt idx="854">
                  <c:v>0</c:v>
                </c:pt>
                <c:pt idx="855">
                  <c:v>0</c:v>
                </c:pt>
                <c:pt idx="856">
                  <c:v>560.08000000000004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1040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28</c:v>
                </c:pt>
                <c:pt idx="871">
                  <c:v>0</c:v>
                </c:pt>
                <c:pt idx="872">
                  <c:v>120</c:v>
                </c:pt>
                <c:pt idx="873">
                  <c:v>80</c:v>
                </c:pt>
                <c:pt idx="874">
                  <c:v>0</c:v>
                </c:pt>
                <c:pt idx="875">
                  <c:v>0</c:v>
                </c:pt>
                <c:pt idx="876">
                  <c:v>560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1040</c:v>
                </c:pt>
                <c:pt idx="886">
                  <c:v>800</c:v>
                </c:pt>
                <c:pt idx="887">
                  <c:v>24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256</c:v>
                </c:pt>
                <c:pt idx="894">
                  <c:v>0</c:v>
                </c:pt>
                <c:pt idx="895">
                  <c:v>560</c:v>
                </c:pt>
                <c:pt idx="896">
                  <c:v>0</c:v>
                </c:pt>
                <c:pt idx="897">
                  <c:v>24</c:v>
                </c:pt>
                <c:pt idx="898">
                  <c:v>0</c:v>
                </c:pt>
                <c:pt idx="899">
                  <c:v>240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264</c:v>
                </c:pt>
                <c:pt idx="904">
                  <c:v>800</c:v>
                </c:pt>
                <c:pt idx="905">
                  <c:v>0</c:v>
                </c:pt>
                <c:pt idx="906">
                  <c:v>0</c:v>
                </c:pt>
                <c:pt idx="907">
                  <c:v>824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48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40</c:v>
                </c:pt>
                <c:pt idx="923">
                  <c:v>0</c:v>
                </c:pt>
                <c:pt idx="924">
                  <c:v>800</c:v>
                </c:pt>
                <c:pt idx="925">
                  <c:v>0</c:v>
                </c:pt>
                <c:pt idx="926">
                  <c:v>800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240</c:v>
                </c:pt>
                <c:pt idx="931">
                  <c:v>0</c:v>
                </c:pt>
                <c:pt idx="932">
                  <c:v>320</c:v>
                </c:pt>
                <c:pt idx="933">
                  <c:v>200</c:v>
                </c:pt>
                <c:pt idx="934">
                  <c:v>80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800</c:v>
                </c:pt>
                <c:pt idx="940">
                  <c:v>0</c:v>
                </c:pt>
                <c:pt idx="941">
                  <c:v>240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232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176</c:v>
                </c:pt>
                <c:pt idx="951">
                  <c:v>0</c:v>
                </c:pt>
                <c:pt idx="952">
                  <c:v>0</c:v>
                </c:pt>
                <c:pt idx="953">
                  <c:v>200</c:v>
                </c:pt>
                <c:pt idx="954">
                  <c:v>0</c:v>
                </c:pt>
                <c:pt idx="955">
                  <c:v>184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800</c:v>
                </c:pt>
                <c:pt idx="961">
                  <c:v>480</c:v>
                </c:pt>
                <c:pt idx="962">
                  <c:v>0</c:v>
                </c:pt>
                <c:pt idx="963">
                  <c:v>0</c:v>
                </c:pt>
                <c:pt idx="964">
                  <c:v>152</c:v>
                </c:pt>
                <c:pt idx="965">
                  <c:v>0</c:v>
                </c:pt>
                <c:pt idx="966">
                  <c:v>108</c:v>
                </c:pt>
                <c:pt idx="967">
                  <c:v>0</c:v>
                </c:pt>
                <c:pt idx="968">
                  <c:v>0</c:v>
                </c:pt>
                <c:pt idx="969">
                  <c:v>640</c:v>
                </c:pt>
                <c:pt idx="970">
                  <c:v>1136</c:v>
                </c:pt>
                <c:pt idx="971">
                  <c:v>0</c:v>
                </c:pt>
                <c:pt idx="972">
                  <c:v>248</c:v>
                </c:pt>
                <c:pt idx="973">
                  <c:v>176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880</c:v>
                </c:pt>
                <c:pt idx="981">
                  <c:v>800</c:v>
                </c:pt>
                <c:pt idx="982">
                  <c:v>0</c:v>
                </c:pt>
                <c:pt idx="983">
                  <c:v>280</c:v>
                </c:pt>
                <c:pt idx="984">
                  <c:v>0</c:v>
                </c:pt>
                <c:pt idx="985">
                  <c:v>0</c:v>
                </c:pt>
                <c:pt idx="986">
                  <c:v>160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220</c:v>
                </c:pt>
                <c:pt idx="992">
                  <c:v>0</c:v>
                </c:pt>
                <c:pt idx="993">
                  <c:v>48</c:v>
                </c:pt>
                <c:pt idx="994">
                  <c:v>0</c:v>
                </c:pt>
                <c:pt idx="995">
                  <c:v>0</c:v>
                </c:pt>
                <c:pt idx="996">
                  <c:v>160</c:v>
                </c:pt>
                <c:pt idx="997">
                  <c:v>0</c:v>
                </c:pt>
                <c:pt idx="998">
                  <c:v>60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240</c:v>
                </c:pt>
                <c:pt idx="1004">
                  <c:v>280</c:v>
                </c:pt>
                <c:pt idx="1005">
                  <c:v>0</c:v>
                </c:pt>
                <c:pt idx="1006">
                  <c:v>160</c:v>
                </c:pt>
                <c:pt idx="1007">
                  <c:v>0</c:v>
                </c:pt>
                <c:pt idx="1008">
                  <c:v>0</c:v>
                </c:pt>
                <c:pt idx="1009">
                  <c:v>108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220</c:v>
                </c:pt>
                <c:pt idx="1024">
                  <c:v>0</c:v>
                </c:pt>
                <c:pt idx="1025">
                  <c:v>120</c:v>
                </c:pt>
                <c:pt idx="1026">
                  <c:v>792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440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80</c:v>
                </c:pt>
                <c:pt idx="1039">
                  <c:v>608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240</c:v>
                </c:pt>
                <c:pt idx="1048">
                  <c:v>48</c:v>
                </c:pt>
                <c:pt idx="1049">
                  <c:v>0</c:v>
                </c:pt>
                <c:pt idx="1050">
                  <c:v>0</c:v>
                </c:pt>
                <c:pt idx="1051">
                  <c:v>112</c:v>
                </c:pt>
                <c:pt idx="1052">
                  <c:v>440</c:v>
                </c:pt>
                <c:pt idx="1053">
                  <c:v>400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72</c:v>
                </c:pt>
                <c:pt idx="1068">
                  <c:v>0</c:v>
                </c:pt>
                <c:pt idx="1069">
                  <c:v>0</c:v>
                </c:pt>
                <c:pt idx="1070">
                  <c:v>512</c:v>
                </c:pt>
                <c:pt idx="1071">
                  <c:v>0</c:v>
                </c:pt>
                <c:pt idx="1072">
                  <c:v>640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40</c:v>
                </c:pt>
                <c:pt idx="1077">
                  <c:v>112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64</c:v>
                </c:pt>
                <c:pt idx="1088">
                  <c:v>144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268</c:v>
                </c:pt>
                <c:pt idx="1093">
                  <c:v>0</c:v>
                </c:pt>
                <c:pt idx="1094">
                  <c:v>440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480</c:v>
                </c:pt>
                <c:pt idx="1102">
                  <c:v>520</c:v>
                </c:pt>
                <c:pt idx="1103">
                  <c:v>40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52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240</c:v>
                </c:pt>
                <c:pt idx="1113">
                  <c:v>368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440</c:v>
                </c:pt>
                <c:pt idx="1119">
                  <c:v>52</c:v>
                </c:pt>
                <c:pt idx="1120">
                  <c:v>800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52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1328</c:v>
                </c:pt>
                <c:pt idx="1142">
                  <c:v>299.2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232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240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40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880</c:v>
                </c:pt>
                <c:pt idx="1183">
                  <c:v>40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160</c:v>
                </c:pt>
                <c:pt idx="1188">
                  <c:v>40</c:v>
                </c:pt>
                <c:pt idx="1189">
                  <c:v>104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22.4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480</c:v>
                </c:pt>
                <c:pt idx="1203">
                  <c:v>40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160</c:v>
                </c:pt>
                <c:pt idx="1208">
                  <c:v>108</c:v>
                </c:pt>
                <c:pt idx="1209">
                  <c:v>72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200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212</c:v>
                </c:pt>
                <c:pt idx="1218">
                  <c:v>0</c:v>
                </c:pt>
                <c:pt idx="1219">
                  <c:v>0</c:v>
                </c:pt>
                <c:pt idx="1220">
                  <c:v>24</c:v>
                </c:pt>
                <c:pt idx="1221">
                  <c:v>0</c:v>
                </c:pt>
                <c:pt idx="1222">
                  <c:v>212</c:v>
                </c:pt>
                <c:pt idx="1223">
                  <c:v>560</c:v>
                </c:pt>
                <c:pt idx="1224">
                  <c:v>0</c:v>
                </c:pt>
                <c:pt idx="1225">
                  <c:v>0</c:v>
                </c:pt>
                <c:pt idx="1226">
                  <c:v>40</c:v>
                </c:pt>
                <c:pt idx="1227">
                  <c:v>40</c:v>
                </c:pt>
                <c:pt idx="1228">
                  <c:v>72</c:v>
                </c:pt>
                <c:pt idx="1229">
                  <c:v>0</c:v>
                </c:pt>
                <c:pt idx="1230">
                  <c:v>92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46.4</c:v>
                </c:pt>
                <c:pt idx="1237">
                  <c:v>24</c:v>
                </c:pt>
                <c:pt idx="1238">
                  <c:v>0</c:v>
                </c:pt>
                <c:pt idx="1239">
                  <c:v>0</c:v>
                </c:pt>
                <c:pt idx="1240">
                  <c:v>36</c:v>
                </c:pt>
                <c:pt idx="1241">
                  <c:v>0</c:v>
                </c:pt>
                <c:pt idx="1242">
                  <c:v>200</c:v>
                </c:pt>
                <c:pt idx="1243">
                  <c:v>0</c:v>
                </c:pt>
                <c:pt idx="1244">
                  <c:v>0</c:v>
                </c:pt>
                <c:pt idx="1245">
                  <c:v>128.80000000000001</c:v>
                </c:pt>
                <c:pt idx="1246">
                  <c:v>40</c:v>
                </c:pt>
                <c:pt idx="1247">
                  <c:v>112</c:v>
                </c:pt>
                <c:pt idx="1248">
                  <c:v>72</c:v>
                </c:pt>
                <c:pt idx="1249">
                  <c:v>0</c:v>
                </c:pt>
                <c:pt idx="1250">
                  <c:v>240</c:v>
                </c:pt>
                <c:pt idx="1251">
                  <c:v>0</c:v>
                </c:pt>
                <c:pt idx="1252">
                  <c:v>48.8</c:v>
                </c:pt>
                <c:pt idx="1253">
                  <c:v>0</c:v>
                </c:pt>
                <c:pt idx="1254">
                  <c:v>0</c:v>
                </c:pt>
                <c:pt idx="1255">
                  <c:v>72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48.8</c:v>
                </c:pt>
                <c:pt idx="1261">
                  <c:v>152</c:v>
                </c:pt>
                <c:pt idx="1262">
                  <c:v>40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40</c:v>
                </c:pt>
                <c:pt idx="1267">
                  <c:v>160.80000000000001</c:v>
                </c:pt>
                <c:pt idx="1268">
                  <c:v>72</c:v>
                </c:pt>
                <c:pt idx="1269">
                  <c:v>72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120.8</c:v>
                </c:pt>
                <c:pt idx="1276">
                  <c:v>48</c:v>
                </c:pt>
                <c:pt idx="1277">
                  <c:v>48</c:v>
                </c:pt>
                <c:pt idx="1278">
                  <c:v>84</c:v>
                </c:pt>
                <c:pt idx="1279">
                  <c:v>0</c:v>
                </c:pt>
                <c:pt idx="1280">
                  <c:v>464</c:v>
                </c:pt>
                <c:pt idx="1281">
                  <c:v>80</c:v>
                </c:pt>
                <c:pt idx="1282">
                  <c:v>160.80000000000001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40</c:v>
                </c:pt>
                <c:pt idx="1287">
                  <c:v>296</c:v>
                </c:pt>
                <c:pt idx="1288">
                  <c:v>72</c:v>
                </c:pt>
                <c:pt idx="1289">
                  <c:v>0</c:v>
                </c:pt>
                <c:pt idx="1290">
                  <c:v>379.2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354.4</c:v>
                </c:pt>
                <c:pt idx="1297">
                  <c:v>120.8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80</c:v>
                </c:pt>
                <c:pt idx="1302">
                  <c:v>40</c:v>
                </c:pt>
                <c:pt idx="1303">
                  <c:v>0</c:v>
                </c:pt>
                <c:pt idx="1304">
                  <c:v>0</c:v>
                </c:pt>
                <c:pt idx="1305">
                  <c:v>72.8</c:v>
                </c:pt>
                <c:pt idx="1306">
                  <c:v>40</c:v>
                </c:pt>
                <c:pt idx="1307">
                  <c:v>40</c:v>
                </c:pt>
              </c:numCache>
            </c:numRef>
          </c:val>
        </c:ser>
        <c:ser>
          <c:idx val="3"/>
          <c:order val="3"/>
          <c:tx>
            <c:strRef>
              <c:f>Лист4!$E$53</c:f>
              <c:strCache>
                <c:ptCount val="1"/>
                <c:pt idx="0">
                  <c:v>от 31 до 90 дн.</c:v>
                </c:pt>
              </c:strCache>
            </c:strRef>
          </c:tx>
          <c:cat>
            <c:numRef>
              <c:f>Лист4!$A$54:$A$1361</c:f>
              <c:numCache>
                <c:formatCode>dd/mm/yyyy</c:formatCode>
                <c:ptCount val="1308"/>
                <c:pt idx="0">
                  <c:v>42279</c:v>
                </c:pt>
                <c:pt idx="1">
                  <c:v>42278</c:v>
                </c:pt>
                <c:pt idx="2">
                  <c:v>42277</c:v>
                </c:pt>
                <c:pt idx="3">
                  <c:v>42276</c:v>
                </c:pt>
                <c:pt idx="4">
                  <c:v>42275</c:v>
                </c:pt>
                <c:pt idx="5">
                  <c:v>42272</c:v>
                </c:pt>
                <c:pt idx="6">
                  <c:v>42271</c:v>
                </c:pt>
                <c:pt idx="7">
                  <c:v>42270</c:v>
                </c:pt>
                <c:pt idx="8">
                  <c:v>42269</c:v>
                </c:pt>
                <c:pt idx="9">
                  <c:v>42268</c:v>
                </c:pt>
                <c:pt idx="10">
                  <c:v>42265</c:v>
                </c:pt>
                <c:pt idx="11">
                  <c:v>42264</c:v>
                </c:pt>
                <c:pt idx="12">
                  <c:v>42263</c:v>
                </c:pt>
                <c:pt idx="13">
                  <c:v>42262</c:v>
                </c:pt>
                <c:pt idx="14">
                  <c:v>42261</c:v>
                </c:pt>
                <c:pt idx="15">
                  <c:v>42258</c:v>
                </c:pt>
                <c:pt idx="16">
                  <c:v>42257</c:v>
                </c:pt>
                <c:pt idx="17">
                  <c:v>42256</c:v>
                </c:pt>
                <c:pt idx="18">
                  <c:v>42255</c:v>
                </c:pt>
                <c:pt idx="19">
                  <c:v>42254</c:v>
                </c:pt>
                <c:pt idx="20">
                  <c:v>42251</c:v>
                </c:pt>
                <c:pt idx="21">
                  <c:v>42250</c:v>
                </c:pt>
                <c:pt idx="22">
                  <c:v>42249</c:v>
                </c:pt>
                <c:pt idx="23">
                  <c:v>42248</c:v>
                </c:pt>
                <c:pt idx="24">
                  <c:v>42247</c:v>
                </c:pt>
                <c:pt idx="25">
                  <c:v>42244</c:v>
                </c:pt>
                <c:pt idx="26">
                  <c:v>42243</c:v>
                </c:pt>
                <c:pt idx="27">
                  <c:v>42242</c:v>
                </c:pt>
                <c:pt idx="28">
                  <c:v>42241</c:v>
                </c:pt>
                <c:pt idx="29">
                  <c:v>42240</c:v>
                </c:pt>
                <c:pt idx="30">
                  <c:v>42237</c:v>
                </c:pt>
                <c:pt idx="31">
                  <c:v>42236</c:v>
                </c:pt>
                <c:pt idx="32">
                  <c:v>42235</c:v>
                </c:pt>
                <c:pt idx="33">
                  <c:v>42234</c:v>
                </c:pt>
                <c:pt idx="34">
                  <c:v>42233</c:v>
                </c:pt>
                <c:pt idx="35">
                  <c:v>42230</c:v>
                </c:pt>
                <c:pt idx="36">
                  <c:v>42229</c:v>
                </c:pt>
                <c:pt idx="37">
                  <c:v>42228</c:v>
                </c:pt>
                <c:pt idx="38">
                  <c:v>42227</c:v>
                </c:pt>
                <c:pt idx="39">
                  <c:v>42226</c:v>
                </c:pt>
                <c:pt idx="40">
                  <c:v>42223</c:v>
                </c:pt>
                <c:pt idx="41">
                  <c:v>42222</c:v>
                </c:pt>
                <c:pt idx="42">
                  <c:v>42221</c:v>
                </c:pt>
                <c:pt idx="43">
                  <c:v>42220</c:v>
                </c:pt>
                <c:pt idx="44">
                  <c:v>42219</c:v>
                </c:pt>
                <c:pt idx="45">
                  <c:v>42216</c:v>
                </c:pt>
                <c:pt idx="46">
                  <c:v>42215</c:v>
                </c:pt>
                <c:pt idx="47">
                  <c:v>42214</c:v>
                </c:pt>
                <c:pt idx="48">
                  <c:v>42213</c:v>
                </c:pt>
                <c:pt idx="49">
                  <c:v>42212</c:v>
                </c:pt>
                <c:pt idx="50">
                  <c:v>42209</c:v>
                </c:pt>
                <c:pt idx="51">
                  <c:v>42208</c:v>
                </c:pt>
                <c:pt idx="52">
                  <c:v>42207</c:v>
                </c:pt>
                <c:pt idx="53">
                  <c:v>42206</c:v>
                </c:pt>
                <c:pt idx="54">
                  <c:v>42205</c:v>
                </c:pt>
                <c:pt idx="55">
                  <c:v>42202</c:v>
                </c:pt>
                <c:pt idx="56">
                  <c:v>42201</c:v>
                </c:pt>
                <c:pt idx="57">
                  <c:v>42200</c:v>
                </c:pt>
                <c:pt idx="58">
                  <c:v>42199</c:v>
                </c:pt>
                <c:pt idx="59">
                  <c:v>42198</c:v>
                </c:pt>
                <c:pt idx="60">
                  <c:v>42195</c:v>
                </c:pt>
                <c:pt idx="61">
                  <c:v>42194</c:v>
                </c:pt>
                <c:pt idx="62">
                  <c:v>42193</c:v>
                </c:pt>
                <c:pt idx="63">
                  <c:v>42192</c:v>
                </c:pt>
                <c:pt idx="64">
                  <c:v>42191</c:v>
                </c:pt>
                <c:pt idx="65">
                  <c:v>42188</c:v>
                </c:pt>
                <c:pt idx="66">
                  <c:v>42187</c:v>
                </c:pt>
                <c:pt idx="67">
                  <c:v>42186</c:v>
                </c:pt>
                <c:pt idx="68">
                  <c:v>42185</c:v>
                </c:pt>
                <c:pt idx="69">
                  <c:v>42184</c:v>
                </c:pt>
                <c:pt idx="70">
                  <c:v>42181</c:v>
                </c:pt>
                <c:pt idx="71">
                  <c:v>42180</c:v>
                </c:pt>
                <c:pt idx="72">
                  <c:v>42179</c:v>
                </c:pt>
                <c:pt idx="73">
                  <c:v>42178</c:v>
                </c:pt>
                <c:pt idx="74">
                  <c:v>42177</c:v>
                </c:pt>
                <c:pt idx="75">
                  <c:v>42174</c:v>
                </c:pt>
                <c:pt idx="76">
                  <c:v>42173</c:v>
                </c:pt>
                <c:pt idx="77">
                  <c:v>42172</c:v>
                </c:pt>
                <c:pt idx="78">
                  <c:v>42171</c:v>
                </c:pt>
                <c:pt idx="79">
                  <c:v>42170</c:v>
                </c:pt>
                <c:pt idx="80">
                  <c:v>42166</c:v>
                </c:pt>
                <c:pt idx="81">
                  <c:v>42165</c:v>
                </c:pt>
                <c:pt idx="82">
                  <c:v>42164</c:v>
                </c:pt>
                <c:pt idx="83">
                  <c:v>42163</c:v>
                </c:pt>
                <c:pt idx="84">
                  <c:v>42160</c:v>
                </c:pt>
                <c:pt idx="85">
                  <c:v>42159</c:v>
                </c:pt>
                <c:pt idx="86">
                  <c:v>42158</c:v>
                </c:pt>
                <c:pt idx="87">
                  <c:v>42157</c:v>
                </c:pt>
                <c:pt idx="88">
                  <c:v>42156</c:v>
                </c:pt>
                <c:pt idx="89">
                  <c:v>42153</c:v>
                </c:pt>
                <c:pt idx="90">
                  <c:v>42152</c:v>
                </c:pt>
                <c:pt idx="91">
                  <c:v>42151</c:v>
                </c:pt>
                <c:pt idx="92">
                  <c:v>42150</c:v>
                </c:pt>
                <c:pt idx="93">
                  <c:v>42149</c:v>
                </c:pt>
                <c:pt idx="94">
                  <c:v>42146</c:v>
                </c:pt>
                <c:pt idx="95">
                  <c:v>42145</c:v>
                </c:pt>
                <c:pt idx="96">
                  <c:v>42144</c:v>
                </c:pt>
                <c:pt idx="97">
                  <c:v>42143</c:v>
                </c:pt>
                <c:pt idx="98">
                  <c:v>42142</c:v>
                </c:pt>
                <c:pt idx="99">
                  <c:v>42139</c:v>
                </c:pt>
                <c:pt idx="100">
                  <c:v>42138</c:v>
                </c:pt>
                <c:pt idx="101">
                  <c:v>42137</c:v>
                </c:pt>
                <c:pt idx="102">
                  <c:v>42136</c:v>
                </c:pt>
                <c:pt idx="103">
                  <c:v>42132</c:v>
                </c:pt>
                <c:pt idx="104">
                  <c:v>42131</c:v>
                </c:pt>
                <c:pt idx="105">
                  <c:v>42130</c:v>
                </c:pt>
                <c:pt idx="106">
                  <c:v>42129</c:v>
                </c:pt>
                <c:pt idx="107">
                  <c:v>42124</c:v>
                </c:pt>
                <c:pt idx="108">
                  <c:v>42123</c:v>
                </c:pt>
                <c:pt idx="109">
                  <c:v>42122</c:v>
                </c:pt>
                <c:pt idx="110">
                  <c:v>42121</c:v>
                </c:pt>
                <c:pt idx="111">
                  <c:v>42118</c:v>
                </c:pt>
                <c:pt idx="112">
                  <c:v>42117</c:v>
                </c:pt>
                <c:pt idx="113">
                  <c:v>42116</c:v>
                </c:pt>
                <c:pt idx="114">
                  <c:v>42115</c:v>
                </c:pt>
                <c:pt idx="115">
                  <c:v>42114</c:v>
                </c:pt>
                <c:pt idx="116">
                  <c:v>42111</c:v>
                </c:pt>
                <c:pt idx="117">
                  <c:v>42110</c:v>
                </c:pt>
                <c:pt idx="118">
                  <c:v>42109</c:v>
                </c:pt>
                <c:pt idx="119">
                  <c:v>42108</c:v>
                </c:pt>
                <c:pt idx="120">
                  <c:v>42107</c:v>
                </c:pt>
                <c:pt idx="121">
                  <c:v>42104</c:v>
                </c:pt>
                <c:pt idx="122">
                  <c:v>42103</c:v>
                </c:pt>
                <c:pt idx="123">
                  <c:v>42102</c:v>
                </c:pt>
                <c:pt idx="124">
                  <c:v>42101</c:v>
                </c:pt>
                <c:pt idx="125">
                  <c:v>42100</c:v>
                </c:pt>
                <c:pt idx="126">
                  <c:v>42097</c:v>
                </c:pt>
                <c:pt idx="127">
                  <c:v>42096</c:v>
                </c:pt>
                <c:pt idx="128">
                  <c:v>42095</c:v>
                </c:pt>
                <c:pt idx="129">
                  <c:v>42094</c:v>
                </c:pt>
                <c:pt idx="130">
                  <c:v>42093</c:v>
                </c:pt>
                <c:pt idx="131">
                  <c:v>42090</c:v>
                </c:pt>
                <c:pt idx="132">
                  <c:v>42089</c:v>
                </c:pt>
                <c:pt idx="133">
                  <c:v>42088</c:v>
                </c:pt>
                <c:pt idx="134">
                  <c:v>42087</c:v>
                </c:pt>
                <c:pt idx="135">
                  <c:v>42086</c:v>
                </c:pt>
                <c:pt idx="136">
                  <c:v>42083</c:v>
                </c:pt>
                <c:pt idx="137">
                  <c:v>42082</c:v>
                </c:pt>
                <c:pt idx="138">
                  <c:v>42081</c:v>
                </c:pt>
                <c:pt idx="139">
                  <c:v>42080</c:v>
                </c:pt>
                <c:pt idx="140">
                  <c:v>42079</c:v>
                </c:pt>
                <c:pt idx="141">
                  <c:v>42076</c:v>
                </c:pt>
                <c:pt idx="142">
                  <c:v>42075</c:v>
                </c:pt>
                <c:pt idx="143">
                  <c:v>42074</c:v>
                </c:pt>
                <c:pt idx="144">
                  <c:v>42073</c:v>
                </c:pt>
                <c:pt idx="145">
                  <c:v>42069</c:v>
                </c:pt>
                <c:pt idx="146">
                  <c:v>42068</c:v>
                </c:pt>
                <c:pt idx="147">
                  <c:v>42067</c:v>
                </c:pt>
                <c:pt idx="148">
                  <c:v>42066</c:v>
                </c:pt>
                <c:pt idx="149">
                  <c:v>42065</c:v>
                </c:pt>
                <c:pt idx="150">
                  <c:v>42062</c:v>
                </c:pt>
                <c:pt idx="151">
                  <c:v>42061</c:v>
                </c:pt>
                <c:pt idx="152">
                  <c:v>42060</c:v>
                </c:pt>
                <c:pt idx="153">
                  <c:v>42059</c:v>
                </c:pt>
                <c:pt idx="154">
                  <c:v>42055</c:v>
                </c:pt>
                <c:pt idx="155">
                  <c:v>42054</c:v>
                </c:pt>
                <c:pt idx="156">
                  <c:v>42053</c:v>
                </c:pt>
                <c:pt idx="157">
                  <c:v>42052</c:v>
                </c:pt>
                <c:pt idx="158">
                  <c:v>42051</c:v>
                </c:pt>
                <c:pt idx="159">
                  <c:v>42048</c:v>
                </c:pt>
                <c:pt idx="160">
                  <c:v>42047</c:v>
                </c:pt>
                <c:pt idx="161">
                  <c:v>42046</c:v>
                </c:pt>
                <c:pt idx="162">
                  <c:v>42045</c:v>
                </c:pt>
                <c:pt idx="163">
                  <c:v>42044</c:v>
                </c:pt>
                <c:pt idx="164">
                  <c:v>42041</c:v>
                </c:pt>
                <c:pt idx="165">
                  <c:v>42040</c:v>
                </c:pt>
                <c:pt idx="166">
                  <c:v>42039</c:v>
                </c:pt>
                <c:pt idx="167">
                  <c:v>42038</c:v>
                </c:pt>
                <c:pt idx="168">
                  <c:v>42037</c:v>
                </c:pt>
                <c:pt idx="169">
                  <c:v>42034</c:v>
                </c:pt>
                <c:pt idx="170">
                  <c:v>42033</c:v>
                </c:pt>
                <c:pt idx="171">
                  <c:v>42032</c:v>
                </c:pt>
                <c:pt idx="172">
                  <c:v>42031</c:v>
                </c:pt>
                <c:pt idx="173">
                  <c:v>42030</c:v>
                </c:pt>
                <c:pt idx="174">
                  <c:v>42027</c:v>
                </c:pt>
                <c:pt idx="175">
                  <c:v>42026</c:v>
                </c:pt>
                <c:pt idx="176">
                  <c:v>42025</c:v>
                </c:pt>
                <c:pt idx="177">
                  <c:v>42024</c:v>
                </c:pt>
                <c:pt idx="178">
                  <c:v>42023</c:v>
                </c:pt>
                <c:pt idx="179">
                  <c:v>42020</c:v>
                </c:pt>
                <c:pt idx="180">
                  <c:v>42019</c:v>
                </c:pt>
                <c:pt idx="181">
                  <c:v>42018</c:v>
                </c:pt>
                <c:pt idx="182">
                  <c:v>42017</c:v>
                </c:pt>
                <c:pt idx="183">
                  <c:v>42016</c:v>
                </c:pt>
                <c:pt idx="184">
                  <c:v>42004</c:v>
                </c:pt>
                <c:pt idx="185">
                  <c:v>42003</c:v>
                </c:pt>
                <c:pt idx="186">
                  <c:v>42002</c:v>
                </c:pt>
                <c:pt idx="187">
                  <c:v>41999</c:v>
                </c:pt>
                <c:pt idx="188">
                  <c:v>41998</c:v>
                </c:pt>
                <c:pt idx="189">
                  <c:v>41997</c:v>
                </c:pt>
                <c:pt idx="190">
                  <c:v>41996</c:v>
                </c:pt>
                <c:pt idx="191">
                  <c:v>41995</c:v>
                </c:pt>
                <c:pt idx="192">
                  <c:v>41992</c:v>
                </c:pt>
                <c:pt idx="193">
                  <c:v>41991</c:v>
                </c:pt>
                <c:pt idx="194">
                  <c:v>41990</c:v>
                </c:pt>
                <c:pt idx="195">
                  <c:v>41989</c:v>
                </c:pt>
                <c:pt idx="196">
                  <c:v>41988</c:v>
                </c:pt>
                <c:pt idx="197">
                  <c:v>41985</c:v>
                </c:pt>
                <c:pt idx="198">
                  <c:v>41984</c:v>
                </c:pt>
                <c:pt idx="199">
                  <c:v>41983</c:v>
                </c:pt>
                <c:pt idx="200">
                  <c:v>41982</c:v>
                </c:pt>
                <c:pt idx="201">
                  <c:v>41981</c:v>
                </c:pt>
                <c:pt idx="202">
                  <c:v>41978</c:v>
                </c:pt>
                <c:pt idx="203">
                  <c:v>41977</c:v>
                </c:pt>
                <c:pt idx="204">
                  <c:v>41976</c:v>
                </c:pt>
                <c:pt idx="205">
                  <c:v>41975</c:v>
                </c:pt>
                <c:pt idx="206">
                  <c:v>41974</c:v>
                </c:pt>
                <c:pt idx="207">
                  <c:v>41971</c:v>
                </c:pt>
                <c:pt idx="208">
                  <c:v>41970</c:v>
                </c:pt>
                <c:pt idx="209">
                  <c:v>41969</c:v>
                </c:pt>
                <c:pt idx="210">
                  <c:v>41968</c:v>
                </c:pt>
                <c:pt idx="211">
                  <c:v>41967</c:v>
                </c:pt>
                <c:pt idx="212">
                  <c:v>41964</c:v>
                </c:pt>
                <c:pt idx="213">
                  <c:v>41963</c:v>
                </c:pt>
                <c:pt idx="214">
                  <c:v>41962</c:v>
                </c:pt>
                <c:pt idx="215">
                  <c:v>41961</c:v>
                </c:pt>
                <c:pt idx="216">
                  <c:v>41960</c:v>
                </c:pt>
                <c:pt idx="217">
                  <c:v>41957</c:v>
                </c:pt>
                <c:pt idx="218">
                  <c:v>41956</c:v>
                </c:pt>
                <c:pt idx="219">
                  <c:v>41955</c:v>
                </c:pt>
                <c:pt idx="220">
                  <c:v>41954</c:v>
                </c:pt>
                <c:pt idx="221">
                  <c:v>41953</c:v>
                </c:pt>
                <c:pt idx="222">
                  <c:v>41950</c:v>
                </c:pt>
                <c:pt idx="223">
                  <c:v>41949</c:v>
                </c:pt>
                <c:pt idx="224">
                  <c:v>41948</c:v>
                </c:pt>
                <c:pt idx="225">
                  <c:v>41943</c:v>
                </c:pt>
                <c:pt idx="226">
                  <c:v>41942</c:v>
                </c:pt>
                <c:pt idx="227">
                  <c:v>41941</c:v>
                </c:pt>
                <c:pt idx="228">
                  <c:v>41940</c:v>
                </c:pt>
                <c:pt idx="229">
                  <c:v>41939</c:v>
                </c:pt>
                <c:pt idx="230">
                  <c:v>41936</c:v>
                </c:pt>
                <c:pt idx="231">
                  <c:v>41935</c:v>
                </c:pt>
                <c:pt idx="232">
                  <c:v>41934</c:v>
                </c:pt>
                <c:pt idx="233">
                  <c:v>41933</c:v>
                </c:pt>
                <c:pt idx="234">
                  <c:v>41932</c:v>
                </c:pt>
                <c:pt idx="235">
                  <c:v>41929</c:v>
                </c:pt>
                <c:pt idx="236">
                  <c:v>41928</c:v>
                </c:pt>
                <c:pt idx="237">
                  <c:v>41927</c:v>
                </c:pt>
                <c:pt idx="238">
                  <c:v>41926</c:v>
                </c:pt>
                <c:pt idx="239">
                  <c:v>41925</c:v>
                </c:pt>
                <c:pt idx="240">
                  <c:v>41922</c:v>
                </c:pt>
                <c:pt idx="241">
                  <c:v>41921</c:v>
                </c:pt>
                <c:pt idx="242">
                  <c:v>41920</c:v>
                </c:pt>
                <c:pt idx="243">
                  <c:v>41919</c:v>
                </c:pt>
                <c:pt idx="244">
                  <c:v>41918</c:v>
                </c:pt>
                <c:pt idx="245">
                  <c:v>41915</c:v>
                </c:pt>
                <c:pt idx="246">
                  <c:v>41914</c:v>
                </c:pt>
                <c:pt idx="247">
                  <c:v>41913</c:v>
                </c:pt>
                <c:pt idx="248">
                  <c:v>41912</c:v>
                </c:pt>
                <c:pt idx="249">
                  <c:v>41911</c:v>
                </c:pt>
                <c:pt idx="250">
                  <c:v>41908</c:v>
                </c:pt>
                <c:pt idx="251">
                  <c:v>41907</c:v>
                </c:pt>
                <c:pt idx="252">
                  <c:v>41906</c:v>
                </c:pt>
                <c:pt idx="253">
                  <c:v>41905</c:v>
                </c:pt>
                <c:pt idx="254">
                  <c:v>41904</c:v>
                </c:pt>
                <c:pt idx="255">
                  <c:v>41901</c:v>
                </c:pt>
                <c:pt idx="256">
                  <c:v>41900</c:v>
                </c:pt>
                <c:pt idx="257">
                  <c:v>41899</c:v>
                </c:pt>
                <c:pt idx="258">
                  <c:v>41898</c:v>
                </c:pt>
                <c:pt idx="259">
                  <c:v>41897</c:v>
                </c:pt>
                <c:pt idx="260">
                  <c:v>41894</c:v>
                </c:pt>
                <c:pt idx="261">
                  <c:v>41893</c:v>
                </c:pt>
                <c:pt idx="262">
                  <c:v>41892</c:v>
                </c:pt>
                <c:pt idx="263">
                  <c:v>41891</c:v>
                </c:pt>
                <c:pt idx="264">
                  <c:v>41890</c:v>
                </c:pt>
                <c:pt idx="265">
                  <c:v>41887</c:v>
                </c:pt>
                <c:pt idx="266">
                  <c:v>41886</c:v>
                </c:pt>
                <c:pt idx="267">
                  <c:v>41885</c:v>
                </c:pt>
                <c:pt idx="268">
                  <c:v>41884</c:v>
                </c:pt>
                <c:pt idx="269">
                  <c:v>41883</c:v>
                </c:pt>
                <c:pt idx="270">
                  <c:v>41880</c:v>
                </c:pt>
                <c:pt idx="271">
                  <c:v>41879</c:v>
                </c:pt>
                <c:pt idx="272">
                  <c:v>41878</c:v>
                </c:pt>
                <c:pt idx="273">
                  <c:v>41877</c:v>
                </c:pt>
                <c:pt idx="274">
                  <c:v>41876</c:v>
                </c:pt>
                <c:pt idx="275">
                  <c:v>41873</c:v>
                </c:pt>
                <c:pt idx="276">
                  <c:v>41872</c:v>
                </c:pt>
                <c:pt idx="277">
                  <c:v>41871</c:v>
                </c:pt>
                <c:pt idx="278">
                  <c:v>41870</c:v>
                </c:pt>
                <c:pt idx="279">
                  <c:v>41869</c:v>
                </c:pt>
                <c:pt idx="280">
                  <c:v>41866</c:v>
                </c:pt>
                <c:pt idx="281">
                  <c:v>41865</c:v>
                </c:pt>
                <c:pt idx="282">
                  <c:v>41864</c:v>
                </c:pt>
                <c:pt idx="283">
                  <c:v>41863</c:v>
                </c:pt>
                <c:pt idx="284">
                  <c:v>41862</c:v>
                </c:pt>
                <c:pt idx="285">
                  <c:v>41859</c:v>
                </c:pt>
                <c:pt idx="286">
                  <c:v>41858</c:v>
                </c:pt>
                <c:pt idx="287">
                  <c:v>41857</c:v>
                </c:pt>
                <c:pt idx="288">
                  <c:v>41856</c:v>
                </c:pt>
                <c:pt idx="289">
                  <c:v>41855</c:v>
                </c:pt>
                <c:pt idx="290">
                  <c:v>41852</c:v>
                </c:pt>
                <c:pt idx="291">
                  <c:v>41851</c:v>
                </c:pt>
                <c:pt idx="292">
                  <c:v>41850</c:v>
                </c:pt>
                <c:pt idx="293">
                  <c:v>41849</c:v>
                </c:pt>
                <c:pt idx="294">
                  <c:v>41848</c:v>
                </c:pt>
                <c:pt idx="295">
                  <c:v>41845</c:v>
                </c:pt>
                <c:pt idx="296">
                  <c:v>41844</c:v>
                </c:pt>
                <c:pt idx="297">
                  <c:v>41843</c:v>
                </c:pt>
                <c:pt idx="298">
                  <c:v>41842</c:v>
                </c:pt>
                <c:pt idx="299">
                  <c:v>41841</c:v>
                </c:pt>
                <c:pt idx="300">
                  <c:v>41838</c:v>
                </c:pt>
                <c:pt idx="301">
                  <c:v>41837</c:v>
                </c:pt>
                <c:pt idx="302">
                  <c:v>41836</c:v>
                </c:pt>
                <c:pt idx="303">
                  <c:v>41835</c:v>
                </c:pt>
                <c:pt idx="304">
                  <c:v>41834</c:v>
                </c:pt>
                <c:pt idx="305">
                  <c:v>41831</c:v>
                </c:pt>
                <c:pt idx="306">
                  <c:v>41830</c:v>
                </c:pt>
                <c:pt idx="307">
                  <c:v>41829</c:v>
                </c:pt>
                <c:pt idx="308">
                  <c:v>41828</c:v>
                </c:pt>
                <c:pt idx="309">
                  <c:v>41827</c:v>
                </c:pt>
                <c:pt idx="310">
                  <c:v>41824</c:v>
                </c:pt>
                <c:pt idx="311">
                  <c:v>41823</c:v>
                </c:pt>
                <c:pt idx="312">
                  <c:v>41822</c:v>
                </c:pt>
                <c:pt idx="313">
                  <c:v>41821</c:v>
                </c:pt>
                <c:pt idx="314">
                  <c:v>41820</c:v>
                </c:pt>
                <c:pt idx="315">
                  <c:v>41817</c:v>
                </c:pt>
                <c:pt idx="316">
                  <c:v>41816</c:v>
                </c:pt>
                <c:pt idx="317">
                  <c:v>41815</c:v>
                </c:pt>
                <c:pt idx="318">
                  <c:v>41814</c:v>
                </c:pt>
                <c:pt idx="319">
                  <c:v>41813</c:v>
                </c:pt>
                <c:pt idx="320">
                  <c:v>41810</c:v>
                </c:pt>
                <c:pt idx="321">
                  <c:v>41809</c:v>
                </c:pt>
                <c:pt idx="322">
                  <c:v>41808</c:v>
                </c:pt>
                <c:pt idx="323">
                  <c:v>41807</c:v>
                </c:pt>
                <c:pt idx="324">
                  <c:v>41806</c:v>
                </c:pt>
                <c:pt idx="325">
                  <c:v>41801</c:v>
                </c:pt>
                <c:pt idx="326">
                  <c:v>41800</c:v>
                </c:pt>
                <c:pt idx="327">
                  <c:v>41799</c:v>
                </c:pt>
                <c:pt idx="328">
                  <c:v>41796</c:v>
                </c:pt>
                <c:pt idx="329">
                  <c:v>41795</c:v>
                </c:pt>
                <c:pt idx="330">
                  <c:v>41794</c:v>
                </c:pt>
                <c:pt idx="331">
                  <c:v>41793</c:v>
                </c:pt>
                <c:pt idx="332">
                  <c:v>41792</c:v>
                </c:pt>
                <c:pt idx="333">
                  <c:v>41789</c:v>
                </c:pt>
                <c:pt idx="334">
                  <c:v>41788</c:v>
                </c:pt>
                <c:pt idx="335">
                  <c:v>41787</c:v>
                </c:pt>
                <c:pt idx="336">
                  <c:v>41786</c:v>
                </c:pt>
                <c:pt idx="337">
                  <c:v>41785</c:v>
                </c:pt>
                <c:pt idx="338">
                  <c:v>41782</c:v>
                </c:pt>
                <c:pt idx="339">
                  <c:v>41781</c:v>
                </c:pt>
                <c:pt idx="340">
                  <c:v>41780</c:v>
                </c:pt>
                <c:pt idx="341">
                  <c:v>41779</c:v>
                </c:pt>
                <c:pt idx="342">
                  <c:v>41778</c:v>
                </c:pt>
                <c:pt idx="343">
                  <c:v>41775</c:v>
                </c:pt>
                <c:pt idx="344">
                  <c:v>41774</c:v>
                </c:pt>
                <c:pt idx="345">
                  <c:v>41773</c:v>
                </c:pt>
                <c:pt idx="346">
                  <c:v>41772</c:v>
                </c:pt>
                <c:pt idx="347">
                  <c:v>41771</c:v>
                </c:pt>
                <c:pt idx="348">
                  <c:v>41767</c:v>
                </c:pt>
                <c:pt idx="349">
                  <c:v>41766</c:v>
                </c:pt>
                <c:pt idx="350">
                  <c:v>41765</c:v>
                </c:pt>
                <c:pt idx="351">
                  <c:v>41764</c:v>
                </c:pt>
                <c:pt idx="352">
                  <c:v>41759</c:v>
                </c:pt>
                <c:pt idx="353">
                  <c:v>41758</c:v>
                </c:pt>
                <c:pt idx="354">
                  <c:v>41757</c:v>
                </c:pt>
                <c:pt idx="355">
                  <c:v>41754</c:v>
                </c:pt>
                <c:pt idx="356">
                  <c:v>41753</c:v>
                </c:pt>
                <c:pt idx="357">
                  <c:v>41752</c:v>
                </c:pt>
                <c:pt idx="358">
                  <c:v>41751</c:v>
                </c:pt>
                <c:pt idx="359">
                  <c:v>41750</c:v>
                </c:pt>
                <c:pt idx="360">
                  <c:v>41747</c:v>
                </c:pt>
                <c:pt idx="361">
                  <c:v>41746</c:v>
                </c:pt>
                <c:pt idx="362">
                  <c:v>41745</c:v>
                </c:pt>
                <c:pt idx="363">
                  <c:v>41744</c:v>
                </c:pt>
                <c:pt idx="364">
                  <c:v>41743</c:v>
                </c:pt>
                <c:pt idx="365">
                  <c:v>41740</c:v>
                </c:pt>
                <c:pt idx="366">
                  <c:v>41739</c:v>
                </c:pt>
                <c:pt idx="367">
                  <c:v>41738</c:v>
                </c:pt>
                <c:pt idx="368">
                  <c:v>41737</c:v>
                </c:pt>
                <c:pt idx="369">
                  <c:v>41736</c:v>
                </c:pt>
                <c:pt idx="370">
                  <c:v>41733</c:v>
                </c:pt>
                <c:pt idx="371">
                  <c:v>41732</c:v>
                </c:pt>
                <c:pt idx="372">
                  <c:v>41731</c:v>
                </c:pt>
                <c:pt idx="373">
                  <c:v>41730</c:v>
                </c:pt>
                <c:pt idx="374">
                  <c:v>41729</c:v>
                </c:pt>
                <c:pt idx="375">
                  <c:v>41726</c:v>
                </c:pt>
                <c:pt idx="376">
                  <c:v>41725</c:v>
                </c:pt>
                <c:pt idx="377">
                  <c:v>41724</c:v>
                </c:pt>
                <c:pt idx="378">
                  <c:v>41723</c:v>
                </c:pt>
                <c:pt idx="379">
                  <c:v>41722</c:v>
                </c:pt>
                <c:pt idx="380">
                  <c:v>41719</c:v>
                </c:pt>
                <c:pt idx="381">
                  <c:v>41718</c:v>
                </c:pt>
                <c:pt idx="382">
                  <c:v>41717</c:v>
                </c:pt>
                <c:pt idx="383">
                  <c:v>41716</c:v>
                </c:pt>
                <c:pt idx="384">
                  <c:v>41715</c:v>
                </c:pt>
                <c:pt idx="385">
                  <c:v>41712</c:v>
                </c:pt>
                <c:pt idx="386">
                  <c:v>41711</c:v>
                </c:pt>
                <c:pt idx="387">
                  <c:v>41710</c:v>
                </c:pt>
                <c:pt idx="388">
                  <c:v>41709</c:v>
                </c:pt>
                <c:pt idx="389">
                  <c:v>41705</c:v>
                </c:pt>
                <c:pt idx="390">
                  <c:v>41704</c:v>
                </c:pt>
                <c:pt idx="391">
                  <c:v>41703</c:v>
                </c:pt>
                <c:pt idx="392">
                  <c:v>41702</c:v>
                </c:pt>
                <c:pt idx="393">
                  <c:v>41701</c:v>
                </c:pt>
                <c:pt idx="394">
                  <c:v>41698</c:v>
                </c:pt>
                <c:pt idx="395">
                  <c:v>41697</c:v>
                </c:pt>
                <c:pt idx="396">
                  <c:v>41696</c:v>
                </c:pt>
                <c:pt idx="397">
                  <c:v>41695</c:v>
                </c:pt>
                <c:pt idx="398">
                  <c:v>41694</c:v>
                </c:pt>
                <c:pt idx="399">
                  <c:v>41691</c:v>
                </c:pt>
                <c:pt idx="400">
                  <c:v>41690</c:v>
                </c:pt>
                <c:pt idx="401">
                  <c:v>41689</c:v>
                </c:pt>
                <c:pt idx="402">
                  <c:v>41688</c:v>
                </c:pt>
                <c:pt idx="403">
                  <c:v>41687</c:v>
                </c:pt>
                <c:pt idx="404">
                  <c:v>41684</c:v>
                </c:pt>
                <c:pt idx="405">
                  <c:v>41683</c:v>
                </c:pt>
                <c:pt idx="406">
                  <c:v>41682</c:v>
                </c:pt>
                <c:pt idx="407">
                  <c:v>41681</c:v>
                </c:pt>
                <c:pt idx="408">
                  <c:v>41680</c:v>
                </c:pt>
                <c:pt idx="409">
                  <c:v>41677</c:v>
                </c:pt>
                <c:pt idx="410">
                  <c:v>41676</c:v>
                </c:pt>
                <c:pt idx="411">
                  <c:v>41675</c:v>
                </c:pt>
                <c:pt idx="412">
                  <c:v>41674</c:v>
                </c:pt>
                <c:pt idx="413">
                  <c:v>41673</c:v>
                </c:pt>
                <c:pt idx="414">
                  <c:v>41670</c:v>
                </c:pt>
                <c:pt idx="415">
                  <c:v>41669</c:v>
                </c:pt>
                <c:pt idx="416">
                  <c:v>41668</c:v>
                </c:pt>
                <c:pt idx="417">
                  <c:v>41667</c:v>
                </c:pt>
                <c:pt idx="418">
                  <c:v>41666</c:v>
                </c:pt>
                <c:pt idx="419">
                  <c:v>41663</c:v>
                </c:pt>
                <c:pt idx="420">
                  <c:v>41662</c:v>
                </c:pt>
                <c:pt idx="421">
                  <c:v>41661</c:v>
                </c:pt>
                <c:pt idx="422">
                  <c:v>41660</c:v>
                </c:pt>
                <c:pt idx="423">
                  <c:v>41659</c:v>
                </c:pt>
                <c:pt idx="424">
                  <c:v>41656</c:v>
                </c:pt>
                <c:pt idx="425">
                  <c:v>41655</c:v>
                </c:pt>
                <c:pt idx="426">
                  <c:v>41654</c:v>
                </c:pt>
                <c:pt idx="427">
                  <c:v>41653</c:v>
                </c:pt>
                <c:pt idx="428">
                  <c:v>41652</c:v>
                </c:pt>
                <c:pt idx="429">
                  <c:v>41649</c:v>
                </c:pt>
                <c:pt idx="430">
                  <c:v>41648</c:v>
                </c:pt>
                <c:pt idx="431">
                  <c:v>41639</c:v>
                </c:pt>
                <c:pt idx="432">
                  <c:v>41638</c:v>
                </c:pt>
                <c:pt idx="433">
                  <c:v>41635</c:v>
                </c:pt>
                <c:pt idx="434">
                  <c:v>41634</c:v>
                </c:pt>
                <c:pt idx="435">
                  <c:v>41633</c:v>
                </c:pt>
                <c:pt idx="436">
                  <c:v>41632</c:v>
                </c:pt>
                <c:pt idx="437">
                  <c:v>41631</c:v>
                </c:pt>
                <c:pt idx="438">
                  <c:v>41628</c:v>
                </c:pt>
                <c:pt idx="439">
                  <c:v>41627</c:v>
                </c:pt>
                <c:pt idx="440">
                  <c:v>41626</c:v>
                </c:pt>
                <c:pt idx="441">
                  <c:v>41625</c:v>
                </c:pt>
                <c:pt idx="442">
                  <c:v>41624</c:v>
                </c:pt>
                <c:pt idx="443">
                  <c:v>41621</c:v>
                </c:pt>
                <c:pt idx="444">
                  <c:v>41620</c:v>
                </c:pt>
                <c:pt idx="445">
                  <c:v>41619</c:v>
                </c:pt>
                <c:pt idx="446">
                  <c:v>41618</c:v>
                </c:pt>
                <c:pt idx="447">
                  <c:v>41617</c:v>
                </c:pt>
                <c:pt idx="448">
                  <c:v>41614</c:v>
                </c:pt>
                <c:pt idx="449">
                  <c:v>41613</c:v>
                </c:pt>
                <c:pt idx="450">
                  <c:v>41612</c:v>
                </c:pt>
                <c:pt idx="451">
                  <c:v>41611</c:v>
                </c:pt>
                <c:pt idx="452">
                  <c:v>41610</c:v>
                </c:pt>
                <c:pt idx="453">
                  <c:v>41607</c:v>
                </c:pt>
                <c:pt idx="454">
                  <c:v>41606</c:v>
                </c:pt>
                <c:pt idx="455">
                  <c:v>41605</c:v>
                </c:pt>
                <c:pt idx="456">
                  <c:v>41604</c:v>
                </c:pt>
                <c:pt idx="457">
                  <c:v>41603</c:v>
                </c:pt>
                <c:pt idx="458">
                  <c:v>41600</c:v>
                </c:pt>
                <c:pt idx="459">
                  <c:v>41599</c:v>
                </c:pt>
                <c:pt idx="460">
                  <c:v>41598</c:v>
                </c:pt>
                <c:pt idx="461">
                  <c:v>41597</c:v>
                </c:pt>
                <c:pt idx="462">
                  <c:v>41596</c:v>
                </c:pt>
                <c:pt idx="463">
                  <c:v>41593</c:v>
                </c:pt>
                <c:pt idx="464">
                  <c:v>41592</c:v>
                </c:pt>
                <c:pt idx="465">
                  <c:v>41591</c:v>
                </c:pt>
                <c:pt idx="466">
                  <c:v>41590</c:v>
                </c:pt>
                <c:pt idx="467">
                  <c:v>41589</c:v>
                </c:pt>
                <c:pt idx="468">
                  <c:v>41586</c:v>
                </c:pt>
                <c:pt idx="469">
                  <c:v>41585</c:v>
                </c:pt>
                <c:pt idx="470">
                  <c:v>41584</c:v>
                </c:pt>
                <c:pt idx="471">
                  <c:v>41583</c:v>
                </c:pt>
                <c:pt idx="472">
                  <c:v>41579</c:v>
                </c:pt>
                <c:pt idx="473">
                  <c:v>41578</c:v>
                </c:pt>
                <c:pt idx="474">
                  <c:v>41577</c:v>
                </c:pt>
                <c:pt idx="475">
                  <c:v>41576</c:v>
                </c:pt>
                <c:pt idx="476">
                  <c:v>41575</c:v>
                </c:pt>
                <c:pt idx="477">
                  <c:v>41572</c:v>
                </c:pt>
                <c:pt idx="478">
                  <c:v>41571</c:v>
                </c:pt>
                <c:pt idx="479">
                  <c:v>41570</c:v>
                </c:pt>
                <c:pt idx="480">
                  <c:v>41569</c:v>
                </c:pt>
                <c:pt idx="481">
                  <c:v>41568</c:v>
                </c:pt>
                <c:pt idx="482">
                  <c:v>41565</c:v>
                </c:pt>
                <c:pt idx="483">
                  <c:v>41564</c:v>
                </c:pt>
                <c:pt idx="484">
                  <c:v>41563</c:v>
                </c:pt>
                <c:pt idx="485">
                  <c:v>41562</c:v>
                </c:pt>
                <c:pt idx="486">
                  <c:v>41561</c:v>
                </c:pt>
                <c:pt idx="487">
                  <c:v>41558</c:v>
                </c:pt>
                <c:pt idx="488">
                  <c:v>41557</c:v>
                </c:pt>
                <c:pt idx="489">
                  <c:v>41556</c:v>
                </c:pt>
                <c:pt idx="490">
                  <c:v>41555</c:v>
                </c:pt>
                <c:pt idx="491">
                  <c:v>41554</c:v>
                </c:pt>
                <c:pt idx="492">
                  <c:v>41551</c:v>
                </c:pt>
                <c:pt idx="493">
                  <c:v>41550</c:v>
                </c:pt>
                <c:pt idx="494">
                  <c:v>41549</c:v>
                </c:pt>
                <c:pt idx="495">
                  <c:v>41548</c:v>
                </c:pt>
                <c:pt idx="496">
                  <c:v>41547</c:v>
                </c:pt>
                <c:pt idx="497">
                  <c:v>41544</c:v>
                </c:pt>
                <c:pt idx="498">
                  <c:v>41543</c:v>
                </c:pt>
                <c:pt idx="499">
                  <c:v>41542</c:v>
                </c:pt>
                <c:pt idx="500">
                  <c:v>41541</c:v>
                </c:pt>
                <c:pt idx="501">
                  <c:v>41540</c:v>
                </c:pt>
                <c:pt idx="502">
                  <c:v>41537</c:v>
                </c:pt>
                <c:pt idx="503">
                  <c:v>41536</c:v>
                </c:pt>
                <c:pt idx="504">
                  <c:v>41535</c:v>
                </c:pt>
                <c:pt idx="505">
                  <c:v>41534</c:v>
                </c:pt>
                <c:pt idx="506">
                  <c:v>41533</c:v>
                </c:pt>
                <c:pt idx="507">
                  <c:v>41530</c:v>
                </c:pt>
                <c:pt idx="508">
                  <c:v>41529</c:v>
                </c:pt>
                <c:pt idx="509">
                  <c:v>41528</c:v>
                </c:pt>
                <c:pt idx="510">
                  <c:v>41527</c:v>
                </c:pt>
                <c:pt idx="511">
                  <c:v>41526</c:v>
                </c:pt>
                <c:pt idx="512">
                  <c:v>41523</c:v>
                </c:pt>
                <c:pt idx="513">
                  <c:v>41522</c:v>
                </c:pt>
                <c:pt idx="514">
                  <c:v>41521</c:v>
                </c:pt>
                <c:pt idx="515">
                  <c:v>41520</c:v>
                </c:pt>
                <c:pt idx="516">
                  <c:v>41519</c:v>
                </c:pt>
                <c:pt idx="517">
                  <c:v>41516</c:v>
                </c:pt>
                <c:pt idx="518">
                  <c:v>41515</c:v>
                </c:pt>
                <c:pt idx="519">
                  <c:v>41514</c:v>
                </c:pt>
                <c:pt idx="520">
                  <c:v>41513</c:v>
                </c:pt>
                <c:pt idx="521">
                  <c:v>41512</c:v>
                </c:pt>
                <c:pt idx="522">
                  <c:v>41509</c:v>
                </c:pt>
                <c:pt idx="523">
                  <c:v>41508</c:v>
                </c:pt>
                <c:pt idx="524">
                  <c:v>41507</c:v>
                </c:pt>
                <c:pt idx="525">
                  <c:v>41506</c:v>
                </c:pt>
                <c:pt idx="526">
                  <c:v>41505</c:v>
                </c:pt>
                <c:pt idx="527">
                  <c:v>41502</c:v>
                </c:pt>
                <c:pt idx="528">
                  <c:v>41501</c:v>
                </c:pt>
                <c:pt idx="529">
                  <c:v>41500</c:v>
                </c:pt>
                <c:pt idx="530">
                  <c:v>41499</c:v>
                </c:pt>
                <c:pt idx="531">
                  <c:v>41498</c:v>
                </c:pt>
                <c:pt idx="532">
                  <c:v>41495</c:v>
                </c:pt>
                <c:pt idx="533">
                  <c:v>41494</c:v>
                </c:pt>
                <c:pt idx="534">
                  <c:v>41493</c:v>
                </c:pt>
                <c:pt idx="535">
                  <c:v>41492</c:v>
                </c:pt>
                <c:pt idx="536">
                  <c:v>41491</c:v>
                </c:pt>
                <c:pt idx="537">
                  <c:v>41488</c:v>
                </c:pt>
                <c:pt idx="538">
                  <c:v>41487</c:v>
                </c:pt>
                <c:pt idx="539">
                  <c:v>41486</c:v>
                </c:pt>
                <c:pt idx="540">
                  <c:v>41485</c:v>
                </c:pt>
                <c:pt idx="541">
                  <c:v>41484</c:v>
                </c:pt>
                <c:pt idx="542">
                  <c:v>41481</c:v>
                </c:pt>
                <c:pt idx="543">
                  <c:v>41480</c:v>
                </c:pt>
                <c:pt idx="544">
                  <c:v>41479</c:v>
                </c:pt>
                <c:pt idx="545">
                  <c:v>41478</c:v>
                </c:pt>
                <c:pt idx="546">
                  <c:v>41477</c:v>
                </c:pt>
                <c:pt idx="547">
                  <c:v>41474</c:v>
                </c:pt>
                <c:pt idx="548">
                  <c:v>41473</c:v>
                </c:pt>
                <c:pt idx="549">
                  <c:v>41472</c:v>
                </c:pt>
                <c:pt idx="550">
                  <c:v>41471</c:v>
                </c:pt>
                <c:pt idx="551">
                  <c:v>41470</c:v>
                </c:pt>
                <c:pt idx="552">
                  <c:v>41467</c:v>
                </c:pt>
                <c:pt idx="553">
                  <c:v>41466</c:v>
                </c:pt>
                <c:pt idx="554">
                  <c:v>41465</c:v>
                </c:pt>
                <c:pt idx="555">
                  <c:v>41464</c:v>
                </c:pt>
                <c:pt idx="556">
                  <c:v>41463</c:v>
                </c:pt>
                <c:pt idx="557">
                  <c:v>41460</c:v>
                </c:pt>
                <c:pt idx="558">
                  <c:v>41459</c:v>
                </c:pt>
                <c:pt idx="559">
                  <c:v>41458</c:v>
                </c:pt>
                <c:pt idx="560">
                  <c:v>41457</c:v>
                </c:pt>
                <c:pt idx="561">
                  <c:v>41456</c:v>
                </c:pt>
                <c:pt idx="562">
                  <c:v>41453</c:v>
                </c:pt>
                <c:pt idx="563">
                  <c:v>41452</c:v>
                </c:pt>
                <c:pt idx="564">
                  <c:v>41451</c:v>
                </c:pt>
                <c:pt idx="565">
                  <c:v>41450</c:v>
                </c:pt>
                <c:pt idx="566">
                  <c:v>41449</c:v>
                </c:pt>
                <c:pt idx="567">
                  <c:v>41446</c:v>
                </c:pt>
                <c:pt idx="568">
                  <c:v>41445</c:v>
                </c:pt>
                <c:pt idx="569">
                  <c:v>41444</c:v>
                </c:pt>
                <c:pt idx="570">
                  <c:v>41443</c:v>
                </c:pt>
                <c:pt idx="571">
                  <c:v>41442</c:v>
                </c:pt>
                <c:pt idx="572">
                  <c:v>41439</c:v>
                </c:pt>
                <c:pt idx="573">
                  <c:v>41438</c:v>
                </c:pt>
                <c:pt idx="574">
                  <c:v>41436</c:v>
                </c:pt>
                <c:pt idx="575">
                  <c:v>41435</c:v>
                </c:pt>
                <c:pt idx="576">
                  <c:v>41432</c:v>
                </c:pt>
                <c:pt idx="577">
                  <c:v>41431</c:v>
                </c:pt>
                <c:pt idx="578">
                  <c:v>41430</c:v>
                </c:pt>
                <c:pt idx="579">
                  <c:v>41429</c:v>
                </c:pt>
                <c:pt idx="580">
                  <c:v>41428</c:v>
                </c:pt>
                <c:pt idx="581">
                  <c:v>41425</c:v>
                </c:pt>
                <c:pt idx="582">
                  <c:v>41424</c:v>
                </c:pt>
                <c:pt idx="583">
                  <c:v>41423</c:v>
                </c:pt>
                <c:pt idx="584">
                  <c:v>41422</c:v>
                </c:pt>
                <c:pt idx="585">
                  <c:v>41421</c:v>
                </c:pt>
                <c:pt idx="586">
                  <c:v>41418</c:v>
                </c:pt>
                <c:pt idx="587">
                  <c:v>41417</c:v>
                </c:pt>
                <c:pt idx="588">
                  <c:v>41416</c:v>
                </c:pt>
                <c:pt idx="589">
                  <c:v>41415</c:v>
                </c:pt>
                <c:pt idx="590">
                  <c:v>41414</c:v>
                </c:pt>
                <c:pt idx="591">
                  <c:v>41411</c:v>
                </c:pt>
                <c:pt idx="592">
                  <c:v>41410</c:v>
                </c:pt>
                <c:pt idx="593">
                  <c:v>41409</c:v>
                </c:pt>
                <c:pt idx="594">
                  <c:v>41408</c:v>
                </c:pt>
                <c:pt idx="595">
                  <c:v>41407</c:v>
                </c:pt>
                <c:pt idx="596">
                  <c:v>41402</c:v>
                </c:pt>
                <c:pt idx="597">
                  <c:v>41401</c:v>
                </c:pt>
                <c:pt idx="598">
                  <c:v>41400</c:v>
                </c:pt>
                <c:pt idx="599">
                  <c:v>41394</c:v>
                </c:pt>
                <c:pt idx="600">
                  <c:v>41393</c:v>
                </c:pt>
                <c:pt idx="601">
                  <c:v>41390</c:v>
                </c:pt>
                <c:pt idx="602">
                  <c:v>41389</c:v>
                </c:pt>
                <c:pt idx="603">
                  <c:v>41388</c:v>
                </c:pt>
                <c:pt idx="604">
                  <c:v>41387</c:v>
                </c:pt>
                <c:pt idx="605">
                  <c:v>41386</c:v>
                </c:pt>
                <c:pt idx="606">
                  <c:v>41383</c:v>
                </c:pt>
                <c:pt idx="607">
                  <c:v>41382</c:v>
                </c:pt>
                <c:pt idx="608">
                  <c:v>41381</c:v>
                </c:pt>
                <c:pt idx="609">
                  <c:v>41380</c:v>
                </c:pt>
                <c:pt idx="610">
                  <c:v>41379</c:v>
                </c:pt>
                <c:pt idx="611">
                  <c:v>41376</c:v>
                </c:pt>
                <c:pt idx="612">
                  <c:v>41375</c:v>
                </c:pt>
                <c:pt idx="613">
                  <c:v>41374</c:v>
                </c:pt>
                <c:pt idx="614">
                  <c:v>41373</c:v>
                </c:pt>
                <c:pt idx="615">
                  <c:v>41372</c:v>
                </c:pt>
                <c:pt idx="616">
                  <c:v>41369</c:v>
                </c:pt>
                <c:pt idx="617">
                  <c:v>41368</c:v>
                </c:pt>
                <c:pt idx="618">
                  <c:v>41367</c:v>
                </c:pt>
                <c:pt idx="619">
                  <c:v>41366</c:v>
                </c:pt>
                <c:pt idx="620">
                  <c:v>41365</c:v>
                </c:pt>
                <c:pt idx="621">
                  <c:v>41362</c:v>
                </c:pt>
                <c:pt idx="622">
                  <c:v>41361</c:v>
                </c:pt>
                <c:pt idx="623">
                  <c:v>41360</c:v>
                </c:pt>
                <c:pt idx="624">
                  <c:v>41359</c:v>
                </c:pt>
                <c:pt idx="625">
                  <c:v>41358</c:v>
                </c:pt>
                <c:pt idx="626">
                  <c:v>41355</c:v>
                </c:pt>
                <c:pt idx="627">
                  <c:v>41354</c:v>
                </c:pt>
                <c:pt idx="628">
                  <c:v>41353</c:v>
                </c:pt>
                <c:pt idx="629">
                  <c:v>41352</c:v>
                </c:pt>
                <c:pt idx="630">
                  <c:v>41351</c:v>
                </c:pt>
                <c:pt idx="631">
                  <c:v>41348</c:v>
                </c:pt>
                <c:pt idx="632">
                  <c:v>41347</c:v>
                </c:pt>
                <c:pt idx="633">
                  <c:v>41346</c:v>
                </c:pt>
                <c:pt idx="634">
                  <c:v>41345</c:v>
                </c:pt>
                <c:pt idx="635">
                  <c:v>41344</c:v>
                </c:pt>
                <c:pt idx="636">
                  <c:v>41340</c:v>
                </c:pt>
                <c:pt idx="637">
                  <c:v>41339</c:v>
                </c:pt>
                <c:pt idx="638">
                  <c:v>41338</c:v>
                </c:pt>
                <c:pt idx="639">
                  <c:v>41337</c:v>
                </c:pt>
                <c:pt idx="640">
                  <c:v>41334</c:v>
                </c:pt>
                <c:pt idx="641">
                  <c:v>41333</c:v>
                </c:pt>
                <c:pt idx="642">
                  <c:v>41332</c:v>
                </c:pt>
                <c:pt idx="643">
                  <c:v>41331</c:v>
                </c:pt>
                <c:pt idx="644">
                  <c:v>41330</c:v>
                </c:pt>
                <c:pt idx="645">
                  <c:v>41327</c:v>
                </c:pt>
                <c:pt idx="646">
                  <c:v>41326</c:v>
                </c:pt>
                <c:pt idx="647">
                  <c:v>41325</c:v>
                </c:pt>
                <c:pt idx="648">
                  <c:v>41324</c:v>
                </c:pt>
                <c:pt idx="649">
                  <c:v>41323</c:v>
                </c:pt>
                <c:pt idx="650">
                  <c:v>41320</c:v>
                </c:pt>
                <c:pt idx="651">
                  <c:v>41319</c:v>
                </c:pt>
                <c:pt idx="652">
                  <c:v>41318</c:v>
                </c:pt>
                <c:pt idx="653">
                  <c:v>41317</c:v>
                </c:pt>
                <c:pt idx="654">
                  <c:v>41316</c:v>
                </c:pt>
                <c:pt idx="655">
                  <c:v>41313</c:v>
                </c:pt>
                <c:pt idx="656">
                  <c:v>41312</c:v>
                </c:pt>
                <c:pt idx="657">
                  <c:v>41311</c:v>
                </c:pt>
                <c:pt idx="658">
                  <c:v>41310</c:v>
                </c:pt>
                <c:pt idx="659">
                  <c:v>41309</c:v>
                </c:pt>
                <c:pt idx="660">
                  <c:v>41306</c:v>
                </c:pt>
                <c:pt idx="661">
                  <c:v>41305</c:v>
                </c:pt>
                <c:pt idx="662">
                  <c:v>41304</c:v>
                </c:pt>
                <c:pt idx="663">
                  <c:v>41303</c:v>
                </c:pt>
                <c:pt idx="664">
                  <c:v>41302</c:v>
                </c:pt>
                <c:pt idx="665">
                  <c:v>41299</c:v>
                </c:pt>
                <c:pt idx="666">
                  <c:v>41298</c:v>
                </c:pt>
                <c:pt idx="667">
                  <c:v>41297</c:v>
                </c:pt>
                <c:pt idx="668">
                  <c:v>41296</c:v>
                </c:pt>
                <c:pt idx="669">
                  <c:v>41295</c:v>
                </c:pt>
                <c:pt idx="670">
                  <c:v>41292</c:v>
                </c:pt>
                <c:pt idx="671">
                  <c:v>41291</c:v>
                </c:pt>
                <c:pt idx="672">
                  <c:v>41290</c:v>
                </c:pt>
                <c:pt idx="673">
                  <c:v>41289</c:v>
                </c:pt>
                <c:pt idx="674">
                  <c:v>41288</c:v>
                </c:pt>
                <c:pt idx="675">
                  <c:v>41285</c:v>
                </c:pt>
                <c:pt idx="676">
                  <c:v>41284</c:v>
                </c:pt>
                <c:pt idx="677">
                  <c:v>41283</c:v>
                </c:pt>
                <c:pt idx="678">
                  <c:v>41272</c:v>
                </c:pt>
                <c:pt idx="679">
                  <c:v>41271</c:v>
                </c:pt>
                <c:pt idx="680">
                  <c:v>41270</c:v>
                </c:pt>
                <c:pt idx="681">
                  <c:v>41269</c:v>
                </c:pt>
                <c:pt idx="682">
                  <c:v>41268</c:v>
                </c:pt>
                <c:pt idx="683">
                  <c:v>41267</c:v>
                </c:pt>
                <c:pt idx="684">
                  <c:v>41264</c:v>
                </c:pt>
                <c:pt idx="685">
                  <c:v>41263</c:v>
                </c:pt>
                <c:pt idx="686">
                  <c:v>41262</c:v>
                </c:pt>
                <c:pt idx="687">
                  <c:v>41261</c:v>
                </c:pt>
                <c:pt idx="688">
                  <c:v>41260</c:v>
                </c:pt>
                <c:pt idx="689">
                  <c:v>41257</c:v>
                </c:pt>
                <c:pt idx="690">
                  <c:v>41256</c:v>
                </c:pt>
                <c:pt idx="691">
                  <c:v>41255</c:v>
                </c:pt>
                <c:pt idx="692">
                  <c:v>41254</c:v>
                </c:pt>
                <c:pt idx="693">
                  <c:v>41253</c:v>
                </c:pt>
                <c:pt idx="694">
                  <c:v>41250</c:v>
                </c:pt>
                <c:pt idx="695">
                  <c:v>41249</c:v>
                </c:pt>
                <c:pt idx="696">
                  <c:v>41248</c:v>
                </c:pt>
                <c:pt idx="697">
                  <c:v>41247</c:v>
                </c:pt>
                <c:pt idx="698">
                  <c:v>41246</c:v>
                </c:pt>
                <c:pt idx="699">
                  <c:v>41243</c:v>
                </c:pt>
                <c:pt idx="700">
                  <c:v>41242</c:v>
                </c:pt>
                <c:pt idx="701">
                  <c:v>41241</c:v>
                </c:pt>
                <c:pt idx="702">
                  <c:v>41240</c:v>
                </c:pt>
                <c:pt idx="703">
                  <c:v>41239</c:v>
                </c:pt>
                <c:pt idx="704">
                  <c:v>41236</c:v>
                </c:pt>
                <c:pt idx="705">
                  <c:v>41235</c:v>
                </c:pt>
                <c:pt idx="706">
                  <c:v>41234</c:v>
                </c:pt>
                <c:pt idx="707">
                  <c:v>41233</c:v>
                </c:pt>
                <c:pt idx="708">
                  <c:v>41232</c:v>
                </c:pt>
                <c:pt idx="709">
                  <c:v>41229</c:v>
                </c:pt>
                <c:pt idx="710">
                  <c:v>41228</c:v>
                </c:pt>
                <c:pt idx="711">
                  <c:v>41227</c:v>
                </c:pt>
                <c:pt idx="712">
                  <c:v>41226</c:v>
                </c:pt>
                <c:pt idx="713">
                  <c:v>41225</c:v>
                </c:pt>
                <c:pt idx="714">
                  <c:v>41222</c:v>
                </c:pt>
                <c:pt idx="715">
                  <c:v>41221</c:v>
                </c:pt>
                <c:pt idx="716">
                  <c:v>41220</c:v>
                </c:pt>
                <c:pt idx="717">
                  <c:v>41219</c:v>
                </c:pt>
                <c:pt idx="718">
                  <c:v>41215</c:v>
                </c:pt>
                <c:pt idx="719">
                  <c:v>41214</c:v>
                </c:pt>
                <c:pt idx="720">
                  <c:v>41213</c:v>
                </c:pt>
                <c:pt idx="721">
                  <c:v>41212</c:v>
                </c:pt>
                <c:pt idx="722">
                  <c:v>41211</c:v>
                </c:pt>
                <c:pt idx="723">
                  <c:v>41208</c:v>
                </c:pt>
                <c:pt idx="724">
                  <c:v>41207</c:v>
                </c:pt>
                <c:pt idx="725">
                  <c:v>41206</c:v>
                </c:pt>
                <c:pt idx="726">
                  <c:v>41205</c:v>
                </c:pt>
                <c:pt idx="727">
                  <c:v>41204</c:v>
                </c:pt>
                <c:pt idx="728">
                  <c:v>41201</c:v>
                </c:pt>
                <c:pt idx="729">
                  <c:v>41200</c:v>
                </c:pt>
                <c:pt idx="730">
                  <c:v>41199</c:v>
                </c:pt>
                <c:pt idx="731">
                  <c:v>41198</c:v>
                </c:pt>
                <c:pt idx="732">
                  <c:v>41197</c:v>
                </c:pt>
                <c:pt idx="733">
                  <c:v>41194</c:v>
                </c:pt>
                <c:pt idx="734">
                  <c:v>41193</c:v>
                </c:pt>
                <c:pt idx="735">
                  <c:v>41192</c:v>
                </c:pt>
                <c:pt idx="736">
                  <c:v>41191</c:v>
                </c:pt>
                <c:pt idx="737">
                  <c:v>41190</c:v>
                </c:pt>
                <c:pt idx="738">
                  <c:v>41187</c:v>
                </c:pt>
                <c:pt idx="739">
                  <c:v>41186</c:v>
                </c:pt>
                <c:pt idx="740">
                  <c:v>41185</c:v>
                </c:pt>
                <c:pt idx="741">
                  <c:v>41184</c:v>
                </c:pt>
                <c:pt idx="742">
                  <c:v>41183</c:v>
                </c:pt>
                <c:pt idx="743">
                  <c:v>41180</c:v>
                </c:pt>
                <c:pt idx="744">
                  <c:v>41179</c:v>
                </c:pt>
                <c:pt idx="745">
                  <c:v>41178</c:v>
                </c:pt>
                <c:pt idx="746">
                  <c:v>41177</c:v>
                </c:pt>
                <c:pt idx="747">
                  <c:v>41176</c:v>
                </c:pt>
                <c:pt idx="748">
                  <c:v>41173</c:v>
                </c:pt>
                <c:pt idx="749">
                  <c:v>41172</c:v>
                </c:pt>
                <c:pt idx="750">
                  <c:v>41171</c:v>
                </c:pt>
                <c:pt idx="751">
                  <c:v>41170</c:v>
                </c:pt>
                <c:pt idx="752">
                  <c:v>41169</c:v>
                </c:pt>
                <c:pt idx="753">
                  <c:v>41166</c:v>
                </c:pt>
                <c:pt idx="754">
                  <c:v>41165</c:v>
                </c:pt>
                <c:pt idx="755">
                  <c:v>41164</c:v>
                </c:pt>
                <c:pt idx="756">
                  <c:v>41163</c:v>
                </c:pt>
                <c:pt idx="757">
                  <c:v>41162</c:v>
                </c:pt>
                <c:pt idx="758">
                  <c:v>41159</c:v>
                </c:pt>
                <c:pt idx="759">
                  <c:v>41158</c:v>
                </c:pt>
                <c:pt idx="760">
                  <c:v>41157</c:v>
                </c:pt>
                <c:pt idx="761">
                  <c:v>41156</c:v>
                </c:pt>
                <c:pt idx="762">
                  <c:v>41155</c:v>
                </c:pt>
                <c:pt idx="763">
                  <c:v>41152</c:v>
                </c:pt>
                <c:pt idx="764">
                  <c:v>41151</c:v>
                </c:pt>
                <c:pt idx="765">
                  <c:v>41150</c:v>
                </c:pt>
                <c:pt idx="766">
                  <c:v>41149</c:v>
                </c:pt>
                <c:pt idx="767">
                  <c:v>41148</c:v>
                </c:pt>
                <c:pt idx="768">
                  <c:v>41145</c:v>
                </c:pt>
                <c:pt idx="769">
                  <c:v>41144</c:v>
                </c:pt>
                <c:pt idx="770">
                  <c:v>41143</c:v>
                </c:pt>
                <c:pt idx="771">
                  <c:v>41142</c:v>
                </c:pt>
                <c:pt idx="772">
                  <c:v>41141</c:v>
                </c:pt>
                <c:pt idx="773">
                  <c:v>41138</c:v>
                </c:pt>
                <c:pt idx="774">
                  <c:v>41137</c:v>
                </c:pt>
                <c:pt idx="775">
                  <c:v>41136</c:v>
                </c:pt>
                <c:pt idx="776">
                  <c:v>41135</c:v>
                </c:pt>
                <c:pt idx="777">
                  <c:v>41134</c:v>
                </c:pt>
                <c:pt idx="778">
                  <c:v>41131</c:v>
                </c:pt>
                <c:pt idx="779">
                  <c:v>41130</c:v>
                </c:pt>
                <c:pt idx="780">
                  <c:v>41129</c:v>
                </c:pt>
                <c:pt idx="781">
                  <c:v>41128</c:v>
                </c:pt>
                <c:pt idx="782">
                  <c:v>41127</c:v>
                </c:pt>
                <c:pt idx="783">
                  <c:v>41124</c:v>
                </c:pt>
                <c:pt idx="784">
                  <c:v>41123</c:v>
                </c:pt>
                <c:pt idx="785">
                  <c:v>41122</c:v>
                </c:pt>
                <c:pt idx="786">
                  <c:v>41121</c:v>
                </c:pt>
                <c:pt idx="787">
                  <c:v>41120</c:v>
                </c:pt>
                <c:pt idx="788">
                  <c:v>41117</c:v>
                </c:pt>
                <c:pt idx="789">
                  <c:v>41116</c:v>
                </c:pt>
                <c:pt idx="790">
                  <c:v>41115</c:v>
                </c:pt>
                <c:pt idx="791">
                  <c:v>41114</c:v>
                </c:pt>
                <c:pt idx="792">
                  <c:v>41113</c:v>
                </c:pt>
                <c:pt idx="793">
                  <c:v>41110</c:v>
                </c:pt>
                <c:pt idx="794">
                  <c:v>41109</c:v>
                </c:pt>
                <c:pt idx="795">
                  <c:v>41108</c:v>
                </c:pt>
                <c:pt idx="796">
                  <c:v>41107</c:v>
                </c:pt>
                <c:pt idx="797">
                  <c:v>41106</c:v>
                </c:pt>
                <c:pt idx="798">
                  <c:v>41103</c:v>
                </c:pt>
                <c:pt idx="799">
                  <c:v>41102</c:v>
                </c:pt>
                <c:pt idx="800">
                  <c:v>41101</c:v>
                </c:pt>
                <c:pt idx="801">
                  <c:v>41100</c:v>
                </c:pt>
                <c:pt idx="802">
                  <c:v>41099</c:v>
                </c:pt>
                <c:pt idx="803">
                  <c:v>41096</c:v>
                </c:pt>
                <c:pt idx="804">
                  <c:v>41095</c:v>
                </c:pt>
                <c:pt idx="805">
                  <c:v>41094</c:v>
                </c:pt>
                <c:pt idx="806">
                  <c:v>41093</c:v>
                </c:pt>
                <c:pt idx="807">
                  <c:v>41092</c:v>
                </c:pt>
                <c:pt idx="808">
                  <c:v>41089</c:v>
                </c:pt>
                <c:pt idx="809">
                  <c:v>41088</c:v>
                </c:pt>
                <c:pt idx="810">
                  <c:v>41087</c:v>
                </c:pt>
                <c:pt idx="811">
                  <c:v>41086</c:v>
                </c:pt>
                <c:pt idx="812">
                  <c:v>41085</c:v>
                </c:pt>
                <c:pt idx="813">
                  <c:v>41082</c:v>
                </c:pt>
                <c:pt idx="814">
                  <c:v>41081</c:v>
                </c:pt>
                <c:pt idx="815">
                  <c:v>41080</c:v>
                </c:pt>
                <c:pt idx="816">
                  <c:v>41079</c:v>
                </c:pt>
                <c:pt idx="817">
                  <c:v>41078</c:v>
                </c:pt>
                <c:pt idx="818">
                  <c:v>41075</c:v>
                </c:pt>
                <c:pt idx="819">
                  <c:v>41074</c:v>
                </c:pt>
                <c:pt idx="820">
                  <c:v>41073</c:v>
                </c:pt>
                <c:pt idx="821">
                  <c:v>41069</c:v>
                </c:pt>
                <c:pt idx="822">
                  <c:v>41068</c:v>
                </c:pt>
                <c:pt idx="823">
                  <c:v>41067</c:v>
                </c:pt>
                <c:pt idx="824">
                  <c:v>41066</c:v>
                </c:pt>
                <c:pt idx="825">
                  <c:v>41065</c:v>
                </c:pt>
                <c:pt idx="826">
                  <c:v>41064</c:v>
                </c:pt>
                <c:pt idx="827">
                  <c:v>41061</c:v>
                </c:pt>
                <c:pt idx="828">
                  <c:v>41060</c:v>
                </c:pt>
                <c:pt idx="829">
                  <c:v>41059</c:v>
                </c:pt>
                <c:pt idx="830">
                  <c:v>41058</c:v>
                </c:pt>
                <c:pt idx="831">
                  <c:v>41057</c:v>
                </c:pt>
                <c:pt idx="832">
                  <c:v>41054</c:v>
                </c:pt>
                <c:pt idx="833">
                  <c:v>41053</c:v>
                </c:pt>
                <c:pt idx="834">
                  <c:v>41052</c:v>
                </c:pt>
                <c:pt idx="835">
                  <c:v>41051</c:v>
                </c:pt>
                <c:pt idx="836">
                  <c:v>41050</c:v>
                </c:pt>
                <c:pt idx="837">
                  <c:v>41047</c:v>
                </c:pt>
                <c:pt idx="838">
                  <c:v>41046</c:v>
                </c:pt>
                <c:pt idx="839">
                  <c:v>41045</c:v>
                </c:pt>
                <c:pt idx="840">
                  <c:v>41044</c:v>
                </c:pt>
                <c:pt idx="841">
                  <c:v>41043</c:v>
                </c:pt>
                <c:pt idx="842">
                  <c:v>41041</c:v>
                </c:pt>
                <c:pt idx="843">
                  <c:v>41040</c:v>
                </c:pt>
                <c:pt idx="844">
                  <c:v>41039</c:v>
                </c:pt>
                <c:pt idx="845">
                  <c:v>41034</c:v>
                </c:pt>
                <c:pt idx="846">
                  <c:v>41033</c:v>
                </c:pt>
                <c:pt idx="847">
                  <c:v>41032</c:v>
                </c:pt>
                <c:pt idx="848">
                  <c:v>41031</c:v>
                </c:pt>
                <c:pt idx="849">
                  <c:v>41027</c:v>
                </c:pt>
                <c:pt idx="850">
                  <c:v>41026</c:v>
                </c:pt>
                <c:pt idx="851">
                  <c:v>41025</c:v>
                </c:pt>
                <c:pt idx="852">
                  <c:v>41024</c:v>
                </c:pt>
                <c:pt idx="853">
                  <c:v>41023</c:v>
                </c:pt>
                <c:pt idx="854">
                  <c:v>41022</c:v>
                </c:pt>
                <c:pt idx="855">
                  <c:v>41019</c:v>
                </c:pt>
                <c:pt idx="856">
                  <c:v>41018</c:v>
                </c:pt>
                <c:pt idx="857">
                  <c:v>41017</c:v>
                </c:pt>
                <c:pt idx="858">
                  <c:v>41016</c:v>
                </c:pt>
                <c:pt idx="859">
                  <c:v>41015</c:v>
                </c:pt>
                <c:pt idx="860">
                  <c:v>41012</c:v>
                </c:pt>
                <c:pt idx="861">
                  <c:v>41011</c:v>
                </c:pt>
                <c:pt idx="862">
                  <c:v>41010</c:v>
                </c:pt>
                <c:pt idx="863">
                  <c:v>41009</c:v>
                </c:pt>
                <c:pt idx="864">
                  <c:v>41008</c:v>
                </c:pt>
                <c:pt idx="865">
                  <c:v>41005</c:v>
                </c:pt>
                <c:pt idx="866">
                  <c:v>41004</c:v>
                </c:pt>
                <c:pt idx="867">
                  <c:v>41003</c:v>
                </c:pt>
                <c:pt idx="868">
                  <c:v>41002</c:v>
                </c:pt>
                <c:pt idx="869">
                  <c:v>41001</c:v>
                </c:pt>
                <c:pt idx="870">
                  <c:v>40998</c:v>
                </c:pt>
                <c:pt idx="871">
                  <c:v>40997</c:v>
                </c:pt>
                <c:pt idx="872">
                  <c:v>40996</c:v>
                </c:pt>
                <c:pt idx="873">
                  <c:v>40995</c:v>
                </c:pt>
                <c:pt idx="874">
                  <c:v>40994</c:v>
                </c:pt>
                <c:pt idx="875">
                  <c:v>40991</c:v>
                </c:pt>
                <c:pt idx="876">
                  <c:v>40990</c:v>
                </c:pt>
                <c:pt idx="877">
                  <c:v>40989</c:v>
                </c:pt>
                <c:pt idx="878">
                  <c:v>40988</c:v>
                </c:pt>
                <c:pt idx="879">
                  <c:v>40987</c:v>
                </c:pt>
                <c:pt idx="880">
                  <c:v>40984</c:v>
                </c:pt>
                <c:pt idx="881">
                  <c:v>40983</c:v>
                </c:pt>
                <c:pt idx="882">
                  <c:v>40982</c:v>
                </c:pt>
                <c:pt idx="883">
                  <c:v>40981</c:v>
                </c:pt>
                <c:pt idx="884">
                  <c:v>40980</c:v>
                </c:pt>
                <c:pt idx="885">
                  <c:v>40979</c:v>
                </c:pt>
                <c:pt idx="886">
                  <c:v>40975</c:v>
                </c:pt>
                <c:pt idx="887">
                  <c:v>40974</c:v>
                </c:pt>
                <c:pt idx="888">
                  <c:v>40973</c:v>
                </c:pt>
                <c:pt idx="889">
                  <c:v>40971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40565</c:v>
                </c:pt>
                <c:pt idx="1168">
                  <c:v>40564</c:v>
                </c:pt>
                <c:pt idx="1169">
                  <c:v>40563</c:v>
                </c:pt>
                <c:pt idx="1170">
                  <c:v>40562</c:v>
                </c:pt>
                <c:pt idx="1171">
                  <c:v>40561</c:v>
                </c:pt>
                <c:pt idx="1172">
                  <c:v>40560</c:v>
                </c:pt>
                <c:pt idx="1173">
                  <c:v>40557</c:v>
                </c:pt>
                <c:pt idx="1174">
                  <c:v>40556</c:v>
                </c:pt>
                <c:pt idx="1175">
                  <c:v>40555</c:v>
                </c:pt>
                <c:pt idx="1176">
                  <c:v>40554</c:v>
                </c:pt>
                <c:pt idx="1177">
                  <c:v>40543</c:v>
                </c:pt>
                <c:pt idx="1178">
                  <c:v>40542</c:v>
                </c:pt>
                <c:pt idx="1179">
                  <c:v>40541</c:v>
                </c:pt>
                <c:pt idx="1180">
                  <c:v>40540</c:v>
                </c:pt>
                <c:pt idx="1181">
                  <c:v>40539</c:v>
                </c:pt>
                <c:pt idx="1182">
                  <c:v>40536</c:v>
                </c:pt>
                <c:pt idx="1183">
                  <c:v>40535</c:v>
                </c:pt>
                <c:pt idx="1184">
                  <c:v>40534</c:v>
                </c:pt>
                <c:pt idx="1185">
                  <c:v>40533</c:v>
                </c:pt>
                <c:pt idx="1186">
                  <c:v>40532</c:v>
                </c:pt>
                <c:pt idx="1187">
                  <c:v>40529</c:v>
                </c:pt>
                <c:pt idx="1188">
                  <c:v>40528</c:v>
                </c:pt>
                <c:pt idx="1189">
                  <c:v>40527</c:v>
                </c:pt>
                <c:pt idx="1190">
                  <c:v>40526</c:v>
                </c:pt>
                <c:pt idx="1191">
                  <c:v>40525</c:v>
                </c:pt>
                <c:pt idx="1192">
                  <c:v>40522</c:v>
                </c:pt>
                <c:pt idx="1193">
                  <c:v>40521</c:v>
                </c:pt>
                <c:pt idx="1194">
                  <c:v>40520</c:v>
                </c:pt>
                <c:pt idx="1195">
                  <c:v>40519</c:v>
                </c:pt>
                <c:pt idx="1196">
                  <c:v>40518</c:v>
                </c:pt>
                <c:pt idx="1197">
                  <c:v>40515</c:v>
                </c:pt>
                <c:pt idx="1198">
                  <c:v>40514</c:v>
                </c:pt>
                <c:pt idx="1199">
                  <c:v>40513</c:v>
                </c:pt>
                <c:pt idx="1200">
                  <c:v>40512</c:v>
                </c:pt>
                <c:pt idx="1201">
                  <c:v>40511</c:v>
                </c:pt>
                <c:pt idx="1202">
                  <c:v>40508</c:v>
                </c:pt>
                <c:pt idx="1203">
                  <c:v>40507</c:v>
                </c:pt>
                <c:pt idx="1204">
                  <c:v>40506</c:v>
                </c:pt>
                <c:pt idx="1205">
                  <c:v>40505</c:v>
                </c:pt>
                <c:pt idx="1206">
                  <c:v>40504</c:v>
                </c:pt>
                <c:pt idx="1207">
                  <c:v>40501</c:v>
                </c:pt>
                <c:pt idx="1208">
                  <c:v>40500</c:v>
                </c:pt>
                <c:pt idx="1209">
                  <c:v>40499</c:v>
                </c:pt>
                <c:pt idx="1210">
                  <c:v>40498</c:v>
                </c:pt>
                <c:pt idx="1211">
                  <c:v>40497</c:v>
                </c:pt>
                <c:pt idx="1212">
                  <c:v>40495</c:v>
                </c:pt>
                <c:pt idx="1213">
                  <c:v>40494</c:v>
                </c:pt>
                <c:pt idx="1214">
                  <c:v>40493</c:v>
                </c:pt>
                <c:pt idx="1215">
                  <c:v>40492</c:v>
                </c:pt>
                <c:pt idx="1216">
                  <c:v>40491</c:v>
                </c:pt>
                <c:pt idx="1217">
                  <c:v>40490</c:v>
                </c:pt>
                <c:pt idx="1218">
                  <c:v>40485</c:v>
                </c:pt>
                <c:pt idx="1219">
                  <c:v>40484</c:v>
                </c:pt>
                <c:pt idx="1220">
                  <c:v>40483</c:v>
                </c:pt>
                <c:pt idx="1221">
                  <c:v>40480</c:v>
                </c:pt>
                <c:pt idx="1222">
                  <c:v>40479</c:v>
                </c:pt>
                <c:pt idx="1223">
                  <c:v>40478</c:v>
                </c:pt>
                <c:pt idx="1224">
                  <c:v>40477</c:v>
                </c:pt>
                <c:pt idx="1225">
                  <c:v>40476</c:v>
                </c:pt>
                <c:pt idx="1226">
                  <c:v>40473</c:v>
                </c:pt>
                <c:pt idx="1227">
                  <c:v>40472</c:v>
                </c:pt>
                <c:pt idx="1228">
                  <c:v>40471</c:v>
                </c:pt>
                <c:pt idx="1229">
                  <c:v>40470</c:v>
                </c:pt>
                <c:pt idx="1230">
                  <c:v>40469</c:v>
                </c:pt>
                <c:pt idx="1231">
                  <c:v>40466</c:v>
                </c:pt>
                <c:pt idx="1232">
                  <c:v>40465</c:v>
                </c:pt>
                <c:pt idx="1233">
                  <c:v>40464</c:v>
                </c:pt>
                <c:pt idx="1234">
                  <c:v>40463</c:v>
                </c:pt>
                <c:pt idx="1235">
                  <c:v>40462</c:v>
                </c:pt>
                <c:pt idx="1236">
                  <c:v>40459</c:v>
                </c:pt>
                <c:pt idx="1237">
                  <c:v>40458</c:v>
                </c:pt>
                <c:pt idx="1238">
                  <c:v>40457</c:v>
                </c:pt>
                <c:pt idx="1239">
                  <c:v>40456</c:v>
                </c:pt>
                <c:pt idx="1240">
                  <c:v>40455</c:v>
                </c:pt>
                <c:pt idx="1241">
                  <c:v>40452</c:v>
                </c:pt>
                <c:pt idx="1242">
                  <c:v>40451</c:v>
                </c:pt>
                <c:pt idx="1243">
                  <c:v>40450</c:v>
                </c:pt>
                <c:pt idx="1244">
                  <c:v>40449</c:v>
                </c:pt>
                <c:pt idx="1245">
                  <c:v>40448</c:v>
                </c:pt>
                <c:pt idx="1246">
                  <c:v>40445</c:v>
                </c:pt>
                <c:pt idx="1247">
                  <c:v>40444</c:v>
                </c:pt>
                <c:pt idx="1248">
                  <c:v>40443</c:v>
                </c:pt>
                <c:pt idx="1249">
                  <c:v>40442</c:v>
                </c:pt>
                <c:pt idx="1250">
                  <c:v>40441</c:v>
                </c:pt>
                <c:pt idx="1251">
                  <c:v>40438</c:v>
                </c:pt>
                <c:pt idx="1252">
                  <c:v>40437</c:v>
                </c:pt>
                <c:pt idx="1253">
                  <c:v>40436</c:v>
                </c:pt>
                <c:pt idx="1254">
                  <c:v>40435</c:v>
                </c:pt>
                <c:pt idx="1255">
                  <c:v>40434</c:v>
                </c:pt>
                <c:pt idx="1256">
                  <c:v>40431</c:v>
                </c:pt>
                <c:pt idx="1257">
                  <c:v>40430</c:v>
                </c:pt>
                <c:pt idx="1258">
                  <c:v>40429</c:v>
                </c:pt>
                <c:pt idx="1259">
                  <c:v>40428</c:v>
                </c:pt>
                <c:pt idx="1260">
                  <c:v>40427</c:v>
                </c:pt>
                <c:pt idx="1261">
                  <c:v>40424</c:v>
                </c:pt>
                <c:pt idx="1262">
                  <c:v>40423</c:v>
                </c:pt>
                <c:pt idx="1263">
                  <c:v>40422</c:v>
                </c:pt>
                <c:pt idx="1264">
                  <c:v>40421</c:v>
                </c:pt>
                <c:pt idx="1265">
                  <c:v>40420</c:v>
                </c:pt>
                <c:pt idx="1266">
                  <c:v>40417</c:v>
                </c:pt>
                <c:pt idx="1267">
                  <c:v>40416</c:v>
                </c:pt>
                <c:pt idx="1268">
                  <c:v>40415</c:v>
                </c:pt>
                <c:pt idx="1269">
                  <c:v>40414</c:v>
                </c:pt>
                <c:pt idx="1270">
                  <c:v>40413</c:v>
                </c:pt>
                <c:pt idx="1271">
                  <c:v>40410</c:v>
                </c:pt>
                <c:pt idx="1272">
                  <c:v>40409</c:v>
                </c:pt>
                <c:pt idx="1273">
                  <c:v>40408</c:v>
                </c:pt>
                <c:pt idx="1274">
                  <c:v>40407</c:v>
                </c:pt>
                <c:pt idx="1275">
                  <c:v>40406</c:v>
                </c:pt>
                <c:pt idx="1276">
                  <c:v>40403</c:v>
                </c:pt>
                <c:pt idx="1277">
                  <c:v>40402</c:v>
                </c:pt>
                <c:pt idx="1278">
                  <c:v>40401</c:v>
                </c:pt>
                <c:pt idx="1279">
                  <c:v>40400</c:v>
                </c:pt>
                <c:pt idx="1280">
                  <c:v>40399</c:v>
                </c:pt>
                <c:pt idx="1281">
                  <c:v>40396</c:v>
                </c:pt>
                <c:pt idx="1282">
                  <c:v>40395</c:v>
                </c:pt>
                <c:pt idx="1283">
                  <c:v>40394</c:v>
                </c:pt>
                <c:pt idx="1284">
                  <c:v>40393</c:v>
                </c:pt>
                <c:pt idx="1285">
                  <c:v>40392</c:v>
                </c:pt>
                <c:pt idx="1286">
                  <c:v>40389</c:v>
                </c:pt>
                <c:pt idx="1287">
                  <c:v>40388</c:v>
                </c:pt>
                <c:pt idx="1288">
                  <c:v>40387</c:v>
                </c:pt>
                <c:pt idx="1289">
                  <c:v>40386</c:v>
                </c:pt>
                <c:pt idx="1290">
                  <c:v>40385</c:v>
                </c:pt>
                <c:pt idx="1291">
                  <c:v>40382</c:v>
                </c:pt>
                <c:pt idx="1292">
                  <c:v>40381</c:v>
                </c:pt>
                <c:pt idx="1293">
                  <c:v>40380</c:v>
                </c:pt>
                <c:pt idx="1294">
                  <c:v>40379</c:v>
                </c:pt>
                <c:pt idx="1295">
                  <c:v>40378</c:v>
                </c:pt>
                <c:pt idx="1296">
                  <c:v>40375</c:v>
                </c:pt>
                <c:pt idx="1297">
                  <c:v>40374</c:v>
                </c:pt>
                <c:pt idx="1298">
                  <c:v>40373</c:v>
                </c:pt>
                <c:pt idx="1299">
                  <c:v>40372</c:v>
                </c:pt>
                <c:pt idx="1300">
                  <c:v>40371</c:v>
                </c:pt>
                <c:pt idx="1301">
                  <c:v>40368</c:v>
                </c:pt>
                <c:pt idx="1302">
                  <c:v>40367</c:v>
                </c:pt>
                <c:pt idx="1303">
                  <c:v>40366</c:v>
                </c:pt>
                <c:pt idx="1304">
                  <c:v>40365</c:v>
                </c:pt>
                <c:pt idx="1305">
                  <c:v>40364</c:v>
                </c:pt>
                <c:pt idx="1306">
                  <c:v>40361</c:v>
                </c:pt>
                <c:pt idx="1307">
                  <c:v>40360</c:v>
                </c:pt>
              </c:numCache>
            </c:numRef>
          </c:cat>
          <c:val>
            <c:numRef>
              <c:f>Лист4!$E$54:$E$1361</c:f>
              <c:numCache>
                <c:formatCode>_-* #,##0_р_._-;\-* #,##0_р_._-;_-* "-"??_р_._-;_-@_-</c:formatCode>
                <c:ptCount val="1308"/>
                <c:pt idx="0">
                  <c:v>712.03</c:v>
                </c:pt>
                <c:pt idx="1">
                  <c:v>0</c:v>
                </c:pt>
                <c:pt idx="2">
                  <c:v>0</c:v>
                </c:pt>
                <c:pt idx="3">
                  <c:v>1670.24</c:v>
                </c:pt>
                <c:pt idx="4">
                  <c:v>1391.85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6903.07</c:v>
                </c:pt>
                <c:pt idx="13">
                  <c:v>0</c:v>
                </c:pt>
                <c:pt idx="14">
                  <c:v>1783.6499999999999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17633.62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1928.1699999999998</c:v>
                </c:pt>
                <c:pt idx="27">
                  <c:v>0</c:v>
                </c:pt>
                <c:pt idx="28">
                  <c:v>1421.04</c:v>
                </c:pt>
                <c:pt idx="29">
                  <c:v>0</c:v>
                </c:pt>
                <c:pt idx="30">
                  <c:v>0</c:v>
                </c:pt>
                <c:pt idx="31">
                  <c:v>32995.06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576</c:v>
                </c:pt>
                <c:pt idx="36">
                  <c:v>2973.69</c:v>
                </c:pt>
                <c:pt idx="37">
                  <c:v>0</c:v>
                </c:pt>
                <c:pt idx="38">
                  <c:v>0</c:v>
                </c:pt>
                <c:pt idx="39">
                  <c:v>6836.03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2163.1</c:v>
                </c:pt>
                <c:pt idx="48">
                  <c:v>0</c:v>
                </c:pt>
                <c:pt idx="49">
                  <c:v>1849.42</c:v>
                </c:pt>
                <c:pt idx="50">
                  <c:v>3643.82</c:v>
                </c:pt>
                <c:pt idx="51">
                  <c:v>3972.74</c:v>
                </c:pt>
                <c:pt idx="52">
                  <c:v>0</c:v>
                </c:pt>
                <c:pt idx="53">
                  <c:v>681.6</c:v>
                </c:pt>
                <c:pt idx="54">
                  <c:v>0</c:v>
                </c:pt>
                <c:pt idx="55">
                  <c:v>0</c:v>
                </c:pt>
                <c:pt idx="56">
                  <c:v>3267.22</c:v>
                </c:pt>
                <c:pt idx="57">
                  <c:v>3703.42</c:v>
                </c:pt>
                <c:pt idx="58">
                  <c:v>0</c:v>
                </c:pt>
                <c:pt idx="59">
                  <c:v>2287.38</c:v>
                </c:pt>
                <c:pt idx="60">
                  <c:v>0</c:v>
                </c:pt>
                <c:pt idx="61">
                  <c:v>293.24</c:v>
                </c:pt>
                <c:pt idx="62">
                  <c:v>1847.4</c:v>
                </c:pt>
                <c:pt idx="63">
                  <c:v>7497.7699999999995</c:v>
                </c:pt>
                <c:pt idx="64">
                  <c:v>0</c:v>
                </c:pt>
                <c:pt idx="65">
                  <c:v>0</c:v>
                </c:pt>
                <c:pt idx="66">
                  <c:v>4128.87</c:v>
                </c:pt>
                <c:pt idx="67">
                  <c:v>0</c:v>
                </c:pt>
                <c:pt idx="68">
                  <c:v>1389.6599999999999</c:v>
                </c:pt>
                <c:pt idx="69">
                  <c:v>2368</c:v>
                </c:pt>
                <c:pt idx="70">
                  <c:v>10125.11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561.28000000000009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400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1221.52</c:v>
                </c:pt>
                <c:pt idx="91">
                  <c:v>1014.4</c:v>
                </c:pt>
                <c:pt idx="92">
                  <c:v>0</c:v>
                </c:pt>
                <c:pt idx="93">
                  <c:v>0</c:v>
                </c:pt>
                <c:pt idx="94">
                  <c:v>5976.89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4786.8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388</c:v>
                </c:pt>
                <c:pt idx="109">
                  <c:v>0</c:v>
                </c:pt>
                <c:pt idx="110">
                  <c:v>0</c:v>
                </c:pt>
                <c:pt idx="111">
                  <c:v>29961.79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35432.57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820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640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2160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180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120</c:v>
                </c:pt>
                <c:pt idx="202">
                  <c:v>400</c:v>
                </c:pt>
                <c:pt idx="203">
                  <c:v>320</c:v>
                </c:pt>
                <c:pt idx="204">
                  <c:v>400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64</c:v>
                </c:pt>
                <c:pt idx="209">
                  <c:v>0</c:v>
                </c:pt>
                <c:pt idx="210">
                  <c:v>233.6</c:v>
                </c:pt>
                <c:pt idx="211">
                  <c:v>400</c:v>
                </c:pt>
                <c:pt idx="212">
                  <c:v>868.48</c:v>
                </c:pt>
                <c:pt idx="213">
                  <c:v>0</c:v>
                </c:pt>
                <c:pt idx="214">
                  <c:v>800</c:v>
                </c:pt>
                <c:pt idx="215">
                  <c:v>0</c:v>
                </c:pt>
                <c:pt idx="216">
                  <c:v>40</c:v>
                </c:pt>
                <c:pt idx="217">
                  <c:v>80</c:v>
                </c:pt>
                <c:pt idx="218">
                  <c:v>960</c:v>
                </c:pt>
                <c:pt idx="219">
                  <c:v>880</c:v>
                </c:pt>
                <c:pt idx="220">
                  <c:v>80</c:v>
                </c:pt>
                <c:pt idx="221">
                  <c:v>200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800</c:v>
                </c:pt>
                <c:pt idx="233">
                  <c:v>0</c:v>
                </c:pt>
                <c:pt idx="234">
                  <c:v>0</c:v>
                </c:pt>
                <c:pt idx="235">
                  <c:v>480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696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80</c:v>
                </c:pt>
                <c:pt idx="247">
                  <c:v>444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180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800</c:v>
                </c:pt>
                <c:pt idx="265">
                  <c:v>0</c:v>
                </c:pt>
                <c:pt idx="266">
                  <c:v>180</c:v>
                </c:pt>
                <c:pt idx="267">
                  <c:v>0</c:v>
                </c:pt>
                <c:pt idx="268">
                  <c:v>0</c:v>
                </c:pt>
                <c:pt idx="269">
                  <c:v>336.47999999999996</c:v>
                </c:pt>
                <c:pt idx="270">
                  <c:v>0</c:v>
                </c:pt>
                <c:pt idx="271">
                  <c:v>80</c:v>
                </c:pt>
                <c:pt idx="272">
                  <c:v>80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120</c:v>
                </c:pt>
                <c:pt idx="282">
                  <c:v>800</c:v>
                </c:pt>
                <c:pt idx="283">
                  <c:v>0</c:v>
                </c:pt>
                <c:pt idx="284">
                  <c:v>1110.4000000000001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2656</c:v>
                </c:pt>
                <c:pt idx="292">
                  <c:v>0</c:v>
                </c:pt>
                <c:pt idx="293">
                  <c:v>0</c:v>
                </c:pt>
                <c:pt idx="294">
                  <c:v>100</c:v>
                </c:pt>
                <c:pt idx="295">
                  <c:v>139.19999999999999</c:v>
                </c:pt>
                <c:pt idx="296">
                  <c:v>1000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130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140</c:v>
                </c:pt>
                <c:pt idx="316">
                  <c:v>400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2960.8</c:v>
                </c:pt>
                <c:pt idx="321">
                  <c:v>0</c:v>
                </c:pt>
                <c:pt idx="322">
                  <c:v>80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1600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67.2</c:v>
                </c:pt>
                <c:pt idx="347">
                  <c:v>520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800</c:v>
                </c:pt>
                <c:pt idx="352">
                  <c:v>60</c:v>
                </c:pt>
                <c:pt idx="353">
                  <c:v>79.2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130</c:v>
                </c:pt>
                <c:pt idx="368">
                  <c:v>0</c:v>
                </c:pt>
                <c:pt idx="369">
                  <c:v>520</c:v>
                </c:pt>
                <c:pt idx="370">
                  <c:v>0</c:v>
                </c:pt>
                <c:pt idx="371">
                  <c:v>140</c:v>
                </c:pt>
                <c:pt idx="372">
                  <c:v>0</c:v>
                </c:pt>
                <c:pt idx="373">
                  <c:v>800</c:v>
                </c:pt>
                <c:pt idx="374">
                  <c:v>0</c:v>
                </c:pt>
                <c:pt idx="375">
                  <c:v>0</c:v>
                </c:pt>
                <c:pt idx="376">
                  <c:v>316</c:v>
                </c:pt>
                <c:pt idx="377">
                  <c:v>0</c:v>
                </c:pt>
                <c:pt idx="378">
                  <c:v>0</c:v>
                </c:pt>
                <c:pt idx="379">
                  <c:v>2721.6</c:v>
                </c:pt>
                <c:pt idx="380">
                  <c:v>154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14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400</c:v>
                </c:pt>
                <c:pt idx="392">
                  <c:v>175.2</c:v>
                </c:pt>
                <c:pt idx="393">
                  <c:v>0</c:v>
                </c:pt>
                <c:pt idx="394">
                  <c:v>0</c:v>
                </c:pt>
                <c:pt idx="395">
                  <c:v>2947.2</c:v>
                </c:pt>
                <c:pt idx="396">
                  <c:v>0</c:v>
                </c:pt>
                <c:pt idx="397">
                  <c:v>34</c:v>
                </c:pt>
                <c:pt idx="398">
                  <c:v>0</c:v>
                </c:pt>
                <c:pt idx="399">
                  <c:v>3331.2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1600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192</c:v>
                </c:pt>
                <c:pt idx="433">
                  <c:v>796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280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48</c:v>
                </c:pt>
                <c:pt idx="458">
                  <c:v>0</c:v>
                </c:pt>
                <c:pt idx="459">
                  <c:v>0</c:v>
                </c:pt>
                <c:pt idx="460">
                  <c:v>20</c:v>
                </c:pt>
                <c:pt idx="461">
                  <c:v>0</c:v>
                </c:pt>
                <c:pt idx="462">
                  <c:v>80</c:v>
                </c:pt>
                <c:pt idx="463">
                  <c:v>56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560</c:v>
                </c:pt>
                <c:pt idx="470">
                  <c:v>0</c:v>
                </c:pt>
                <c:pt idx="471">
                  <c:v>0</c:v>
                </c:pt>
                <c:pt idx="472">
                  <c:v>236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320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480</c:v>
                </c:pt>
                <c:pt idx="497">
                  <c:v>320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320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40</c:v>
                </c:pt>
                <c:pt idx="515">
                  <c:v>0</c:v>
                </c:pt>
                <c:pt idx="516">
                  <c:v>0</c:v>
                </c:pt>
                <c:pt idx="517">
                  <c:v>160</c:v>
                </c:pt>
                <c:pt idx="518">
                  <c:v>0</c:v>
                </c:pt>
                <c:pt idx="519">
                  <c:v>48</c:v>
                </c:pt>
                <c:pt idx="520">
                  <c:v>0</c:v>
                </c:pt>
                <c:pt idx="521">
                  <c:v>0</c:v>
                </c:pt>
                <c:pt idx="522">
                  <c:v>20</c:v>
                </c:pt>
                <c:pt idx="523">
                  <c:v>0</c:v>
                </c:pt>
                <c:pt idx="524">
                  <c:v>80</c:v>
                </c:pt>
                <c:pt idx="525">
                  <c:v>20</c:v>
                </c:pt>
                <c:pt idx="526">
                  <c:v>156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160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320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320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400</c:v>
                </c:pt>
                <c:pt idx="563">
                  <c:v>560</c:v>
                </c:pt>
                <c:pt idx="564">
                  <c:v>400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320</c:v>
                </c:pt>
                <c:pt idx="573">
                  <c:v>320</c:v>
                </c:pt>
                <c:pt idx="574">
                  <c:v>0</c:v>
                </c:pt>
                <c:pt idx="575">
                  <c:v>0</c:v>
                </c:pt>
                <c:pt idx="576">
                  <c:v>40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96</c:v>
                </c:pt>
                <c:pt idx="582">
                  <c:v>0</c:v>
                </c:pt>
                <c:pt idx="583">
                  <c:v>0</c:v>
                </c:pt>
                <c:pt idx="584">
                  <c:v>40</c:v>
                </c:pt>
                <c:pt idx="585">
                  <c:v>320</c:v>
                </c:pt>
                <c:pt idx="586">
                  <c:v>200</c:v>
                </c:pt>
                <c:pt idx="587">
                  <c:v>0</c:v>
                </c:pt>
                <c:pt idx="588">
                  <c:v>72</c:v>
                </c:pt>
                <c:pt idx="589">
                  <c:v>0</c:v>
                </c:pt>
                <c:pt idx="590">
                  <c:v>0</c:v>
                </c:pt>
                <c:pt idx="591">
                  <c:v>120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320</c:v>
                </c:pt>
                <c:pt idx="610">
                  <c:v>320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240</c:v>
                </c:pt>
                <c:pt idx="617">
                  <c:v>400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320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240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400</c:v>
                </c:pt>
                <c:pt idx="635">
                  <c:v>80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96</c:v>
                </c:pt>
                <c:pt idx="640">
                  <c:v>0</c:v>
                </c:pt>
                <c:pt idx="641">
                  <c:v>40</c:v>
                </c:pt>
                <c:pt idx="642">
                  <c:v>0</c:v>
                </c:pt>
                <c:pt idx="643">
                  <c:v>40</c:v>
                </c:pt>
                <c:pt idx="644">
                  <c:v>160</c:v>
                </c:pt>
                <c:pt idx="645">
                  <c:v>72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40</c:v>
                </c:pt>
                <c:pt idx="667">
                  <c:v>240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120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400</c:v>
                </c:pt>
                <c:pt idx="680">
                  <c:v>520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120</c:v>
                </c:pt>
                <c:pt idx="685">
                  <c:v>72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400</c:v>
                </c:pt>
                <c:pt idx="690">
                  <c:v>0</c:v>
                </c:pt>
                <c:pt idx="691">
                  <c:v>80</c:v>
                </c:pt>
                <c:pt idx="692">
                  <c:v>0</c:v>
                </c:pt>
                <c:pt idx="693">
                  <c:v>0</c:v>
                </c:pt>
                <c:pt idx="694">
                  <c:v>96</c:v>
                </c:pt>
                <c:pt idx="695">
                  <c:v>0</c:v>
                </c:pt>
                <c:pt idx="696">
                  <c:v>800</c:v>
                </c:pt>
                <c:pt idx="697">
                  <c:v>0</c:v>
                </c:pt>
                <c:pt idx="698">
                  <c:v>240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184</c:v>
                </c:pt>
                <c:pt idx="706">
                  <c:v>0</c:v>
                </c:pt>
                <c:pt idx="707">
                  <c:v>160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600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360</c:v>
                </c:pt>
                <c:pt idx="727">
                  <c:v>0</c:v>
                </c:pt>
                <c:pt idx="728">
                  <c:v>320</c:v>
                </c:pt>
                <c:pt idx="729">
                  <c:v>480</c:v>
                </c:pt>
                <c:pt idx="730">
                  <c:v>0</c:v>
                </c:pt>
                <c:pt idx="731">
                  <c:v>800</c:v>
                </c:pt>
                <c:pt idx="732">
                  <c:v>400</c:v>
                </c:pt>
                <c:pt idx="733">
                  <c:v>0</c:v>
                </c:pt>
                <c:pt idx="734">
                  <c:v>114.4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244</c:v>
                </c:pt>
                <c:pt idx="739">
                  <c:v>0</c:v>
                </c:pt>
                <c:pt idx="740">
                  <c:v>0</c:v>
                </c:pt>
                <c:pt idx="741">
                  <c:v>440</c:v>
                </c:pt>
                <c:pt idx="742">
                  <c:v>0</c:v>
                </c:pt>
                <c:pt idx="743">
                  <c:v>0</c:v>
                </c:pt>
                <c:pt idx="744">
                  <c:v>640</c:v>
                </c:pt>
                <c:pt idx="745">
                  <c:v>560</c:v>
                </c:pt>
                <c:pt idx="746">
                  <c:v>256</c:v>
                </c:pt>
                <c:pt idx="747">
                  <c:v>200</c:v>
                </c:pt>
                <c:pt idx="748">
                  <c:v>160</c:v>
                </c:pt>
                <c:pt idx="749">
                  <c:v>0</c:v>
                </c:pt>
                <c:pt idx="750">
                  <c:v>0</c:v>
                </c:pt>
                <c:pt idx="751">
                  <c:v>400</c:v>
                </c:pt>
                <c:pt idx="752">
                  <c:v>0</c:v>
                </c:pt>
                <c:pt idx="753">
                  <c:v>520</c:v>
                </c:pt>
                <c:pt idx="754">
                  <c:v>160</c:v>
                </c:pt>
                <c:pt idx="755">
                  <c:v>0</c:v>
                </c:pt>
                <c:pt idx="756">
                  <c:v>96</c:v>
                </c:pt>
                <c:pt idx="757">
                  <c:v>114.4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561.6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320</c:v>
                </c:pt>
                <c:pt idx="766">
                  <c:v>0</c:v>
                </c:pt>
                <c:pt idx="767">
                  <c:v>0</c:v>
                </c:pt>
                <c:pt idx="768">
                  <c:v>949.6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328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328</c:v>
                </c:pt>
                <c:pt idx="777">
                  <c:v>0</c:v>
                </c:pt>
                <c:pt idx="778">
                  <c:v>0</c:v>
                </c:pt>
                <c:pt idx="779">
                  <c:v>314.39999999999992</c:v>
                </c:pt>
                <c:pt idx="780">
                  <c:v>0</c:v>
                </c:pt>
                <c:pt idx="781">
                  <c:v>0</c:v>
                </c:pt>
                <c:pt idx="782">
                  <c:v>280</c:v>
                </c:pt>
                <c:pt idx="783">
                  <c:v>84</c:v>
                </c:pt>
                <c:pt idx="784">
                  <c:v>0</c:v>
                </c:pt>
                <c:pt idx="785">
                  <c:v>128</c:v>
                </c:pt>
                <c:pt idx="786">
                  <c:v>728.48</c:v>
                </c:pt>
                <c:pt idx="787">
                  <c:v>76.8</c:v>
                </c:pt>
                <c:pt idx="788">
                  <c:v>200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328</c:v>
                </c:pt>
                <c:pt idx="794">
                  <c:v>0</c:v>
                </c:pt>
                <c:pt idx="795">
                  <c:v>0</c:v>
                </c:pt>
                <c:pt idx="796">
                  <c:v>160</c:v>
                </c:pt>
                <c:pt idx="797">
                  <c:v>0</c:v>
                </c:pt>
                <c:pt idx="798">
                  <c:v>0</c:v>
                </c:pt>
                <c:pt idx="799">
                  <c:v>200</c:v>
                </c:pt>
                <c:pt idx="800">
                  <c:v>200</c:v>
                </c:pt>
                <c:pt idx="801">
                  <c:v>0</c:v>
                </c:pt>
                <c:pt idx="802">
                  <c:v>600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72</c:v>
                </c:pt>
                <c:pt idx="808">
                  <c:v>488</c:v>
                </c:pt>
                <c:pt idx="809">
                  <c:v>1000</c:v>
                </c:pt>
                <c:pt idx="810">
                  <c:v>320</c:v>
                </c:pt>
                <c:pt idx="811">
                  <c:v>240</c:v>
                </c:pt>
                <c:pt idx="812">
                  <c:v>240</c:v>
                </c:pt>
                <c:pt idx="813">
                  <c:v>0</c:v>
                </c:pt>
                <c:pt idx="814">
                  <c:v>0</c:v>
                </c:pt>
                <c:pt idx="815">
                  <c:v>240</c:v>
                </c:pt>
                <c:pt idx="816">
                  <c:v>80</c:v>
                </c:pt>
                <c:pt idx="817">
                  <c:v>80</c:v>
                </c:pt>
                <c:pt idx="818">
                  <c:v>0</c:v>
                </c:pt>
                <c:pt idx="819">
                  <c:v>96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80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280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320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40</c:v>
                </c:pt>
                <c:pt idx="860">
                  <c:v>160</c:v>
                </c:pt>
                <c:pt idx="861">
                  <c:v>0</c:v>
                </c:pt>
                <c:pt idx="862">
                  <c:v>480</c:v>
                </c:pt>
                <c:pt idx="863">
                  <c:v>72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400</c:v>
                </c:pt>
                <c:pt idx="874">
                  <c:v>0</c:v>
                </c:pt>
                <c:pt idx="875">
                  <c:v>0</c:v>
                </c:pt>
                <c:pt idx="876">
                  <c:v>80</c:v>
                </c:pt>
                <c:pt idx="877">
                  <c:v>80</c:v>
                </c:pt>
                <c:pt idx="878">
                  <c:v>0</c:v>
                </c:pt>
                <c:pt idx="879">
                  <c:v>96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232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40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240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800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40</c:v>
                </c:pt>
                <c:pt idx="918">
                  <c:v>0</c:v>
                </c:pt>
                <c:pt idx="919">
                  <c:v>40</c:v>
                </c:pt>
                <c:pt idx="920">
                  <c:v>0</c:v>
                </c:pt>
                <c:pt idx="921">
                  <c:v>72</c:v>
                </c:pt>
                <c:pt idx="922">
                  <c:v>72</c:v>
                </c:pt>
                <c:pt idx="923">
                  <c:v>88</c:v>
                </c:pt>
                <c:pt idx="924">
                  <c:v>0</c:v>
                </c:pt>
                <c:pt idx="925">
                  <c:v>360</c:v>
                </c:pt>
                <c:pt idx="926">
                  <c:v>0</c:v>
                </c:pt>
                <c:pt idx="927">
                  <c:v>600</c:v>
                </c:pt>
                <c:pt idx="928">
                  <c:v>0</c:v>
                </c:pt>
                <c:pt idx="929">
                  <c:v>240</c:v>
                </c:pt>
                <c:pt idx="930">
                  <c:v>400</c:v>
                </c:pt>
                <c:pt idx="931">
                  <c:v>0</c:v>
                </c:pt>
                <c:pt idx="932">
                  <c:v>160</c:v>
                </c:pt>
                <c:pt idx="933">
                  <c:v>176</c:v>
                </c:pt>
                <c:pt idx="934">
                  <c:v>40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224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880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480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120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88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780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360</c:v>
                </c:pt>
                <c:pt idx="972">
                  <c:v>0</c:v>
                </c:pt>
                <c:pt idx="973">
                  <c:v>40</c:v>
                </c:pt>
                <c:pt idx="974">
                  <c:v>0</c:v>
                </c:pt>
                <c:pt idx="975">
                  <c:v>560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120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108</c:v>
                </c:pt>
                <c:pt idx="988">
                  <c:v>0</c:v>
                </c:pt>
                <c:pt idx="989">
                  <c:v>120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280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72</c:v>
                </c:pt>
                <c:pt idx="1000">
                  <c:v>0</c:v>
                </c:pt>
                <c:pt idx="1001">
                  <c:v>80</c:v>
                </c:pt>
                <c:pt idx="1002">
                  <c:v>0</c:v>
                </c:pt>
                <c:pt idx="1003">
                  <c:v>0</c:v>
                </c:pt>
                <c:pt idx="1004">
                  <c:v>240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160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120</c:v>
                </c:pt>
                <c:pt idx="1015">
                  <c:v>220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88</c:v>
                </c:pt>
                <c:pt idx="1024">
                  <c:v>120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136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40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784</c:v>
                </c:pt>
                <c:pt idx="1042">
                  <c:v>0</c:v>
                </c:pt>
                <c:pt idx="1043">
                  <c:v>0</c:v>
                </c:pt>
                <c:pt idx="1044">
                  <c:v>800</c:v>
                </c:pt>
                <c:pt idx="1045">
                  <c:v>0</c:v>
                </c:pt>
                <c:pt idx="1046">
                  <c:v>200</c:v>
                </c:pt>
                <c:pt idx="1047">
                  <c:v>144</c:v>
                </c:pt>
                <c:pt idx="1048">
                  <c:v>220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40</c:v>
                </c:pt>
                <c:pt idx="1057">
                  <c:v>0</c:v>
                </c:pt>
                <c:pt idx="1058">
                  <c:v>0</c:v>
                </c:pt>
                <c:pt idx="1059">
                  <c:v>240</c:v>
                </c:pt>
                <c:pt idx="1060">
                  <c:v>72</c:v>
                </c:pt>
                <c:pt idx="1061">
                  <c:v>0</c:v>
                </c:pt>
                <c:pt idx="1062">
                  <c:v>104</c:v>
                </c:pt>
                <c:pt idx="1063">
                  <c:v>416</c:v>
                </c:pt>
                <c:pt idx="1064">
                  <c:v>80</c:v>
                </c:pt>
                <c:pt idx="1065">
                  <c:v>0</c:v>
                </c:pt>
                <c:pt idx="1066">
                  <c:v>0</c:v>
                </c:pt>
                <c:pt idx="1067">
                  <c:v>72</c:v>
                </c:pt>
                <c:pt idx="1068">
                  <c:v>240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200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32</c:v>
                </c:pt>
                <c:pt idx="1082">
                  <c:v>160</c:v>
                </c:pt>
                <c:pt idx="1083">
                  <c:v>88</c:v>
                </c:pt>
                <c:pt idx="1084">
                  <c:v>104</c:v>
                </c:pt>
                <c:pt idx="1085">
                  <c:v>416</c:v>
                </c:pt>
                <c:pt idx="1086">
                  <c:v>0</c:v>
                </c:pt>
                <c:pt idx="1087">
                  <c:v>320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200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560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72</c:v>
                </c:pt>
                <c:pt idx="1114">
                  <c:v>0</c:v>
                </c:pt>
                <c:pt idx="1115">
                  <c:v>0</c:v>
                </c:pt>
                <c:pt idx="1116">
                  <c:v>72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360</c:v>
                </c:pt>
                <c:pt idx="1123">
                  <c:v>0</c:v>
                </c:pt>
                <c:pt idx="1124">
                  <c:v>80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780</c:v>
                </c:pt>
                <c:pt idx="1132">
                  <c:v>320</c:v>
                </c:pt>
                <c:pt idx="1133">
                  <c:v>0</c:v>
                </c:pt>
                <c:pt idx="1134">
                  <c:v>32</c:v>
                </c:pt>
                <c:pt idx="1135">
                  <c:v>360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88</c:v>
                </c:pt>
                <c:pt idx="1142">
                  <c:v>360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40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400</c:v>
                </c:pt>
                <c:pt idx="1162">
                  <c:v>0</c:v>
                </c:pt>
                <c:pt idx="1163">
                  <c:v>0</c:v>
                </c:pt>
                <c:pt idx="1164">
                  <c:v>560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40</c:v>
                </c:pt>
                <c:pt idx="1171">
                  <c:v>0</c:v>
                </c:pt>
                <c:pt idx="1172">
                  <c:v>780</c:v>
                </c:pt>
                <c:pt idx="1173">
                  <c:v>40</c:v>
                </c:pt>
                <c:pt idx="1174">
                  <c:v>32</c:v>
                </c:pt>
                <c:pt idx="1175">
                  <c:v>72</c:v>
                </c:pt>
                <c:pt idx="1176">
                  <c:v>0</c:v>
                </c:pt>
                <c:pt idx="1177">
                  <c:v>0</c:v>
                </c:pt>
                <c:pt idx="1178">
                  <c:v>88</c:v>
                </c:pt>
                <c:pt idx="1179">
                  <c:v>0</c:v>
                </c:pt>
                <c:pt idx="1180">
                  <c:v>0</c:v>
                </c:pt>
                <c:pt idx="1181">
                  <c:v>80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200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1748.8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1128</c:v>
                </c:pt>
                <c:pt idx="1204">
                  <c:v>240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200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160</c:v>
                </c:pt>
                <c:pt idx="1222">
                  <c:v>0</c:v>
                </c:pt>
                <c:pt idx="1223">
                  <c:v>68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240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400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400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32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400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160</c:v>
                </c:pt>
                <c:pt idx="1259">
                  <c:v>0</c:v>
                </c:pt>
                <c:pt idx="1260">
                  <c:v>0</c:v>
                </c:pt>
                <c:pt idx="1261">
                  <c:v>780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120</c:v>
                </c:pt>
                <c:pt idx="1266">
                  <c:v>0</c:v>
                </c:pt>
                <c:pt idx="1267">
                  <c:v>320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120</c:v>
                </c:pt>
                <c:pt idx="1286">
                  <c:v>160</c:v>
                </c:pt>
                <c:pt idx="1287">
                  <c:v>240</c:v>
                </c:pt>
                <c:pt idx="1288">
                  <c:v>0</c:v>
                </c:pt>
                <c:pt idx="1289">
                  <c:v>240</c:v>
                </c:pt>
                <c:pt idx="1290">
                  <c:v>80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400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</c:numCache>
            </c:numRef>
          </c:val>
        </c:ser>
        <c:ser>
          <c:idx val="4"/>
          <c:order val="4"/>
          <c:tx>
            <c:strRef>
              <c:f>Лист4!$F$53</c:f>
              <c:strCache>
                <c:ptCount val="1"/>
                <c:pt idx="0">
                  <c:v>от 91 до 180 дн.</c:v>
                </c:pt>
              </c:strCache>
            </c:strRef>
          </c:tx>
          <c:cat>
            <c:numRef>
              <c:f>Лист4!$A$54:$A$1361</c:f>
              <c:numCache>
                <c:formatCode>dd/mm/yyyy</c:formatCode>
                <c:ptCount val="1308"/>
                <c:pt idx="0">
                  <c:v>42279</c:v>
                </c:pt>
                <c:pt idx="1">
                  <c:v>42278</c:v>
                </c:pt>
                <c:pt idx="2">
                  <c:v>42277</c:v>
                </c:pt>
                <c:pt idx="3">
                  <c:v>42276</c:v>
                </c:pt>
                <c:pt idx="4">
                  <c:v>42275</c:v>
                </c:pt>
                <c:pt idx="5">
                  <c:v>42272</c:v>
                </c:pt>
                <c:pt idx="6">
                  <c:v>42271</c:v>
                </c:pt>
                <c:pt idx="7">
                  <c:v>42270</c:v>
                </c:pt>
                <c:pt idx="8">
                  <c:v>42269</c:v>
                </c:pt>
                <c:pt idx="9">
                  <c:v>42268</c:v>
                </c:pt>
                <c:pt idx="10">
                  <c:v>42265</c:v>
                </c:pt>
                <c:pt idx="11">
                  <c:v>42264</c:v>
                </c:pt>
                <c:pt idx="12">
                  <c:v>42263</c:v>
                </c:pt>
                <c:pt idx="13">
                  <c:v>42262</c:v>
                </c:pt>
                <c:pt idx="14">
                  <c:v>42261</c:v>
                </c:pt>
                <c:pt idx="15">
                  <c:v>42258</c:v>
                </c:pt>
                <c:pt idx="16">
                  <c:v>42257</c:v>
                </c:pt>
                <c:pt idx="17">
                  <c:v>42256</c:v>
                </c:pt>
                <c:pt idx="18">
                  <c:v>42255</c:v>
                </c:pt>
                <c:pt idx="19">
                  <c:v>42254</c:v>
                </c:pt>
                <c:pt idx="20">
                  <c:v>42251</c:v>
                </c:pt>
                <c:pt idx="21">
                  <c:v>42250</c:v>
                </c:pt>
                <c:pt idx="22">
                  <c:v>42249</c:v>
                </c:pt>
                <c:pt idx="23">
                  <c:v>42248</c:v>
                </c:pt>
                <c:pt idx="24">
                  <c:v>42247</c:v>
                </c:pt>
                <c:pt idx="25">
                  <c:v>42244</c:v>
                </c:pt>
                <c:pt idx="26">
                  <c:v>42243</c:v>
                </c:pt>
                <c:pt idx="27">
                  <c:v>42242</c:v>
                </c:pt>
                <c:pt idx="28">
                  <c:v>42241</c:v>
                </c:pt>
                <c:pt idx="29">
                  <c:v>42240</c:v>
                </c:pt>
                <c:pt idx="30">
                  <c:v>42237</c:v>
                </c:pt>
                <c:pt idx="31">
                  <c:v>42236</c:v>
                </c:pt>
                <c:pt idx="32">
                  <c:v>42235</c:v>
                </c:pt>
                <c:pt idx="33">
                  <c:v>42234</c:v>
                </c:pt>
                <c:pt idx="34">
                  <c:v>42233</c:v>
                </c:pt>
                <c:pt idx="35">
                  <c:v>42230</c:v>
                </c:pt>
                <c:pt idx="36">
                  <c:v>42229</c:v>
                </c:pt>
                <c:pt idx="37">
                  <c:v>42228</c:v>
                </c:pt>
                <c:pt idx="38">
                  <c:v>42227</c:v>
                </c:pt>
                <c:pt idx="39">
                  <c:v>42226</c:v>
                </c:pt>
                <c:pt idx="40">
                  <c:v>42223</c:v>
                </c:pt>
                <c:pt idx="41">
                  <c:v>42222</c:v>
                </c:pt>
                <c:pt idx="42">
                  <c:v>42221</c:v>
                </c:pt>
                <c:pt idx="43">
                  <c:v>42220</c:v>
                </c:pt>
                <c:pt idx="44">
                  <c:v>42219</c:v>
                </c:pt>
                <c:pt idx="45">
                  <c:v>42216</c:v>
                </c:pt>
                <c:pt idx="46">
                  <c:v>42215</c:v>
                </c:pt>
                <c:pt idx="47">
                  <c:v>42214</c:v>
                </c:pt>
                <c:pt idx="48">
                  <c:v>42213</c:v>
                </c:pt>
                <c:pt idx="49">
                  <c:v>42212</c:v>
                </c:pt>
                <c:pt idx="50">
                  <c:v>42209</c:v>
                </c:pt>
                <c:pt idx="51">
                  <c:v>42208</c:v>
                </c:pt>
                <c:pt idx="52">
                  <c:v>42207</c:v>
                </c:pt>
                <c:pt idx="53">
                  <c:v>42206</c:v>
                </c:pt>
                <c:pt idx="54">
                  <c:v>42205</c:v>
                </c:pt>
                <c:pt idx="55">
                  <c:v>42202</c:v>
                </c:pt>
                <c:pt idx="56">
                  <c:v>42201</c:v>
                </c:pt>
                <c:pt idx="57">
                  <c:v>42200</c:v>
                </c:pt>
                <c:pt idx="58">
                  <c:v>42199</c:v>
                </c:pt>
                <c:pt idx="59">
                  <c:v>42198</c:v>
                </c:pt>
                <c:pt idx="60">
                  <c:v>42195</c:v>
                </c:pt>
                <c:pt idx="61">
                  <c:v>42194</c:v>
                </c:pt>
                <c:pt idx="62">
                  <c:v>42193</c:v>
                </c:pt>
                <c:pt idx="63">
                  <c:v>42192</c:v>
                </c:pt>
                <c:pt idx="64">
                  <c:v>42191</c:v>
                </c:pt>
                <c:pt idx="65">
                  <c:v>42188</c:v>
                </c:pt>
                <c:pt idx="66">
                  <c:v>42187</c:v>
                </c:pt>
                <c:pt idx="67">
                  <c:v>42186</c:v>
                </c:pt>
                <c:pt idx="68">
                  <c:v>42185</c:v>
                </c:pt>
                <c:pt idx="69">
                  <c:v>42184</c:v>
                </c:pt>
                <c:pt idx="70">
                  <c:v>42181</c:v>
                </c:pt>
                <c:pt idx="71">
                  <c:v>42180</c:v>
                </c:pt>
                <c:pt idx="72">
                  <c:v>42179</c:v>
                </c:pt>
                <c:pt idx="73">
                  <c:v>42178</c:v>
                </c:pt>
                <c:pt idx="74">
                  <c:v>42177</c:v>
                </c:pt>
                <c:pt idx="75">
                  <c:v>42174</c:v>
                </c:pt>
                <c:pt idx="76">
                  <c:v>42173</c:v>
                </c:pt>
                <c:pt idx="77">
                  <c:v>42172</c:v>
                </c:pt>
                <c:pt idx="78">
                  <c:v>42171</c:v>
                </c:pt>
                <c:pt idx="79">
                  <c:v>42170</c:v>
                </c:pt>
                <c:pt idx="80">
                  <c:v>42166</c:v>
                </c:pt>
                <c:pt idx="81">
                  <c:v>42165</c:v>
                </c:pt>
                <c:pt idx="82">
                  <c:v>42164</c:v>
                </c:pt>
                <c:pt idx="83">
                  <c:v>42163</c:v>
                </c:pt>
                <c:pt idx="84">
                  <c:v>42160</c:v>
                </c:pt>
                <c:pt idx="85">
                  <c:v>42159</c:v>
                </c:pt>
                <c:pt idx="86">
                  <c:v>42158</c:v>
                </c:pt>
                <c:pt idx="87">
                  <c:v>42157</c:v>
                </c:pt>
                <c:pt idx="88">
                  <c:v>42156</c:v>
                </c:pt>
                <c:pt idx="89">
                  <c:v>42153</c:v>
                </c:pt>
                <c:pt idx="90">
                  <c:v>42152</c:v>
                </c:pt>
                <c:pt idx="91">
                  <c:v>42151</c:v>
                </c:pt>
                <c:pt idx="92">
                  <c:v>42150</c:v>
                </c:pt>
                <c:pt idx="93">
                  <c:v>42149</c:v>
                </c:pt>
                <c:pt idx="94">
                  <c:v>42146</c:v>
                </c:pt>
                <c:pt idx="95">
                  <c:v>42145</c:v>
                </c:pt>
                <c:pt idx="96">
                  <c:v>42144</c:v>
                </c:pt>
                <c:pt idx="97">
                  <c:v>42143</c:v>
                </c:pt>
                <c:pt idx="98">
                  <c:v>42142</c:v>
                </c:pt>
                <c:pt idx="99">
                  <c:v>42139</c:v>
                </c:pt>
                <c:pt idx="100">
                  <c:v>42138</c:v>
                </c:pt>
                <c:pt idx="101">
                  <c:v>42137</c:v>
                </c:pt>
                <c:pt idx="102">
                  <c:v>42136</c:v>
                </c:pt>
                <c:pt idx="103">
                  <c:v>42132</c:v>
                </c:pt>
                <c:pt idx="104">
                  <c:v>42131</c:v>
                </c:pt>
                <c:pt idx="105">
                  <c:v>42130</c:v>
                </c:pt>
                <c:pt idx="106">
                  <c:v>42129</c:v>
                </c:pt>
                <c:pt idx="107">
                  <c:v>42124</c:v>
                </c:pt>
                <c:pt idx="108">
                  <c:v>42123</c:v>
                </c:pt>
                <c:pt idx="109">
                  <c:v>42122</c:v>
                </c:pt>
                <c:pt idx="110">
                  <c:v>42121</c:v>
                </c:pt>
                <c:pt idx="111">
                  <c:v>42118</c:v>
                </c:pt>
                <c:pt idx="112">
                  <c:v>42117</c:v>
                </c:pt>
                <c:pt idx="113">
                  <c:v>42116</c:v>
                </c:pt>
                <c:pt idx="114">
                  <c:v>42115</c:v>
                </c:pt>
                <c:pt idx="115">
                  <c:v>42114</c:v>
                </c:pt>
                <c:pt idx="116">
                  <c:v>42111</c:v>
                </c:pt>
                <c:pt idx="117">
                  <c:v>42110</c:v>
                </c:pt>
                <c:pt idx="118">
                  <c:v>42109</c:v>
                </c:pt>
                <c:pt idx="119">
                  <c:v>42108</c:v>
                </c:pt>
                <c:pt idx="120">
                  <c:v>42107</c:v>
                </c:pt>
                <c:pt idx="121">
                  <c:v>42104</c:v>
                </c:pt>
                <c:pt idx="122">
                  <c:v>42103</c:v>
                </c:pt>
                <c:pt idx="123">
                  <c:v>42102</c:v>
                </c:pt>
                <c:pt idx="124">
                  <c:v>42101</c:v>
                </c:pt>
                <c:pt idx="125">
                  <c:v>42100</c:v>
                </c:pt>
                <c:pt idx="126">
                  <c:v>42097</c:v>
                </c:pt>
                <c:pt idx="127">
                  <c:v>42096</c:v>
                </c:pt>
                <c:pt idx="128">
                  <c:v>42095</c:v>
                </c:pt>
                <c:pt idx="129">
                  <c:v>42094</c:v>
                </c:pt>
                <c:pt idx="130">
                  <c:v>42093</c:v>
                </c:pt>
                <c:pt idx="131">
                  <c:v>42090</c:v>
                </c:pt>
                <c:pt idx="132">
                  <c:v>42089</c:v>
                </c:pt>
                <c:pt idx="133">
                  <c:v>42088</c:v>
                </c:pt>
                <c:pt idx="134">
                  <c:v>42087</c:v>
                </c:pt>
                <c:pt idx="135">
                  <c:v>42086</c:v>
                </c:pt>
                <c:pt idx="136">
                  <c:v>42083</c:v>
                </c:pt>
                <c:pt idx="137">
                  <c:v>42082</c:v>
                </c:pt>
                <c:pt idx="138">
                  <c:v>42081</c:v>
                </c:pt>
                <c:pt idx="139">
                  <c:v>42080</c:v>
                </c:pt>
                <c:pt idx="140">
                  <c:v>42079</c:v>
                </c:pt>
                <c:pt idx="141">
                  <c:v>42076</c:v>
                </c:pt>
                <c:pt idx="142">
                  <c:v>42075</c:v>
                </c:pt>
                <c:pt idx="143">
                  <c:v>42074</c:v>
                </c:pt>
                <c:pt idx="144">
                  <c:v>42073</c:v>
                </c:pt>
                <c:pt idx="145">
                  <c:v>42069</c:v>
                </c:pt>
                <c:pt idx="146">
                  <c:v>42068</c:v>
                </c:pt>
                <c:pt idx="147">
                  <c:v>42067</c:v>
                </c:pt>
                <c:pt idx="148">
                  <c:v>42066</c:v>
                </c:pt>
                <c:pt idx="149">
                  <c:v>42065</c:v>
                </c:pt>
                <c:pt idx="150">
                  <c:v>42062</c:v>
                </c:pt>
                <c:pt idx="151">
                  <c:v>42061</c:v>
                </c:pt>
                <c:pt idx="152">
                  <c:v>42060</c:v>
                </c:pt>
                <c:pt idx="153">
                  <c:v>42059</c:v>
                </c:pt>
                <c:pt idx="154">
                  <c:v>42055</c:v>
                </c:pt>
                <c:pt idx="155">
                  <c:v>42054</c:v>
                </c:pt>
                <c:pt idx="156">
                  <c:v>42053</c:v>
                </c:pt>
                <c:pt idx="157">
                  <c:v>42052</c:v>
                </c:pt>
                <c:pt idx="158">
                  <c:v>42051</c:v>
                </c:pt>
                <c:pt idx="159">
                  <c:v>42048</c:v>
                </c:pt>
                <c:pt idx="160">
                  <c:v>42047</c:v>
                </c:pt>
                <c:pt idx="161">
                  <c:v>42046</c:v>
                </c:pt>
                <c:pt idx="162">
                  <c:v>42045</c:v>
                </c:pt>
                <c:pt idx="163">
                  <c:v>42044</c:v>
                </c:pt>
                <c:pt idx="164">
                  <c:v>42041</c:v>
                </c:pt>
                <c:pt idx="165">
                  <c:v>42040</c:v>
                </c:pt>
                <c:pt idx="166">
                  <c:v>42039</c:v>
                </c:pt>
                <c:pt idx="167">
                  <c:v>42038</c:v>
                </c:pt>
                <c:pt idx="168">
                  <c:v>42037</c:v>
                </c:pt>
                <c:pt idx="169">
                  <c:v>42034</c:v>
                </c:pt>
                <c:pt idx="170">
                  <c:v>42033</c:v>
                </c:pt>
                <c:pt idx="171">
                  <c:v>42032</c:v>
                </c:pt>
                <c:pt idx="172">
                  <c:v>42031</c:v>
                </c:pt>
                <c:pt idx="173">
                  <c:v>42030</c:v>
                </c:pt>
                <c:pt idx="174">
                  <c:v>42027</c:v>
                </c:pt>
                <c:pt idx="175">
                  <c:v>42026</c:v>
                </c:pt>
                <c:pt idx="176">
                  <c:v>42025</c:v>
                </c:pt>
                <c:pt idx="177">
                  <c:v>42024</c:v>
                </c:pt>
                <c:pt idx="178">
                  <c:v>42023</c:v>
                </c:pt>
                <c:pt idx="179">
                  <c:v>42020</c:v>
                </c:pt>
                <c:pt idx="180">
                  <c:v>42019</c:v>
                </c:pt>
                <c:pt idx="181">
                  <c:v>42018</c:v>
                </c:pt>
                <c:pt idx="182">
                  <c:v>42017</c:v>
                </c:pt>
                <c:pt idx="183">
                  <c:v>42016</c:v>
                </c:pt>
                <c:pt idx="184">
                  <c:v>42004</c:v>
                </c:pt>
                <c:pt idx="185">
                  <c:v>42003</c:v>
                </c:pt>
                <c:pt idx="186">
                  <c:v>42002</c:v>
                </c:pt>
                <c:pt idx="187">
                  <c:v>41999</c:v>
                </c:pt>
                <c:pt idx="188">
                  <c:v>41998</c:v>
                </c:pt>
                <c:pt idx="189">
                  <c:v>41997</c:v>
                </c:pt>
                <c:pt idx="190">
                  <c:v>41996</c:v>
                </c:pt>
                <c:pt idx="191">
                  <c:v>41995</c:v>
                </c:pt>
                <c:pt idx="192">
                  <c:v>41992</c:v>
                </c:pt>
                <c:pt idx="193">
                  <c:v>41991</c:v>
                </c:pt>
                <c:pt idx="194">
                  <c:v>41990</c:v>
                </c:pt>
                <c:pt idx="195">
                  <c:v>41989</c:v>
                </c:pt>
                <c:pt idx="196">
                  <c:v>41988</c:v>
                </c:pt>
                <c:pt idx="197">
                  <c:v>41985</c:v>
                </c:pt>
                <c:pt idx="198">
                  <c:v>41984</c:v>
                </c:pt>
                <c:pt idx="199">
                  <c:v>41983</c:v>
                </c:pt>
                <c:pt idx="200">
                  <c:v>41982</c:v>
                </c:pt>
                <c:pt idx="201">
                  <c:v>41981</c:v>
                </c:pt>
                <c:pt idx="202">
                  <c:v>41978</c:v>
                </c:pt>
                <c:pt idx="203">
                  <c:v>41977</c:v>
                </c:pt>
                <c:pt idx="204">
                  <c:v>41976</c:v>
                </c:pt>
                <c:pt idx="205">
                  <c:v>41975</c:v>
                </c:pt>
                <c:pt idx="206">
                  <c:v>41974</c:v>
                </c:pt>
                <c:pt idx="207">
                  <c:v>41971</c:v>
                </c:pt>
                <c:pt idx="208">
                  <c:v>41970</c:v>
                </c:pt>
                <c:pt idx="209">
                  <c:v>41969</c:v>
                </c:pt>
                <c:pt idx="210">
                  <c:v>41968</c:v>
                </c:pt>
                <c:pt idx="211">
                  <c:v>41967</c:v>
                </c:pt>
                <c:pt idx="212">
                  <c:v>41964</c:v>
                </c:pt>
                <c:pt idx="213">
                  <c:v>41963</c:v>
                </c:pt>
                <c:pt idx="214">
                  <c:v>41962</c:v>
                </c:pt>
                <c:pt idx="215">
                  <c:v>41961</c:v>
                </c:pt>
                <c:pt idx="216">
                  <c:v>41960</c:v>
                </c:pt>
                <c:pt idx="217">
                  <c:v>41957</c:v>
                </c:pt>
                <c:pt idx="218">
                  <c:v>41956</c:v>
                </c:pt>
                <c:pt idx="219">
                  <c:v>41955</c:v>
                </c:pt>
                <c:pt idx="220">
                  <c:v>41954</c:v>
                </c:pt>
                <c:pt idx="221">
                  <c:v>41953</c:v>
                </c:pt>
                <c:pt idx="222">
                  <c:v>41950</c:v>
                </c:pt>
                <c:pt idx="223">
                  <c:v>41949</c:v>
                </c:pt>
                <c:pt idx="224">
                  <c:v>41948</c:v>
                </c:pt>
                <c:pt idx="225">
                  <c:v>41943</c:v>
                </c:pt>
                <c:pt idx="226">
                  <c:v>41942</c:v>
                </c:pt>
                <c:pt idx="227">
                  <c:v>41941</c:v>
                </c:pt>
                <c:pt idx="228">
                  <c:v>41940</c:v>
                </c:pt>
                <c:pt idx="229">
                  <c:v>41939</c:v>
                </c:pt>
                <c:pt idx="230">
                  <c:v>41936</c:v>
                </c:pt>
                <c:pt idx="231">
                  <c:v>41935</c:v>
                </c:pt>
                <c:pt idx="232">
                  <c:v>41934</c:v>
                </c:pt>
                <c:pt idx="233">
                  <c:v>41933</c:v>
                </c:pt>
                <c:pt idx="234">
                  <c:v>41932</c:v>
                </c:pt>
                <c:pt idx="235">
                  <c:v>41929</c:v>
                </c:pt>
                <c:pt idx="236">
                  <c:v>41928</c:v>
                </c:pt>
                <c:pt idx="237">
                  <c:v>41927</c:v>
                </c:pt>
                <c:pt idx="238">
                  <c:v>41926</c:v>
                </c:pt>
                <c:pt idx="239">
                  <c:v>41925</c:v>
                </c:pt>
                <c:pt idx="240">
                  <c:v>41922</c:v>
                </c:pt>
                <c:pt idx="241">
                  <c:v>41921</c:v>
                </c:pt>
                <c:pt idx="242">
                  <c:v>41920</c:v>
                </c:pt>
                <c:pt idx="243">
                  <c:v>41919</c:v>
                </c:pt>
                <c:pt idx="244">
                  <c:v>41918</c:v>
                </c:pt>
                <c:pt idx="245">
                  <c:v>41915</c:v>
                </c:pt>
                <c:pt idx="246">
                  <c:v>41914</c:v>
                </c:pt>
                <c:pt idx="247">
                  <c:v>41913</c:v>
                </c:pt>
                <c:pt idx="248">
                  <c:v>41912</c:v>
                </c:pt>
                <c:pt idx="249">
                  <c:v>41911</c:v>
                </c:pt>
                <c:pt idx="250">
                  <c:v>41908</c:v>
                </c:pt>
                <c:pt idx="251">
                  <c:v>41907</c:v>
                </c:pt>
                <c:pt idx="252">
                  <c:v>41906</c:v>
                </c:pt>
                <c:pt idx="253">
                  <c:v>41905</c:v>
                </c:pt>
                <c:pt idx="254">
                  <c:v>41904</c:v>
                </c:pt>
                <c:pt idx="255">
                  <c:v>41901</c:v>
                </c:pt>
                <c:pt idx="256">
                  <c:v>41900</c:v>
                </c:pt>
                <c:pt idx="257">
                  <c:v>41899</c:v>
                </c:pt>
                <c:pt idx="258">
                  <c:v>41898</c:v>
                </c:pt>
                <c:pt idx="259">
                  <c:v>41897</c:v>
                </c:pt>
                <c:pt idx="260">
                  <c:v>41894</c:v>
                </c:pt>
                <c:pt idx="261">
                  <c:v>41893</c:v>
                </c:pt>
                <c:pt idx="262">
                  <c:v>41892</c:v>
                </c:pt>
                <c:pt idx="263">
                  <c:v>41891</c:v>
                </c:pt>
                <c:pt idx="264">
                  <c:v>41890</c:v>
                </c:pt>
                <c:pt idx="265">
                  <c:v>41887</c:v>
                </c:pt>
                <c:pt idx="266">
                  <c:v>41886</c:v>
                </c:pt>
                <c:pt idx="267">
                  <c:v>41885</c:v>
                </c:pt>
                <c:pt idx="268">
                  <c:v>41884</c:v>
                </c:pt>
                <c:pt idx="269">
                  <c:v>41883</c:v>
                </c:pt>
                <c:pt idx="270">
                  <c:v>41880</c:v>
                </c:pt>
                <c:pt idx="271">
                  <c:v>41879</c:v>
                </c:pt>
                <c:pt idx="272">
                  <c:v>41878</c:v>
                </c:pt>
                <c:pt idx="273">
                  <c:v>41877</c:v>
                </c:pt>
                <c:pt idx="274">
                  <c:v>41876</c:v>
                </c:pt>
                <c:pt idx="275">
                  <c:v>41873</c:v>
                </c:pt>
                <c:pt idx="276">
                  <c:v>41872</c:v>
                </c:pt>
                <c:pt idx="277">
                  <c:v>41871</c:v>
                </c:pt>
                <c:pt idx="278">
                  <c:v>41870</c:v>
                </c:pt>
                <c:pt idx="279">
                  <c:v>41869</c:v>
                </c:pt>
                <c:pt idx="280">
                  <c:v>41866</c:v>
                </c:pt>
                <c:pt idx="281">
                  <c:v>41865</c:v>
                </c:pt>
                <c:pt idx="282">
                  <c:v>41864</c:v>
                </c:pt>
                <c:pt idx="283">
                  <c:v>41863</c:v>
                </c:pt>
                <c:pt idx="284">
                  <c:v>41862</c:v>
                </c:pt>
                <c:pt idx="285">
                  <c:v>41859</c:v>
                </c:pt>
                <c:pt idx="286">
                  <c:v>41858</c:v>
                </c:pt>
                <c:pt idx="287">
                  <c:v>41857</c:v>
                </c:pt>
                <c:pt idx="288">
                  <c:v>41856</c:v>
                </c:pt>
                <c:pt idx="289">
                  <c:v>41855</c:v>
                </c:pt>
                <c:pt idx="290">
                  <c:v>41852</c:v>
                </c:pt>
                <c:pt idx="291">
                  <c:v>41851</c:v>
                </c:pt>
                <c:pt idx="292">
                  <c:v>41850</c:v>
                </c:pt>
                <c:pt idx="293">
                  <c:v>41849</c:v>
                </c:pt>
                <c:pt idx="294">
                  <c:v>41848</c:v>
                </c:pt>
                <c:pt idx="295">
                  <c:v>41845</c:v>
                </c:pt>
                <c:pt idx="296">
                  <c:v>41844</c:v>
                </c:pt>
                <c:pt idx="297">
                  <c:v>41843</c:v>
                </c:pt>
                <c:pt idx="298">
                  <c:v>41842</c:v>
                </c:pt>
                <c:pt idx="299">
                  <c:v>41841</c:v>
                </c:pt>
                <c:pt idx="300">
                  <c:v>41838</c:v>
                </c:pt>
                <c:pt idx="301">
                  <c:v>41837</c:v>
                </c:pt>
                <c:pt idx="302">
                  <c:v>41836</c:v>
                </c:pt>
                <c:pt idx="303">
                  <c:v>41835</c:v>
                </c:pt>
                <c:pt idx="304">
                  <c:v>41834</c:v>
                </c:pt>
                <c:pt idx="305">
                  <c:v>41831</c:v>
                </c:pt>
                <c:pt idx="306">
                  <c:v>41830</c:v>
                </c:pt>
                <c:pt idx="307">
                  <c:v>41829</c:v>
                </c:pt>
                <c:pt idx="308">
                  <c:v>41828</c:v>
                </c:pt>
                <c:pt idx="309">
                  <c:v>41827</c:v>
                </c:pt>
                <c:pt idx="310">
                  <c:v>41824</c:v>
                </c:pt>
                <c:pt idx="311">
                  <c:v>41823</c:v>
                </c:pt>
                <c:pt idx="312">
                  <c:v>41822</c:v>
                </c:pt>
                <c:pt idx="313">
                  <c:v>41821</c:v>
                </c:pt>
                <c:pt idx="314">
                  <c:v>41820</c:v>
                </c:pt>
                <c:pt idx="315">
                  <c:v>41817</c:v>
                </c:pt>
                <c:pt idx="316">
                  <c:v>41816</c:v>
                </c:pt>
                <c:pt idx="317">
                  <c:v>41815</c:v>
                </c:pt>
                <c:pt idx="318">
                  <c:v>41814</c:v>
                </c:pt>
                <c:pt idx="319">
                  <c:v>41813</c:v>
                </c:pt>
                <c:pt idx="320">
                  <c:v>41810</c:v>
                </c:pt>
                <c:pt idx="321">
                  <c:v>41809</c:v>
                </c:pt>
                <c:pt idx="322">
                  <c:v>41808</c:v>
                </c:pt>
                <c:pt idx="323">
                  <c:v>41807</c:v>
                </c:pt>
                <c:pt idx="324">
                  <c:v>41806</c:v>
                </c:pt>
                <c:pt idx="325">
                  <c:v>41801</c:v>
                </c:pt>
                <c:pt idx="326">
                  <c:v>41800</c:v>
                </c:pt>
                <c:pt idx="327">
                  <c:v>41799</c:v>
                </c:pt>
                <c:pt idx="328">
                  <c:v>41796</c:v>
                </c:pt>
                <c:pt idx="329">
                  <c:v>41795</c:v>
                </c:pt>
                <c:pt idx="330">
                  <c:v>41794</c:v>
                </c:pt>
                <c:pt idx="331">
                  <c:v>41793</c:v>
                </c:pt>
                <c:pt idx="332">
                  <c:v>41792</c:v>
                </c:pt>
                <c:pt idx="333">
                  <c:v>41789</c:v>
                </c:pt>
                <c:pt idx="334">
                  <c:v>41788</c:v>
                </c:pt>
                <c:pt idx="335">
                  <c:v>41787</c:v>
                </c:pt>
                <c:pt idx="336">
                  <c:v>41786</c:v>
                </c:pt>
                <c:pt idx="337">
                  <c:v>41785</c:v>
                </c:pt>
                <c:pt idx="338">
                  <c:v>41782</c:v>
                </c:pt>
                <c:pt idx="339">
                  <c:v>41781</c:v>
                </c:pt>
                <c:pt idx="340">
                  <c:v>41780</c:v>
                </c:pt>
                <c:pt idx="341">
                  <c:v>41779</c:v>
                </c:pt>
                <c:pt idx="342">
                  <c:v>41778</c:v>
                </c:pt>
                <c:pt idx="343">
                  <c:v>41775</c:v>
                </c:pt>
                <c:pt idx="344">
                  <c:v>41774</c:v>
                </c:pt>
                <c:pt idx="345">
                  <c:v>41773</c:v>
                </c:pt>
                <c:pt idx="346">
                  <c:v>41772</c:v>
                </c:pt>
                <c:pt idx="347">
                  <c:v>41771</c:v>
                </c:pt>
                <c:pt idx="348">
                  <c:v>41767</c:v>
                </c:pt>
                <c:pt idx="349">
                  <c:v>41766</c:v>
                </c:pt>
                <c:pt idx="350">
                  <c:v>41765</c:v>
                </c:pt>
                <c:pt idx="351">
                  <c:v>41764</c:v>
                </c:pt>
                <c:pt idx="352">
                  <c:v>41759</c:v>
                </c:pt>
                <c:pt idx="353">
                  <c:v>41758</c:v>
                </c:pt>
                <c:pt idx="354">
                  <c:v>41757</c:v>
                </c:pt>
                <c:pt idx="355">
                  <c:v>41754</c:v>
                </c:pt>
                <c:pt idx="356">
                  <c:v>41753</c:v>
                </c:pt>
                <c:pt idx="357">
                  <c:v>41752</c:v>
                </c:pt>
                <c:pt idx="358">
                  <c:v>41751</c:v>
                </c:pt>
                <c:pt idx="359">
                  <c:v>41750</c:v>
                </c:pt>
                <c:pt idx="360">
                  <c:v>41747</c:v>
                </c:pt>
                <c:pt idx="361">
                  <c:v>41746</c:v>
                </c:pt>
                <c:pt idx="362">
                  <c:v>41745</c:v>
                </c:pt>
                <c:pt idx="363">
                  <c:v>41744</c:v>
                </c:pt>
                <c:pt idx="364">
                  <c:v>41743</c:v>
                </c:pt>
                <c:pt idx="365">
                  <c:v>41740</c:v>
                </c:pt>
                <c:pt idx="366">
                  <c:v>41739</c:v>
                </c:pt>
                <c:pt idx="367">
                  <c:v>41738</c:v>
                </c:pt>
                <c:pt idx="368">
                  <c:v>41737</c:v>
                </c:pt>
                <c:pt idx="369">
                  <c:v>41736</c:v>
                </c:pt>
                <c:pt idx="370">
                  <c:v>41733</c:v>
                </c:pt>
                <c:pt idx="371">
                  <c:v>41732</c:v>
                </c:pt>
                <c:pt idx="372">
                  <c:v>41731</c:v>
                </c:pt>
                <c:pt idx="373">
                  <c:v>41730</c:v>
                </c:pt>
                <c:pt idx="374">
                  <c:v>41729</c:v>
                </c:pt>
                <c:pt idx="375">
                  <c:v>41726</c:v>
                </c:pt>
                <c:pt idx="376">
                  <c:v>41725</c:v>
                </c:pt>
                <c:pt idx="377">
                  <c:v>41724</c:v>
                </c:pt>
                <c:pt idx="378">
                  <c:v>41723</c:v>
                </c:pt>
                <c:pt idx="379">
                  <c:v>41722</c:v>
                </c:pt>
                <c:pt idx="380">
                  <c:v>41719</c:v>
                </c:pt>
                <c:pt idx="381">
                  <c:v>41718</c:v>
                </c:pt>
                <c:pt idx="382">
                  <c:v>41717</c:v>
                </c:pt>
                <c:pt idx="383">
                  <c:v>41716</c:v>
                </c:pt>
                <c:pt idx="384">
                  <c:v>41715</c:v>
                </c:pt>
                <c:pt idx="385">
                  <c:v>41712</c:v>
                </c:pt>
                <c:pt idx="386">
                  <c:v>41711</c:v>
                </c:pt>
                <c:pt idx="387">
                  <c:v>41710</c:v>
                </c:pt>
                <c:pt idx="388">
                  <c:v>41709</c:v>
                </c:pt>
                <c:pt idx="389">
                  <c:v>41705</c:v>
                </c:pt>
                <c:pt idx="390">
                  <c:v>41704</c:v>
                </c:pt>
                <c:pt idx="391">
                  <c:v>41703</c:v>
                </c:pt>
                <c:pt idx="392">
                  <c:v>41702</c:v>
                </c:pt>
                <c:pt idx="393">
                  <c:v>41701</c:v>
                </c:pt>
                <c:pt idx="394">
                  <c:v>41698</c:v>
                </c:pt>
                <c:pt idx="395">
                  <c:v>41697</c:v>
                </c:pt>
                <c:pt idx="396">
                  <c:v>41696</c:v>
                </c:pt>
                <c:pt idx="397">
                  <c:v>41695</c:v>
                </c:pt>
                <c:pt idx="398">
                  <c:v>41694</c:v>
                </c:pt>
                <c:pt idx="399">
                  <c:v>41691</c:v>
                </c:pt>
                <c:pt idx="400">
                  <c:v>41690</c:v>
                </c:pt>
                <c:pt idx="401">
                  <c:v>41689</c:v>
                </c:pt>
                <c:pt idx="402">
                  <c:v>41688</c:v>
                </c:pt>
                <c:pt idx="403">
                  <c:v>41687</c:v>
                </c:pt>
                <c:pt idx="404">
                  <c:v>41684</c:v>
                </c:pt>
                <c:pt idx="405">
                  <c:v>41683</c:v>
                </c:pt>
                <c:pt idx="406">
                  <c:v>41682</c:v>
                </c:pt>
                <c:pt idx="407">
                  <c:v>41681</c:v>
                </c:pt>
                <c:pt idx="408">
                  <c:v>41680</c:v>
                </c:pt>
                <c:pt idx="409">
                  <c:v>41677</c:v>
                </c:pt>
                <c:pt idx="410">
                  <c:v>41676</c:v>
                </c:pt>
                <c:pt idx="411">
                  <c:v>41675</c:v>
                </c:pt>
                <c:pt idx="412">
                  <c:v>41674</c:v>
                </c:pt>
                <c:pt idx="413">
                  <c:v>41673</c:v>
                </c:pt>
                <c:pt idx="414">
                  <c:v>41670</c:v>
                </c:pt>
                <c:pt idx="415">
                  <c:v>41669</c:v>
                </c:pt>
                <c:pt idx="416">
                  <c:v>41668</c:v>
                </c:pt>
                <c:pt idx="417">
                  <c:v>41667</c:v>
                </c:pt>
                <c:pt idx="418">
                  <c:v>41666</c:v>
                </c:pt>
                <c:pt idx="419">
                  <c:v>41663</c:v>
                </c:pt>
                <c:pt idx="420">
                  <c:v>41662</c:v>
                </c:pt>
                <c:pt idx="421">
                  <c:v>41661</c:v>
                </c:pt>
                <c:pt idx="422">
                  <c:v>41660</c:v>
                </c:pt>
                <c:pt idx="423">
                  <c:v>41659</c:v>
                </c:pt>
                <c:pt idx="424">
                  <c:v>41656</c:v>
                </c:pt>
                <c:pt idx="425">
                  <c:v>41655</c:v>
                </c:pt>
                <c:pt idx="426">
                  <c:v>41654</c:v>
                </c:pt>
                <c:pt idx="427">
                  <c:v>41653</c:v>
                </c:pt>
                <c:pt idx="428">
                  <c:v>41652</c:v>
                </c:pt>
                <c:pt idx="429">
                  <c:v>41649</c:v>
                </c:pt>
                <c:pt idx="430">
                  <c:v>41648</c:v>
                </c:pt>
                <c:pt idx="431">
                  <c:v>41639</c:v>
                </c:pt>
                <c:pt idx="432">
                  <c:v>41638</c:v>
                </c:pt>
                <c:pt idx="433">
                  <c:v>41635</c:v>
                </c:pt>
                <c:pt idx="434">
                  <c:v>41634</c:v>
                </c:pt>
                <c:pt idx="435">
                  <c:v>41633</c:v>
                </c:pt>
                <c:pt idx="436">
                  <c:v>41632</c:v>
                </c:pt>
                <c:pt idx="437">
                  <c:v>41631</c:v>
                </c:pt>
                <c:pt idx="438">
                  <c:v>41628</c:v>
                </c:pt>
                <c:pt idx="439">
                  <c:v>41627</c:v>
                </c:pt>
                <c:pt idx="440">
                  <c:v>41626</c:v>
                </c:pt>
                <c:pt idx="441">
                  <c:v>41625</c:v>
                </c:pt>
                <c:pt idx="442">
                  <c:v>41624</c:v>
                </c:pt>
                <c:pt idx="443">
                  <c:v>41621</c:v>
                </c:pt>
                <c:pt idx="444">
                  <c:v>41620</c:v>
                </c:pt>
                <c:pt idx="445">
                  <c:v>41619</c:v>
                </c:pt>
                <c:pt idx="446">
                  <c:v>41618</c:v>
                </c:pt>
                <c:pt idx="447">
                  <c:v>41617</c:v>
                </c:pt>
                <c:pt idx="448">
                  <c:v>41614</c:v>
                </c:pt>
                <c:pt idx="449">
                  <c:v>41613</c:v>
                </c:pt>
                <c:pt idx="450">
                  <c:v>41612</c:v>
                </c:pt>
                <c:pt idx="451">
                  <c:v>41611</c:v>
                </c:pt>
                <c:pt idx="452">
                  <c:v>41610</c:v>
                </c:pt>
                <c:pt idx="453">
                  <c:v>41607</c:v>
                </c:pt>
                <c:pt idx="454">
                  <c:v>41606</c:v>
                </c:pt>
                <c:pt idx="455">
                  <c:v>41605</c:v>
                </c:pt>
                <c:pt idx="456">
                  <c:v>41604</c:v>
                </c:pt>
                <c:pt idx="457">
                  <c:v>41603</c:v>
                </c:pt>
                <c:pt idx="458">
                  <c:v>41600</c:v>
                </c:pt>
                <c:pt idx="459">
                  <c:v>41599</c:v>
                </c:pt>
                <c:pt idx="460">
                  <c:v>41598</c:v>
                </c:pt>
                <c:pt idx="461">
                  <c:v>41597</c:v>
                </c:pt>
                <c:pt idx="462">
                  <c:v>41596</c:v>
                </c:pt>
                <c:pt idx="463">
                  <c:v>41593</c:v>
                </c:pt>
                <c:pt idx="464">
                  <c:v>41592</c:v>
                </c:pt>
                <c:pt idx="465">
                  <c:v>41591</c:v>
                </c:pt>
                <c:pt idx="466">
                  <c:v>41590</c:v>
                </c:pt>
                <c:pt idx="467">
                  <c:v>41589</c:v>
                </c:pt>
                <c:pt idx="468">
                  <c:v>41586</c:v>
                </c:pt>
                <c:pt idx="469">
                  <c:v>41585</c:v>
                </c:pt>
                <c:pt idx="470">
                  <c:v>41584</c:v>
                </c:pt>
                <c:pt idx="471">
                  <c:v>41583</c:v>
                </c:pt>
                <c:pt idx="472">
                  <c:v>41579</c:v>
                </c:pt>
                <c:pt idx="473">
                  <c:v>41578</c:v>
                </c:pt>
                <c:pt idx="474">
                  <c:v>41577</c:v>
                </c:pt>
                <c:pt idx="475">
                  <c:v>41576</c:v>
                </c:pt>
                <c:pt idx="476">
                  <c:v>41575</c:v>
                </c:pt>
                <c:pt idx="477">
                  <c:v>41572</c:v>
                </c:pt>
                <c:pt idx="478">
                  <c:v>41571</c:v>
                </c:pt>
                <c:pt idx="479">
                  <c:v>41570</c:v>
                </c:pt>
                <c:pt idx="480">
                  <c:v>41569</c:v>
                </c:pt>
                <c:pt idx="481">
                  <c:v>41568</c:v>
                </c:pt>
                <c:pt idx="482">
                  <c:v>41565</c:v>
                </c:pt>
                <c:pt idx="483">
                  <c:v>41564</c:v>
                </c:pt>
                <c:pt idx="484">
                  <c:v>41563</c:v>
                </c:pt>
                <c:pt idx="485">
                  <c:v>41562</c:v>
                </c:pt>
                <c:pt idx="486">
                  <c:v>41561</c:v>
                </c:pt>
                <c:pt idx="487">
                  <c:v>41558</c:v>
                </c:pt>
                <c:pt idx="488">
                  <c:v>41557</c:v>
                </c:pt>
                <c:pt idx="489">
                  <c:v>41556</c:v>
                </c:pt>
                <c:pt idx="490">
                  <c:v>41555</c:v>
                </c:pt>
                <c:pt idx="491">
                  <c:v>41554</c:v>
                </c:pt>
                <c:pt idx="492">
                  <c:v>41551</c:v>
                </c:pt>
                <c:pt idx="493">
                  <c:v>41550</c:v>
                </c:pt>
                <c:pt idx="494">
                  <c:v>41549</c:v>
                </c:pt>
                <c:pt idx="495">
                  <c:v>41548</c:v>
                </c:pt>
                <c:pt idx="496">
                  <c:v>41547</c:v>
                </c:pt>
                <c:pt idx="497">
                  <c:v>41544</c:v>
                </c:pt>
                <c:pt idx="498">
                  <c:v>41543</c:v>
                </c:pt>
                <c:pt idx="499">
                  <c:v>41542</c:v>
                </c:pt>
                <c:pt idx="500">
                  <c:v>41541</c:v>
                </c:pt>
                <c:pt idx="501">
                  <c:v>41540</c:v>
                </c:pt>
                <c:pt idx="502">
                  <c:v>41537</c:v>
                </c:pt>
                <c:pt idx="503">
                  <c:v>41536</c:v>
                </c:pt>
                <c:pt idx="504">
                  <c:v>41535</c:v>
                </c:pt>
                <c:pt idx="505">
                  <c:v>41534</c:v>
                </c:pt>
                <c:pt idx="506">
                  <c:v>41533</c:v>
                </c:pt>
                <c:pt idx="507">
                  <c:v>41530</c:v>
                </c:pt>
                <c:pt idx="508">
                  <c:v>41529</c:v>
                </c:pt>
                <c:pt idx="509">
                  <c:v>41528</c:v>
                </c:pt>
                <c:pt idx="510">
                  <c:v>41527</c:v>
                </c:pt>
                <c:pt idx="511">
                  <c:v>41526</c:v>
                </c:pt>
                <c:pt idx="512">
                  <c:v>41523</c:v>
                </c:pt>
                <c:pt idx="513">
                  <c:v>41522</c:v>
                </c:pt>
                <c:pt idx="514">
                  <c:v>41521</c:v>
                </c:pt>
                <c:pt idx="515">
                  <c:v>41520</c:v>
                </c:pt>
                <c:pt idx="516">
                  <c:v>41519</c:v>
                </c:pt>
                <c:pt idx="517">
                  <c:v>41516</c:v>
                </c:pt>
                <c:pt idx="518">
                  <c:v>41515</c:v>
                </c:pt>
                <c:pt idx="519">
                  <c:v>41514</c:v>
                </c:pt>
                <c:pt idx="520">
                  <c:v>41513</c:v>
                </c:pt>
                <c:pt idx="521">
                  <c:v>41512</c:v>
                </c:pt>
                <c:pt idx="522">
                  <c:v>41509</c:v>
                </c:pt>
                <c:pt idx="523">
                  <c:v>41508</c:v>
                </c:pt>
                <c:pt idx="524">
                  <c:v>41507</c:v>
                </c:pt>
                <c:pt idx="525">
                  <c:v>41506</c:v>
                </c:pt>
                <c:pt idx="526">
                  <c:v>41505</c:v>
                </c:pt>
                <c:pt idx="527">
                  <c:v>41502</c:v>
                </c:pt>
                <c:pt idx="528">
                  <c:v>41501</c:v>
                </c:pt>
                <c:pt idx="529">
                  <c:v>41500</c:v>
                </c:pt>
                <c:pt idx="530">
                  <c:v>41499</c:v>
                </c:pt>
                <c:pt idx="531">
                  <c:v>41498</c:v>
                </c:pt>
                <c:pt idx="532">
                  <c:v>41495</c:v>
                </c:pt>
                <c:pt idx="533">
                  <c:v>41494</c:v>
                </c:pt>
                <c:pt idx="534">
                  <c:v>41493</c:v>
                </c:pt>
                <c:pt idx="535">
                  <c:v>41492</c:v>
                </c:pt>
                <c:pt idx="536">
                  <c:v>41491</c:v>
                </c:pt>
                <c:pt idx="537">
                  <c:v>41488</c:v>
                </c:pt>
                <c:pt idx="538">
                  <c:v>41487</c:v>
                </c:pt>
                <c:pt idx="539">
                  <c:v>41486</c:v>
                </c:pt>
                <c:pt idx="540">
                  <c:v>41485</c:v>
                </c:pt>
                <c:pt idx="541">
                  <c:v>41484</c:v>
                </c:pt>
                <c:pt idx="542">
                  <c:v>41481</c:v>
                </c:pt>
                <c:pt idx="543">
                  <c:v>41480</c:v>
                </c:pt>
                <c:pt idx="544">
                  <c:v>41479</c:v>
                </c:pt>
                <c:pt idx="545">
                  <c:v>41478</c:v>
                </c:pt>
                <c:pt idx="546">
                  <c:v>41477</c:v>
                </c:pt>
                <c:pt idx="547">
                  <c:v>41474</c:v>
                </c:pt>
                <c:pt idx="548">
                  <c:v>41473</c:v>
                </c:pt>
                <c:pt idx="549">
                  <c:v>41472</c:v>
                </c:pt>
                <c:pt idx="550">
                  <c:v>41471</c:v>
                </c:pt>
                <c:pt idx="551">
                  <c:v>41470</c:v>
                </c:pt>
                <c:pt idx="552">
                  <c:v>41467</c:v>
                </c:pt>
                <c:pt idx="553">
                  <c:v>41466</c:v>
                </c:pt>
                <c:pt idx="554">
                  <c:v>41465</c:v>
                </c:pt>
                <c:pt idx="555">
                  <c:v>41464</c:v>
                </c:pt>
                <c:pt idx="556">
                  <c:v>41463</c:v>
                </c:pt>
                <c:pt idx="557">
                  <c:v>41460</c:v>
                </c:pt>
                <c:pt idx="558">
                  <c:v>41459</c:v>
                </c:pt>
                <c:pt idx="559">
                  <c:v>41458</c:v>
                </c:pt>
                <c:pt idx="560">
                  <c:v>41457</c:v>
                </c:pt>
                <c:pt idx="561">
                  <c:v>41456</c:v>
                </c:pt>
                <c:pt idx="562">
                  <c:v>41453</c:v>
                </c:pt>
                <c:pt idx="563">
                  <c:v>41452</c:v>
                </c:pt>
                <c:pt idx="564">
                  <c:v>41451</c:v>
                </c:pt>
                <c:pt idx="565">
                  <c:v>41450</c:v>
                </c:pt>
                <c:pt idx="566">
                  <c:v>41449</c:v>
                </c:pt>
                <c:pt idx="567">
                  <c:v>41446</c:v>
                </c:pt>
                <c:pt idx="568">
                  <c:v>41445</c:v>
                </c:pt>
                <c:pt idx="569">
                  <c:v>41444</c:v>
                </c:pt>
                <c:pt idx="570">
                  <c:v>41443</c:v>
                </c:pt>
                <c:pt idx="571">
                  <c:v>41442</c:v>
                </c:pt>
                <c:pt idx="572">
                  <c:v>41439</c:v>
                </c:pt>
                <c:pt idx="573">
                  <c:v>41438</c:v>
                </c:pt>
                <c:pt idx="574">
                  <c:v>41436</c:v>
                </c:pt>
                <c:pt idx="575">
                  <c:v>41435</c:v>
                </c:pt>
                <c:pt idx="576">
                  <c:v>41432</c:v>
                </c:pt>
                <c:pt idx="577">
                  <c:v>41431</c:v>
                </c:pt>
                <c:pt idx="578">
                  <c:v>41430</c:v>
                </c:pt>
                <c:pt idx="579">
                  <c:v>41429</c:v>
                </c:pt>
                <c:pt idx="580">
                  <c:v>41428</c:v>
                </c:pt>
                <c:pt idx="581">
                  <c:v>41425</c:v>
                </c:pt>
                <c:pt idx="582">
                  <c:v>41424</c:v>
                </c:pt>
                <c:pt idx="583">
                  <c:v>41423</c:v>
                </c:pt>
                <c:pt idx="584">
                  <c:v>41422</c:v>
                </c:pt>
                <c:pt idx="585">
                  <c:v>41421</c:v>
                </c:pt>
                <c:pt idx="586">
                  <c:v>41418</c:v>
                </c:pt>
                <c:pt idx="587">
                  <c:v>41417</c:v>
                </c:pt>
                <c:pt idx="588">
                  <c:v>41416</c:v>
                </c:pt>
                <c:pt idx="589">
                  <c:v>41415</c:v>
                </c:pt>
                <c:pt idx="590">
                  <c:v>41414</c:v>
                </c:pt>
                <c:pt idx="591">
                  <c:v>41411</c:v>
                </c:pt>
                <c:pt idx="592">
                  <c:v>41410</c:v>
                </c:pt>
                <c:pt idx="593">
                  <c:v>41409</c:v>
                </c:pt>
                <c:pt idx="594">
                  <c:v>41408</c:v>
                </c:pt>
                <c:pt idx="595">
                  <c:v>41407</c:v>
                </c:pt>
                <c:pt idx="596">
                  <c:v>41402</c:v>
                </c:pt>
                <c:pt idx="597">
                  <c:v>41401</c:v>
                </c:pt>
                <c:pt idx="598">
                  <c:v>41400</c:v>
                </c:pt>
                <c:pt idx="599">
                  <c:v>41394</c:v>
                </c:pt>
                <c:pt idx="600">
                  <c:v>41393</c:v>
                </c:pt>
                <c:pt idx="601">
                  <c:v>41390</c:v>
                </c:pt>
                <c:pt idx="602">
                  <c:v>41389</c:v>
                </c:pt>
                <c:pt idx="603">
                  <c:v>41388</c:v>
                </c:pt>
                <c:pt idx="604">
                  <c:v>41387</c:v>
                </c:pt>
                <c:pt idx="605">
                  <c:v>41386</c:v>
                </c:pt>
                <c:pt idx="606">
                  <c:v>41383</c:v>
                </c:pt>
                <c:pt idx="607">
                  <c:v>41382</c:v>
                </c:pt>
                <c:pt idx="608">
                  <c:v>41381</c:v>
                </c:pt>
                <c:pt idx="609">
                  <c:v>41380</c:v>
                </c:pt>
                <c:pt idx="610">
                  <c:v>41379</c:v>
                </c:pt>
                <c:pt idx="611">
                  <c:v>41376</c:v>
                </c:pt>
                <c:pt idx="612">
                  <c:v>41375</c:v>
                </c:pt>
                <c:pt idx="613">
                  <c:v>41374</c:v>
                </c:pt>
                <c:pt idx="614">
                  <c:v>41373</c:v>
                </c:pt>
                <c:pt idx="615">
                  <c:v>41372</c:v>
                </c:pt>
                <c:pt idx="616">
                  <c:v>41369</c:v>
                </c:pt>
                <c:pt idx="617">
                  <c:v>41368</c:v>
                </c:pt>
                <c:pt idx="618">
                  <c:v>41367</c:v>
                </c:pt>
                <c:pt idx="619">
                  <c:v>41366</c:v>
                </c:pt>
                <c:pt idx="620">
                  <c:v>41365</c:v>
                </c:pt>
                <c:pt idx="621">
                  <c:v>41362</c:v>
                </c:pt>
                <c:pt idx="622">
                  <c:v>41361</c:v>
                </c:pt>
                <c:pt idx="623">
                  <c:v>41360</c:v>
                </c:pt>
                <c:pt idx="624">
                  <c:v>41359</c:v>
                </c:pt>
                <c:pt idx="625">
                  <c:v>41358</c:v>
                </c:pt>
                <c:pt idx="626">
                  <c:v>41355</c:v>
                </c:pt>
                <c:pt idx="627">
                  <c:v>41354</c:v>
                </c:pt>
                <c:pt idx="628">
                  <c:v>41353</c:v>
                </c:pt>
                <c:pt idx="629">
                  <c:v>41352</c:v>
                </c:pt>
                <c:pt idx="630">
                  <c:v>41351</c:v>
                </c:pt>
                <c:pt idx="631">
                  <c:v>41348</c:v>
                </c:pt>
                <c:pt idx="632">
                  <c:v>41347</c:v>
                </c:pt>
                <c:pt idx="633">
                  <c:v>41346</c:v>
                </c:pt>
                <c:pt idx="634">
                  <c:v>41345</c:v>
                </c:pt>
                <c:pt idx="635">
                  <c:v>41344</c:v>
                </c:pt>
                <c:pt idx="636">
                  <c:v>41340</c:v>
                </c:pt>
                <c:pt idx="637">
                  <c:v>41339</c:v>
                </c:pt>
                <c:pt idx="638">
                  <c:v>41338</c:v>
                </c:pt>
                <c:pt idx="639">
                  <c:v>41337</c:v>
                </c:pt>
                <c:pt idx="640">
                  <c:v>41334</c:v>
                </c:pt>
                <c:pt idx="641">
                  <c:v>41333</c:v>
                </c:pt>
                <c:pt idx="642">
                  <c:v>41332</c:v>
                </c:pt>
                <c:pt idx="643">
                  <c:v>41331</c:v>
                </c:pt>
                <c:pt idx="644">
                  <c:v>41330</c:v>
                </c:pt>
                <c:pt idx="645">
                  <c:v>41327</c:v>
                </c:pt>
                <c:pt idx="646">
                  <c:v>41326</c:v>
                </c:pt>
                <c:pt idx="647">
                  <c:v>41325</c:v>
                </c:pt>
                <c:pt idx="648">
                  <c:v>41324</c:v>
                </c:pt>
                <c:pt idx="649">
                  <c:v>41323</c:v>
                </c:pt>
                <c:pt idx="650">
                  <c:v>41320</c:v>
                </c:pt>
                <c:pt idx="651">
                  <c:v>41319</c:v>
                </c:pt>
                <c:pt idx="652">
                  <c:v>41318</c:v>
                </c:pt>
                <c:pt idx="653">
                  <c:v>41317</c:v>
                </c:pt>
                <c:pt idx="654">
                  <c:v>41316</c:v>
                </c:pt>
                <c:pt idx="655">
                  <c:v>41313</c:v>
                </c:pt>
                <c:pt idx="656">
                  <c:v>41312</c:v>
                </c:pt>
                <c:pt idx="657">
                  <c:v>41311</c:v>
                </c:pt>
                <c:pt idx="658">
                  <c:v>41310</c:v>
                </c:pt>
                <c:pt idx="659">
                  <c:v>41309</c:v>
                </c:pt>
                <c:pt idx="660">
                  <c:v>41306</c:v>
                </c:pt>
                <c:pt idx="661">
                  <c:v>41305</c:v>
                </c:pt>
                <c:pt idx="662">
                  <c:v>41304</c:v>
                </c:pt>
                <c:pt idx="663">
                  <c:v>41303</c:v>
                </c:pt>
                <c:pt idx="664">
                  <c:v>41302</c:v>
                </c:pt>
                <c:pt idx="665">
                  <c:v>41299</c:v>
                </c:pt>
                <c:pt idx="666">
                  <c:v>41298</c:v>
                </c:pt>
                <c:pt idx="667">
                  <c:v>41297</c:v>
                </c:pt>
                <c:pt idx="668">
                  <c:v>41296</c:v>
                </c:pt>
                <c:pt idx="669">
                  <c:v>41295</c:v>
                </c:pt>
                <c:pt idx="670">
                  <c:v>41292</c:v>
                </c:pt>
                <c:pt idx="671">
                  <c:v>41291</c:v>
                </c:pt>
                <c:pt idx="672">
                  <c:v>41290</c:v>
                </c:pt>
                <c:pt idx="673">
                  <c:v>41289</c:v>
                </c:pt>
                <c:pt idx="674">
                  <c:v>41288</c:v>
                </c:pt>
                <c:pt idx="675">
                  <c:v>41285</c:v>
                </c:pt>
                <c:pt idx="676">
                  <c:v>41284</c:v>
                </c:pt>
                <c:pt idx="677">
                  <c:v>41283</c:v>
                </c:pt>
                <c:pt idx="678">
                  <c:v>41272</c:v>
                </c:pt>
                <c:pt idx="679">
                  <c:v>41271</c:v>
                </c:pt>
                <c:pt idx="680">
                  <c:v>41270</c:v>
                </c:pt>
                <c:pt idx="681">
                  <c:v>41269</c:v>
                </c:pt>
                <c:pt idx="682">
                  <c:v>41268</c:v>
                </c:pt>
                <c:pt idx="683">
                  <c:v>41267</c:v>
                </c:pt>
                <c:pt idx="684">
                  <c:v>41264</c:v>
                </c:pt>
                <c:pt idx="685">
                  <c:v>41263</c:v>
                </c:pt>
                <c:pt idx="686">
                  <c:v>41262</c:v>
                </c:pt>
                <c:pt idx="687">
                  <c:v>41261</c:v>
                </c:pt>
                <c:pt idx="688">
                  <c:v>41260</c:v>
                </c:pt>
                <c:pt idx="689">
                  <c:v>41257</c:v>
                </c:pt>
                <c:pt idx="690">
                  <c:v>41256</c:v>
                </c:pt>
                <c:pt idx="691">
                  <c:v>41255</c:v>
                </c:pt>
                <c:pt idx="692">
                  <c:v>41254</c:v>
                </c:pt>
                <c:pt idx="693">
                  <c:v>41253</c:v>
                </c:pt>
                <c:pt idx="694">
                  <c:v>41250</c:v>
                </c:pt>
                <c:pt idx="695">
                  <c:v>41249</c:v>
                </c:pt>
                <c:pt idx="696">
                  <c:v>41248</c:v>
                </c:pt>
                <c:pt idx="697">
                  <c:v>41247</c:v>
                </c:pt>
                <c:pt idx="698">
                  <c:v>41246</c:v>
                </c:pt>
                <c:pt idx="699">
                  <c:v>41243</c:v>
                </c:pt>
                <c:pt idx="700">
                  <c:v>41242</c:v>
                </c:pt>
                <c:pt idx="701">
                  <c:v>41241</c:v>
                </c:pt>
                <c:pt idx="702">
                  <c:v>41240</c:v>
                </c:pt>
                <c:pt idx="703">
                  <c:v>41239</c:v>
                </c:pt>
                <c:pt idx="704">
                  <c:v>41236</c:v>
                </c:pt>
                <c:pt idx="705">
                  <c:v>41235</c:v>
                </c:pt>
                <c:pt idx="706">
                  <c:v>41234</c:v>
                </c:pt>
                <c:pt idx="707">
                  <c:v>41233</c:v>
                </c:pt>
                <c:pt idx="708">
                  <c:v>41232</c:v>
                </c:pt>
                <c:pt idx="709">
                  <c:v>41229</c:v>
                </c:pt>
                <c:pt idx="710">
                  <c:v>41228</c:v>
                </c:pt>
                <c:pt idx="711">
                  <c:v>41227</c:v>
                </c:pt>
                <c:pt idx="712">
                  <c:v>41226</c:v>
                </c:pt>
                <c:pt idx="713">
                  <c:v>41225</c:v>
                </c:pt>
                <c:pt idx="714">
                  <c:v>41222</c:v>
                </c:pt>
                <c:pt idx="715">
                  <c:v>41221</c:v>
                </c:pt>
                <c:pt idx="716">
                  <c:v>41220</c:v>
                </c:pt>
                <c:pt idx="717">
                  <c:v>41219</c:v>
                </c:pt>
                <c:pt idx="718">
                  <c:v>41215</c:v>
                </c:pt>
                <c:pt idx="719">
                  <c:v>41214</c:v>
                </c:pt>
                <c:pt idx="720">
                  <c:v>41213</c:v>
                </c:pt>
                <c:pt idx="721">
                  <c:v>41212</c:v>
                </c:pt>
                <c:pt idx="722">
                  <c:v>41211</c:v>
                </c:pt>
                <c:pt idx="723">
                  <c:v>41208</c:v>
                </c:pt>
                <c:pt idx="724">
                  <c:v>41207</c:v>
                </c:pt>
                <c:pt idx="725">
                  <c:v>41206</c:v>
                </c:pt>
                <c:pt idx="726">
                  <c:v>41205</c:v>
                </c:pt>
                <c:pt idx="727">
                  <c:v>41204</c:v>
                </c:pt>
                <c:pt idx="728">
                  <c:v>41201</c:v>
                </c:pt>
                <c:pt idx="729">
                  <c:v>41200</c:v>
                </c:pt>
                <c:pt idx="730">
                  <c:v>41199</c:v>
                </c:pt>
                <c:pt idx="731">
                  <c:v>41198</c:v>
                </c:pt>
                <c:pt idx="732">
                  <c:v>41197</c:v>
                </c:pt>
                <c:pt idx="733">
                  <c:v>41194</c:v>
                </c:pt>
                <c:pt idx="734">
                  <c:v>41193</c:v>
                </c:pt>
                <c:pt idx="735">
                  <c:v>41192</c:v>
                </c:pt>
                <c:pt idx="736">
                  <c:v>41191</c:v>
                </c:pt>
                <c:pt idx="737">
                  <c:v>41190</c:v>
                </c:pt>
                <c:pt idx="738">
                  <c:v>41187</c:v>
                </c:pt>
                <c:pt idx="739">
                  <c:v>41186</c:v>
                </c:pt>
                <c:pt idx="740">
                  <c:v>41185</c:v>
                </c:pt>
                <c:pt idx="741">
                  <c:v>41184</c:v>
                </c:pt>
                <c:pt idx="742">
                  <c:v>41183</c:v>
                </c:pt>
                <c:pt idx="743">
                  <c:v>41180</c:v>
                </c:pt>
                <c:pt idx="744">
                  <c:v>41179</c:v>
                </c:pt>
                <c:pt idx="745">
                  <c:v>41178</c:v>
                </c:pt>
                <c:pt idx="746">
                  <c:v>41177</c:v>
                </c:pt>
                <c:pt idx="747">
                  <c:v>41176</c:v>
                </c:pt>
                <c:pt idx="748">
                  <c:v>41173</c:v>
                </c:pt>
                <c:pt idx="749">
                  <c:v>41172</c:v>
                </c:pt>
                <c:pt idx="750">
                  <c:v>41171</c:v>
                </c:pt>
                <c:pt idx="751">
                  <c:v>41170</c:v>
                </c:pt>
                <c:pt idx="752">
                  <c:v>41169</c:v>
                </c:pt>
                <c:pt idx="753">
                  <c:v>41166</c:v>
                </c:pt>
                <c:pt idx="754">
                  <c:v>41165</c:v>
                </c:pt>
                <c:pt idx="755">
                  <c:v>41164</c:v>
                </c:pt>
                <c:pt idx="756">
                  <c:v>41163</c:v>
                </c:pt>
                <c:pt idx="757">
                  <c:v>41162</c:v>
                </c:pt>
                <c:pt idx="758">
                  <c:v>41159</c:v>
                </c:pt>
                <c:pt idx="759">
                  <c:v>41158</c:v>
                </c:pt>
                <c:pt idx="760">
                  <c:v>41157</c:v>
                </c:pt>
                <c:pt idx="761">
                  <c:v>41156</c:v>
                </c:pt>
                <c:pt idx="762">
                  <c:v>41155</c:v>
                </c:pt>
                <c:pt idx="763">
                  <c:v>41152</c:v>
                </c:pt>
                <c:pt idx="764">
                  <c:v>41151</c:v>
                </c:pt>
                <c:pt idx="765">
                  <c:v>41150</c:v>
                </c:pt>
                <c:pt idx="766">
                  <c:v>41149</c:v>
                </c:pt>
                <c:pt idx="767">
                  <c:v>41148</c:v>
                </c:pt>
                <c:pt idx="768">
                  <c:v>41145</c:v>
                </c:pt>
                <c:pt idx="769">
                  <c:v>41144</c:v>
                </c:pt>
                <c:pt idx="770">
                  <c:v>41143</c:v>
                </c:pt>
                <c:pt idx="771">
                  <c:v>41142</c:v>
                </c:pt>
                <c:pt idx="772">
                  <c:v>41141</c:v>
                </c:pt>
                <c:pt idx="773">
                  <c:v>41138</c:v>
                </c:pt>
                <c:pt idx="774">
                  <c:v>41137</c:v>
                </c:pt>
                <c:pt idx="775">
                  <c:v>41136</c:v>
                </c:pt>
                <c:pt idx="776">
                  <c:v>41135</c:v>
                </c:pt>
                <c:pt idx="777">
                  <c:v>41134</c:v>
                </c:pt>
                <c:pt idx="778">
                  <c:v>41131</c:v>
                </c:pt>
                <c:pt idx="779">
                  <c:v>41130</c:v>
                </c:pt>
                <c:pt idx="780">
                  <c:v>41129</c:v>
                </c:pt>
                <c:pt idx="781">
                  <c:v>41128</c:v>
                </c:pt>
                <c:pt idx="782">
                  <c:v>41127</c:v>
                </c:pt>
                <c:pt idx="783">
                  <c:v>41124</c:v>
                </c:pt>
                <c:pt idx="784">
                  <c:v>41123</c:v>
                </c:pt>
                <c:pt idx="785">
                  <c:v>41122</c:v>
                </c:pt>
                <c:pt idx="786">
                  <c:v>41121</c:v>
                </c:pt>
                <c:pt idx="787">
                  <c:v>41120</c:v>
                </c:pt>
                <c:pt idx="788">
                  <c:v>41117</c:v>
                </c:pt>
                <c:pt idx="789">
                  <c:v>41116</c:v>
                </c:pt>
                <c:pt idx="790">
                  <c:v>41115</c:v>
                </c:pt>
                <c:pt idx="791">
                  <c:v>41114</c:v>
                </c:pt>
                <c:pt idx="792">
                  <c:v>41113</c:v>
                </c:pt>
                <c:pt idx="793">
                  <c:v>41110</c:v>
                </c:pt>
                <c:pt idx="794">
                  <c:v>41109</c:v>
                </c:pt>
                <c:pt idx="795">
                  <c:v>41108</c:v>
                </c:pt>
                <c:pt idx="796">
                  <c:v>41107</c:v>
                </c:pt>
                <c:pt idx="797">
                  <c:v>41106</c:v>
                </c:pt>
                <c:pt idx="798">
                  <c:v>41103</c:v>
                </c:pt>
                <c:pt idx="799">
                  <c:v>41102</c:v>
                </c:pt>
                <c:pt idx="800">
                  <c:v>41101</c:v>
                </c:pt>
                <c:pt idx="801">
                  <c:v>41100</c:v>
                </c:pt>
                <c:pt idx="802">
                  <c:v>41099</c:v>
                </c:pt>
                <c:pt idx="803">
                  <c:v>41096</c:v>
                </c:pt>
                <c:pt idx="804">
                  <c:v>41095</c:v>
                </c:pt>
                <c:pt idx="805">
                  <c:v>41094</c:v>
                </c:pt>
                <c:pt idx="806">
                  <c:v>41093</c:v>
                </c:pt>
                <c:pt idx="807">
                  <c:v>41092</c:v>
                </c:pt>
                <c:pt idx="808">
                  <c:v>41089</c:v>
                </c:pt>
                <c:pt idx="809">
                  <c:v>41088</c:v>
                </c:pt>
                <c:pt idx="810">
                  <c:v>41087</c:v>
                </c:pt>
                <c:pt idx="811">
                  <c:v>41086</c:v>
                </c:pt>
                <c:pt idx="812">
                  <c:v>41085</c:v>
                </c:pt>
                <c:pt idx="813">
                  <c:v>41082</c:v>
                </c:pt>
                <c:pt idx="814">
                  <c:v>41081</c:v>
                </c:pt>
                <c:pt idx="815">
                  <c:v>41080</c:v>
                </c:pt>
                <c:pt idx="816">
                  <c:v>41079</c:v>
                </c:pt>
                <c:pt idx="817">
                  <c:v>41078</c:v>
                </c:pt>
                <c:pt idx="818">
                  <c:v>41075</c:v>
                </c:pt>
                <c:pt idx="819">
                  <c:v>41074</c:v>
                </c:pt>
                <c:pt idx="820">
                  <c:v>41073</c:v>
                </c:pt>
                <c:pt idx="821">
                  <c:v>41069</c:v>
                </c:pt>
                <c:pt idx="822">
                  <c:v>41068</c:v>
                </c:pt>
                <c:pt idx="823">
                  <c:v>41067</c:v>
                </c:pt>
                <c:pt idx="824">
                  <c:v>41066</c:v>
                </c:pt>
                <c:pt idx="825">
                  <c:v>41065</c:v>
                </c:pt>
                <c:pt idx="826">
                  <c:v>41064</c:v>
                </c:pt>
                <c:pt idx="827">
                  <c:v>41061</c:v>
                </c:pt>
                <c:pt idx="828">
                  <c:v>41060</c:v>
                </c:pt>
                <c:pt idx="829">
                  <c:v>41059</c:v>
                </c:pt>
                <c:pt idx="830">
                  <c:v>41058</c:v>
                </c:pt>
                <c:pt idx="831">
                  <c:v>41057</c:v>
                </c:pt>
                <c:pt idx="832">
                  <c:v>41054</c:v>
                </c:pt>
                <c:pt idx="833">
                  <c:v>41053</c:v>
                </c:pt>
                <c:pt idx="834">
                  <c:v>41052</c:v>
                </c:pt>
                <c:pt idx="835">
                  <c:v>41051</c:v>
                </c:pt>
                <c:pt idx="836">
                  <c:v>41050</c:v>
                </c:pt>
                <c:pt idx="837">
                  <c:v>41047</c:v>
                </c:pt>
                <c:pt idx="838">
                  <c:v>41046</c:v>
                </c:pt>
                <c:pt idx="839">
                  <c:v>41045</c:v>
                </c:pt>
                <c:pt idx="840">
                  <c:v>41044</c:v>
                </c:pt>
                <c:pt idx="841">
                  <c:v>41043</c:v>
                </c:pt>
                <c:pt idx="842">
                  <c:v>41041</c:v>
                </c:pt>
                <c:pt idx="843">
                  <c:v>41040</c:v>
                </c:pt>
                <c:pt idx="844">
                  <c:v>41039</c:v>
                </c:pt>
                <c:pt idx="845">
                  <c:v>41034</c:v>
                </c:pt>
                <c:pt idx="846">
                  <c:v>41033</c:v>
                </c:pt>
                <c:pt idx="847">
                  <c:v>41032</c:v>
                </c:pt>
                <c:pt idx="848">
                  <c:v>41031</c:v>
                </c:pt>
                <c:pt idx="849">
                  <c:v>41027</c:v>
                </c:pt>
                <c:pt idx="850">
                  <c:v>41026</c:v>
                </c:pt>
                <c:pt idx="851">
                  <c:v>41025</c:v>
                </c:pt>
                <c:pt idx="852">
                  <c:v>41024</c:v>
                </c:pt>
                <c:pt idx="853">
                  <c:v>41023</c:v>
                </c:pt>
                <c:pt idx="854">
                  <c:v>41022</c:v>
                </c:pt>
                <c:pt idx="855">
                  <c:v>41019</c:v>
                </c:pt>
                <c:pt idx="856">
                  <c:v>41018</c:v>
                </c:pt>
                <c:pt idx="857">
                  <c:v>41017</c:v>
                </c:pt>
                <c:pt idx="858">
                  <c:v>41016</c:v>
                </c:pt>
                <c:pt idx="859">
                  <c:v>41015</c:v>
                </c:pt>
                <c:pt idx="860">
                  <c:v>41012</c:v>
                </c:pt>
                <c:pt idx="861">
                  <c:v>41011</c:v>
                </c:pt>
                <c:pt idx="862">
                  <c:v>41010</c:v>
                </c:pt>
                <c:pt idx="863">
                  <c:v>41009</c:v>
                </c:pt>
                <c:pt idx="864">
                  <c:v>41008</c:v>
                </c:pt>
                <c:pt idx="865">
                  <c:v>41005</c:v>
                </c:pt>
                <c:pt idx="866">
                  <c:v>41004</c:v>
                </c:pt>
                <c:pt idx="867">
                  <c:v>41003</c:v>
                </c:pt>
                <c:pt idx="868">
                  <c:v>41002</c:v>
                </c:pt>
                <c:pt idx="869">
                  <c:v>41001</c:v>
                </c:pt>
                <c:pt idx="870">
                  <c:v>40998</c:v>
                </c:pt>
                <c:pt idx="871">
                  <c:v>40997</c:v>
                </c:pt>
                <c:pt idx="872">
                  <c:v>40996</c:v>
                </c:pt>
                <c:pt idx="873">
                  <c:v>40995</c:v>
                </c:pt>
                <c:pt idx="874">
                  <c:v>40994</c:v>
                </c:pt>
                <c:pt idx="875">
                  <c:v>40991</c:v>
                </c:pt>
                <c:pt idx="876">
                  <c:v>40990</c:v>
                </c:pt>
                <c:pt idx="877">
                  <c:v>40989</c:v>
                </c:pt>
                <c:pt idx="878">
                  <c:v>40988</c:v>
                </c:pt>
                <c:pt idx="879">
                  <c:v>40987</c:v>
                </c:pt>
                <c:pt idx="880">
                  <c:v>40984</c:v>
                </c:pt>
                <c:pt idx="881">
                  <c:v>40983</c:v>
                </c:pt>
                <c:pt idx="882">
                  <c:v>40982</c:v>
                </c:pt>
                <c:pt idx="883">
                  <c:v>40981</c:v>
                </c:pt>
                <c:pt idx="884">
                  <c:v>40980</c:v>
                </c:pt>
                <c:pt idx="885">
                  <c:v>40979</c:v>
                </c:pt>
                <c:pt idx="886">
                  <c:v>40975</c:v>
                </c:pt>
                <c:pt idx="887">
                  <c:v>40974</c:v>
                </c:pt>
                <c:pt idx="888">
                  <c:v>40973</c:v>
                </c:pt>
                <c:pt idx="889">
                  <c:v>40971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40565</c:v>
                </c:pt>
                <c:pt idx="1168">
                  <c:v>40564</c:v>
                </c:pt>
                <c:pt idx="1169">
                  <c:v>40563</c:v>
                </c:pt>
                <c:pt idx="1170">
                  <c:v>40562</c:v>
                </c:pt>
                <c:pt idx="1171">
                  <c:v>40561</c:v>
                </c:pt>
                <c:pt idx="1172">
                  <c:v>40560</c:v>
                </c:pt>
                <c:pt idx="1173">
                  <c:v>40557</c:v>
                </c:pt>
                <c:pt idx="1174">
                  <c:v>40556</c:v>
                </c:pt>
                <c:pt idx="1175">
                  <c:v>40555</c:v>
                </c:pt>
                <c:pt idx="1176">
                  <c:v>40554</c:v>
                </c:pt>
                <c:pt idx="1177">
                  <c:v>40543</c:v>
                </c:pt>
                <c:pt idx="1178">
                  <c:v>40542</c:v>
                </c:pt>
                <c:pt idx="1179">
                  <c:v>40541</c:v>
                </c:pt>
                <c:pt idx="1180">
                  <c:v>40540</c:v>
                </c:pt>
                <c:pt idx="1181">
                  <c:v>40539</c:v>
                </c:pt>
                <c:pt idx="1182">
                  <c:v>40536</c:v>
                </c:pt>
                <c:pt idx="1183">
                  <c:v>40535</c:v>
                </c:pt>
                <c:pt idx="1184">
                  <c:v>40534</c:v>
                </c:pt>
                <c:pt idx="1185">
                  <c:v>40533</c:v>
                </c:pt>
                <c:pt idx="1186">
                  <c:v>40532</c:v>
                </c:pt>
                <c:pt idx="1187">
                  <c:v>40529</c:v>
                </c:pt>
                <c:pt idx="1188">
                  <c:v>40528</c:v>
                </c:pt>
                <c:pt idx="1189">
                  <c:v>40527</c:v>
                </c:pt>
                <c:pt idx="1190">
                  <c:v>40526</c:v>
                </c:pt>
                <c:pt idx="1191">
                  <c:v>40525</c:v>
                </c:pt>
                <c:pt idx="1192">
                  <c:v>40522</c:v>
                </c:pt>
                <c:pt idx="1193">
                  <c:v>40521</c:v>
                </c:pt>
                <c:pt idx="1194">
                  <c:v>40520</c:v>
                </c:pt>
                <c:pt idx="1195">
                  <c:v>40519</c:v>
                </c:pt>
                <c:pt idx="1196">
                  <c:v>40518</c:v>
                </c:pt>
                <c:pt idx="1197">
                  <c:v>40515</c:v>
                </c:pt>
                <c:pt idx="1198">
                  <c:v>40514</c:v>
                </c:pt>
                <c:pt idx="1199">
                  <c:v>40513</c:v>
                </c:pt>
                <c:pt idx="1200">
                  <c:v>40512</c:v>
                </c:pt>
                <c:pt idx="1201">
                  <c:v>40511</c:v>
                </c:pt>
                <c:pt idx="1202">
                  <c:v>40508</c:v>
                </c:pt>
                <c:pt idx="1203">
                  <c:v>40507</c:v>
                </c:pt>
                <c:pt idx="1204">
                  <c:v>40506</c:v>
                </c:pt>
                <c:pt idx="1205">
                  <c:v>40505</c:v>
                </c:pt>
                <c:pt idx="1206">
                  <c:v>40504</c:v>
                </c:pt>
                <c:pt idx="1207">
                  <c:v>40501</c:v>
                </c:pt>
                <c:pt idx="1208">
                  <c:v>40500</c:v>
                </c:pt>
                <c:pt idx="1209">
                  <c:v>40499</c:v>
                </c:pt>
                <c:pt idx="1210">
                  <c:v>40498</c:v>
                </c:pt>
                <c:pt idx="1211">
                  <c:v>40497</c:v>
                </c:pt>
                <c:pt idx="1212">
                  <c:v>40495</c:v>
                </c:pt>
                <c:pt idx="1213">
                  <c:v>40494</c:v>
                </c:pt>
                <c:pt idx="1214">
                  <c:v>40493</c:v>
                </c:pt>
                <c:pt idx="1215">
                  <c:v>40492</c:v>
                </c:pt>
                <c:pt idx="1216">
                  <c:v>40491</c:v>
                </c:pt>
                <c:pt idx="1217">
                  <c:v>40490</c:v>
                </c:pt>
                <c:pt idx="1218">
                  <c:v>40485</c:v>
                </c:pt>
                <c:pt idx="1219">
                  <c:v>40484</c:v>
                </c:pt>
                <c:pt idx="1220">
                  <c:v>40483</c:v>
                </c:pt>
                <c:pt idx="1221">
                  <c:v>40480</c:v>
                </c:pt>
                <c:pt idx="1222">
                  <c:v>40479</c:v>
                </c:pt>
                <c:pt idx="1223">
                  <c:v>40478</c:v>
                </c:pt>
                <c:pt idx="1224">
                  <c:v>40477</c:v>
                </c:pt>
                <c:pt idx="1225">
                  <c:v>40476</c:v>
                </c:pt>
                <c:pt idx="1226">
                  <c:v>40473</c:v>
                </c:pt>
                <c:pt idx="1227">
                  <c:v>40472</c:v>
                </c:pt>
                <c:pt idx="1228">
                  <c:v>40471</c:v>
                </c:pt>
                <c:pt idx="1229">
                  <c:v>40470</c:v>
                </c:pt>
                <c:pt idx="1230">
                  <c:v>40469</c:v>
                </c:pt>
                <c:pt idx="1231">
                  <c:v>40466</c:v>
                </c:pt>
                <c:pt idx="1232">
                  <c:v>40465</c:v>
                </c:pt>
                <c:pt idx="1233">
                  <c:v>40464</c:v>
                </c:pt>
                <c:pt idx="1234">
                  <c:v>40463</c:v>
                </c:pt>
                <c:pt idx="1235">
                  <c:v>40462</c:v>
                </c:pt>
                <c:pt idx="1236">
                  <c:v>40459</c:v>
                </c:pt>
                <c:pt idx="1237">
                  <c:v>40458</c:v>
                </c:pt>
                <c:pt idx="1238">
                  <c:v>40457</c:v>
                </c:pt>
                <c:pt idx="1239">
                  <c:v>40456</c:v>
                </c:pt>
                <c:pt idx="1240">
                  <c:v>40455</c:v>
                </c:pt>
                <c:pt idx="1241">
                  <c:v>40452</c:v>
                </c:pt>
                <c:pt idx="1242">
                  <c:v>40451</c:v>
                </c:pt>
                <c:pt idx="1243">
                  <c:v>40450</c:v>
                </c:pt>
                <c:pt idx="1244">
                  <c:v>40449</c:v>
                </c:pt>
                <c:pt idx="1245">
                  <c:v>40448</c:v>
                </c:pt>
                <c:pt idx="1246">
                  <c:v>40445</c:v>
                </c:pt>
                <c:pt idx="1247">
                  <c:v>40444</c:v>
                </c:pt>
                <c:pt idx="1248">
                  <c:v>40443</c:v>
                </c:pt>
                <c:pt idx="1249">
                  <c:v>40442</c:v>
                </c:pt>
                <c:pt idx="1250">
                  <c:v>40441</c:v>
                </c:pt>
                <c:pt idx="1251">
                  <c:v>40438</c:v>
                </c:pt>
                <c:pt idx="1252">
                  <c:v>40437</c:v>
                </c:pt>
                <c:pt idx="1253">
                  <c:v>40436</c:v>
                </c:pt>
                <c:pt idx="1254">
                  <c:v>40435</c:v>
                </c:pt>
                <c:pt idx="1255">
                  <c:v>40434</c:v>
                </c:pt>
                <c:pt idx="1256">
                  <c:v>40431</c:v>
                </c:pt>
                <c:pt idx="1257">
                  <c:v>40430</c:v>
                </c:pt>
                <c:pt idx="1258">
                  <c:v>40429</c:v>
                </c:pt>
                <c:pt idx="1259">
                  <c:v>40428</c:v>
                </c:pt>
                <c:pt idx="1260">
                  <c:v>40427</c:v>
                </c:pt>
                <c:pt idx="1261">
                  <c:v>40424</c:v>
                </c:pt>
                <c:pt idx="1262">
                  <c:v>40423</c:v>
                </c:pt>
                <c:pt idx="1263">
                  <c:v>40422</c:v>
                </c:pt>
                <c:pt idx="1264">
                  <c:v>40421</c:v>
                </c:pt>
                <c:pt idx="1265">
                  <c:v>40420</c:v>
                </c:pt>
                <c:pt idx="1266">
                  <c:v>40417</c:v>
                </c:pt>
                <c:pt idx="1267">
                  <c:v>40416</c:v>
                </c:pt>
                <c:pt idx="1268">
                  <c:v>40415</c:v>
                </c:pt>
                <c:pt idx="1269">
                  <c:v>40414</c:v>
                </c:pt>
                <c:pt idx="1270">
                  <c:v>40413</c:v>
                </c:pt>
                <c:pt idx="1271">
                  <c:v>40410</c:v>
                </c:pt>
                <c:pt idx="1272">
                  <c:v>40409</c:v>
                </c:pt>
                <c:pt idx="1273">
                  <c:v>40408</c:v>
                </c:pt>
                <c:pt idx="1274">
                  <c:v>40407</c:v>
                </c:pt>
                <c:pt idx="1275">
                  <c:v>40406</c:v>
                </c:pt>
                <c:pt idx="1276">
                  <c:v>40403</c:v>
                </c:pt>
                <c:pt idx="1277">
                  <c:v>40402</c:v>
                </c:pt>
                <c:pt idx="1278">
                  <c:v>40401</c:v>
                </c:pt>
                <c:pt idx="1279">
                  <c:v>40400</c:v>
                </c:pt>
                <c:pt idx="1280">
                  <c:v>40399</c:v>
                </c:pt>
                <c:pt idx="1281">
                  <c:v>40396</c:v>
                </c:pt>
                <c:pt idx="1282">
                  <c:v>40395</c:v>
                </c:pt>
                <c:pt idx="1283">
                  <c:v>40394</c:v>
                </c:pt>
                <c:pt idx="1284">
                  <c:v>40393</c:v>
                </c:pt>
                <c:pt idx="1285">
                  <c:v>40392</c:v>
                </c:pt>
                <c:pt idx="1286">
                  <c:v>40389</c:v>
                </c:pt>
                <c:pt idx="1287">
                  <c:v>40388</c:v>
                </c:pt>
                <c:pt idx="1288">
                  <c:v>40387</c:v>
                </c:pt>
                <c:pt idx="1289">
                  <c:v>40386</c:v>
                </c:pt>
                <c:pt idx="1290">
                  <c:v>40385</c:v>
                </c:pt>
                <c:pt idx="1291">
                  <c:v>40382</c:v>
                </c:pt>
                <c:pt idx="1292">
                  <c:v>40381</c:v>
                </c:pt>
                <c:pt idx="1293">
                  <c:v>40380</c:v>
                </c:pt>
                <c:pt idx="1294">
                  <c:v>40379</c:v>
                </c:pt>
                <c:pt idx="1295">
                  <c:v>40378</c:v>
                </c:pt>
                <c:pt idx="1296">
                  <c:v>40375</c:v>
                </c:pt>
                <c:pt idx="1297">
                  <c:v>40374</c:v>
                </c:pt>
                <c:pt idx="1298">
                  <c:v>40373</c:v>
                </c:pt>
                <c:pt idx="1299">
                  <c:v>40372</c:v>
                </c:pt>
                <c:pt idx="1300">
                  <c:v>40371</c:v>
                </c:pt>
                <c:pt idx="1301">
                  <c:v>40368</c:v>
                </c:pt>
                <c:pt idx="1302">
                  <c:v>40367</c:v>
                </c:pt>
                <c:pt idx="1303">
                  <c:v>40366</c:v>
                </c:pt>
                <c:pt idx="1304">
                  <c:v>40365</c:v>
                </c:pt>
                <c:pt idx="1305">
                  <c:v>40364</c:v>
                </c:pt>
                <c:pt idx="1306">
                  <c:v>40361</c:v>
                </c:pt>
                <c:pt idx="1307">
                  <c:v>40360</c:v>
                </c:pt>
              </c:numCache>
            </c:numRef>
          </c:cat>
          <c:val>
            <c:numRef>
              <c:f>Лист4!$F$54:$F$1361</c:f>
              <c:numCache>
                <c:formatCode>_-* #,##0_р_._-;\-* #,##0_р_._-;_-* "-"??_р_._-;_-@_-</c:formatCode>
                <c:ptCount val="130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1320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1600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80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480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532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240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240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2800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80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400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120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80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400</c:v>
                </c:pt>
                <c:pt idx="563">
                  <c:v>50</c:v>
                </c:pt>
                <c:pt idx="564">
                  <c:v>73.2</c:v>
                </c:pt>
                <c:pt idx="565">
                  <c:v>175.2</c:v>
                </c:pt>
                <c:pt idx="566">
                  <c:v>0</c:v>
                </c:pt>
                <c:pt idx="567">
                  <c:v>39.6</c:v>
                </c:pt>
                <c:pt idx="568">
                  <c:v>130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1240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592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19.2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24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240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240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1600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280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1200</c:v>
                </c:pt>
                <c:pt idx="744">
                  <c:v>0</c:v>
                </c:pt>
                <c:pt idx="745">
                  <c:v>400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800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240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160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200</c:v>
                </c:pt>
                <c:pt idx="872">
                  <c:v>0</c:v>
                </c:pt>
                <c:pt idx="873">
                  <c:v>0</c:v>
                </c:pt>
                <c:pt idx="874">
                  <c:v>160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240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560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240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240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160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103.5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560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280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840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68</c:v>
                </c:pt>
                <c:pt idx="1196">
                  <c:v>68</c:v>
                </c:pt>
                <c:pt idx="1197">
                  <c:v>0</c:v>
                </c:pt>
                <c:pt idx="1198">
                  <c:v>68</c:v>
                </c:pt>
                <c:pt idx="1199">
                  <c:v>68</c:v>
                </c:pt>
                <c:pt idx="1200">
                  <c:v>200</c:v>
                </c:pt>
                <c:pt idx="1201">
                  <c:v>200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320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780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23.939999999999998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</c:numCache>
            </c:numRef>
          </c:val>
        </c:ser>
        <c:ser>
          <c:idx val="5"/>
          <c:order val="5"/>
          <c:tx>
            <c:strRef>
              <c:f>Лист4!$G$53</c:f>
              <c:strCache>
                <c:ptCount val="1"/>
                <c:pt idx="0">
                  <c:v>от 181 дн. до 1 года</c:v>
                </c:pt>
              </c:strCache>
            </c:strRef>
          </c:tx>
          <c:cat>
            <c:numRef>
              <c:f>Лист4!$A$54:$A$1361</c:f>
              <c:numCache>
                <c:formatCode>dd/mm/yyyy</c:formatCode>
                <c:ptCount val="1308"/>
                <c:pt idx="0">
                  <c:v>42279</c:v>
                </c:pt>
                <c:pt idx="1">
                  <c:v>42278</c:v>
                </c:pt>
                <c:pt idx="2">
                  <c:v>42277</c:v>
                </c:pt>
                <c:pt idx="3">
                  <c:v>42276</c:v>
                </c:pt>
                <c:pt idx="4">
                  <c:v>42275</c:v>
                </c:pt>
                <c:pt idx="5">
                  <c:v>42272</c:v>
                </c:pt>
                <c:pt idx="6">
                  <c:v>42271</c:v>
                </c:pt>
                <c:pt idx="7">
                  <c:v>42270</c:v>
                </c:pt>
                <c:pt idx="8">
                  <c:v>42269</c:v>
                </c:pt>
                <c:pt idx="9">
                  <c:v>42268</c:v>
                </c:pt>
                <c:pt idx="10">
                  <c:v>42265</c:v>
                </c:pt>
                <c:pt idx="11">
                  <c:v>42264</c:v>
                </c:pt>
                <c:pt idx="12">
                  <c:v>42263</c:v>
                </c:pt>
                <c:pt idx="13">
                  <c:v>42262</c:v>
                </c:pt>
                <c:pt idx="14">
                  <c:v>42261</c:v>
                </c:pt>
                <c:pt idx="15">
                  <c:v>42258</c:v>
                </c:pt>
                <c:pt idx="16">
                  <c:v>42257</c:v>
                </c:pt>
                <c:pt idx="17">
                  <c:v>42256</c:v>
                </c:pt>
                <c:pt idx="18">
                  <c:v>42255</c:v>
                </c:pt>
                <c:pt idx="19">
                  <c:v>42254</c:v>
                </c:pt>
                <c:pt idx="20">
                  <c:v>42251</c:v>
                </c:pt>
                <c:pt idx="21">
                  <c:v>42250</c:v>
                </c:pt>
                <c:pt idx="22">
                  <c:v>42249</c:v>
                </c:pt>
                <c:pt idx="23">
                  <c:v>42248</c:v>
                </c:pt>
                <c:pt idx="24">
                  <c:v>42247</c:v>
                </c:pt>
                <c:pt idx="25">
                  <c:v>42244</c:v>
                </c:pt>
                <c:pt idx="26">
                  <c:v>42243</c:v>
                </c:pt>
                <c:pt idx="27">
                  <c:v>42242</c:v>
                </c:pt>
                <c:pt idx="28">
                  <c:v>42241</c:v>
                </c:pt>
                <c:pt idx="29">
                  <c:v>42240</c:v>
                </c:pt>
                <c:pt idx="30">
                  <c:v>42237</c:v>
                </c:pt>
                <c:pt idx="31">
                  <c:v>42236</c:v>
                </c:pt>
                <c:pt idx="32">
                  <c:v>42235</c:v>
                </c:pt>
                <c:pt idx="33">
                  <c:v>42234</c:v>
                </c:pt>
                <c:pt idx="34">
                  <c:v>42233</c:v>
                </c:pt>
                <c:pt idx="35">
                  <c:v>42230</c:v>
                </c:pt>
                <c:pt idx="36">
                  <c:v>42229</c:v>
                </c:pt>
                <c:pt idx="37">
                  <c:v>42228</c:v>
                </c:pt>
                <c:pt idx="38">
                  <c:v>42227</c:v>
                </c:pt>
                <c:pt idx="39">
                  <c:v>42226</c:v>
                </c:pt>
                <c:pt idx="40">
                  <c:v>42223</c:v>
                </c:pt>
                <c:pt idx="41">
                  <c:v>42222</c:v>
                </c:pt>
                <c:pt idx="42">
                  <c:v>42221</c:v>
                </c:pt>
                <c:pt idx="43">
                  <c:v>42220</c:v>
                </c:pt>
                <c:pt idx="44">
                  <c:v>42219</c:v>
                </c:pt>
                <c:pt idx="45">
                  <c:v>42216</c:v>
                </c:pt>
                <c:pt idx="46">
                  <c:v>42215</c:v>
                </c:pt>
                <c:pt idx="47">
                  <c:v>42214</c:v>
                </c:pt>
                <c:pt idx="48">
                  <c:v>42213</c:v>
                </c:pt>
                <c:pt idx="49">
                  <c:v>42212</c:v>
                </c:pt>
                <c:pt idx="50">
                  <c:v>42209</c:v>
                </c:pt>
                <c:pt idx="51">
                  <c:v>42208</c:v>
                </c:pt>
                <c:pt idx="52">
                  <c:v>42207</c:v>
                </c:pt>
                <c:pt idx="53">
                  <c:v>42206</c:v>
                </c:pt>
                <c:pt idx="54">
                  <c:v>42205</c:v>
                </c:pt>
                <c:pt idx="55">
                  <c:v>42202</c:v>
                </c:pt>
                <c:pt idx="56">
                  <c:v>42201</c:v>
                </c:pt>
                <c:pt idx="57">
                  <c:v>42200</c:v>
                </c:pt>
                <c:pt idx="58">
                  <c:v>42199</c:v>
                </c:pt>
                <c:pt idx="59">
                  <c:v>42198</c:v>
                </c:pt>
                <c:pt idx="60">
                  <c:v>42195</c:v>
                </c:pt>
                <c:pt idx="61">
                  <c:v>42194</c:v>
                </c:pt>
                <c:pt idx="62">
                  <c:v>42193</c:v>
                </c:pt>
                <c:pt idx="63">
                  <c:v>42192</c:v>
                </c:pt>
                <c:pt idx="64">
                  <c:v>42191</c:v>
                </c:pt>
                <c:pt idx="65">
                  <c:v>42188</c:v>
                </c:pt>
                <c:pt idx="66">
                  <c:v>42187</c:v>
                </c:pt>
                <c:pt idx="67">
                  <c:v>42186</c:v>
                </c:pt>
                <c:pt idx="68">
                  <c:v>42185</c:v>
                </c:pt>
                <c:pt idx="69">
                  <c:v>42184</c:v>
                </c:pt>
                <c:pt idx="70">
                  <c:v>42181</c:v>
                </c:pt>
                <c:pt idx="71">
                  <c:v>42180</c:v>
                </c:pt>
                <c:pt idx="72">
                  <c:v>42179</c:v>
                </c:pt>
                <c:pt idx="73">
                  <c:v>42178</c:v>
                </c:pt>
                <c:pt idx="74">
                  <c:v>42177</c:v>
                </c:pt>
                <c:pt idx="75">
                  <c:v>42174</c:v>
                </c:pt>
                <c:pt idx="76">
                  <c:v>42173</c:v>
                </c:pt>
                <c:pt idx="77">
                  <c:v>42172</c:v>
                </c:pt>
                <c:pt idx="78">
                  <c:v>42171</c:v>
                </c:pt>
                <c:pt idx="79">
                  <c:v>42170</c:v>
                </c:pt>
                <c:pt idx="80">
                  <c:v>42166</c:v>
                </c:pt>
                <c:pt idx="81">
                  <c:v>42165</c:v>
                </c:pt>
                <c:pt idx="82">
                  <c:v>42164</c:v>
                </c:pt>
                <c:pt idx="83">
                  <c:v>42163</c:v>
                </c:pt>
                <c:pt idx="84">
                  <c:v>42160</c:v>
                </c:pt>
                <c:pt idx="85">
                  <c:v>42159</c:v>
                </c:pt>
                <c:pt idx="86">
                  <c:v>42158</c:v>
                </c:pt>
                <c:pt idx="87">
                  <c:v>42157</c:v>
                </c:pt>
                <c:pt idx="88">
                  <c:v>42156</c:v>
                </c:pt>
                <c:pt idx="89">
                  <c:v>42153</c:v>
                </c:pt>
                <c:pt idx="90">
                  <c:v>42152</c:v>
                </c:pt>
                <c:pt idx="91">
                  <c:v>42151</c:v>
                </c:pt>
                <c:pt idx="92">
                  <c:v>42150</c:v>
                </c:pt>
                <c:pt idx="93">
                  <c:v>42149</c:v>
                </c:pt>
                <c:pt idx="94">
                  <c:v>42146</c:v>
                </c:pt>
                <c:pt idx="95">
                  <c:v>42145</c:v>
                </c:pt>
                <c:pt idx="96">
                  <c:v>42144</c:v>
                </c:pt>
                <c:pt idx="97">
                  <c:v>42143</c:v>
                </c:pt>
                <c:pt idx="98">
                  <c:v>42142</c:v>
                </c:pt>
                <c:pt idx="99">
                  <c:v>42139</c:v>
                </c:pt>
                <c:pt idx="100">
                  <c:v>42138</c:v>
                </c:pt>
                <c:pt idx="101">
                  <c:v>42137</c:v>
                </c:pt>
                <c:pt idx="102">
                  <c:v>42136</c:v>
                </c:pt>
                <c:pt idx="103">
                  <c:v>42132</c:v>
                </c:pt>
                <c:pt idx="104">
                  <c:v>42131</c:v>
                </c:pt>
                <c:pt idx="105">
                  <c:v>42130</c:v>
                </c:pt>
                <c:pt idx="106">
                  <c:v>42129</c:v>
                </c:pt>
                <c:pt idx="107">
                  <c:v>42124</c:v>
                </c:pt>
                <c:pt idx="108">
                  <c:v>42123</c:v>
                </c:pt>
                <c:pt idx="109">
                  <c:v>42122</c:v>
                </c:pt>
                <c:pt idx="110">
                  <c:v>42121</c:v>
                </c:pt>
                <c:pt idx="111">
                  <c:v>42118</c:v>
                </c:pt>
                <c:pt idx="112">
                  <c:v>42117</c:v>
                </c:pt>
                <c:pt idx="113">
                  <c:v>42116</c:v>
                </c:pt>
                <c:pt idx="114">
                  <c:v>42115</c:v>
                </c:pt>
                <c:pt idx="115">
                  <c:v>42114</c:v>
                </c:pt>
                <c:pt idx="116">
                  <c:v>42111</c:v>
                </c:pt>
                <c:pt idx="117">
                  <c:v>42110</c:v>
                </c:pt>
                <c:pt idx="118">
                  <c:v>42109</c:v>
                </c:pt>
                <c:pt idx="119">
                  <c:v>42108</c:v>
                </c:pt>
                <c:pt idx="120">
                  <c:v>42107</c:v>
                </c:pt>
                <c:pt idx="121">
                  <c:v>42104</c:v>
                </c:pt>
                <c:pt idx="122">
                  <c:v>42103</c:v>
                </c:pt>
                <c:pt idx="123">
                  <c:v>42102</c:v>
                </c:pt>
                <c:pt idx="124">
                  <c:v>42101</c:v>
                </c:pt>
                <c:pt idx="125">
                  <c:v>42100</c:v>
                </c:pt>
                <c:pt idx="126">
                  <c:v>42097</c:v>
                </c:pt>
                <c:pt idx="127">
                  <c:v>42096</c:v>
                </c:pt>
                <c:pt idx="128">
                  <c:v>42095</c:v>
                </c:pt>
                <c:pt idx="129">
                  <c:v>42094</c:v>
                </c:pt>
                <c:pt idx="130">
                  <c:v>42093</c:v>
                </c:pt>
                <c:pt idx="131">
                  <c:v>42090</c:v>
                </c:pt>
                <c:pt idx="132">
                  <c:v>42089</c:v>
                </c:pt>
                <c:pt idx="133">
                  <c:v>42088</c:v>
                </c:pt>
                <c:pt idx="134">
                  <c:v>42087</c:v>
                </c:pt>
                <c:pt idx="135">
                  <c:v>42086</c:v>
                </c:pt>
                <c:pt idx="136">
                  <c:v>42083</c:v>
                </c:pt>
                <c:pt idx="137">
                  <c:v>42082</c:v>
                </c:pt>
                <c:pt idx="138">
                  <c:v>42081</c:v>
                </c:pt>
                <c:pt idx="139">
                  <c:v>42080</c:v>
                </c:pt>
                <c:pt idx="140">
                  <c:v>42079</c:v>
                </c:pt>
                <c:pt idx="141">
                  <c:v>42076</c:v>
                </c:pt>
                <c:pt idx="142">
                  <c:v>42075</c:v>
                </c:pt>
                <c:pt idx="143">
                  <c:v>42074</c:v>
                </c:pt>
                <c:pt idx="144">
                  <c:v>42073</c:v>
                </c:pt>
                <c:pt idx="145">
                  <c:v>42069</c:v>
                </c:pt>
                <c:pt idx="146">
                  <c:v>42068</c:v>
                </c:pt>
                <c:pt idx="147">
                  <c:v>42067</c:v>
                </c:pt>
                <c:pt idx="148">
                  <c:v>42066</c:v>
                </c:pt>
                <c:pt idx="149">
                  <c:v>42065</c:v>
                </c:pt>
                <c:pt idx="150">
                  <c:v>42062</c:v>
                </c:pt>
                <c:pt idx="151">
                  <c:v>42061</c:v>
                </c:pt>
                <c:pt idx="152">
                  <c:v>42060</c:v>
                </c:pt>
                <c:pt idx="153">
                  <c:v>42059</c:v>
                </c:pt>
                <c:pt idx="154">
                  <c:v>42055</c:v>
                </c:pt>
                <c:pt idx="155">
                  <c:v>42054</c:v>
                </c:pt>
                <c:pt idx="156">
                  <c:v>42053</c:v>
                </c:pt>
                <c:pt idx="157">
                  <c:v>42052</c:v>
                </c:pt>
                <c:pt idx="158">
                  <c:v>42051</c:v>
                </c:pt>
                <c:pt idx="159">
                  <c:v>42048</c:v>
                </c:pt>
                <c:pt idx="160">
                  <c:v>42047</c:v>
                </c:pt>
                <c:pt idx="161">
                  <c:v>42046</c:v>
                </c:pt>
                <c:pt idx="162">
                  <c:v>42045</c:v>
                </c:pt>
                <c:pt idx="163">
                  <c:v>42044</c:v>
                </c:pt>
                <c:pt idx="164">
                  <c:v>42041</c:v>
                </c:pt>
                <c:pt idx="165">
                  <c:v>42040</c:v>
                </c:pt>
                <c:pt idx="166">
                  <c:v>42039</c:v>
                </c:pt>
                <c:pt idx="167">
                  <c:v>42038</c:v>
                </c:pt>
                <c:pt idx="168">
                  <c:v>42037</c:v>
                </c:pt>
                <c:pt idx="169">
                  <c:v>42034</c:v>
                </c:pt>
                <c:pt idx="170">
                  <c:v>42033</c:v>
                </c:pt>
                <c:pt idx="171">
                  <c:v>42032</c:v>
                </c:pt>
                <c:pt idx="172">
                  <c:v>42031</c:v>
                </c:pt>
                <c:pt idx="173">
                  <c:v>42030</c:v>
                </c:pt>
                <c:pt idx="174">
                  <c:v>42027</c:v>
                </c:pt>
                <c:pt idx="175">
                  <c:v>42026</c:v>
                </c:pt>
                <c:pt idx="176">
                  <c:v>42025</c:v>
                </c:pt>
                <c:pt idx="177">
                  <c:v>42024</c:v>
                </c:pt>
                <c:pt idx="178">
                  <c:v>42023</c:v>
                </c:pt>
                <c:pt idx="179">
                  <c:v>42020</c:v>
                </c:pt>
                <c:pt idx="180">
                  <c:v>42019</c:v>
                </c:pt>
                <c:pt idx="181">
                  <c:v>42018</c:v>
                </c:pt>
                <c:pt idx="182">
                  <c:v>42017</c:v>
                </c:pt>
                <c:pt idx="183">
                  <c:v>42016</c:v>
                </c:pt>
                <c:pt idx="184">
                  <c:v>42004</c:v>
                </c:pt>
                <c:pt idx="185">
                  <c:v>42003</c:v>
                </c:pt>
                <c:pt idx="186">
                  <c:v>42002</c:v>
                </c:pt>
                <c:pt idx="187">
                  <c:v>41999</c:v>
                </c:pt>
                <c:pt idx="188">
                  <c:v>41998</c:v>
                </c:pt>
                <c:pt idx="189">
                  <c:v>41997</c:v>
                </c:pt>
                <c:pt idx="190">
                  <c:v>41996</c:v>
                </c:pt>
                <c:pt idx="191">
                  <c:v>41995</c:v>
                </c:pt>
                <c:pt idx="192">
                  <c:v>41992</c:v>
                </c:pt>
                <c:pt idx="193">
                  <c:v>41991</c:v>
                </c:pt>
                <c:pt idx="194">
                  <c:v>41990</c:v>
                </c:pt>
                <c:pt idx="195">
                  <c:v>41989</c:v>
                </c:pt>
                <c:pt idx="196">
                  <c:v>41988</c:v>
                </c:pt>
                <c:pt idx="197">
                  <c:v>41985</c:v>
                </c:pt>
                <c:pt idx="198">
                  <c:v>41984</c:v>
                </c:pt>
                <c:pt idx="199">
                  <c:v>41983</c:v>
                </c:pt>
                <c:pt idx="200">
                  <c:v>41982</c:v>
                </c:pt>
                <c:pt idx="201">
                  <c:v>41981</c:v>
                </c:pt>
                <c:pt idx="202">
                  <c:v>41978</c:v>
                </c:pt>
                <c:pt idx="203">
                  <c:v>41977</c:v>
                </c:pt>
                <c:pt idx="204">
                  <c:v>41976</c:v>
                </c:pt>
                <c:pt idx="205">
                  <c:v>41975</c:v>
                </c:pt>
                <c:pt idx="206">
                  <c:v>41974</c:v>
                </c:pt>
                <c:pt idx="207">
                  <c:v>41971</c:v>
                </c:pt>
                <c:pt idx="208">
                  <c:v>41970</c:v>
                </c:pt>
                <c:pt idx="209">
                  <c:v>41969</c:v>
                </c:pt>
                <c:pt idx="210">
                  <c:v>41968</c:v>
                </c:pt>
                <c:pt idx="211">
                  <c:v>41967</c:v>
                </c:pt>
                <c:pt idx="212">
                  <c:v>41964</c:v>
                </c:pt>
                <c:pt idx="213">
                  <c:v>41963</c:v>
                </c:pt>
                <c:pt idx="214">
                  <c:v>41962</c:v>
                </c:pt>
                <c:pt idx="215">
                  <c:v>41961</c:v>
                </c:pt>
                <c:pt idx="216">
                  <c:v>41960</c:v>
                </c:pt>
                <c:pt idx="217">
                  <c:v>41957</c:v>
                </c:pt>
                <c:pt idx="218">
                  <c:v>41956</c:v>
                </c:pt>
                <c:pt idx="219">
                  <c:v>41955</c:v>
                </c:pt>
                <c:pt idx="220">
                  <c:v>41954</c:v>
                </c:pt>
                <c:pt idx="221">
                  <c:v>41953</c:v>
                </c:pt>
                <c:pt idx="222">
                  <c:v>41950</c:v>
                </c:pt>
                <c:pt idx="223">
                  <c:v>41949</c:v>
                </c:pt>
                <c:pt idx="224">
                  <c:v>41948</c:v>
                </c:pt>
                <c:pt idx="225">
                  <c:v>41943</c:v>
                </c:pt>
                <c:pt idx="226">
                  <c:v>41942</c:v>
                </c:pt>
                <c:pt idx="227">
                  <c:v>41941</c:v>
                </c:pt>
                <c:pt idx="228">
                  <c:v>41940</c:v>
                </c:pt>
                <c:pt idx="229">
                  <c:v>41939</c:v>
                </c:pt>
                <c:pt idx="230">
                  <c:v>41936</c:v>
                </c:pt>
                <c:pt idx="231">
                  <c:v>41935</c:v>
                </c:pt>
                <c:pt idx="232">
                  <c:v>41934</c:v>
                </c:pt>
                <c:pt idx="233">
                  <c:v>41933</c:v>
                </c:pt>
                <c:pt idx="234">
                  <c:v>41932</c:v>
                </c:pt>
                <c:pt idx="235">
                  <c:v>41929</c:v>
                </c:pt>
                <c:pt idx="236">
                  <c:v>41928</c:v>
                </c:pt>
                <c:pt idx="237">
                  <c:v>41927</c:v>
                </c:pt>
                <c:pt idx="238">
                  <c:v>41926</c:v>
                </c:pt>
                <c:pt idx="239">
                  <c:v>41925</c:v>
                </c:pt>
                <c:pt idx="240">
                  <c:v>41922</c:v>
                </c:pt>
                <c:pt idx="241">
                  <c:v>41921</c:v>
                </c:pt>
                <c:pt idx="242">
                  <c:v>41920</c:v>
                </c:pt>
                <c:pt idx="243">
                  <c:v>41919</c:v>
                </c:pt>
                <c:pt idx="244">
                  <c:v>41918</c:v>
                </c:pt>
                <c:pt idx="245">
                  <c:v>41915</c:v>
                </c:pt>
                <c:pt idx="246">
                  <c:v>41914</c:v>
                </c:pt>
                <c:pt idx="247">
                  <c:v>41913</c:v>
                </c:pt>
                <c:pt idx="248">
                  <c:v>41912</c:v>
                </c:pt>
                <c:pt idx="249">
                  <c:v>41911</c:v>
                </c:pt>
                <c:pt idx="250">
                  <c:v>41908</c:v>
                </c:pt>
                <c:pt idx="251">
                  <c:v>41907</c:v>
                </c:pt>
                <c:pt idx="252">
                  <c:v>41906</c:v>
                </c:pt>
                <c:pt idx="253">
                  <c:v>41905</c:v>
                </c:pt>
                <c:pt idx="254">
                  <c:v>41904</c:v>
                </c:pt>
                <c:pt idx="255">
                  <c:v>41901</c:v>
                </c:pt>
                <c:pt idx="256">
                  <c:v>41900</c:v>
                </c:pt>
                <c:pt idx="257">
                  <c:v>41899</c:v>
                </c:pt>
                <c:pt idx="258">
                  <c:v>41898</c:v>
                </c:pt>
                <c:pt idx="259">
                  <c:v>41897</c:v>
                </c:pt>
                <c:pt idx="260">
                  <c:v>41894</c:v>
                </c:pt>
                <c:pt idx="261">
                  <c:v>41893</c:v>
                </c:pt>
                <c:pt idx="262">
                  <c:v>41892</c:v>
                </c:pt>
                <c:pt idx="263">
                  <c:v>41891</c:v>
                </c:pt>
                <c:pt idx="264">
                  <c:v>41890</c:v>
                </c:pt>
                <c:pt idx="265">
                  <c:v>41887</c:v>
                </c:pt>
                <c:pt idx="266">
                  <c:v>41886</c:v>
                </c:pt>
                <c:pt idx="267">
                  <c:v>41885</c:v>
                </c:pt>
                <c:pt idx="268">
                  <c:v>41884</c:v>
                </c:pt>
                <c:pt idx="269">
                  <c:v>41883</c:v>
                </c:pt>
                <c:pt idx="270">
                  <c:v>41880</c:v>
                </c:pt>
                <c:pt idx="271">
                  <c:v>41879</c:v>
                </c:pt>
                <c:pt idx="272">
                  <c:v>41878</c:v>
                </c:pt>
                <c:pt idx="273">
                  <c:v>41877</c:v>
                </c:pt>
                <c:pt idx="274">
                  <c:v>41876</c:v>
                </c:pt>
                <c:pt idx="275">
                  <c:v>41873</c:v>
                </c:pt>
                <c:pt idx="276">
                  <c:v>41872</c:v>
                </c:pt>
                <c:pt idx="277">
                  <c:v>41871</c:v>
                </c:pt>
                <c:pt idx="278">
                  <c:v>41870</c:v>
                </c:pt>
                <c:pt idx="279">
                  <c:v>41869</c:v>
                </c:pt>
                <c:pt idx="280">
                  <c:v>41866</c:v>
                </c:pt>
                <c:pt idx="281">
                  <c:v>41865</c:v>
                </c:pt>
                <c:pt idx="282">
                  <c:v>41864</c:v>
                </c:pt>
                <c:pt idx="283">
                  <c:v>41863</c:v>
                </c:pt>
                <c:pt idx="284">
                  <c:v>41862</c:v>
                </c:pt>
                <c:pt idx="285">
                  <c:v>41859</c:v>
                </c:pt>
                <c:pt idx="286">
                  <c:v>41858</c:v>
                </c:pt>
                <c:pt idx="287">
                  <c:v>41857</c:v>
                </c:pt>
                <c:pt idx="288">
                  <c:v>41856</c:v>
                </c:pt>
                <c:pt idx="289">
                  <c:v>41855</c:v>
                </c:pt>
                <c:pt idx="290">
                  <c:v>41852</c:v>
                </c:pt>
                <c:pt idx="291">
                  <c:v>41851</c:v>
                </c:pt>
                <c:pt idx="292">
                  <c:v>41850</c:v>
                </c:pt>
                <c:pt idx="293">
                  <c:v>41849</c:v>
                </c:pt>
                <c:pt idx="294">
                  <c:v>41848</c:v>
                </c:pt>
                <c:pt idx="295">
                  <c:v>41845</c:v>
                </c:pt>
                <c:pt idx="296">
                  <c:v>41844</c:v>
                </c:pt>
                <c:pt idx="297">
                  <c:v>41843</c:v>
                </c:pt>
                <c:pt idx="298">
                  <c:v>41842</c:v>
                </c:pt>
                <c:pt idx="299">
                  <c:v>41841</c:v>
                </c:pt>
                <c:pt idx="300">
                  <c:v>41838</c:v>
                </c:pt>
                <c:pt idx="301">
                  <c:v>41837</c:v>
                </c:pt>
                <c:pt idx="302">
                  <c:v>41836</c:v>
                </c:pt>
                <c:pt idx="303">
                  <c:v>41835</c:v>
                </c:pt>
                <c:pt idx="304">
                  <c:v>41834</c:v>
                </c:pt>
                <c:pt idx="305">
                  <c:v>41831</c:v>
                </c:pt>
                <c:pt idx="306">
                  <c:v>41830</c:v>
                </c:pt>
                <c:pt idx="307">
                  <c:v>41829</c:v>
                </c:pt>
                <c:pt idx="308">
                  <c:v>41828</c:v>
                </c:pt>
                <c:pt idx="309">
                  <c:v>41827</c:v>
                </c:pt>
                <c:pt idx="310">
                  <c:v>41824</c:v>
                </c:pt>
                <c:pt idx="311">
                  <c:v>41823</c:v>
                </c:pt>
                <c:pt idx="312">
                  <c:v>41822</c:v>
                </c:pt>
                <c:pt idx="313">
                  <c:v>41821</c:v>
                </c:pt>
                <c:pt idx="314">
                  <c:v>41820</c:v>
                </c:pt>
                <c:pt idx="315">
                  <c:v>41817</c:v>
                </c:pt>
                <c:pt idx="316">
                  <c:v>41816</c:v>
                </c:pt>
                <c:pt idx="317">
                  <c:v>41815</c:v>
                </c:pt>
                <c:pt idx="318">
                  <c:v>41814</c:v>
                </c:pt>
                <c:pt idx="319">
                  <c:v>41813</c:v>
                </c:pt>
                <c:pt idx="320">
                  <c:v>41810</c:v>
                </c:pt>
                <c:pt idx="321">
                  <c:v>41809</c:v>
                </c:pt>
                <c:pt idx="322">
                  <c:v>41808</c:v>
                </c:pt>
                <c:pt idx="323">
                  <c:v>41807</c:v>
                </c:pt>
                <c:pt idx="324">
                  <c:v>41806</c:v>
                </c:pt>
                <c:pt idx="325">
                  <c:v>41801</c:v>
                </c:pt>
                <c:pt idx="326">
                  <c:v>41800</c:v>
                </c:pt>
                <c:pt idx="327">
                  <c:v>41799</c:v>
                </c:pt>
                <c:pt idx="328">
                  <c:v>41796</c:v>
                </c:pt>
                <c:pt idx="329">
                  <c:v>41795</c:v>
                </c:pt>
                <c:pt idx="330">
                  <c:v>41794</c:v>
                </c:pt>
                <c:pt idx="331">
                  <c:v>41793</c:v>
                </c:pt>
                <c:pt idx="332">
                  <c:v>41792</c:v>
                </c:pt>
                <c:pt idx="333">
                  <c:v>41789</c:v>
                </c:pt>
                <c:pt idx="334">
                  <c:v>41788</c:v>
                </c:pt>
                <c:pt idx="335">
                  <c:v>41787</c:v>
                </c:pt>
                <c:pt idx="336">
                  <c:v>41786</c:v>
                </c:pt>
                <c:pt idx="337">
                  <c:v>41785</c:v>
                </c:pt>
                <c:pt idx="338">
                  <c:v>41782</c:v>
                </c:pt>
                <c:pt idx="339">
                  <c:v>41781</c:v>
                </c:pt>
                <c:pt idx="340">
                  <c:v>41780</c:v>
                </c:pt>
                <c:pt idx="341">
                  <c:v>41779</c:v>
                </c:pt>
                <c:pt idx="342">
                  <c:v>41778</c:v>
                </c:pt>
                <c:pt idx="343">
                  <c:v>41775</c:v>
                </c:pt>
                <c:pt idx="344">
                  <c:v>41774</c:v>
                </c:pt>
                <c:pt idx="345">
                  <c:v>41773</c:v>
                </c:pt>
                <c:pt idx="346">
                  <c:v>41772</c:v>
                </c:pt>
                <c:pt idx="347">
                  <c:v>41771</c:v>
                </c:pt>
                <c:pt idx="348">
                  <c:v>41767</c:v>
                </c:pt>
                <c:pt idx="349">
                  <c:v>41766</c:v>
                </c:pt>
                <c:pt idx="350">
                  <c:v>41765</c:v>
                </c:pt>
                <c:pt idx="351">
                  <c:v>41764</c:v>
                </c:pt>
                <c:pt idx="352">
                  <c:v>41759</c:v>
                </c:pt>
                <c:pt idx="353">
                  <c:v>41758</c:v>
                </c:pt>
                <c:pt idx="354">
                  <c:v>41757</c:v>
                </c:pt>
                <c:pt idx="355">
                  <c:v>41754</c:v>
                </c:pt>
                <c:pt idx="356">
                  <c:v>41753</c:v>
                </c:pt>
                <c:pt idx="357">
                  <c:v>41752</c:v>
                </c:pt>
                <c:pt idx="358">
                  <c:v>41751</c:v>
                </c:pt>
                <c:pt idx="359">
                  <c:v>41750</c:v>
                </c:pt>
                <c:pt idx="360">
                  <c:v>41747</c:v>
                </c:pt>
                <c:pt idx="361">
                  <c:v>41746</c:v>
                </c:pt>
                <c:pt idx="362">
                  <c:v>41745</c:v>
                </c:pt>
                <c:pt idx="363">
                  <c:v>41744</c:v>
                </c:pt>
                <c:pt idx="364">
                  <c:v>41743</c:v>
                </c:pt>
                <c:pt idx="365">
                  <c:v>41740</c:v>
                </c:pt>
                <c:pt idx="366">
                  <c:v>41739</c:v>
                </c:pt>
                <c:pt idx="367">
                  <c:v>41738</c:v>
                </c:pt>
                <c:pt idx="368">
                  <c:v>41737</c:v>
                </c:pt>
                <c:pt idx="369">
                  <c:v>41736</c:v>
                </c:pt>
                <c:pt idx="370">
                  <c:v>41733</c:v>
                </c:pt>
                <c:pt idx="371">
                  <c:v>41732</c:v>
                </c:pt>
                <c:pt idx="372">
                  <c:v>41731</c:v>
                </c:pt>
                <c:pt idx="373">
                  <c:v>41730</c:v>
                </c:pt>
                <c:pt idx="374">
                  <c:v>41729</c:v>
                </c:pt>
                <c:pt idx="375">
                  <c:v>41726</c:v>
                </c:pt>
                <c:pt idx="376">
                  <c:v>41725</c:v>
                </c:pt>
                <c:pt idx="377">
                  <c:v>41724</c:v>
                </c:pt>
                <c:pt idx="378">
                  <c:v>41723</c:v>
                </c:pt>
                <c:pt idx="379">
                  <c:v>41722</c:v>
                </c:pt>
                <c:pt idx="380">
                  <c:v>41719</c:v>
                </c:pt>
                <c:pt idx="381">
                  <c:v>41718</c:v>
                </c:pt>
                <c:pt idx="382">
                  <c:v>41717</c:v>
                </c:pt>
                <c:pt idx="383">
                  <c:v>41716</c:v>
                </c:pt>
                <c:pt idx="384">
                  <c:v>41715</c:v>
                </c:pt>
                <c:pt idx="385">
                  <c:v>41712</c:v>
                </c:pt>
                <c:pt idx="386">
                  <c:v>41711</c:v>
                </c:pt>
                <c:pt idx="387">
                  <c:v>41710</c:v>
                </c:pt>
                <c:pt idx="388">
                  <c:v>41709</c:v>
                </c:pt>
                <c:pt idx="389">
                  <c:v>41705</c:v>
                </c:pt>
                <c:pt idx="390">
                  <c:v>41704</c:v>
                </c:pt>
                <c:pt idx="391">
                  <c:v>41703</c:v>
                </c:pt>
                <c:pt idx="392">
                  <c:v>41702</c:v>
                </c:pt>
                <c:pt idx="393">
                  <c:v>41701</c:v>
                </c:pt>
                <c:pt idx="394">
                  <c:v>41698</c:v>
                </c:pt>
                <c:pt idx="395">
                  <c:v>41697</c:v>
                </c:pt>
                <c:pt idx="396">
                  <c:v>41696</c:v>
                </c:pt>
                <c:pt idx="397">
                  <c:v>41695</c:v>
                </c:pt>
                <c:pt idx="398">
                  <c:v>41694</c:v>
                </c:pt>
                <c:pt idx="399">
                  <c:v>41691</c:v>
                </c:pt>
                <c:pt idx="400">
                  <c:v>41690</c:v>
                </c:pt>
                <c:pt idx="401">
                  <c:v>41689</c:v>
                </c:pt>
                <c:pt idx="402">
                  <c:v>41688</c:v>
                </c:pt>
                <c:pt idx="403">
                  <c:v>41687</c:v>
                </c:pt>
                <c:pt idx="404">
                  <c:v>41684</c:v>
                </c:pt>
                <c:pt idx="405">
                  <c:v>41683</c:v>
                </c:pt>
                <c:pt idx="406">
                  <c:v>41682</c:v>
                </c:pt>
                <c:pt idx="407">
                  <c:v>41681</c:v>
                </c:pt>
                <c:pt idx="408">
                  <c:v>41680</c:v>
                </c:pt>
                <c:pt idx="409">
                  <c:v>41677</c:v>
                </c:pt>
                <c:pt idx="410">
                  <c:v>41676</c:v>
                </c:pt>
                <c:pt idx="411">
                  <c:v>41675</c:v>
                </c:pt>
                <c:pt idx="412">
                  <c:v>41674</c:v>
                </c:pt>
                <c:pt idx="413">
                  <c:v>41673</c:v>
                </c:pt>
                <c:pt idx="414">
                  <c:v>41670</c:v>
                </c:pt>
                <c:pt idx="415">
                  <c:v>41669</c:v>
                </c:pt>
                <c:pt idx="416">
                  <c:v>41668</c:v>
                </c:pt>
                <c:pt idx="417">
                  <c:v>41667</c:v>
                </c:pt>
                <c:pt idx="418">
                  <c:v>41666</c:v>
                </c:pt>
                <c:pt idx="419">
                  <c:v>41663</c:v>
                </c:pt>
                <c:pt idx="420">
                  <c:v>41662</c:v>
                </c:pt>
                <c:pt idx="421">
                  <c:v>41661</c:v>
                </c:pt>
                <c:pt idx="422">
                  <c:v>41660</c:v>
                </c:pt>
                <c:pt idx="423">
                  <c:v>41659</c:v>
                </c:pt>
                <c:pt idx="424">
                  <c:v>41656</c:v>
                </c:pt>
                <c:pt idx="425">
                  <c:v>41655</c:v>
                </c:pt>
                <c:pt idx="426">
                  <c:v>41654</c:v>
                </c:pt>
                <c:pt idx="427">
                  <c:v>41653</c:v>
                </c:pt>
                <c:pt idx="428">
                  <c:v>41652</c:v>
                </c:pt>
                <c:pt idx="429">
                  <c:v>41649</c:v>
                </c:pt>
                <c:pt idx="430">
                  <c:v>41648</c:v>
                </c:pt>
                <c:pt idx="431">
                  <c:v>41639</c:v>
                </c:pt>
                <c:pt idx="432">
                  <c:v>41638</c:v>
                </c:pt>
                <c:pt idx="433">
                  <c:v>41635</c:v>
                </c:pt>
                <c:pt idx="434">
                  <c:v>41634</c:v>
                </c:pt>
                <c:pt idx="435">
                  <c:v>41633</c:v>
                </c:pt>
                <c:pt idx="436">
                  <c:v>41632</c:v>
                </c:pt>
                <c:pt idx="437">
                  <c:v>41631</c:v>
                </c:pt>
                <c:pt idx="438">
                  <c:v>41628</c:v>
                </c:pt>
                <c:pt idx="439">
                  <c:v>41627</c:v>
                </c:pt>
                <c:pt idx="440">
                  <c:v>41626</c:v>
                </c:pt>
                <c:pt idx="441">
                  <c:v>41625</c:v>
                </c:pt>
                <c:pt idx="442">
                  <c:v>41624</c:v>
                </c:pt>
                <c:pt idx="443">
                  <c:v>41621</c:v>
                </c:pt>
                <c:pt idx="444">
                  <c:v>41620</c:v>
                </c:pt>
                <c:pt idx="445">
                  <c:v>41619</c:v>
                </c:pt>
                <c:pt idx="446">
                  <c:v>41618</c:v>
                </c:pt>
                <c:pt idx="447">
                  <c:v>41617</c:v>
                </c:pt>
                <c:pt idx="448">
                  <c:v>41614</c:v>
                </c:pt>
                <c:pt idx="449">
                  <c:v>41613</c:v>
                </c:pt>
                <c:pt idx="450">
                  <c:v>41612</c:v>
                </c:pt>
                <c:pt idx="451">
                  <c:v>41611</c:v>
                </c:pt>
                <c:pt idx="452">
                  <c:v>41610</c:v>
                </c:pt>
                <c:pt idx="453">
                  <c:v>41607</c:v>
                </c:pt>
                <c:pt idx="454">
                  <c:v>41606</c:v>
                </c:pt>
                <c:pt idx="455">
                  <c:v>41605</c:v>
                </c:pt>
                <c:pt idx="456">
                  <c:v>41604</c:v>
                </c:pt>
                <c:pt idx="457">
                  <c:v>41603</c:v>
                </c:pt>
                <c:pt idx="458">
                  <c:v>41600</c:v>
                </c:pt>
                <c:pt idx="459">
                  <c:v>41599</c:v>
                </c:pt>
                <c:pt idx="460">
                  <c:v>41598</c:v>
                </c:pt>
                <c:pt idx="461">
                  <c:v>41597</c:v>
                </c:pt>
                <c:pt idx="462">
                  <c:v>41596</c:v>
                </c:pt>
                <c:pt idx="463">
                  <c:v>41593</c:v>
                </c:pt>
                <c:pt idx="464">
                  <c:v>41592</c:v>
                </c:pt>
                <c:pt idx="465">
                  <c:v>41591</c:v>
                </c:pt>
                <c:pt idx="466">
                  <c:v>41590</c:v>
                </c:pt>
                <c:pt idx="467">
                  <c:v>41589</c:v>
                </c:pt>
                <c:pt idx="468">
                  <c:v>41586</c:v>
                </c:pt>
                <c:pt idx="469">
                  <c:v>41585</c:v>
                </c:pt>
                <c:pt idx="470">
                  <c:v>41584</c:v>
                </c:pt>
                <c:pt idx="471">
                  <c:v>41583</c:v>
                </c:pt>
                <c:pt idx="472">
                  <c:v>41579</c:v>
                </c:pt>
                <c:pt idx="473">
                  <c:v>41578</c:v>
                </c:pt>
                <c:pt idx="474">
                  <c:v>41577</c:v>
                </c:pt>
                <c:pt idx="475">
                  <c:v>41576</c:v>
                </c:pt>
                <c:pt idx="476">
                  <c:v>41575</c:v>
                </c:pt>
                <c:pt idx="477">
                  <c:v>41572</c:v>
                </c:pt>
                <c:pt idx="478">
                  <c:v>41571</c:v>
                </c:pt>
                <c:pt idx="479">
                  <c:v>41570</c:v>
                </c:pt>
                <c:pt idx="480">
                  <c:v>41569</c:v>
                </c:pt>
                <c:pt idx="481">
                  <c:v>41568</c:v>
                </c:pt>
                <c:pt idx="482">
                  <c:v>41565</c:v>
                </c:pt>
                <c:pt idx="483">
                  <c:v>41564</c:v>
                </c:pt>
                <c:pt idx="484">
                  <c:v>41563</c:v>
                </c:pt>
                <c:pt idx="485">
                  <c:v>41562</c:v>
                </c:pt>
                <c:pt idx="486">
                  <c:v>41561</c:v>
                </c:pt>
                <c:pt idx="487">
                  <c:v>41558</c:v>
                </c:pt>
                <c:pt idx="488">
                  <c:v>41557</c:v>
                </c:pt>
                <c:pt idx="489">
                  <c:v>41556</c:v>
                </c:pt>
                <c:pt idx="490">
                  <c:v>41555</c:v>
                </c:pt>
                <c:pt idx="491">
                  <c:v>41554</c:v>
                </c:pt>
                <c:pt idx="492">
                  <c:v>41551</c:v>
                </c:pt>
                <c:pt idx="493">
                  <c:v>41550</c:v>
                </c:pt>
                <c:pt idx="494">
                  <c:v>41549</c:v>
                </c:pt>
                <c:pt idx="495">
                  <c:v>41548</c:v>
                </c:pt>
                <c:pt idx="496">
                  <c:v>41547</c:v>
                </c:pt>
                <c:pt idx="497">
                  <c:v>41544</c:v>
                </c:pt>
                <c:pt idx="498">
                  <c:v>41543</c:v>
                </c:pt>
                <c:pt idx="499">
                  <c:v>41542</c:v>
                </c:pt>
                <c:pt idx="500">
                  <c:v>41541</c:v>
                </c:pt>
                <c:pt idx="501">
                  <c:v>41540</c:v>
                </c:pt>
                <c:pt idx="502">
                  <c:v>41537</c:v>
                </c:pt>
                <c:pt idx="503">
                  <c:v>41536</c:v>
                </c:pt>
                <c:pt idx="504">
                  <c:v>41535</c:v>
                </c:pt>
                <c:pt idx="505">
                  <c:v>41534</c:v>
                </c:pt>
                <c:pt idx="506">
                  <c:v>41533</c:v>
                </c:pt>
                <c:pt idx="507">
                  <c:v>41530</c:v>
                </c:pt>
                <c:pt idx="508">
                  <c:v>41529</c:v>
                </c:pt>
                <c:pt idx="509">
                  <c:v>41528</c:v>
                </c:pt>
                <c:pt idx="510">
                  <c:v>41527</c:v>
                </c:pt>
                <c:pt idx="511">
                  <c:v>41526</c:v>
                </c:pt>
                <c:pt idx="512">
                  <c:v>41523</c:v>
                </c:pt>
                <c:pt idx="513">
                  <c:v>41522</c:v>
                </c:pt>
                <c:pt idx="514">
                  <c:v>41521</c:v>
                </c:pt>
                <c:pt idx="515">
                  <c:v>41520</c:v>
                </c:pt>
                <c:pt idx="516">
                  <c:v>41519</c:v>
                </c:pt>
                <c:pt idx="517">
                  <c:v>41516</c:v>
                </c:pt>
                <c:pt idx="518">
                  <c:v>41515</c:v>
                </c:pt>
                <c:pt idx="519">
                  <c:v>41514</c:v>
                </c:pt>
                <c:pt idx="520">
                  <c:v>41513</c:v>
                </c:pt>
                <c:pt idx="521">
                  <c:v>41512</c:v>
                </c:pt>
                <c:pt idx="522">
                  <c:v>41509</c:v>
                </c:pt>
                <c:pt idx="523">
                  <c:v>41508</c:v>
                </c:pt>
                <c:pt idx="524">
                  <c:v>41507</c:v>
                </c:pt>
                <c:pt idx="525">
                  <c:v>41506</c:v>
                </c:pt>
                <c:pt idx="526">
                  <c:v>41505</c:v>
                </c:pt>
                <c:pt idx="527">
                  <c:v>41502</c:v>
                </c:pt>
                <c:pt idx="528">
                  <c:v>41501</c:v>
                </c:pt>
                <c:pt idx="529">
                  <c:v>41500</c:v>
                </c:pt>
                <c:pt idx="530">
                  <c:v>41499</c:v>
                </c:pt>
                <c:pt idx="531">
                  <c:v>41498</c:v>
                </c:pt>
                <c:pt idx="532">
                  <c:v>41495</c:v>
                </c:pt>
                <c:pt idx="533">
                  <c:v>41494</c:v>
                </c:pt>
                <c:pt idx="534">
                  <c:v>41493</c:v>
                </c:pt>
                <c:pt idx="535">
                  <c:v>41492</c:v>
                </c:pt>
                <c:pt idx="536">
                  <c:v>41491</c:v>
                </c:pt>
                <c:pt idx="537">
                  <c:v>41488</c:v>
                </c:pt>
                <c:pt idx="538">
                  <c:v>41487</c:v>
                </c:pt>
                <c:pt idx="539">
                  <c:v>41486</c:v>
                </c:pt>
                <c:pt idx="540">
                  <c:v>41485</c:v>
                </c:pt>
                <c:pt idx="541">
                  <c:v>41484</c:v>
                </c:pt>
                <c:pt idx="542">
                  <c:v>41481</c:v>
                </c:pt>
                <c:pt idx="543">
                  <c:v>41480</c:v>
                </c:pt>
                <c:pt idx="544">
                  <c:v>41479</c:v>
                </c:pt>
                <c:pt idx="545">
                  <c:v>41478</c:v>
                </c:pt>
                <c:pt idx="546">
                  <c:v>41477</c:v>
                </c:pt>
                <c:pt idx="547">
                  <c:v>41474</c:v>
                </c:pt>
                <c:pt idx="548">
                  <c:v>41473</c:v>
                </c:pt>
                <c:pt idx="549">
                  <c:v>41472</c:v>
                </c:pt>
                <c:pt idx="550">
                  <c:v>41471</c:v>
                </c:pt>
                <c:pt idx="551">
                  <c:v>41470</c:v>
                </c:pt>
                <c:pt idx="552">
                  <c:v>41467</c:v>
                </c:pt>
                <c:pt idx="553">
                  <c:v>41466</c:v>
                </c:pt>
                <c:pt idx="554">
                  <c:v>41465</c:v>
                </c:pt>
                <c:pt idx="555">
                  <c:v>41464</c:v>
                </c:pt>
                <c:pt idx="556">
                  <c:v>41463</c:v>
                </c:pt>
                <c:pt idx="557">
                  <c:v>41460</c:v>
                </c:pt>
                <c:pt idx="558">
                  <c:v>41459</c:v>
                </c:pt>
                <c:pt idx="559">
                  <c:v>41458</c:v>
                </c:pt>
                <c:pt idx="560">
                  <c:v>41457</c:v>
                </c:pt>
                <c:pt idx="561">
                  <c:v>41456</c:v>
                </c:pt>
                <c:pt idx="562">
                  <c:v>41453</c:v>
                </c:pt>
                <c:pt idx="563">
                  <c:v>41452</c:v>
                </c:pt>
                <c:pt idx="564">
                  <c:v>41451</c:v>
                </c:pt>
                <c:pt idx="565">
                  <c:v>41450</c:v>
                </c:pt>
                <c:pt idx="566">
                  <c:v>41449</c:v>
                </c:pt>
                <c:pt idx="567">
                  <c:v>41446</c:v>
                </c:pt>
                <c:pt idx="568">
                  <c:v>41445</c:v>
                </c:pt>
                <c:pt idx="569">
                  <c:v>41444</c:v>
                </c:pt>
                <c:pt idx="570">
                  <c:v>41443</c:v>
                </c:pt>
                <c:pt idx="571">
                  <c:v>41442</c:v>
                </c:pt>
                <c:pt idx="572">
                  <c:v>41439</c:v>
                </c:pt>
                <c:pt idx="573">
                  <c:v>41438</c:v>
                </c:pt>
                <c:pt idx="574">
                  <c:v>41436</c:v>
                </c:pt>
                <c:pt idx="575">
                  <c:v>41435</c:v>
                </c:pt>
                <c:pt idx="576">
                  <c:v>41432</c:v>
                </c:pt>
                <c:pt idx="577">
                  <c:v>41431</c:v>
                </c:pt>
                <c:pt idx="578">
                  <c:v>41430</c:v>
                </c:pt>
                <c:pt idx="579">
                  <c:v>41429</c:v>
                </c:pt>
                <c:pt idx="580">
                  <c:v>41428</c:v>
                </c:pt>
                <c:pt idx="581">
                  <c:v>41425</c:v>
                </c:pt>
                <c:pt idx="582">
                  <c:v>41424</c:v>
                </c:pt>
                <c:pt idx="583">
                  <c:v>41423</c:v>
                </c:pt>
                <c:pt idx="584">
                  <c:v>41422</c:v>
                </c:pt>
                <c:pt idx="585">
                  <c:v>41421</c:v>
                </c:pt>
                <c:pt idx="586">
                  <c:v>41418</c:v>
                </c:pt>
                <c:pt idx="587">
                  <c:v>41417</c:v>
                </c:pt>
                <c:pt idx="588">
                  <c:v>41416</c:v>
                </c:pt>
                <c:pt idx="589">
                  <c:v>41415</c:v>
                </c:pt>
                <c:pt idx="590">
                  <c:v>41414</c:v>
                </c:pt>
                <c:pt idx="591">
                  <c:v>41411</c:v>
                </c:pt>
                <c:pt idx="592">
                  <c:v>41410</c:v>
                </c:pt>
                <c:pt idx="593">
                  <c:v>41409</c:v>
                </c:pt>
                <c:pt idx="594">
                  <c:v>41408</c:v>
                </c:pt>
                <c:pt idx="595">
                  <c:v>41407</c:v>
                </c:pt>
                <c:pt idx="596">
                  <c:v>41402</c:v>
                </c:pt>
                <c:pt idx="597">
                  <c:v>41401</c:v>
                </c:pt>
                <c:pt idx="598">
                  <c:v>41400</c:v>
                </c:pt>
                <c:pt idx="599">
                  <c:v>41394</c:v>
                </c:pt>
                <c:pt idx="600">
                  <c:v>41393</c:v>
                </c:pt>
                <c:pt idx="601">
                  <c:v>41390</c:v>
                </c:pt>
                <c:pt idx="602">
                  <c:v>41389</c:v>
                </c:pt>
                <c:pt idx="603">
                  <c:v>41388</c:v>
                </c:pt>
                <c:pt idx="604">
                  <c:v>41387</c:v>
                </c:pt>
                <c:pt idx="605">
                  <c:v>41386</c:v>
                </c:pt>
                <c:pt idx="606">
                  <c:v>41383</c:v>
                </c:pt>
                <c:pt idx="607">
                  <c:v>41382</c:v>
                </c:pt>
                <c:pt idx="608">
                  <c:v>41381</c:v>
                </c:pt>
                <c:pt idx="609">
                  <c:v>41380</c:v>
                </c:pt>
                <c:pt idx="610">
                  <c:v>41379</c:v>
                </c:pt>
                <c:pt idx="611">
                  <c:v>41376</c:v>
                </c:pt>
                <c:pt idx="612">
                  <c:v>41375</c:v>
                </c:pt>
                <c:pt idx="613">
                  <c:v>41374</c:v>
                </c:pt>
                <c:pt idx="614">
                  <c:v>41373</c:v>
                </c:pt>
                <c:pt idx="615">
                  <c:v>41372</c:v>
                </c:pt>
                <c:pt idx="616">
                  <c:v>41369</c:v>
                </c:pt>
                <c:pt idx="617">
                  <c:v>41368</c:v>
                </c:pt>
                <c:pt idx="618">
                  <c:v>41367</c:v>
                </c:pt>
                <c:pt idx="619">
                  <c:v>41366</c:v>
                </c:pt>
                <c:pt idx="620">
                  <c:v>41365</c:v>
                </c:pt>
                <c:pt idx="621">
                  <c:v>41362</c:v>
                </c:pt>
                <c:pt idx="622">
                  <c:v>41361</c:v>
                </c:pt>
                <c:pt idx="623">
                  <c:v>41360</c:v>
                </c:pt>
                <c:pt idx="624">
                  <c:v>41359</c:v>
                </c:pt>
                <c:pt idx="625">
                  <c:v>41358</c:v>
                </c:pt>
                <c:pt idx="626">
                  <c:v>41355</c:v>
                </c:pt>
                <c:pt idx="627">
                  <c:v>41354</c:v>
                </c:pt>
                <c:pt idx="628">
                  <c:v>41353</c:v>
                </c:pt>
                <c:pt idx="629">
                  <c:v>41352</c:v>
                </c:pt>
                <c:pt idx="630">
                  <c:v>41351</c:v>
                </c:pt>
                <c:pt idx="631">
                  <c:v>41348</c:v>
                </c:pt>
                <c:pt idx="632">
                  <c:v>41347</c:v>
                </c:pt>
                <c:pt idx="633">
                  <c:v>41346</c:v>
                </c:pt>
                <c:pt idx="634">
                  <c:v>41345</c:v>
                </c:pt>
                <c:pt idx="635">
                  <c:v>41344</c:v>
                </c:pt>
                <c:pt idx="636">
                  <c:v>41340</c:v>
                </c:pt>
                <c:pt idx="637">
                  <c:v>41339</c:v>
                </c:pt>
                <c:pt idx="638">
                  <c:v>41338</c:v>
                </c:pt>
                <c:pt idx="639">
                  <c:v>41337</c:v>
                </c:pt>
                <c:pt idx="640">
                  <c:v>41334</c:v>
                </c:pt>
                <c:pt idx="641">
                  <c:v>41333</c:v>
                </c:pt>
                <c:pt idx="642">
                  <c:v>41332</c:v>
                </c:pt>
                <c:pt idx="643">
                  <c:v>41331</c:v>
                </c:pt>
                <c:pt idx="644">
                  <c:v>41330</c:v>
                </c:pt>
                <c:pt idx="645">
                  <c:v>41327</c:v>
                </c:pt>
                <c:pt idx="646">
                  <c:v>41326</c:v>
                </c:pt>
                <c:pt idx="647">
                  <c:v>41325</c:v>
                </c:pt>
                <c:pt idx="648">
                  <c:v>41324</c:v>
                </c:pt>
                <c:pt idx="649">
                  <c:v>41323</c:v>
                </c:pt>
                <c:pt idx="650">
                  <c:v>41320</c:v>
                </c:pt>
                <c:pt idx="651">
                  <c:v>41319</c:v>
                </c:pt>
                <c:pt idx="652">
                  <c:v>41318</c:v>
                </c:pt>
                <c:pt idx="653">
                  <c:v>41317</c:v>
                </c:pt>
                <c:pt idx="654">
                  <c:v>41316</c:v>
                </c:pt>
                <c:pt idx="655">
                  <c:v>41313</c:v>
                </c:pt>
                <c:pt idx="656">
                  <c:v>41312</c:v>
                </c:pt>
                <c:pt idx="657">
                  <c:v>41311</c:v>
                </c:pt>
                <c:pt idx="658">
                  <c:v>41310</c:v>
                </c:pt>
                <c:pt idx="659">
                  <c:v>41309</c:v>
                </c:pt>
                <c:pt idx="660">
                  <c:v>41306</c:v>
                </c:pt>
                <c:pt idx="661">
                  <c:v>41305</c:v>
                </c:pt>
                <c:pt idx="662">
                  <c:v>41304</c:v>
                </c:pt>
                <c:pt idx="663">
                  <c:v>41303</c:v>
                </c:pt>
                <c:pt idx="664">
                  <c:v>41302</c:v>
                </c:pt>
                <c:pt idx="665">
                  <c:v>41299</c:v>
                </c:pt>
                <c:pt idx="666">
                  <c:v>41298</c:v>
                </c:pt>
                <c:pt idx="667">
                  <c:v>41297</c:v>
                </c:pt>
                <c:pt idx="668">
                  <c:v>41296</c:v>
                </c:pt>
                <c:pt idx="669">
                  <c:v>41295</c:v>
                </c:pt>
                <c:pt idx="670">
                  <c:v>41292</c:v>
                </c:pt>
                <c:pt idx="671">
                  <c:v>41291</c:v>
                </c:pt>
                <c:pt idx="672">
                  <c:v>41290</c:v>
                </c:pt>
                <c:pt idx="673">
                  <c:v>41289</c:v>
                </c:pt>
                <c:pt idx="674">
                  <c:v>41288</c:v>
                </c:pt>
                <c:pt idx="675">
                  <c:v>41285</c:v>
                </c:pt>
                <c:pt idx="676">
                  <c:v>41284</c:v>
                </c:pt>
                <c:pt idx="677">
                  <c:v>41283</c:v>
                </c:pt>
                <c:pt idx="678">
                  <c:v>41272</c:v>
                </c:pt>
                <c:pt idx="679">
                  <c:v>41271</c:v>
                </c:pt>
                <c:pt idx="680">
                  <c:v>41270</c:v>
                </c:pt>
                <c:pt idx="681">
                  <c:v>41269</c:v>
                </c:pt>
                <c:pt idx="682">
                  <c:v>41268</c:v>
                </c:pt>
                <c:pt idx="683">
                  <c:v>41267</c:v>
                </c:pt>
                <c:pt idx="684">
                  <c:v>41264</c:v>
                </c:pt>
                <c:pt idx="685">
                  <c:v>41263</c:v>
                </c:pt>
                <c:pt idx="686">
                  <c:v>41262</c:v>
                </c:pt>
                <c:pt idx="687">
                  <c:v>41261</c:v>
                </c:pt>
                <c:pt idx="688">
                  <c:v>41260</c:v>
                </c:pt>
                <c:pt idx="689">
                  <c:v>41257</c:v>
                </c:pt>
                <c:pt idx="690">
                  <c:v>41256</c:v>
                </c:pt>
                <c:pt idx="691">
                  <c:v>41255</c:v>
                </c:pt>
                <c:pt idx="692">
                  <c:v>41254</c:v>
                </c:pt>
                <c:pt idx="693">
                  <c:v>41253</c:v>
                </c:pt>
                <c:pt idx="694">
                  <c:v>41250</c:v>
                </c:pt>
                <c:pt idx="695">
                  <c:v>41249</c:v>
                </c:pt>
                <c:pt idx="696">
                  <c:v>41248</c:v>
                </c:pt>
                <c:pt idx="697">
                  <c:v>41247</c:v>
                </c:pt>
                <c:pt idx="698">
                  <c:v>41246</c:v>
                </c:pt>
                <c:pt idx="699">
                  <c:v>41243</c:v>
                </c:pt>
                <c:pt idx="700">
                  <c:v>41242</c:v>
                </c:pt>
                <c:pt idx="701">
                  <c:v>41241</c:v>
                </c:pt>
                <c:pt idx="702">
                  <c:v>41240</c:v>
                </c:pt>
                <c:pt idx="703">
                  <c:v>41239</c:v>
                </c:pt>
                <c:pt idx="704">
                  <c:v>41236</c:v>
                </c:pt>
                <c:pt idx="705">
                  <c:v>41235</c:v>
                </c:pt>
                <c:pt idx="706">
                  <c:v>41234</c:v>
                </c:pt>
                <c:pt idx="707">
                  <c:v>41233</c:v>
                </c:pt>
                <c:pt idx="708">
                  <c:v>41232</c:v>
                </c:pt>
                <c:pt idx="709">
                  <c:v>41229</c:v>
                </c:pt>
                <c:pt idx="710">
                  <c:v>41228</c:v>
                </c:pt>
                <c:pt idx="711">
                  <c:v>41227</c:v>
                </c:pt>
                <c:pt idx="712">
                  <c:v>41226</c:v>
                </c:pt>
                <c:pt idx="713">
                  <c:v>41225</c:v>
                </c:pt>
                <c:pt idx="714">
                  <c:v>41222</c:v>
                </c:pt>
                <c:pt idx="715">
                  <c:v>41221</c:v>
                </c:pt>
                <c:pt idx="716">
                  <c:v>41220</c:v>
                </c:pt>
                <c:pt idx="717">
                  <c:v>41219</c:v>
                </c:pt>
                <c:pt idx="718">
                  <c:v>41215</c:v>
                </c:pt>
                <c:pt idx="719">
                  <c:v>41214</c:v>
                </c:pt>
                <c:pt idx="720">
                  <c:v>41213</c:v>
                </c:pt>
                <c:pt idx="721">
                  <c:v>41212</c:v>
                </c:pt>
                <c:pt idx="722">
                  <c:v>41211</c:v>
                </c:pt>
                <c:pt idx="723">
                  <c:v>41208</c:v>
                </c:pt>
                <c:pt idx="724">
                  <c:v>41207</c:v>
                </c:pt>
                <c:pt idx="725">
                  <c:v>41206</c:v>
                </c:pt>
                <c:pt idx="726">
                  <c:v>41205</c:v>
                </c:pt>
                <c:pt idx="727">
                  <c:v>41204</c:v>
                </c:pt>
                <c:pt idx="728">
                  <c:v>41201</c:v>
                </c:pt>
                <c:pt idx="729">
                  <c:v>41200</c:v>
                </c:pt>
                <c:pt idx="730">
                  <c:v>41199</c:v>
                </c:pt>
                <c:pt idx="731">
                  <c:v>41198</c:v>
                </c:pt>
                <c:pt idx="732">
                  <c:v>41197</c:v>
                </c:pt>
                <c:pt idx="733">
                  <c:v>41194</c:v>
                </c:pt>
                <c:pt idx="734">
                  <c:v>41193</c:v>
                </c:pt>
                <c:pt idx="735">
                  <c:v>41192</c:v>
                </c:pt>
                <c:pt idx="736">
                  <c:v>41191</c:v>
                </c:pt>
                <c:pt idx="737">
                  <c:v>41190</c:v>
                </c:pt>
                <c:pt idx="738">
                  <c:v>41187</c:v>
                </c:pt>
                <c:pt idx="739">
                  <c:v>41186</c:v>
                </c:pt>
                <c:pt idx="740">
                  <c:v>41185</c:v>
                </c:pt>
                <c:pt idx="741">
                  <c:v>41184</c:v>
                </c:pt>
                <c:pt idx="742">
                  <c:v>41183</c:v>
                </c:pt>
                <c:pt idx="743">
                  <c:v>41180</c:v>
                </c:pt>
                <c:pt idx="744">
                  <c:v>41179</c:v>
                </c:pt>
                <c:pt idx="745">
                  <c:v>41178</c:v>
                </c:pt>
                <c:pt idx="746">
                  <c:v>41177</c:v>
                </c:pt>
                <c:pt idx="747">
                  <c:v>41176</c:v>
                </c:pt>
                <c:pt idx="748">
                  <c:v>41173</c:v>
                </c:pt>
                <c:pt idx="749">
                  <c:v>41172</c:v>
                </c:pt>
                <c:pt idx="750">
                  <c:v>41171</c:v>
                </c:pt>
                <c:pt idx="751">
                  <c:v>41170</c:v>
                </c:pt>
                <c:pt idx="752">
                  <c:v>41169</c:v>
                </c:pt>
                <c:pt idx="753">
                  <c:v>41166</c:v>
                </c:pt>
                <c:pt idx="754">
                  <c:v>41165</c:v>
                </c:pt>
                <c:pt idx="755">
                  <c:v>41164</c:v>
                </c:pt>
                <c:pt idx="756">
                  <c:v>41163</c:v>
                </c:pt>
                <c:pt idx="757">
                  <c:v>41162</c:v>
                </c:pt>
                <c:pt idx="758">
                  <c:v>41159</c:v>
                </c:pt>
                <c:pt idx="759">
                  <c:v>41158</c:v>
                </c:pt>
                <c:pt idx="760">
                  <c:v>41157</c:v>
                </c:pt>
                <c:pt idx="761">
                  <c:v>41156</c:v>
                </c:pt>
                <c:pt idx="762">
                  <c:v>41155</c:v>
                </c:pt>
                <c:pt idx="763">
                  <c:v>41152</c:v>
                </c:pt>
                <c:pt idx="764">
                  <c:v>41151</c:v>
                </c:pt>
                <c:pt idx="765">
                  <c:v>41150</c:v>
                </c:pt>
                <c:pt idx="766">
                  <c:v>41149</c:v>
                </c:pt>
                <c:pt idx="767">
                  <c:v>41148</c:v>
                </c:pt>
                <c:pt idx="768">
                  <c:v>41145</c:v>
                </c:pt>
                <c:pt idx="769">
                  <c:v>41144</c:v>
                </c:pt>
                <c:pt idx="770">
                  <c:v>41143</c:v>
                </c:pt>
                <c:pt idx="771">
                  <c:v>41142</c:v>
                </c:pt>
                <c:pt idx="772">
                  <c:v>41141</c:v>
                </c:pt>
                <c:pt idx="773">
                  <c:v>41138</c:v>
                </c:pt>
                <c:pt idx="774">
                  <c:v>41137</c:v>
                </c:pt>
                <c:pt idx="775">
                  <c:v>41136</c:v>
                </c:pt>
                <c:pt idx="776">
                  <c:v>41135</c:v>
                </c:pt>
                <c:pt idx="777">
                  <c:v>41134</c:v>
                </c:pt>
                <c:pt idx="778">
                  <c:v>41131</c:v>
                </c:pt>
                <c:pt idx="779">
                  <c:v>41130</c:v>
                </c:pt>
                <c:pt idx="780">
                  <c:v>41129</c:v>
                </c:pt>
                <c:pt idx="781">
                  <c:v>41128</c:v>
                </c:pt>
                <c:pt idx="782">
                  <c:v>41127</c:v>
                </c:pt>
                <c:pt idx="783">
                  <c:v>41124</c:v>
                </c:pt>
                <c:pt idx="784">
                  <c:v>41123</c:v>
                </c:pt>
                <c:pt idx="785">
                  <c:v>41122</c:v>
                </c:pt>
                <c:pt idx="786">
                  <c:v>41121</c:v>
                </c:pt>
                <c:pt idx="787">
                  <c:v>41120</c:v>
                </c:pt>
                <c:pt idx="788">
                  <c:v>41117</c:v>
                </c:pt>
                <c:pt idx="789">
                  <c:v>41116</c:v>
                </c:pt>
                <c:pt idx="790">
                  <c:v>41115</c:v>
                </c:pt>
                <c:pt idx="791">
                  <c:v>41114</c:v>
                </c:pt>
                <c:pt idx="792">
                  <c:v>41113</c:v>
                </c:pt>
                <c:pt idx="793">
                  <c:v>41110</c:v>
                </c:pt>
                <c:pt idx="794">
                  <c:v>41109</c:v>
                </c:pt>
                <c:pt idx="795">
                  <c:v>41108</c:v>
                </c:pt>
                <c:pt idx="796">
                  <c:v>41107</c:v>
                </c:pt>
                <c:pt idx="797">
                  <c:v>41106</c:v>
                </c:pt>
                <c:pt idx="798">
                  <c:v>41103</c:v>
                </c:pt>
                <c:pt idx="799">
                  <c:v>41102</c:v>
                </c:pt>
                <c:pt idx="800">
                  <c:v>41101</c:v>
                </c:pt>
                <c:pt idx="801">
                  <c:v>41100</c:v>
                </c:pt>
                <c:pt idx="802">
                  <c:v>41099</c:v>
                </c:pt>
                <c:pt idx="803">
                  <c:v>41096</c:v>
                </c:pt>
                <c:pt idx="804">
                  <c:v>41095</c:v>
                </c:pt>
                <c:pt idx="805">
                  <c:v>41094</c:v>
                </c:pt>
                <c:pt idx="806">
                  <c:v>41093</c:v>
                </c:pt>
                <c:pt idx="807">
                  <c:v>41092</c:v>
                </c:pt>
                <c:pt idx="808">
                  <c:v>41089</c:v>
                </c:pt>
                <c:pt idx="809">
                  <c:v>41088</c:v>
                </c:pt>
                <c:pt idx="810">
                  <c:v>41087</c:v>
                </c:pt>
                <c:pt idx="811">
                  <c:v>41086</c:v>
                </c:pt>
                <c:pt idx="812">
                  <c:v>41085</c:v>
                </c:pt>
                <c:pt idx="813">
                  <c:v>41082</c:v>
                </c:pt>
                <c:pt idx="814">
                  <c:v>41081</c:v>
                </c:pt>
                <c:pt idx="815">
                  <c:v>41080</c:v>
                </c:pt>
                <c:pt idx="816">
                  <c:v>41079</c:v>
                </c:pt>
                <c:pt idx="817">
                  <c:v>41078</c:v>
                </c:pt>
                <c:pt idx="818">
                  <c:v>41075</c:v>
                </c:pt>
                <c:pt idx="819">
                  <c:v>41074</c:v>
                </c:pt>
                <c:pt idx="820">
                  <c:v>41073</c:v>
                </c:pt>
                <c:pt idx="821">
                  <c:v>41069</c:v>
                </c:pt>
                <c:pt idx="822">
                  <c:v>41068</c:v>
                </c:pt>
                <c:pt idx="823">
                  <c:v>41067</c:v>
                </c:pt>
                <c:pt idx="824">
                  <c:v>41066</c:v>
                </c:pt>
                <c:pt idx="825">
                  <c:v>41065</c:v>
                </c:pt>
                <c:pt idx="826">
                  <c:v>41064</c:v>
                </c:pt>
                <c:pt idx="827">
                  <c:v>41061</c:v>
                </c:pt>
                <c:pt idx="828">
                  <c:v>41060</c:v>
                </c:pt>
                <c:pt idx="829">
                  <c:v>41059</c:v>
                </c:pt>
                <c:pt idx="830">
                  <c:v>41058</c:v>
                </c:pt>
                <c:pt idx="831">
                  <c:v>41057</c:v>
                </c:pt>
                <c:pt idx="832">
                  <c:v>41054</c:v>
                </c:pt>
                <c:pt idx="833">
                  <c:v>41053</c:v>
                </c:pt>
                <c:pt idx="834">
                  <c:v>41052</c:v>
                </c:pt>
                <c:pt idx="835">
                  <c:v>41051</c:v>
                </c:pt>
                <c:pt idx="836">
                  <c:v>41050</c:v>
                </c:pt>
                <c:pt idx="837">
                  <c:v>41047</c:v>
                </c:pt>
                <c:pt idx="838">
                  <c:v>41046</c:v>
                </c:pt>
                <c:pt idx="839">
                  <c:v>41045</c:v>
                </c:pt>
                <c:pt idx="840">
                  <c:v>41044</c:v>
                </c:pt>
                <c:pt idx="841">
                  <c:v>41043</c:v>
                </c:pt>
                <c:pt idx="842">
                  <c:v>41041</c:v>
                </c:pt>
                <c:pt idx="843">
                  <c:v>41040</c:v>
                </c:pt>
                <c:pt idx="844">
                  <c:v>41039</c:v>
                </c:pt>
                <c:pt idx="845">
                  <c:v>41034</c:v>
                </c:pt>
                <c:pt idx="846">
                  <c:v>41033</c:v>
                </c:pt>
                <c:pt idx="847">
                  <c:v>41032</c:v>
                </c:pt>
                <c:pt idx="848">
                  <c:v>41031</c:v>
                </c:pt>
                <c:pt idx="849">
                  <c:v>41027</c:v>
                </c:pt>
                <c:pt idx="850">
                  <c:v>41026</c:v>
                </c:pt>
                <c:pt idx="851">
                  <c:v>41025</c:v>
                </c:pt>
                <c:pt idx="852">
                  <c:v>41024</c:v>
                </c:pt>
                <c:pt idx="853">
                  <c:v>41023</c:v>
                </c:pt>
                <c:pt idx="854">
                  <c:v>41022</c:v>
                </c:pt>
                <c:pt idx="855">
                  <c:v>41019</c:v>
                </c:pt>
                <c:pt idx="856">
                  <c:v>41018</c:v>
                </c:pt>
                <c:pt idx="857">
                  <c:v>41017</c:v>
                </c:pt>
                <c:pt idx="858">
                  <c:v>41016</c:v>
                </c:pt>
                <c:pt idx="859">
                  <c:v>41015</c:v>
                </c:pt>
                <c:pt idx="860">
                  <c:v>41012</c:v>
                </c:pt>
                <c:pt idx="861">
                  <c:v>41011</c:v>
                </c:pt>
                <c:pt idx="862">
                  <c:v>41010</c:v>
                </c:pt>
                <c:pt idx="863">
                  <c:v>41009</c:v>
                </c:pt>
                <c:pt idx="864">
                  <c:v>41008</c:v>
                </c:pt>
                <c:pt idx="865">
                  <c:v>41005</c:v>
                </c:pt>
                <c:pt idx="866">
                  <c:v>41004</c:v>
                </c:pt>
                <c:pt idx="867">
                  <c:v>41003</c:v>
                </c:pt>
                <c:pt idx="868">
                  <c:v>41002</c:v>
                </c:pt>
                <c:pt idx="869">
                  <c:v>41001</c:v>
                </c:pt>
                <c:pt idx="870">
                  <c:v>40998</c:v>
                </c:pt>
                <c:pt idx="871">
                  <c:v>40997</c:v>
                </c:pt>
                <c:pt idx="872">
                  <c:v>40996</c:v>
                </c:pt>
                <c:pt idx="873">
                  <c:v>40995</c:v>
                </c:pt>
                <c:pt idx="874">
                  <c:v>40994</c:v>
                </c:pt>
                <c:pt idx="875">
                  <c:v>40991</c:v>
                </c:pt>
                <c:pt idx="876">
                  <c:v>40990</c:v>
                </c:pt>
                <c:pt idx="877">
                  <c:v>40989</c:v>
                </c:pt>
                <c:pt idx="878">
                  <c:v>40988</c:v>
                </c:pt>
                <c:pt idx="879">
                  <c:v>40987</c:v>
                </c:pt>
                <c:pt idx="880">
                  <c:v>40984</c:v>
                </c:pt>
                <c:pt idx="881">
                  <c:v>40983</c:v>
                </c:pt>
                <c:pt idx="882">
                  <c:v>40982</c:v>
                </c:pt>
                <c:pt idx="883">
                  <c:v>40981</c:v>
                </c:pt>
                <c:pt idx="884">
                  <c:v>40980</c:v>
                </c:pt>
                <c:pt idx="885">
                  <c:v>40979</c:v>
                </c:pt>
                <c:pt idx="886">
                  <c:v>40975</c:v>
                </c:pt>
                <c:pt idx="887">
                  <c:v>40974</c:v>
                </c:pt>
                <c:pt idx="888">
                  <c:v>40973</c:v>
                </c:pt>
                <c:pt idx="889">
                  <c:v>40971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40565</c:v>
                </c:pt>
                <c:pt idx="1168">
                  <c:v>40564</c:v>
                </c:pt>
                <c:pt idx="1169">
                  <c:v>40563</c:v>
                </c:pt>
                <c:pt idx="1170">
                  <c:v>40562</c:v>
                </c:pt>
                <c:pt idx="1171">
                  <c:v>40561</c:v>
                </c:pt>
                <c:pt idx="1172">
                  <c:v>40560</c:v>
                </c:pt>
                <c:pt idx="1173">
                  <c:v>40557</c:v>
                </c:pt>
                <c:pt idx="1174">
                  <c:v>40556</c:v>
                </c:pt>
                <c:pt idx="1175">
                  <c:v>40555</c:v>
                </c:pt>
                <c:pt idx="1176">
                  <c:v>40554</c:v>
                </c:pt>
                <c:pt idx="1177">
                  <c:v>40543</c:v>
                </c:pt>
                <c:pt idx="1178">
                  <c:v>40542</c:v>
                </c:pt>
                <c:pt idx="1179">
                  <c:v>40541</c:v>
                </c:pt>
                <c:pt idx="1180">
                  <c:v>40540</c:v>
                </c:pt>
                <c:pt idx="1181">
                  <c:v>40539</c:v>
                </c:pt>
                <c:pt idx="1182">
                  <c:v>40536</c:v>
                </c:pt>
                <c:pt idx="1183">
                  <c:v>40535</c:v>
                </c:pt>
                <c:pt idx="1184">
                  <c:v>40534</c:v>
                </c:pt>
                <c:pt idx="1185">
                  <c:v>40533</c:v>
                </c:pt>
                <c:pt idx="1186">
                  <c:v>40532</c:v>
                </c:pt>
                <c:pt idx="1187">
                  <c:v>40529</c:v>
                </c:pt>
                <c:pt idx="1188">
                  <c:v>40528</c:v>
                </c:pt>
                <c:pt idx="1189">
                  <c:v>40527</c:v>
                </c:pt>
                <c:pt idx="1190">
                  <c:v>40526</c:v>
                </c:pt>
                <c:pt idx="1191">
                  <c:v>40525</c:v>
                </c:pt>
                <c:pt idx="1192">
                  <c:v>40522</c:v>
                </c:pt>
                <c:pt idx="1193">
                  <c:v>40521</c:v>
                </c:pt>
                <c:pt idx="1194">
                  <c:v>40520</c:v>
                </c:pt>
                <c:pt idx="1195">
                  <c:v>40519</c:v>
                </c:pt>
                <c:pt idx="1196">
                  <c:v>40518</c:v>
                </c:pt>
                <c:pt idx="1197">
                  <c:v>40515</c:v>
                </c:pt>
                <c:pt idx="1198">
                  <c:v>40514</c:v>
                </c:pt>
                <c:pt idx="1199">
                  <c:v>40513</c:v>
                </c:pt>
                <c:pt idx="1200">
                  <c:v>40512</c:v>
                </c:pt>
                <c:pt idx="1201">
                  <c:v>40511</c:v>
                </c:pt>
                <c:pt idx="1202">
                  <c:v>40508</c:v>
                </c:pt>
                <c:pt idx="1203">
                  <c:v>40507</c:v>
                </c:pt>
                <c:pt idx="1204">
                  <c:v>40506</c:v>
                </c:pt>
                <c:pt idx="1205">
                  <c:v>40505</c:v>
                </c:pt>
                <c:pt idx="1206">
                  <c:v>40504</c:v>
                </c:pt>
                <c:pt idx="1207">
                  <c:v>40501</c:v>
                </c:pt>
                <c:pt idx="1208">
                  <c:v>40500</c:v>
                </c:pt>
                <c:pt idx="1209">
                  <c:v>40499</c:v>
                </c:pt>
                <c:pt idx="1210">
                  <c:v>40498</c:v>
                </c:pt>
                <c:pt idx="1211">
                  <c:v>40497</c:v>
                </c:pt>
                <c:pt idx="1212">
                  <c:v>40495</c:v>
                </c:pt>
                <c:pt idx="1213">
                  <c:v>40494</c:v>
                </c:pt>
                <c:pt idx="1214">
                  <c:v>40493</c:v>
                </c:pt>
                <c:pt idx="1215">
                  <c:v>40492</c:v>
                </c:pt>
                <c:pt idx="1216">
                  <c:v>40491</c:v>
                </c:pt>
                <c:pt idx="1217">
                  <c:v>40490</c:v>
                </c:pt>
                <c:pt idx="1218">
                  <c:v>40485</c:v>
                </c:pt>
                <c:pt idx="1219">
                  <c:v>40484</c:v>
                </c:pt>
                <c:pt idx="1220">
                  <c:v>40483</c:v>
                </c:pt>
                <c:pt idx="1221">
                  <c:v>40480</c:v>
                </c:pt>
                <c:pt idx="1222">
                  <c:v>40479</c:v>
                </c:pt>
                <c:pt idx="1223">
                  <c:v>40478</c:v>
                </c:pt>
                <c:pt idx="1224">
                  <c:v>40477</c:v>
                </c:pt>
                <c:pt idx="1225">
                  <c:v>40476</c:v>
                </c:pt>
                <c:pt idx="1226">
                  <c:v>40473</c:v>
                </c:pt>
                <c:pt idx="1227">
                  <c:v>40472</c:v>
                </c:pt>
                <c:pt idx="1228">
                  <c:v>40471</c:v>
                </c:pt>
                <c:pt idx="1229">
                  <c:v>40470</c:v>
                </c:pt>
                <c:pt idx="1230">
                  <c:v>40469</c:v>
                </c:pt>
                <c:pt idx="1231">
                  <c:v>40466</c:v>
                </c:pt>
                <c:pt idx="1232">
                  <c:v>40465</c:v>
                </c:pt>
                <c:pt idx="1233">
                  <c:v>40464</c:v>
                </c:pt>
                <c:pt idx="1234">
                  <c:v>40463</c:v>
                </c:pt>
                <c:pt idx="1235">
                  <c:v>40462</c:v>
                </c:pt>
                <c:pt idx="1236">
                  <c:v>40459</c:v>
                </c:pt>
                <c:pt idx="1237">
                  <c:v>40458</c:v>
                </c:pt>
                <c:pt idx="1238">
                  <c:v>40457</c:v>
                </c:pt>
                <c:pt idx="1239">
                  <c:v>40456</c:v>
                </c:pt>
                <c:pt idx="1240">
                  <c:v>40455</c:v>
                </c:pt>
                <c:pt idx="1241">
                  <c:v>40452</c:v>
                </c:pt>
                <c:pt idx="1242">
                  <c:v>40451</c:v>
                </c:pt>
                <c:pt idx="1243">
                  <c:v>40450</c:v>
                </c:pt>
                <c:pt idx="1244">
                  <c:v>40449</c:v>
                </c:pt>
                <c:pt idx="1245">
                  <c:v>40448</c:v>
                </c:pt>
                <c:pt idx="1246">
                  <c:v>40445</c:v>
                </c:pt>
                <c:pt idx="1247">
                  <c:v>40444</c:v>
                </c:pt>
                <c:pt idx="1248">
                  <c:v>40443</c:v>
                </c:pt>
                <c:pt idx="1249">
                  <c:v>40442</c:v>
                </c:pt>
                <c:pt idx="1250">
                  <c:v>40441</c:v>
                </c:pt>
                <c:pt idx="1251">
                  <c:v>40438</c:v>
                </c:pt>
                <c:pt idx="1252">
                  <c:v>40437</c:v>
                </c:pt>
                <c:pt idx="1253">
                  <c:v>40436</c:v>
                </c:pt>
                <c:pt idx="1254">
                  <c:v>40435</c:v>
                </c:pt>
                <c:pt idx="1255">
                  <c:v>40434</c:v>
                </c:pt>
                <c:pt idx="1256">
                  <c:v>40431</c:v>
                </c:pt>
                <c:pt idx="1257">
                  <c:v>40430</c:v>
                </c:pt>
                <c:pt idx="1258">
                  <c:v>40429</c:v>
                </c:pt>
                <c:pt idx="1259">
                  <c:v>40428</c:v>
                </c:pt>
                <c:pt idx="1260">
                  <c:v>40427</c:v>
                </c:pt>
                <c:pt idx="1261">
                  <c:v>40424</c:v>
                </c:pt>
                <c:pt idx="1262">
                  <c:v>40423</c:v>
                </c:pt>
                <c:pt idx="1263">
                  <c:v>40422</c:v>
                </c:pt>
                <c:pt idx="1264">
                  <c:v>40421</c:v>
                </c:pt>
                <c:pt idx="1265">
                  <c:v>40420</c:v>
                </c:pt>
                <c:pt idx="1266">
                  <c:v>40417</c:v>
                </c:pt>
                <c:pt idx="1267">
                  <c:v>40416</c:v>
                </c:pt>
                <c:pt idx="1268">
                  <c:v>40415</c:v>
                </c:pt>
                <c:pt idx="1269">
                  <c:v>40414</c:v>
                </c:pt>
                <c:pt idx="1270">
                  <c:v>40413</c:v>
                </c:pt>
                <c:pt idx="1271">
                  <c:v>40410</c:v>
                </c:pt>
                <c:pt idx="1272">
                  <c:v>40409</c:v>
                </c:pt>
                <c:pt idx="1273">
                  <c:v>40408</c:v>
                </c:pt>
                <c:pt idx="1274">
                  <c:v>40407</c:v>
                </c:pt>
                <c:pt idx="1275">
                  <c:v>40406</c:v>
                </c:pt>
                <c:pt idx="1276">
                  <c:v>40403</c:v>
                </c:pt>
                <c:pt idx="1277">
                  <c:v>40402</c:v>
                </c:pt>
                <c:pt idx="1278">
                  <c:v>40401</c:v>
                </c:pt>
                <c:pt idx="1279">
                  <c:v>40400</c:v>
                </c:pt>
                <c:pt idx="1280">
                  <c:v>40399</c:v>
                </c:pt>
                <c:pt idx="1281">
                  <c:v>40396</c:v>
                </c:pt>
                <c:pt idx="1282">
                  <c:v>40395</c:v>
                </c:pt>
                <c:pt idx="1283">
                  <c:v>40394</c:v>
                </c:pt>
                <c:pt idx="1284">
                  <c:v>40393</c:v>
                </c:pt>
                <c:pt idx="1285">
                  <c:v>40392</c:v>
                </c:pt>
                <c:pt idx="1286">
                  <c:v>40389</c:v>
                </c:pt>
                <c:pt idx="1287">
                  <c:v>40388</c:v>
                </c:pt>
                <c:pt idx="1288">
                  <c:v>40387</c:v>
                </c:pt>
                <c:pt idx="1289">
                  <c:v>40386</c:v>
                </c:pt>
                <c:pt idx="1290">
                  <c:v>40385</c:v>
                </c:pt>
                <c:pt idx="1291">
                  <c:v>40382</c:v>
                </c:pt>
                <c:pt idx="1292">
                  <c:v>40381</c:v>
                </c:pt>
                <c:pt idx="1293">
                  <c:v>40380</c:v>
                </c:pt>
                <c:pt idx="1294">
                  <c:v>40379</c:v>
                </c:pt>
                <c:pt idx="1295">
                  <c:v>40378</c:v>
                </c:pt>
                <c:pt idx="1296">
                  <c:v>40375</c:v>
                </c:pt>
                <c:pt idx="1297">
                  <c:v>40374</c:v>
                </c:pt>
                <c:pt idx="1298">
                  <c:v>40373</c:v>
                </c:pt>
                <c:pt idx="1299">
                  <c:v>40372</c:v>
                </c:pt>
                <c:pt idx="1300">
                  <c:v>40371</c:v>
                </c:pt>
                <c:pt idx="1301">
                  <c:v>40368</c:v>
                </c:pt>
                <c:pt idx="1302">
                  <c:v>40367</c:v>
                </c:pt>
                <c:pt idx="1303">
                  <c:v>40366</c:v>
                </c:pt>
                <c:pt idx="1304">
                  <c:v>40365</c:v>
                </c:pt>
                <c:pt idx="1305">
                  <c:v>40364</c:v>
                </c:pt>
                <c:pt idx="1306">
                  <c:v>40361</c:v>
                </c:pt>
                <c:pt idx="1307">
                  <c:v>40360</c:v>
                </c:pt>
              </c:numCache>
            </c:numRef>
          </c:cat>
          <c:val>
            <c:numRef>
              <c:f>Лист4!$G$54:$G$1361</c:f>
              <c:numCache>
                <c:formatCode>_-* #,##0_р_._-;\-* #,##0_р_._-;_-* "-"??_р_._-;_-@_-</c:formatCode>
                <c:ptCount val="130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1120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100.8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70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24</c:v>
                </c:pt>
                <c:pt idx="445">
                  <c:v>0</c:v>
                </c:pt>
                <c:pt idx="446">
                  <c:v>0</c:v>
                </c:pt>
                <c:pt idx="447">
                  <c:v>60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168.8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190</c:v>
                </c:pt>
                <c:pt idx="498">
                  <c:v>0</c:v>
                </c:pt>
                <c:pt idx="499">
                  <c:v>30.8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128.80000000000001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52.8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12</c:v>
                </c:pt>
                <c:pt idx="514">
                  <c:v>87.6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70.400000000000006</c:v>
                </c:pt>
                <c:pt idx="524">
                  <c:v>43.6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140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26.4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40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200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504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1200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48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1840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400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196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38.720000000000006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1600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56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64</c:v>
                </c:pt>
                <c:pt idx="1194">
                  <c:v>64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240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</c:numCache>
            </c:numRef>
          </c:val>
        </c:ser>
        <c:axId val="106338176"/>
        <c:axId val="106339712"/>
      </c:areaChart>
      <c:dateAx>
        <c:axId val="106338176"/>
        <c:scaling>
          <c:orientation val="minMax"/>
          <c:min val="41821"/>
        </c:scaling>
        <c:axPos val="b"/>
        <c:majorGridlines/>
        <c:numFmt formatCode="dd/mm/yyyy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6339712"/>
        <c:crosses val="autoZero"/>
        <c:auto val="1"/>
        <c:lblOffset val="100"/>
        <c:majorUnit val="1"/>
        <c:majorTimeUnit val="months"/>
      </c:dateAx>
      <c:valAx>
        <c:axId val="106339712"/>
        <c:scaling>
          <c:orientation val="minMax"/>
        </c:scaling>
        <c:axPos val="l"/>
        <c:majorGridlines/>
        <c:numFmt formatCode="_-* #,##0_р_._-;\-* #,##0_р_._-;_-* &quot;-&quot;??_р_._-;_-@_-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6338176"/>
        <c:crosses val="autoZero"/>
        <c:crossBetween val="midCat"/>
      </c:valAx>
      <c:spPr>
        <a:solidFill>
          <a:srgbClr val="4BACC6">
            <a:lumMod val="20000"/>
            <a:lumOff val="80000"/>
          </a:srgbClr>
        </a:solidFill>
      </c:spPr>
    </c:plotArea>
    <c:legend>
      <c:legendPos val="r"/>
      <c:txPr>
        <a:bodyPr/>
        <a:lstStyle/>
        <a:p>
          <a:pPr>
            <a:defRPr sz="1200" b="1"/>
          </a:pPr>
          <a:endParaRPr lang="ru-RU"/>
        </a:p>
      </c:txPr>
    </c:legend>
    <c:plotVisOnly val="1"/>
  </c:chart>
  <c:spPr>
    <a:ln>
      <a:noFill/>
    </a:ln>
  </c:sp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areaChart>
        <c:grouping val="stacked"/>
        <c:ser>
          <c:idx val="0"/>
          <c:order val="0"/>
          <c:tx>
            <c:strRef>
              <c:f>Лист6!$B$53</c:f>
              <c:strCache>
                <c:ptCount val="1"/>
                <c:pt idx="0">
                  <c:v>1 день</c:v>
                </c:pt>
              </c:strCache>
            </c:strRef>
          </c:tx>
          <c:cat>
            <c:numRef>
              <c:f>Лист6!$A$54:$A$1360</c:f>
              <c:numCache>
                <c:formatCode>dd/mm/yyyy</c:formatCode>
                <c:ptCount val="1307"/>
                <c:pt idx="0">
                  <c:v>42282</c:v>
                </c:pt>
                <c:pt idx="1">
                  <c:v>42279</c:v>
                </c:pt>
                <c:pt idx="2">
                  <c:v>42278</c:v>
                </c:pt>
                <c:pt idx="3">
                  <c:v>42277</c:v>
                </c:pt>
                <c:pt idx="4">
                  <c:v>42276</c:v>
                </c:pt>
                <c:pt idx="5">
                  <c:v>42275</c:v>
                </c:pt>
                <c:pt idx="6">
                  <c:v>42272</c:v>
                </c:pt>
                <c:pt idx="7">
                  <c:v>42271</c:v>
                </c:pt>
                <c:pt idx="8">
                  <c:v>42270</c:v>
                </c:pt>
                <c:pt idx="9">
                  <c:v>42269</c:v>
                </c:pt>
                <c:pt idx="10">
                  <c:v>42268</c:v>
                </c:pt>
                <c:pt idx="11">
                  <c:v>42265</c:v>
                </c:pt>
                <c:pt idx="12">
                  <c:v>42264</c:v>
                </c:pt>
                <c:pt idx="13">
                  <c:v>42263</c:v>
                </c:pt>
                <c:pt idx="14">
                  <c:v>42262</c:v>
                </c:pt>
                <c:pt idx="15">
                  <c:v>42261</c:v>
                </c:pt>
                <c:pt idx="16">
                  <c:v>42258</c:v>
                </c:pt>
                <c:pt idx="17">
                  <c:v>42257</c:v>
                </c:pt>
                <c:pt idx="18">
                  <c:v>42256</c:v>
                </c:pt>
                <c:pt idx="19">
                  <c:v>42255</c:v>
                </c:pt>
                <c:pt idx="20">
                  <c:v>42254</c:v>
                </c:pt>
                <c:pt idx="21">
                  <c:v>42251</c:v>
                </c:pt>
                <c:pt idx="22">
                  <c:v>42250</c:v>
                </c:pt>
                <c:pt idx="23">
                  <c:v>42249</c:v>
                </c:pt>
                <c:pt idx="24">
                  <c:v>42248</c:v>
                </c:pt>
                <c:pt idx="25">
                  <c:v>42247</c:v>
                </c:pt>
                <c:pt idx="26">
                  <c:v>42244</c:v>
                </c:pt>
                <c:pt idx="27">
                  <c:v>42243</c:v>
                </c:pt>
                <c:pt idx="28">
                  <c:v>42242</c:v>
                </c:pt>
                <c:pt idx="29">
                  <c:v>42241</c:v>
                </c:pt>
                <c:pt idx="30">
                  <c:v>42240</c:v>
                </c:pt>
                <c:pt idx="31">
                  <c:v>42237</c:v>
                </c:pt>
                <c:pt idx="32">
                  <c:v>42236</c:v>
                </c:pt>
                <c:pt idx="33">
                  <c:v>42235</c:v>
                </c:pt>
                <c:pt idx="34">
                  <c:v>42234</c:v>
                </c:pt>
                <c:pt idx="35">
                  <c:v>42233</c:v>
                </c:pt>
                <c:pt idx="36">
                  <c:v>42230</c:v>
                </c:pt>
                <c:pt idx="37">
                  <c:v>42229</c:v>
                </c:pt>
                <c:pt idx="38">
                  <c:v>42228</c:v>
                </c:pt>
                <c:pt idx="39">
                  <c:v>42227</c:v>
                </c:pt>
                <c:pt idx="40">
                  <c:v>42226</c:v>
                </c:pt>
                <c:pt idx="41">
                  <c:v>42223</c:v>
                </c:pt>
                <c:pt idx="42">
                  <c:v>42222</c:v>
                </c:pt>
                <c:pt idx="43">
                  <c:v>42221</c:v>
                </c:pt>
                <c:pt idx="44">
                  <c:v>42220</c:v>
                </c:pt>
                <c:pt idx="45">
                  <c:v>42219</c:v>
                </c:pt>
                <c:pt idx="46">
                  <c:v>42216</c:v>
                </c:pt>
                <c:pt idx="47">
                  <c:v>42215</c:v>
                </c:pt>
                <c:pt idx="48">
                  <c:v>42214</c:v>
                </c:pt>
                <c:pt idx="49">
                  <c:v>42213</c:v>
                </c:pt>
                <c:pt idx="50">
                  <c:v>42212</c:v>
                </c:pt>
                <c:pt idx="51">
                  <c:v>42209</c:v>
                </c:pt>
                <c:pt idx="52">
                  <c:v>42208</c:v>
                </c:pt>
                <c:pt idx="53">
                  <c:v>42207</c:v>
                </c:pt>
                <c:pt idx="54">
                  <c:v>42206</c:v>
                </c:pt>
                <c:pt idx="55">
                  <c:v>42205</c:v>
                </c:pt>
                <c:pt idx="56">
                  <c:v>42202</c:v>
                </c:pt>
                <c:pt idx="57">
                  <c:v>42201</c:v>
                </c:pt>
                <c:pt idx="58">
                  <c:v>42200</c:v>
                </c:pt>
                <c:pt idx="59">
                  <c:v>42199</c:v>
                </c:pt>
                <c:pt idx="60">
                  <c:v>42198</c:v>
                </c:pt>
                <c:pt idx="61">
                  <c:v>42195</c:v>
                </c:pt>
                <c:pt idx="62">
                  <c:v>42194</c:v>
                </c:pt>
                <c:pt idx="63">
                  <c:v>42193</c:v>
                </c:pt>
                <c:pt idx="64">
                  <c:v>42192</c:v>
                </c:pt>
                <c:pt idx="65">
                  <c:v>42191</c:v>
                </c:pt>
                <c:pt idx="66">
                  <c:v>42188</c:v>
                </c:pt>
                <c:pt idx="67">
                  <c:v>42187</c:v>
                </c:pt>
                <c:pt idx="68">
                  <c:v>42186</c:v>
                </c:pt>
                <c:pt idx="69">
                  <c:v>42185</c:v>
                </c:pt>
                <c:pt idx="70">
                  <c:v>42184</c:v>
                </c:pt>
                <c:pt idx="71">
                  <c:v>42181</c:v>
                </c:pt>
                <c:pt idx="72">
                  <c:v>42180</c:v>
                </c:pt>
                <c:pt idx="73">
                  <c:v>42179</c:v>
                </c:pt>
                <c:pt idx="74">
                  <c:v>42178</c:v>
                </c:pt>
                <c:pt idx="75">
                  <c:v>42177</c:v>
                </c:pt>
                <c:pt idx="76">
                  <c:v>42174</c:v>
                </c:pt>
                <c:pt idx="77">
                  <c:v>42173</c:v>
                </c:pt>
                <c:pt idx="78">
                  <c:v>42172</c:v>
                </c:pt>
                <c:pt idx="79">
                  <c:v>42171</c:v>
                </c:pt>
                <c:pt idx="80">
                  <c:v>42170</c:v>
                </c:pt>
                <c:pt idx="81">
                  <c:v>42166</c:v>
                </c:pt>
                <c:pt idx="82">
                  <c:v>42165</c:v>
                </c:pt>
                <c:pt idx="83">
                  <c:v>42164</c:v>
                </c:pt>
                <c:pt idx="84">
                  <c:v>42163</c:v>
                </c:pt>
                <c:pt idx="85">
                  <c:v>42160</c:v>
                </c:pt>
                <c:pt idx="86">
                  <c:v>42159</c:v>
                </c:pt>
                <c:pt idx="87">
                  <c:v>42158</c:v>
                </c:pt>
                <c:pt idx="88">
                  <c:v>42157</c:v>
                </c:pt>
                <c:pt idx="89">
                  <c:v>42156</c:v>
                </c:pt>
                <c:pt idx="90">
                  <c:v>42153</c:v>
                </c:pt>
                <c:pt idx="91">
                  <c:v>42152</c:v>
                </c:pt>
                <c:pt idx="92">
                  <c:v>42151</c:v>
                </c:pt>
                <c:pt idx="93">
                  <c:v>42150</c:v>
                </c:pt>
                <c:pt idx="94">
                  <c:v>42149</c:v>
                </c:pt>
                <c:pt idx="95">
                  <c:v>42146</c:v>
                </c:pt>
                <c:pt idx="96">
                  <c:v>42145</c:v>
                </c:pt>
                <c:pt idx="97">
                  <c:v>42144</c:v>
                </c:pt>
                <c:pt idx="98">
                  <c:v>42143</c:v>
                </c:pt>
                <c:pt idx="99">
                  <c:v>42142</c:v>
                </c:pt>
                <c:pt idx="100">
                  <c:v>42139</c:v>
                </c:pt>
                <c:pt idx="101">
                  <c:v>42138</c:v>
                </c:pt>
                <c:pt idx="102">
                  <c:v>42137</c:v>
                </c:pt>
                <c:pt idx="103">
                  <c:v>42136</c:v>
                </c:pt>
                <c:pt idx="104">
                  <c:v>42132</c:v>
                </c:pt>
                <c:pt idx="105">
                  <c:v>42131</c:v>
                </c:pt>
                <c:pt idx="106">
                  <c:v>42130</c:v>
                </c:pt>
                <c:pt idx="107">
                  <c:v>42129</c:v>
                </c:pt>
                <c:pt idx="108">
                  <c:v>42124</c:v>
                </c:pt>
                <c:pt idx="109">
                  <c:v>42123</c:v>
                </c:pt>
                <c:pt idx="110">
                  <c:v>42122</c:v>
                </c:pt>
                <c:pt idx="111">
                  <c:v>42121</c:v>
                </c:pt>
                <c:pt idx="112">
                  <c:v>42118</c:v>
                </c:pt>
                <c:pt idx="113">
                  <c:v>42117</c:v>
                </c:pt>
                <c:pt idx="114">
                  <c:v>42116</c:v>
                </c:pt>
                <c:pt idx="115">
                  <c:v>42115</c:v>
                </c:pt>
                <c:pt idx="116">
                  <c:v>42114</c:v>
                </c:pt>
                <c:pt idx="117">
                  <c:v>42111</c:v>
                </c:pt>
                <c:pt idx="118">
                  <c:v>42110</c:v>
                </c:pt>
                <c:pt idx="119">
                  <c:v>42109</c:v>
                </c:pt>
                <c:pt idx="120">
                  <c:v>42108</c:v>
                </c:pt>
                <c:pt idx="121">
                  <c:v>42107</c:v>
                </c:pt>
                <c:pt idx="122">
                  <c:v>42104</c:v>
                </c:pt>
                <c:pt idx="123">
                  <c:v>42103</c:v>
                </c:pt>
                <c:pt idx="124">
                  <c:v>42102</c:v>
                </c:pt>
                <c:pt idx="125">
                  <c:v>42101</c:v>
                </c:pt>
                <c:pt idx="126">
                  <c:v>42100</c:v>
                </c:pt>
                <c:pt idx="127">
                  <c:v>42097</c:v>
                </c:pt>
                <c:pt idx="128">
                  <c:v>42096</c:v>
                </c:pt>
                <c:pt idx="129">
                  <c:v>42095</c:v>
                </c:pt>
                <c:pt idx="130">
                  <c:v>42094</c:v>
                </c:pt>
                <c:pt idx="131">
                  <c:v>42093</c:v>
                </c:pt>
                <c:pt idx="132">
                  <c:v>42090</c:v>
                </c:pt>
                <c:pt idx="133">
                  <c:v>42089</c:v>
                </c:pt>
                <c:pt idx="134">
                  <c:v>42088</c:v>
                </c:pt>
                <c:pt idx="135">
                  <c:v>42087</c:v>
                </c:pt>
                <c:pt idx="136">
                  <c:v>42086</c:v>
                </c:pt>
                <c:pt idx="137">
                  <c:v>42083</c:v>
                </c:pt>
                <c:pt idx="138">
                  <c:v>42082</c:v>
                </c:pt>
                <c:pt idx="139">
                  <c:v>42081</c:v>
                </c:pt>
                <c:pt idx="140">
                  <c:v>42080</c:v>
                </c:pt>
                <c:pt idx="141">
                  <c:v>42079</c:v>
                </c:pt>
                <c:pt idx="142">
                  <c:v>42076</c:v>
                </c:pt>
                <c:pt idx="143">
                  <c:v>42075</c:v>
                </c:pt>
                <c:pt idx="144">
                  <c:v>42074</c:v>
                </c:pt>
                <c:pt idx="145">
                  <c:v>42073</c:v>
                </c:pt>
                <c:pt idx="146">
                  <c:v>42069</c:v>
                </c:pt>
                <c:pt idx="147">
                  <c:v>42068</c:v>
                </c:pt>
                <c:pt idx="148">
                  <c:v>42067</c:v>
                </c:pt>
                <c:pt idx="149">
                  <c:v>42066</c:v>
                </c:pt>
                <c:pt idx="150">
                  <c:v>42065</c:v>
                </c:pt>
                <c:pt idx="151">
                  <c:v>42062</c:v>
                </c:pt>
                <c:pt idx="152">
                  <c:v>42061</c:v>
                </c:pt>
                <c:pt idx="153">
                  <c:v>42060</c:v>
                </c:pt>
                <c:pt idx="154">
                  <c:v>42059</c:v>
                </c:pt>
                <c:pt idx="155">
                  <c:v>42055</c:v>
                </c:pt>
                <c:pt idx="156">
                  <c:v>42054</c:v>
                </c:pt>
                <c:pt idx="157">
                  <c:v>42053</c:v>
                </c:pt>
                <c:pt idx="158">
                  <c:v>42052</c:v>
                </c:pt>
                <c:pt idx="159">
                  <c:v>42051</c:v>
                </c:pt>
                <c:pt idx="160">
                  <c:v>42048</c:v>
                </c:pt>
                <c:pt idx="161">
                  <c:v>42047</c:v>
                </c:pt>
                <c:pt idx="162">
                  <c:v>42046</c:v>
                </c:pt>
                <c:pt idx="163">
                  <c:v>42045</c:v>
                </c:pt>
                <c:pt idx="164">
                  <c:v>42044</c:v>
                </c:pt>
                <c:pt idx="165">
                  <c:v>42041</c:v>
                </c:pt>
                <c:pt idx="166">
                  <c:v>42040</c:v>
                </c:pt>
                <c:pt idx="167">
                  <c:v>42039</c:v>
                </c:pt>
                <c:pt idx="168">
                  <c:v>42038</c:v>
                </c:pt>
                <c:pt idx="169">
                  <c:v>42037</c:v>
                </c:pt>
                <c:pt idx="170">
                  <c:v>42034</c:v>
                </c:pt>
                <c:pt idx="171">
                  <c:v>42033</c:v>
                </c:pt>
                <c:pt idx="172">
                  <c:v>42032</c:v>
                </c:pt>
                <c:pt idx="173">
                  <c:v>42031</c:v>
                </c:pt>
                <c:pt idx="174">
                  <c:v>42030</c:v>
                </c:pt>
                <c:pt idx="175">
                  <c:v>42027</c:v>
                </c:pt>
                <c:pt idx="176">
                  <c:v>42026</c:v>
                </c:pt>
                <c:pt idx="177">
                  <c:v>42025</c:v>
                </c:pt>
                <c:pt idx="178">
                  <c:v>42024</c:v>
                </c:pt>
                <c:pt idx="179">
                  <c:v>42023</c:v>
                </c:pt>
                <c:pt idx="180">
                  <c:v>42020</c:v>
                </c:pt>
                <c:pt idx="181">
                  <c:v>42019</c:v>
                </c:pt>
                <c:pt idx="182">
                  <c:v>42018</c:v>
                </c:pt>
                <c:pt idx="183">
                  <c:v>42017</c:v>
                </c:pt>
                <c:pt idx="184">
                  <c:v>42016</c:v>
                </c:pt>
                <c:pt idx="185">
                  <c:v>42004</c:v>
                </c:pt>
                <c:pt idx="186">
                  <c:v>42003</c:v>
                </c:pt>
                <c:pt idx="187">
                  <c:v>42002</c:v>
                </c:pt>
                <c:pt idx="188">
                  <c:v>41999</c:v>
                </c:pt>
                <c:pt idx="189">
                  <c:v>41998</c:v>
                </c:pt>
                <c:pt idx="190">
                  <c:v>41997</c:v>
                </c:pt>
                <c:pt idx="191">
                  <c:v>41996</c:v>
                </c:pt>
                <c:pt idx="192">
                  <c:v>41995</c:v>
                </c:pt>
                <c:pt idx="193">
                  <c:v>41992</c:v>
                </c:pt>
                <c:pt idx="194">
                  <c:v>41991</c:v>
                </c:pt>
                <c:pt idx="195">
                  <c:v>41990</c:v>
                </c:pt>
                <c:pt idx="196">
                  <c:v>41989</c:v>
                </c:pt>
                <c:pt idx="197">
                  <c:v>41988</c:v>
                </c:pt>
                <c:pt idx="198">
                  <c:v>41985</c:v>
                </c:pt>
                <c:pt idx="199">
                  <c:v>41984</c:v>
                </c:pt>
                <c:pt idx="200">
                  <c:v>41983</c:v>
                </c:pt>
                <c:pt idx="201">
                  <c:v>41982</c:v>
                </c:pt>
                <c:pt idx="202">
                  <c:v>41981</c:v>
                </c:pt>
                <c:pt idx="203">
                  <c:v>41978</c:v>
                </c:pt>
                <c:pt idx="204">
                  <c:v>41977</c:v>
                </c:pt>
                <c:pt idx="205">
                  <c:v>41976</c:v>
                </c:pt>
                <c:pt idx="206">
                  <c:v>41975</c:v>
                </c:pt>
                <c:pt idx="207">
                  <c:v>41974</c:v>
                </c:pt>
                <c:pt idx="208">
                  <c:v>41971</c:v>
                </c:pt>
                <c:pt idx="209">
                  <c:v>41970</c:v>
                </c:pt>
                <c:pt idx="210">
                  <c:v>41969</c:v>
                </c:pt>
                <c:pt idx="211">
                  <c:v>41968</c:v>
                </c:pt>
                <c:pt idx="212">
                  <c:v>41967</c:v>
                </c:pt>
                <c:pt idx="213">
                  <c:v>41964</c:v>
                </c:pt>
                <c:pt idx="214">
                  <c:v>41963</c:v>
                </c:pt>
                <c:pt idx="215">
                  <c:v>41962</c:v>
                </c:pt>
                <c:pt idx="216">
                  <c:v>41961</c:v>
                </c:pt>
                <c:pt idx="217">
                  <c:v>41960</c:v>
                </c:pt>
                <c:pt idx="218">
                  <c:v>41957</c:v>
                </c:pt>
                <c:pt idx="219">
                  <c:v>41956</c:v>
                </c:pt>
                <c:pt idx="220">
                  <c:v>41955</c:v>
                </c:pt>
                <c:pt idx="221">
                  <c:v>41954</c:v>
                </c:pt>
                <c:pt idx="222">
                  <c:v>41953</c:v>
                </c:pt>
                <c:pt idx="223">
                  <c:v>41950</c:v>
                </c:pt>
                <c:pt idx="224">
                  <c:v>41949</c:v>
                </c:pt>
                <c:pt idx="225">
                  <c:v>41948</c:v>
                </c:pt>
                <c:pt idx="226">
                  <c:v>41943</c:v>
                </c:pt>
                <c:pt idx="227">
                  <c:v>41942</c:v>
                </c:pt>
                <c:pt idx="228">
                  <c:v>41941</c:v>
                </c:pt>
                <c:pt idx="229">
                  <c:v>41940</c:v>
                </c:pt>
                <c:pt idx="230">
                  <c:v>41939</c:v>
                </c:pt>
                <c:pt idx="231">
                  <c:v>41936</c:v>
                </c:pt>
                <c:pt idx="232">
                  <c:v>41935</c:v>
                </c:pt>
                <c:pt idx="233">
                  <c:v>41934</c:v>
                </c:pt>
                <c:pt idx="234">
                  <c:v>41933</c:v>
                </c:pt>
                <c:pt idx="235">
                  <c:v>41932</c:v>
                </c:pt>
                <c:pt idx="236">
                  <c:v>41929</c:v>
                </c:pt>
                <c:pt idx="237">
                  <c:v>41928</c:v>
                </c:pt>
                <c:pt idx="238">
                  <c:v>41927</c:v>
                </c:pt>
                <c:pt idx="239">
                  <c:v>41926</c:v>
                </c:pt>
                <c:pt idx="240">
                  <c:v>41925</c:v>
                </c:pt>
                <c:pt idx="241">
                  <c:v>41922</c:v>
                </c:pt>
                <c:pt idx="242">
                  <c:v>41921</c:v>
                </c:pt>
                <c:pt idx="243">
                  <c:v>41920</c:v>
                </c:pt>
                <c:pt idx="244">
                  <c:v>41919</c:v>
                </c:pt>
                <c:pt idx="245">
                  <c:v>41918</c:v>
                </c:pt>
                <c:pt idx="246">
                  <c:v>41915</c:v>
                </c:pt>
                <c:pt idx="247">
                  <c:v>41914</c:v>
                </c:pt>
                <c:pt idx="248">
                  <c:v>41913</c:v>
                </c:pt>
                <c:pt idx="249">
                  <c:v>41912</c:v>
                </c:pt>
                <c:pt idx="250">
                  <c:v>41911</c:v>
                </c:pt>
                <c:pt idx="251">
                  <c:v>41908</c:v>
                </c:pt>
                <c:pt idx="252">
                  <c:v>41907</c:v>
                </c:pt>
                <c:pt idx="253">
                  <c:v>41906</c:v>
                </c:pt>
                <c:pt idx="254">
                  <c:v>41905</c:v>
                </c:pt>
                <c:pt idx="255">
                  <c:v>41904</c:v>
                </c:pt>
                <c:pt idx="256">
                  <c:v>41901</c:v>
                </c:pt>
                <c:pt idx="257">
                  <c:v>41900</c:v>
                </c:pt>
                <c:pt idx="258">
                  <c:v>41899</c:v>
                </c:pt>
                <c:pt idx="259">
                  <c:v>41898</c:v>
                </c:pt>
                <c:pt idx="260">
                  <c:v>41897</c:v>
                </c:pt>
                <c:pt idx="261">
                  <c:v>41894</c:v>
                </c:pt>
                <c:pt idx="262">
                  <c:v>41893</c:v>
                </c:pt>
                <c:pt idx="263">
                  <c:v>41892</c:v>
                </c:pt>
                <c:pt idx="264">
                  <c:v>41891</c:v>
                </c:pt>
                <c:pt idx="265">
                  <c:v>41890</c:v>
                </c:pt>
                <c:pt idx="266">
                  <c:v>41887</c:v>
                </c:pt>
                <c:pt idx="267">
                  <c:v>41886</c:v>
                </c:pt>
                <c:pt idx="268">
                  <c:v>41885</c:v>
                </c:pt>
                <c:pt idx="269">
                  <c:v>41884</c:v>
                </c:pt>
                <c:pt idx="270">
                  <c:v>41883</c:v>
                </c:pt>
                <c:pt idx="271">
                  <c:v>41880</c:v>
                </c:pt>
                <c:pt idx="272">
                  <c:v>41879</c:v>
                </c:pt>
                <c:pt idx="273">
                  <c:v>41878</c:v>
                </c:pt>
                <c:pt idx="274">
                  <c:v>41877</c:v>
                </c:pt>
                <c:pt idx="275">
                  <c:v>41876</c:v>
                </c:pt>
                <c:pt idx="276">
                  <c:v>41873</c:v>
                </c:pt>
                <c:pt idx="277">
                  <c:v>41872</c:v>
                </c:pt>
                <c:pt idx="278">
                  <c:v>41871</c:v>
                </c:pt>
                <c:pt idx="279">
                  <c:v>41870</c:v>
                </c:pt>
                <c:pt idx="280">
                  <c:v>41869</c:v>
                </c:pt>
                <c:pt idx="281">
                  <c:v>41866</c:v>
                </c:pt>
                <c:pt idx="282">
                  <c:v>41865</c:v>
                </c:pt>
                <c:pt idx="283">
                  <c:v>41864</c:v>
                </c:pt>
                <c:pt idx="284">
                  <c:v>41863</c:v>
                </c:pt>
                <c:pt idx="285">
                  <c:v>41862</c:v>
                </c:pt>
                <c:pt idx="286">
                  <c:v>41859</c:v>
                </c:pt>
                <c:pt idx="287">
                  <c:v>41858</c:v>
                </c:pt>
                <c:pt idx="288">
                  <c:v>41857</c:v>
                </c:pt>
                <c:pt idx="289">
                  <c:v>41856</c:v>
                </c:pt>
                <c:pt idx="290">
                  <c:v>41855</c:v>
                </c:pt>
                <c:pt idx="291">
                  <c:v>41852</c:v>
                </c:pt>
                <c:pt idx="292">
                  <c:v>41851</c:v>
                </c:pt>
                <c:pt idx="293">
                  <c:v>41850</c:v>
                </c:pt>
                <c:pt idx="294">
                  <c:v>41849</c:v>
                </c:pt>
                <c:pt idx="295">
                  <c:v>41848</c:v>
                </c:pt>
                <c:pt idx="296">
                  <c:v>41845</c:v>
                </c:pt>
                <c:pt idx="297">
                  <c:v>41844</c:v>
                </c:pt>
                <c:pt idx="298">
                  <c:v>41843</c:v>
                </c:pt>
                <c:pt idx="299">
                  <c:v>41842</c:v>
                </c:pt>
                <c:pt idx="300">
                  <c:v>41841</c:v>
                </c:pt>
                <c:pt idx="301">
                  <c:v>41838</c:v>
                </c:pt>
                <c:pt idx="302">
                  <c:v>41837</c:v>
                </c:pt>
                <c:pt idx="303">
                  <c:v>41836</c:v>
                </c:pt>
                <c:pt idx="304">
                  <c:v>41835</c:v>
                </c:pt>
                <c:pt idx="305">
                  <c:v>41834</c:v>
                </c:pt>
                <c:pt idx="306">
                  <c:v>41831</c:v>
                </c:pt>
                <c:pt idx="307">
                  <c:v>41830</c:v>
                </c:pt>
                <c:pt idx="308">
                  <c:v>41829</c:v>
                </c:pt>
                <c:pt idx="309">
                  <c:v>41828</c:v>
                </c:pt>
                <c:pt idx="310">
                  <c:v>41827</c:v>
                </c:pt>
                <c:pt idx="311">
                  <c:v>41824</c:v>
                </c:pt>
                <c:pt idx="312">
                  <c:v>41823</c:v>
                </c:pt>
                <c:pt idx="313">
                  <c:v>41822</c:v>
                </c:pt>
                <c:pt idx="314">
                  <c:v>41821</c:v>
                </c:pt>
                <c:pt idx="315">
                  <c:v>41820</c:v>
                </c:pt>
                <c:pt idx="316">
                  <c:v>41817</c:v>
                </c:pt>
                <c:pt idx="317">
                  <c:v>41816</c:v>
                </c:pt>
                <c:pt idx="318">
                  <c:v>41815</c:v>
                </c:pt>
                <c:pt idx="319">
                  <c:v>41814</c:v>
                </c:pt>
                <c:pt idx="320">
                  <c:v>41813</c:v>
                </c:pt>
                <c:pt idx="321">
                  <c:v>41810</c:v>
                </c:pt>
                <c:pt idx="322">
                  <c:v>41809</c:v>
                </c:pt>
                <c:pt idx="323">
                  <c:v>41808</c:v>
                </c:pt>
                <c:pt idx="324">
                  <c:v>41807</c:v>
                </c:pt>
                <c:pt idx="325">
                  <c:v>41806</c:v>
                </c:pt>
                <c:pt idx="326">
                  <c:v>41801</c:v>
                </c:pt>
                <c:pt idx="327">
                  <c:v>41800</c:v>
                </c:pt>
                <c:pt idx="328">
                  <c:v>41799</c:v>
                </c:pt>
                <c:pt idx="329">
                  <c:v>41796</c:v>
                </c:pt>
                <c:pt idx="330">
                  <c:v>41795</c:v>
                </c:pt>
                <c:pt idx="331">
                  <c:v>41794</c:v>
                </c:pt>
                <c:pt idx="332">
                  <c:v>41793</c:v>
                </c:pt>
                <c:pt idx="333">
                  <c:v>41792</c:v>
                </c:pt>
                <c:pt idx="334">
                  <c:v>41789</c:v>
                </c:pt>
                <c:pt idx="335">
                  <c:v>41788</c:v>
                </c:pt>
                <c:pt idx="336">
                  <c:v>41787</c:v>
                </c:pt>
                <c:pt idx="337">
                  <c:v>41786</c:v>
                </c:pt>
                <c:pt idx="338">
                  <c:v>41785</c:v>
                </c:pt>
                <c:pt idx="339">
                  <c:v>41782</c:v>
                </c:pt>
                <c:pt idx="340">
                  <c:v>41781</c:v>
                </c:pt>
                <c:pt idx="341">
                  <c:v>41780</c:v>
                </c:pt>
                <c:pt idx="342">
                  <c:v>41779</c:v>
                </c:pt>
                <c:pt idx="343">
                  <c:v>41778</c:v>
                </c:pt>
                <c:pt idx="344">
                  <c:v>41775</c:v>
                </c:pt>
                <c:pt idx="345">
                  <c:v>41774</c:v>
                </c:pt>
                <c:pt idx="346">
                  <c:v>41773</c:v>
                </c:pt>
                <c:pt idx="347">
                  <c:v>41772</c:v>
                </c:pt>
                <c:pt idx="348">
                  <c:v>41771</c:v>
                </c:pt>
                <c:pt idx="349">
                  <c:v>41767</c:v>
                </c:pt>
                <c:pt idx="350">
                  <c:v>41766</c:v>
                </c:pt>
                <c:pt idx="351">
                  <c:v>41765</c:v>
                </c:pt>
                <c:pt idx="352">
                  <c:v>41764</c:v>
                </c:pt>
                <c:pt idx="353">
                  <c:v>41759</c:v>
                </c:pt>
                <c:pt idx="354">
                  <c:v>41758</c:v>
                </c:pt>
                <c:pt idx="355">
                  <c:v>41757</c:v>
                </c:pt>
                <c:pt idx="356">
                  <c:v>41754</c:v>
                </c:pt>
                <c:pt idx="357">
                  <c:v>41753</c:v>
                </c:pt>
                <c:pt idx="358">
                  <c:v>41752</c:v>
                </c:pt>
                <c:pt idx="359">
                  <c:v>41751</c:v>
                </c:pt>
                <c:pt idx="360">
                  <c:v>41750</c:v>
                </c:pt>
                <c:pt idx="361">
                  <c:v>41747</c:v>
                </c:pt>
                <c:pt idx="362">
                  <c:v>41746</c:v>
                </c:pt>
                <c:pt idx="363">
                  <c:v>41745</c:v>
                </c:pt>
                <c:pt idx="364">
                  <c:v>41744</c:v>
                </c:pt>
                <c:pt idx="365">
                  <c:v>41743</c:v>
                </c:pt>
                <c:pt idx="366">
                  <c:v>41740</c:v>
                </c:pt>
                <c:pt idx="367">
                  <c:v>41739</c:v>
                </c:pt>
                <c:pt idx="368">
                  <c:v>41738</c:v>
                </c:pt>
                <c:pt idx="369">
                  <c:v>41737</c:v>
                </c:pt>
                <c:pt idx="370">
                  <c:v>41736</c:v>
                </c:pt>
                <c:pt idx="371">
                  <c:v>41733</c:v>
                </c:pt>
                <c:pt idx="372">
                  <c:v>41732</c:v>
                </c:pt>
                <c:pt idx="373">
                  <c:v>41731</c:v>
                </c:pt>
                <c:pt idx="374">
                  <c:v>41730</c:v>
                </c:pt>
                <c:pt idx="375">
                  <c:v>41729</c:v>
                </c:pt>
                <c:pt idx="376">
                  <c:v>41726</c:v>
                </c:pt>
                <c:pt idx="377">
                  <c:v>41725</c:v>
                </c:pt>
                <c:pt idx="378">
                  <c:v>41724</c:v>
                </c:pt>
                <c:pt idx="379">
                  <c:v>41723</c:v>
                </c:pt>
                <c:pt idx="380">
                  <c:v>41722</c:v>
                </c:pt>
                <c:pt idx="381">
                  <c:v>41719</c:v>
                </c:pt>
                <c:pt idx="382">
                  <c:v>41718</c:v>
                </c:pt>
                <c:pt idx="383">
                  <c:v>41717</c:v>
                </c:pt>
                <c:pt idx="384">
                  <c:v>41716</c:v>
                </c:pt>
                <c:pt idx="385">
                  <c:v>41715</c:v>
                </c:pt>
                <c:pt idx="386">
                  <c:v>41712</c:v>
                </c:pt>
                <c:pt idx="387">
                  <c:v>41711</c:v>
                </c:pt>
                <c:pt idx="388">
                  <c:v>41710</c:v>
                </c:pt>
                <c:pt idx="389">
                  <c:v>41709</c:v>
                </c:pt>
                <c:pt idx="390">
                  <c:v>41705</c:v>
                </c:pt>
                <c:pt idx="391">
                  <c:v>41704</c:v>
                </c:pt>
                <c:pt idx="392">
                  <c:v>41703</c:v>
                </c:pt>
                <c:pt idx="393">
                  <c:v>41702</c:v>
                </c:pt>
                <c:pt idx="394">
                  <c:v>41701</c:v>
                </c:pt>
                <c:pt idx="395">
                  <c:v>41698</c:v>
                </c:pt>
                <c:pt idx="396">
                  <c:v>41697</c:v>
                </c:pt>
                <c:pt idx="397">
                  <c:v>41696</c:v>
                </c:pt>
                <c:pt idx="398">
                  <c:v>41695</c:v>
                </c:pt>
                <c:pt idx="399">
                  <c:v>41694</c:v>
                </c:pt>
                <c:pt idx="400">
                  <c:v>41691</c:v>
                </c:pt>
                <c:pt idx="401">
                  <c:v>41690</c:v>
                </c:pt>
                <c:pt idx="402">
                  <c:v>41689</c:v>
                </c:pt>
                <c:pt idx="403">
                  <c:v>41688</c:v>
                </c:pt>
                <c:pt idx="404">
                  <c:v>41687</c:v>
                </c:pt>
                <c:pt idx="405">
                  <c:v>41684</c:v>
                </c:pt>
                <c:pt idx="406">
                  <c:v>41683</c:v>
                </c:pt>
                <c:pt idx="407">
                  <c:v>41682</c:v>
                </c:pt>
                <c:pt idx="408">
                  <c:v>41681</c:v>
                </c:pt>
                <c:pt idx="409">
                  <c:v>41680</c:v>
                </c:pt>
                <c:pt idx="410">
                  <c:v>41677</c:v>
                </c:pt>
                <c:pt idx="411">
                  <c:v>41676</c:v>
                </c:pt>
                <c:pt idx="412">
                  <c:v>41675</c:v>
                </c:pt>
                <c:pt idx="413">
                  <c:v>41674</c:v>
                </c:pt>
                <c:pt idx="414">
                  <c:v>41673</c:v>
                </c:pt>
                <c:pt idx="415">
                  <c:v>41670</c:v>
                </c:pt>
                <c:pt idx="416">
                  <c:v>41669</c:v>
                </c:pt>
                <c:pt idx="417">
                  <c:v>41668</c:v>
                </c:pt>
                <c:pt idx="418">
                  <c:v>41667</c:v>
                </c:pt>
                <c:pt idx="419">
                  <c:v>41666</c:v>
                </c:pt>
                <c:pt idx="420">
                  <c:v>41663</c:v>
                </c:pt>
                <c:pt idx="421">
                  <c:v>41662</c:v>
                </c:pt>
                <c:pt idx="422">
                  <c:v>41661</c:v>
                </c:pt>
                <c:pt idx="423">
                  <c:v>41660</c:v>
                </c:pt>
                <c:pt idx="424">
                  <c:v>41659</c:v>
                </c:pt>
                <c:pt idx="425">
                  <c:v>41656</c:v>
                </c:pt>
                <c:pt idx="426">
                  <c:v>41655</c:v>
                </c:pt>
                <c:pt idx="427">
                  <c:v>41654</c:v>
                </c:pt>
                <c:pt idx="428">
                  <c:v>41653</c:v>
                </c:pt>
                <c:pt idx="429">
                  <c:v>41652</c:v>
                </c:pt>
                <c:pt idx="430">
                  <c:v>41649</c:v>
                </c:pt>
                <c:pt idx="431">
                  <c:v>41648</c:v>
                </c:pt>
                <c:pt idx="432">
                  <c:v>41639</c:v>
                </c:pt>
                <c:pt idx="433">
                  <c:v>41638</c:v>
                </c:pt>
                <c:pt idx="434">
                  <c:v>41635</c:v>
                </c:pt>
                <c:pt idx="435">
                  <c:v>41634</c:v>
                </c:pt>
                <c:pt idx="436">
                  <c:v>41633</c:v>
                </c:pt>
                <c:pt idx="437">
                  <c:v>41632</c:v>
                </c:pt>
                <c:pt idx="438">
                  <c:v>41631</c:v>
                </c:pt>
                <c:pt idx="439">
                  <c:v>41628</c:v>
                </c:pt>
                <c:pt idx="440">
                  <c:v>41627</c:v>
                </c:pt>
                <c:pt idx="441">
                  <c:v>41626</c:v>
                </c:pt>
                <c:pt idx="442">
                  <c:v>41625</c:v>
                </c:pt>
                <c:pt idx="443">
                  <c:v>41624</c:v>
                </c:pt>
                <c:pt idx="444">
                  <c:v>41621</c:v>
                </c:pt>
                <c:pt idx="445">
                  <c:v>41620</c:v>
                </c:pt>
                <c:pt idx="446">
                  <c:v>41619</c:v>
                </c:pt>
                <c:pt idx="447">
                  <c:v>41618</c:v>
                </c:pt>
                <c:pt idx="448">
                  <c:v>41617</c:v>
                </c:pt>
                <c:pt idx="449">
                  <c:v>41614</c:v>
                </c:pt>
                <c:pt idx="450">
                  <c:v>41613</c:v>
                </c:pt>
                <c:pt idx="451">
                  <c:v>41612</c:v>
                </c:pt>
                <c:pt idx="452">
                  <c:v>41611</c:v>
                </c:pt>
                <c:pt idx="453">
                  <c:v>41610</c:v>
                </c:pt>
                <c:pt idx="454">
                  <c:v>41607</c:v>
                </c:pt>
                <c:pt idx="455">
                  <c:v>41606</c:v>
                </c:pt>
                <c:pt idx="456">
                  <c:v>41605</c:v>
                </c:pt>
                <c:pt idx="457">
                  <c:v>41604</c:v>
                </c:pt>
                <c:pt idx="458">
                  <c:v>41603</c:v>
                </c:pt>
                <c:pt idx="459">
                  <c:v>41600</c:v>
                </c:pt>
                <c:pt idx="460">
                  <c:v>41599</c:v>
                </c:pt>
                <c:pt idx="461">
                  <c:v>41598</c:v>
                </c:pt>
                <c:pt idx="462">
                  <c:v>41597</c:v>
                </c:pt>
                <c:pt idx="463">
                  <c:v>41596</c:v>
                </c:pt>
                <c:pt idx="464">
                  <c:v>41593</c:v>
                </c:pt>
                <c:pt idx="465">
                  <c:v>41592</c:v>
                </c:pt>
                <c:pt idx="466">
                  <c:v>41591</c:v>
                </c:pt>
                <c:pt idx="467">
                  <c:v>41590</c:v>
                </c:pt>
                <c:pt idx="468">
                  <c:v>41589</c:v>
                </c:pt>
                <c:pt idx="469">
                  <c:v>41586</c:v>
                </c:pt>
                <c:pt idx="470">
                  <c:v>41585</c:v>
                </c:pt>
                <c:pt idx="471">
                  <c:v>41584</c:v>
                </c:pt>
                <c:pt idx="472">
                  <c:v>41583</c:v>
                </c:pt>
                <c:pt idx="473">
                  <c:v>41579</c:v>
                </c:pt>
                <c:pt idx="474">
                  <c:v>41578</c:v>
                </c:pt>
                <c:pt idx="475">
                  <c:v>41577</c:v>
                </c:pt>
                <c:pt idx="476">
                  <c:v>41576</c:v>
                </c:pt>
                <c:pt idx="477">
                  <c:v>41575</c:v>
                </c:pt>
                <c:pt idx="478">
                  <c:v>41572</c:v>
                </c:pt>
                <c:pt idx="479">
                  <c:v>41571</c:v>
                </c:pt>
                <c:pt idx="480">
                  <c:v>41570</c:v>
                </c:pt>
                <c:pt idx="481">
                  <c:v>41569</c:v>
                </c:pt>
                <c:pt idx="482">
                  <c:v>41568</c:v>
                </c:pt>
                <c:pt idx="483">
                  <c:v>41565</c:v>
                </c:pt>
                <c:pt idx="484">
                  <c:v>41564</c:v>
                </c:pt>
                <c:pt idx="485">
                  <c:v>41563</c:v>
                </c:pt>
                <c:pt idx="486">
                  <c:v>41562</c:v>
                </c:pt>
                <c:pt idx="487">
                  <c:v>41561</c:v>
                </c:pt>
                <c:pt idx="488">
                  <c:v>41558</c:v>
                </c:pt>
                <c:pt idx="489">
                  <c:v>41557</c:v>
                </c:pt>
                <c:pt idx="490">
                  <c:v>41556</c:v>
                </c:pt>
                <c:pt idx="491">
                  <c:v>41555</c:v>
                </c:pt>
                <c:pt idx="492">
                  <c:v>41554</c:v>
                </c:pt>
                <c:pt idx="493">
                  <c:v>41551</c:v>
                </c:pt>
                <c:pt idx="494">
                  <c:v>41550</c:v>
                </c:pt>
                <c:pt idx="495">
                  <c:v>41549</c:v>
                </c:pt>
                <c:pt idx="496">
                  <c:v>41548</c:v>
                </c:pt>
                <c:pt idx="497">
                  <c:v>41547</c:v>
                </c:pt>
                <c:pt idx="498">
                  <c:v>41544</c:v>
                </c:pt>
                <c:pt idx="499">
                  <c:v>41543</c:v>
                </c:pt>
                <c:pt idx="500">
                  <c:v>41542</c:v>
                </c:pt>
                <c:pt idx="501">
                  <c:v>41541</c:v>
                </c:pt>
                <c:pt idx="502">
                  <c:v>41540</c:v>
                </c:pt>
                <c:pt idx="503">
                  <c:v>41537</c:v>
                </c:pt>
                <c:pt idx="504">
                  <c:v>41536</c:v>
                </c:pt>
                <c:pt idx="505">
                  <c:v>41535</c:v>
                </c:pt>
                <c:pt idx="506">
                  <c:v>41534</c:v>
                </c:pt>
                <c:pt idx="507">
                  <c:v>41533</c:v>
                </c:pt>
                <c:pt idx="508">
                  <c:v>41530</c:v>
                </c:pt>
                <c:pt idx="509">
                  <c:v>41529</c:v>
                </c:pt>
                <c:pt idx="510">
                  <c:v>41528</c:v>
                </c:pt>
                <c:pt idx="511">
                  <c:v>41527</c:v>
                </c:pt>
                <c:pt idx="512">
                  <c:v>41526</c:v>
                </c:pt>
                <c:pt idx="513">
                  <c:v>41523</c:v>
                </c:pt>
                <c:pt idx="514">
                  <c:v>41522</c:v>
                </c:pt>
                <c:pt idx="515">
                  <c:v>41521</c:v>
                </c:pt>
                <c:pt idx="516">
                  <c:v>41520</c:v>
                </c:pt>
                <c:pt idx="517">
                  <c:v>41519</c:v>
                </c:pt>
                <c:pt idx="518">
                  <c:v>41516</c:v>
                </c:pt>
                <c:pt idx="519">
                  <c:v>41515</c:v>
                </c:pt>
                <c:pt idx="520">
                  <c:v>41514</c:v>
                </c:pt>
                <c:pt idx="521">
                  <c:v>41513</c:v>
                </c:pt>
                <c:pt idx="522">
                  <c:v>41512</c:v>
                </c:pt>
                <c:pt idx="523">
                  <c:v>41509</c:v>
                </c:pt>
                <c:pt idx="524">
                  <c:v>41508</c:v>
                </c:pt>
                <c:pt idx="525">
                  <c:v>41507</c:v>
                </c:pt>
                <c:pt idx="526">
                  <c:v>41506</c:v>
                </c:pt>
                <c:pt idx="527">
                  <c:v>41505</c:v>
                </c:pt>
                <c:pt idx="528">
                  <c:v>41502</c:v>
                </c:pt>
                <c:pt idx="529">
                  <c:v>41501</c:v>
                </c:pt>
                <c:pt idx="530">
                  <c:v>41500</c:v>
                </c:pt>
                <c:pt idx="531">
                  <c:v>41499</c:v>
                </c:pt>
                <c:pt idx="532">
                  <c:v>41498</c:v>
                </c:pt>
                <c:pt idx="533">
                  <c:v>41495</c:v>
                </c:pt>
                <c:pt idx="534">
                  <c:v>41494</c:v>
                </c:pt>
                <c:pt idx="535">
                  <c:v>41493</c:v>
                </c:pt>
                <c:pt idx="536">
                  <c:v>41492</c:v>
                </c:pt>
                <c:pt idx="537">
                  <c:v>41491</c:v>
                </c:pt>
                <c:pt idx="538">
                  <c:v>41488</c:v>
                </c:pt>
                <c:pt idx="539">
                  <c:v>41487</c:v>
                </c:pt>
                <c:pt idx="540">
                  <c:v>41486</c:v>
                </c:pt>
                <c:pt idx="541">
                  <c:v>41485</c:v>
                </c:pt>
                <c:pt idx="542">
                  <c:v>41484</c:v>
                </c:pt>
                <c:pt idx="543">
                  <c:v>41481</c:v>
                </c:pt>
                <c:pt idx="544">
                  <c:v>41480</c:v>
                </c:pt>
                <c:pt idx="545">
                  <c:v>41479</c:v>
                </c:pt>
                <c:pt idx="546">
                  <c:v>41478</c:v>
                </c:pt>
                <c:pt idx="547">
                  <c:v>41477</c:v>
                </c:pt>
                <c:pt idx="548">
                  <c:v>41474</c:v>
                </c:pt>
                <c:pt idx="549">
                  <c:v>41473</c:v>
                </c:pt>
                <c:pt idx="550">
                  <c:v>41472</c:v>
                </c:pt>
                <c:pt idx="551">
                  <c:v>41471</c:v>
                </c:pt>
                <c:pt idx="552">
                  <c:v>41470</c:v>
                </c:pt>
                <c:pt idx="553">
                  <c:v>41467</c:v>
                </c:pt>
                <c:pt idx="554">
                  <c:v>41466</c:v>
                </c:pt>
                <c:pt idx="555">
                  <c:v>41465</c:v>
                </c:pt>
                <c:pt idx="556">
                  <c:v>41464</c:v>
                </c:pt>
                <c:pt idx="557">
                  <c:v>41463</c:v>
                </c:pt>
                <c:pt idx="558">
                  <c:v>41460</c:v>
                </c:pt>
                <c:pt idx="559">
                  <c:v>41459</c:v>
                </c:pt>
                <c:pt idx="560">
                  <c:v>41458</c:v>
                </c:pt>
                <c:pt idx="561">
                  <c:v>41457</c:v>
                </c:pt>
                <c:pt idx="562">
                  <c:v>41456</c:v>
                </c:pt>
                <c:pt idx="563">
                  <c:v>41453</c:v>
                </c:pt>
                <c:pt idx="564">
                  <c:v>41452</c:v>
                </c:pt>
                <c:pt idx="565">
                  <c:v>41451</c:v>
                </c:pt>
                <c:pt idx="566">
                  <c:v>41450</c:v>
                </c:pt>
                <c:pt idx="567">
                  <c:v>41449</c:v>
                </c:pt>
                <c:pt idx="568">
                  <c:v>41446</c:v>
                </c:pt>
                <c:pt idx="569">
                  <c:v>41445</c:v>
                </c:pt>
                <c:pt idx="570">
                  <c:v>41444</c:v>
                </c:pt>
                <c:pt idx="571">
                  <c:v>41443</c:v>
                </c:pt>
                <c:pt idx="572">
                  <c:v>41442</c:v>
                </c:pt>
                <c:pt idx="573">
                  <c:v>41439</c:v>
                </c:pt>
                <c:pt idx="574">
                  <c:v>41438</c:v>
                </c:pt>
                <c:pt idx="575">
                  <c:v>41436</c:v>
                </c:pt>
                <c:pt idx="576">
                  <c:v>41435</c:v>
                </c:pt>
                <c:pt idx="577">
                  <c:v>41432</c:v>
                </c:pt>
                <c:pt idx="578">
                  <c:v>41431</c:v>
                </c:pt>
                <c:pt idx="579">
                  <c:v>41430</c:v>
                </c:pt>
                <c:pt idx="580">
                  <c:v>41429</c:v>
                </c:pt>
                <c:pt idx="581">
                  <c:v>41428</c:v>
                </c:pt>
                <c:pt idx="582">
                  <c:v>41425</c:v>
                </c:pt>
                <c:pt idx="583">
                  <c:v>41424</c:v>
                </c:pt>
                <c:pt idx="584">
                  <c:v>41423</c:v>
                </c:pt>
                <c:pt idx="585">
                  <c:v>41422</c:v>
                </c:pt>
                <c:pt idx="586">
                  <c:v>41421</c:v>
                </c:pt>
                <c:pt idx="587">
                  <c:v>41418</c:v>
                </c:pt>
                <c:pt idx="588">
                  <c:v>41417</c:v>
                </c:pt>
                <c:pt idx="589">
                  <c:v>41416</c:v>
                </c:pt>
                <c:pt idx="590">
                  <c:v>41415</c:v>
                </c:pt>
                <c:pt idx="591">
                  <c:v>41414</c:v>
                </c:pt>
                <c:pt idx="592">
                  <c:v>41411</c:v>
                </c:pt>
                <c:pt idx="593">
                  <c:v>41410</c:v>
                </c:pt>
                <c:pt idx="594">
                  <c:v>41409</c:v>
                </c:pt>
                <c:pt idx="595">
                  <c:v>41408</c:v>
                </c:pt>
                <c:pt idx="596">
                  <c:v>41407</c:v>
                </c:pt>
                <c:pt idx="597">
                  <c:v>41402</c:v>
                </c:pt>
                <c:pt idx="598">
                  <c:v>41401</c:v>
                </c:pt>
                <c:pt idx="599">
                  <c:v>41400</c:v>
                </c:pt>
                <c:pt idx="600">
                  <c:v>41394</c:v>
                </c:pt>
                <c:pt idx="601">
                  <c:v>41393</c:v>
                </c:pt>
                <c:pt idx="602">
                  <c:v>41390</c:v>
                </c:pt>
                <c:pt idx="603">
                  <c:v>41389</c:v>
                </c:pt>
                <c:pt idx="604">
                  <c:v>41388</c:v>
                </c:pt>
                <c:pt idx="605">
                  <c:v>41387</c:v>
                </c:pt>
                <c:pt idx="606">
                  <c:v>41386</c:v>
                </c:pt>
                <c:pt idx="607">
                  <c:v>41383</c:v>
                </c:pt>
                <c:pt idx="608">
                  <c:v>41382</c:v>
                </c:pt>
                <c:pt idx="609">
                  <c:v>41381</c:v>
                </c:pt>
                <c:pt idx="610">
                  <c:v>41380</c:v>
                </c:pt>
                <c:pt idx="611">
                  <c:v>41379</c:v>
                </c:pt>
                <c:pt idx="612">
                  <c:v>41376</c:v>
                </c:pt>
                <c:pt idx="613">
                  <c:v>41375</c:v>
                </c:pt>
                <c:pt idx="614">
                  <c:v>41374</c:v>
                </c:pt>
                <c:pt idx="615">
                  <c:v>41373</c:v>
                </c:pt>
                <c:pt idx="616">
                  <c:v>41372</c:v>
                </c:pt>
                <c:pt idx="617">
                  <c:v>41369</c:v>
                </c:pt>
                <c:pt idx="618">
                  <c:v>41368</c:v>
                </c:pt>
                <c:pt idx="619">
                  <c:v>41367</c:v>
                </c:pt>
                <c:pt idx="620">
                  <c:v>41366</c:v>
                </c:pt>
                <c:pt idx="621">
                  <c:v>41365</c:v>
                </c:pt>
                <c:pt idx="622">
                  <c:v>41362</c:v>
                </c:pt>
                <c:pt idx="623">
                  <c:v>41361</c:v>
                </c:pt>
                <c:pt idx="624">
                  <c:v>41360</c:v>
                </c:pt>
                <c:pt idx="625">
                  <c:v>41359</c:v>
                </c:pt>
                <c:pt idx="626">
                  <c:v>41358</c:v>
                </c:pt>
                <c:pt idx="627">
                  <c:v>41355</c:v>
                </c:pt>
                <c:pt idx="628">
                  <c:v>41354</c:v>
                </c:pt>
                <c:pt idx="629">
                  <c:v>41353</c:v>
                </c:pt>
                <c:pt idx="630">
                  <c:v>41352</c:v>
                </c:pt>
                <c:pt idx="631">
                  <c:v>41351</c:v>
                </c:pt>
                <c:pt idx="632">
                  <c:v>41348</c:v>
                </c:pt>
                <c:pt idx="633">
                  <c:v>41347</c:v>
                </c:pt>
                <c:pt idx="634">
                  <c:v>41346</c:v>
                </c:pt>
                <c:pt idx="635">
                  <c:v>41345</c:v>
                </c:pt>
                <c:pt idx="636">
                  <c:v>41344</c:v>
                </c:pt>
                <c:pt idx="637">
                  <c:v>41340</c:v>
                </c:pt>
                <c:pt idx="638">
                  <c:v>41339</c:v>
                </c:pt>
                <c:pt idx="639">
                  <c:v>41338</c:v>
                </c:pt>
                <c:pt idx="640">
                  <c:v>41337</c:v>
                </c:pt>
                <c:pt idx="641">
                  <c:v>41334</c:v>
                </c:pt>
                <c:pt idx="642">
                  <c:v>41333</c:v>
                </c:pt>
                <c:pt idx="643">
                  <c:v>41332</c:v>
                </c:pt>
                <c:pt idx="644">
                  <c:v>41331</c:v>
                </c:pt>
                <c:pt idx="645">
                  <c:v>41330</c:v>
                </c:pt>
                <c:pt idx="646">
                  <c:v>41327</c:v>
                </c:pt>
                <c:pt idx="647">
                  <c:v>41326</c:v>
                </c:pt>
                <c:pt idx="648">
                  <c:v>41325</c:v>
                </c:pt>
                <c:pt idx="649">
                  <c:v>41324</c:v>
                </c:pt>
                <c:pt idx="650">
                  <c:v>41323</c:v>
                </c:pt>
                <c:pt idx="651">
                  <c:v>41320</c:v>
                </c:pt>
                <c:pt idx="652">
                  <c:v>41319</c:v>
                </c:pt>
                <c:pt idx="653">
                  <c:v>41318</c:v>
                </c:pt>
                <c:pt idx="654">
                  <c:v>41317</c:v>
                </c:pt>
                <c:pt idx="655">
                  <c:v>41316</c:v>
                </c:pt>
                <c:pt idx="656">
                  <c:v>41313</c:v>
                </c:pt>
                <c:pt idx="657">
                  <c:v>41312</c:v>
                </c:pt>
                <c:pt idx="658">
                  <c:v>41311</c:v>
                </c:pt>
                <c:pt idx="659">
                  <c:v>41310</c:v>
                </c:pt>
                <c:pt idx="660">
                  <c:v>41309</c:v>
                </c:pt>
                <c:pt idx="661">
                  <c:v>41306</c:v>
                </c:pt>
                <c:pt idx="662">
                  <c:v>41305</c:v>
                </c:pt>
                <c:pt idx="663">
                  <c:v>41304</c:v>
                </c:pt>
                <c:pt idx="664">
                  <c:v>41303</c:v>
                </c:pt>
                <c:pt idx="665">
                  <c:v>41302</c:v>
                </c:pt>
                <c:pt idx="666">
                  <c:v>41299</c:v>
                </c:pt>
                <c:pt idx="667">
                  <c:v>41298</c:v>
                </c:pt>
                <c:pt idx="668">
                  <c:v>41297</c:v>
                </c:pt>
                <c:pt idx="669">
                  <c:v>41296</c:v>
                </c:pt>
                <c:pt idx="670">
                  <c:v>41295</c:v>
                </c:pt>
                <c:pt idx="671">
                  <c:v>41292</c:v>
                </c:pt>
                <c:pt idx="672">
                  <c:v>41291</c:v>
                </c:pt>
                <c:pt idx="673">
                  <c:v>41290</c:v>
                </c:pt>
                <c:pt idx="674">
                  <c:v>41289</c:v>
                </c:pt>
                <c:pt idx="675">
                  <c:v>41288</c:v>
                </c:pt>
                <c:pt idx="676">
                  <c:v>41285</c:v>
                </c:pt>
                <c:pt idx="677">
                  <c:v>41284</c:v>
                </c:pt>
                <c:pt idx="678">
                  <c:v>41283</c:v>
                </c:pt>
                <c:pt idx="679">
                  <c:v>41272</c:v>
                </c:pt>
                <c:pt idx="680">
                  <c:v>41271</c:v>
                </c:pt>
                <c:pt idx="681">
                  <c:v>41270</c:v>
                </c:pt>
                <c:pt idx="682">
                  <c:v>41269</c:v>
                </c:pt>
                <c:pt idx="683">
                  <c:v>41268</c:v>
                </c:pt>
                <c:pt idx="684">
                  <c:v>41267</c:v>
                </c:pt>
                <c:pt idx="685">
                  <c:v>41264</c:v>
                </c:pt>
                <c:pt idx="686">
                  <c:v>41263</c:v>
                </c:pt>
                <c:pt idx="687">
                  <c:v>41262</c:v>
                </c:pt>
                <c:pt idx="688">
                  <c:v>41261</c:v>
                </c:pt>
                <c:pt idx="689">
                  <c:v>41260</c:v>
                </c:pt>
                <c:pt idx="690">
                  <c:v>41257</c:v>
                </c:pt>
                <c:pt idx="691">
                  <c:v>41256</c:v>
                </c:pt>
                <c:pt idx="692">
                  <c:v>41255</c:v>
                </c:pt>
                <c:pt idx="693">
                  <c:v>41254</c:v>
                </c:pt>
                <c:pt idx="694">
                  <c:v>41253</c:v>
                </c:pt>
                <c:pt idx="695">
                  <c:v>41250</c:v>
                </c:pt>
                <c:pt idx="696">
                  <c:v>41249</c:v>
                </c:pt>
                <c:pt idx="697">
                  <c:v>41248</c:v>
                </c:pt>
                <c:pt idx="698">
                  <c:v>41247</c:v>
                </c:pt>
                <c:pt idx="699">
                  <c:v>41246</c:v>
                </c:pt>
                <c:pt idx="700">
                  <c:v>41243</c:v>
                </c:pt>
                <c:pt idx="701">
                  <c:v>41242</c:v>
                </c:pt>
                <c:pt idx="702">
                  <c:v>41241</c:v>
                </c:pt>
                <c:pt idx="703">
                  <c:v>41240</c:v>
                </c:pt>
                <c:pt idx="704">
                  <c:v>41239</c:v>
                </c:pt>
                <c:pt idx="705">
                  <c:v>41236</c:v>
                </c:pt>
                <c:pt idx="706">
                  <c:v>41235</c:v>
                </c:pt>
                <c:pt idx="707">
                  <c:v>41234</c:v>
                </c:pt>
                <c:pt idx="708">
                  <c:v>41233</c:v>
                </c:pt>
                <c:pt idx="709">
                  <c:v>41232</c:v>
                </c:pt>
                <c:pt idx="710">
                  <c:v>41229</c:v>
                </c:pt>
                <c:pt idx="711">
                  <c:v>41228</c:v>
                </c:pt>
                <c:pt idx="712">
                  <c:v>41227</c:v>
                </c:pt>
                <c:pt idx="713">
                  <c:v>41226</c:v>
                </c:pt>
                <c:pt idx="714">
                  <c:v>41225</c:v>
                </c:pt>
                <c:pt idx="715">
                  <c:v>41222</c:v>
                </c:pt>
                <c:pt idx="716">
                  <c:v>41221</c:v>
                </c:pt>
                <c:pt idx="717">
                  <c:v>41220</c:v>
                </c:pt>
                <c:pt idx="718">
                  <c:v>41219</c:v>
                </c:pt>
                <c:pt idx="719">
                  <c:v>41215</c:v>
                </c:pt>
                <c:pt idx="720">
                  <c:v>41214</c:v>
                </c:pt>
                <c:pt idx="721">
                  <c:v>41213</c:v>
                </c:pt>
                <c:pt idx="722">
                  <c:v>41212</c:v>
                </c:pt>
                <c:pt idx="723">
                  <c:v>41211</c:v>
                </c:pt>
                <c:pt idx="724">
                  <c:v>41208</c:v>
                </c:pt>
                <c:pt idx="725">
                  <c:v>41207</c:v>
                </c:pt>
                <c:pt idx="726">
                  <c:v>41206</c:v>
                </c:pt>
                <c:pt idx="727">
                  <c:v>41205</c:v>
                </c:pt>
                <c:pt idx="728">
                  <c:v>41204</c:v>
                </c:pt>
                <c:pt idx="729">
                  <c:v>41201</c:v>
                </c:pt>
                <c:pt idx="730">
                  <c:v>41200</c:v>
                </c:pt>
                <c:pt idx="731">
                  <c:v>41199</c:v>
                </c:pt>
                <c:pt idx="732">
                  <c:v>41198</c:v>
                </c:pt>
                <c:pt idx="733">
                  <c:v>41197</c:v>
                </c:pt>
                <c:pt idx="734">
                  <c:v>41194</c:v>
                </c:pt>
                <c:pt idx="735">
                  <c:v>41193</c:v>
                </c:pt>
                <c:pt idx="736">
                  <c:v>41192</c:v>
                </c:pt>
                <c:pt idx="737">
                  <c:v>41191</c:v>
                </c:pt>
                <c:pt idx="738">
                  <c:v>41190</c:v>
                </c:pt>
                <c:pt idx="739">
                  <c:v>41187</c:v>
                </c:pt>
                <c:pt idx="740">
                  <c:v>41186</c:v>
                </c:pt>
                <c:pt idx="741">
                  <c:v>41185</c:v>
                </c:pt>
                <c:pt idx="742">
                  <c:v>41184</c:v>
                </c:pt>
                <c:pt idx="743">
                  <c:v>41183</c:v>
                </c:pt>
                <c:pt idx="744">
                  <c:v>41180</c:v>
                </c:pt>
                <c:pt idx="745">
                  <c:v>41179</c:v>
                </c:pt>
                <c:pt idx="746">
                  <c:v>41178</c:v>
                </c:pt>
                <c:pt idx="747">
                  <c:v>41177</c:v>
                </c:pt>
                <c:pt idx="748">
                  <c:v>41176</c:v>
                </c:pt>
                <c:pt idx="749">
                  <c:v>41173</c:v>
                </c:pt>
                <c:pt idx="750">
                  <c:v>41172</c:v>
                </c:pt>
                <c:pt idx="751">
                  <c:v>41171</c:v>
                </c:pt>
                <c:pt idx="752">
                  <c:v>41170</c:v>
                </c:pt>
                <c:pt idx="753">
                  <c:v>41169</c:v>
                </c:pt>
                <c:pt idx="754">
                  <c:v>41166</c:v>
                </c:pt>
                <c:pt idx="755">
                  <c:v>41165</c:v>
                </c:pt>
                <c:pt idx="756">
                  <c:v>41164</c:v>
                </c:pt>
                <c:pt idx="757">
                  <c:v>41163</c:v>
                </c:pt>
                <c:pt idx="758">
                  <c:v>41162</c:v>
                </c:pt>
                <c:pt idx="759">
                  <c:v>41159</c:v>
                </c:pt>
                <c:pt idx="760">
                  <c:v>41158</c:v>
                </c:pt>
                <c:pt idx="761">
                  <c:v>41157</c:v>
                </c:pt>
                <c:pt idx="762">
                  <c:v>41156</c:v>
                </c:pt>
                <c:pt idx="763">
                  <c:v>41155</c:v>
                </c:pt>
                <c:pt idx="764">
                  <c:v>41152</c:v>
                </c:pt>
                <c:pt idx="765">
                  <c:v>41151</c:v>
                </c:pt>
                <c:pt idx="766">
                  <c:v>41150</c:v>
                </c:pt>
                <c:pt idx="767">
                  <c:v>41149</c:v>
                </c:pt>
                <c:pt idx="768">
                  <c:v>41148</c:v>
                </c:pt>
                <c:pt idx="769">
                  <c:v>41145</c:v>
                </c:pt>
                <c:pt idx="770">
                  <c:v>41144</c:v>
                </c:pt>
                <c:pt idx="771">
                  <c:v>41143</c:v>
                </c:pt>
                <c:pt idx="772">
                  <c:v>41142</c:v>
                </c:pt>
                <c:pt idx="773">
                  <c:v>41141</c:v>
                </c:pt>
                <c:pt idx="774">
                  <c:v>41138</c:v>
                </c:pt>
                <c:pt idx="775">
                  <c:v>41137</c:v>
                </c:pt>
                <c:pt idx="776">
                  <c:v>41136</c:v>
                </c:pt>
                <c:pt idx="777">
                  <c:v>41135</c:v>
                </c:pt>
                <c:pt idx="778">
                  <c:v>41134</c:v>
                </c:pt>
                <c:pt idx="779">
                  <c:v>41131</c:v>
                </c:pt>
                <c:pt idx="780">
                  <c:v>41130</c:v>
                </c:pt>
                <c:pt idx="781">
                  <c:v>41129</c:v>
                </c:pt>
                <c:pt idx="782">
                  <c:v>41128</c:v>
                </c:pt>
                <c:pt idx="783">
                  <c:v>41127</c:v>
                </c:pt>
                <c:pt idx="784">
                  <c:v>41124</c:v>
                </c:pt>
                <c:pt idx="785">
                  <c:v>41123</c:v>
                </c:pt>
                <c:pt idx="786">
                  <c:v>41122</c:v>
                </c:pt>
                <c:pt idx="787">
                  <c:v>41121</c:v>
                </c:pt>
                <c:pt idx="788">
                  <c:v>41120</c:v>
                </c:pt>
                <c:pt idx="789">
                  <c:v>41117</c:v>
                </c:pt>
                <c:pt idx="790">
                  <c:v>41116</c:v>
                </c:pt>
                <c:pt idx="791">
                  <c:v>41115</c:v>
                </c:pt>
                <c:pt idx="792">
                  <c:v>41114</c:v>
                </c:pt>
                <c:pt idx="793">
                  <c:v>41113</c:v>
                </c:pt>
                <c:pt idx="794">
                  <c:v>41110</c:v>
                </c:pt>
                <c:pt idx="795">
                  <c:v>41109</c:v>
                </c:pt>
                <c:pt idx="796">
                  <c:v>41108</c:v>
                </c:pt>
                <c:pt idx="797">
                  <c:v>41107</c:v>
                </c:pt>
                <c:pt idx="798">
                  <c:v>41106</c:v>
                </c:pt>
                <c:pt idx="799">
                  <c:v>41103</c:v>
                </c:pt>
                <c:pt idx="800">
                  <c:v>41102</c:v>
                </c:pt>
                <c:pt idx="801">
                  <c:v>41101</c:v>
                </c:pt>
                <c:pt idx="802">
                  <c:v>41100</c:v>
                </c:pt>
                <c:pt idx="803">
                  <c:v>41099</c:v>
                </c:pt>
                <c:pt idx="804">
                  <c:v>41096</c:v>
                </c:pt>
                <c:pt idx="805">
                  <c:v>41095</c:v>
                </c:pt>
                <c:pt idx="806">
                  <c:v>41094</c:v>
                </c:pt>
                <c:pt idx="807">
                  <c:v>41093</c:v>
                </c:pt>
                <c:pt idx="808">
                  <c:v>41092</c:v>
                </c:pt>
                <c:pt idx="809">
                  <c:v>41089</c:v>
                </c:pt>
                <c:pt idx="810">
                  <c:v>41088</c:v>
                </c:pt>
                <c:pt idx="811">
                  <c:v>41087</c:v>
                </c:pt>
                <c:pt idx="812">
                  <c:v>41086</c:v>
                </c:pt>
                <c:pt idx="813">
                  <c:v>41085</c:v>
                </c:pt>
                <c:pt idx="814">
                  <c:v>41082</c:v>
                </c:pt>
                <c:pt idx="815">
                  <c:v>41081</c:v>
                </c:pt>
                <c:pt idx="816">
                  <c:v>41080</c:v>
                </c:pt>
                <c:pt idx="817">
                  <c:v>41079</c:v>
                </c:pt>
                <c:pt idx="818">
                  <c:v>41078</c:v>
                </c:pt>
                <c:pt idx="819">
                  <c:v>41075</c:v>
                </c:pt>
                <c:pt idx="820">
                  <c:v>41074</c:v>
                </c:pt>
                <c:pt idx="821">
                  <c:v>41073</c:v>
                </c:pt>
                <c:pt idx="822">
                  <c:v>41069</c:v>
                </c:pt>
                <c:pt idx="823">
                  <c:v>41068</c:v>
                </c:pt>
                <c:pt idx="824">
                  <c:v>41067</c:v>
                </c:pt>
                <c:pt idx="825">
                  <c:v>41066</c:v>
                </c:pt>
                <c:pt idx="826">
                  <c:v>41065</c:v>
                </c:pt>
                <c:pt idx="827">
                  <c:v>41064</c:v>
                </c:pt>
                <c:pt idx="828">
                  <c:v>41061</c:v>
                </c:pt>
                <c:pt idx="829">
                  <c:v>41060</c:v>
                </c:pt>
                <c:pt idx="830">
                  <c:v>41059</c:v>
                </c:pt>
                <c:pt idx="831">
                  <c:v>41058</c:v>
                </c:pt>
                <c:pt idx="832">
                  <c:v>41057</c:v>
                </c:pt>
                <c:pt idx="833">
                  <c:v>41054</c:v>
                </c:pt>
                <c:pt idx="834">
                  <c:v>41053</c:v>
                </c:pt>
                <c:pt idx="835">
                  <c:v>41052</c:v>
                </c:pt>
                <c:pt idx="836">
                  <c:v>41051</c:v>
                </c:pt>
                <c:pt idx="837">
                  <c:v>41050</c:v>
                </c:pt>
                <c:pt idx="838">
                  <c:v>41047</c:v>
                </c:pt>
                <c:pt idx="839">
                  <c:v>41046</c:v>
                </c:pt>
                <c:pt idx="840">
                  <c:v>41045</c:v>
                </c:pt>
                <c:pt idx="841">
                  <c:v>41044</c:v>
                </c:pt>
                <c:pt idx="842">
                  <c:v>41043</c:v>
                </c:pt>
                <c:pt idx="843">
                  <c:v>41041</c:v>
                </c:pt>
                <c:pt idx="844">
                  <c:v>41040</c:v>
                </c:pt>
                <c:pt idx="845">
                  <c:v>41039</c:v>
                </c:pt>
                <c:pt idx="846">
                  <c:v>41034</c:v>
                </c:pt>
                <c:pt idx="847">
                  <c:v>41033</c:v>
                </c:pt>
                <c:pt idx="848">
                  <c:v>41032</c:v>
                </c:pt>
                <c:pt idx="849">
                  <c:v>41031</c:v>
                </c:pt>
                <c:pt idx="850">
                  <c:v>41027</c:v>
                </c:pt>
                <c:pt idx="851">
                  <c:v>41026</c:v>
                </c:pt>
                <c:pt idx="852">
                  <c:v>41025</c:v>
                </c:pt>
                <c:pt idx="853">
                  <c:v>41024</c:v>
                </c:pt>
                <c:pt idx="854">
                  <c:v>41023</c:v>
                </c:pt>
                <c:pt idx="855">
                  <c:v>41022</c:v>
                </c:pt>
                <c:pt idx="856">
                  <c:v>41019</c:v>
                </c:pt>
                <c:pt idx="857">
                  <c:v>41018</c:v>
                </c:pt>
                <c:pt idx="858">
                  <c:v>41017</c:v>
                </c:pt>
                <c:pt idx="859">
                  <c:v>41016</c:v>
                </c:pt>
                <c:pt idx="860">
                  <c:v>41015</c:v>
                </c:pt>
                <c:pt idx="861">
                  <c:v>41012</c:v>
                </c:pt>
                <c:pt idx="862">
                  <c:v>41011</c:v>
                </c:pt>
                <c:pt idx="863">
                  <c:v>41010</c:v>
                </c:pt>
                <c:pt idx="864">
                  <c:v>41009</c:v>
                </c:pt>
                <c:pt idx="865">
                  <c:v>41008</c:v>
                </c:pt>
                <c:pt idx="866">
                  <c:v>41005</c:v>
                </c:pt>
                <c:pt idx="867">
                  <c:v>41004</c:v>
                </c:pt>
                <c:pt idx="868">
                  <c:v>41003</c:v>
                </c:pt>
                <c:pt idx="869">
                  <c:v>41002</c:v>
                </c:pt>
                <c:pt idx="870">
                  <c:v>41001</c:v>
                </c:pt>
                <c:pt idx="871">
                  <c:v>40998</c:v>
                </c:pt>
                <c:pt idx="872">
                  <c:v>40997</c:v>
                </c:pt>
                <c:pt idx="873">
                  <c:v>40996</c:v>
                </c:pt>
                <c:pt idx="874">
                  <c:v>40995</c:v>
                </c:pt>
                <c:pt idx="875">
                  <c:v>40994</c:v>
                </c:pt>
                <c:pt idx="876">
                  <c:v>40991</c:v>
                </c:pt>
                <c:pt idx="877">
                  <c:v>40990</c:v>
                </c:pt>
                <c:pt idx="878">
                  <c:v>40989</c:v>
                </c:pt>
                <c:pt idx="879">
                  <c:v>40988</c:v>
                </c:pt>
                <c:pt idx="880">
                  <c:v>40987</c:v>
                </c:pt>
                <c:pt idx="881">
                  <c:v>40984</c:v>
                </c:pt>
                <c:pt idx="882">
                  <c:v>40983</c:v>
                </c:pt>
                <c:pt idx="883">
                  <c:v>40982</c:v>
                </c:pt>
                <c:pt idx="884">
                  <c:v>40981</c:v>
                </c:pt>
                <c:pt idx="885">
                  <c:v>40980</c:v>
                </c:pt>
                <c:pt idx="886">
                  <c:v>40979</c:v>
                </c:pt>
                <c:pt idx="887">
                  <c:v>40975</c:v>
                </c:pt>
                <c:pt idx="888">
                  <c:v>40974</c:v>
                </c:pt>
                <c:pt idx="889">
                  <c:v>40973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40564</c:v>
                </c:pt>
                <c:pt idx="1168">
                  <c:v>40563</c:v>
                </c:pt>
                <c:pt idx="1169">
                  <c:v>40562</c:v>
                </c:pt>
                <c:pt idx="1170">
                  <c:v>40561</c:v>
                </c:pt>
                <c:pt idx="1171">
                  <c:v>40560</c:v>
                </c:pt>
                <c:pt idx="1172">
                  <c:v>40557</c:v>
                </c:pt>
                <c:pt idx="1173">
                  <c:v>40556</c:v>
                </c:pt>
                <c:pt idx="1174">
                  <c:v>40555</c:v>
                </c:pt>
                <c:pt idx="1175">
                  <c:v>40554</c:v>
                </c:pt>
                <c:pt idx="1176">
                  <c:v>40543</c:v>
                </c:pt>
                <c:pt idx="1177">
                  <c:v>40542</c:v>
                </c:pt>
                <c:pt idx="1178">
                  <c:v>40541</c:v>
                </c:pt>
                <c:pt idx="1179">
                  <c:v>40540</c:v>
                </c:pt>
                <c:pt idx="1180">
                  <c:v>40539</c:v>
                </c:pt>
                <c:pt idx="1181">
                  <c:v>40536</c:v>
                </c:pt>
                <c:pt idx="1182">
                  <c:v>40535</c:v>
                </c:pt>
                <c:pt idx="1183">
                  <c:v>40534</c:v>
                </c:pt>
                <c:pt idx="1184">
                  <c:v>40533</c:v>
                </c:pt>
                <c:pt idx="1185">
                  <c:v>40532</c:v>
                </c:pt>
                <c:pt idx="1186">
                  <c:v>40529</c:v>
                </c:pt>
                <c:pt idx="1187">
                  <c:v>40528</c:v>
                </c:pt>
                <c:pt idx="1188">
                  <c:v>40527</c:v>
                </c:pt>
                <c:pt idx="1189">
                  <c:v>40526</c:v>
                </c:pt>
                <c:pt idx="1190">
                  <c:v>40525</c:v>
                </c:pt>
                <c:pt idx="1191">
                  <c:v>40522</c:v>
                </c:pt>
                <c:pt idx="1192">
                  <c:v>40521</c:v>
                </c:pt>
                <c:pt idx="1193">
                  <c:v>40520</c:v>
                </c:pt>
                <c:pt idx="1194">
                  <c:v>40519</c:v>
                </c:pt>
                <c:pt idx="1195">
                  <c:v>40518</c:v>
                </c:pt>
                <c:pt idx="1196">
                  <c:v>40515</c:v>
                </c:pt>
                <c:pt idx="1197">
                  <c:v>40514</c:v>
                </c:pt>
                <c:pt idx="1198">
                  <c:v>40513</c:v>
                </c:pt>
                <c:pt idx="1199">
                  <c:v>40512</c:v>
                </c:pt>
                <c:pt idx="1200">
                  <c:v>40511</c:v>
                </c:pt>
                <c:pt idx="1201">
                  <c:v>40508</c:v>
                </c:pt>
                <c:pt idx="1202">
                  <c:v>40507</c:v>
                </c:pt>
                <c:pt idx="1203">
                  <c:v>40506</c:v>
                </c:pt>
                <c:pt idx="1204">
                  <c:v>40505</c:v>
                </c:pt>
                <c:pt idx="1205">
                  <c:v>40504</c:v>
                </c:pt>
                <c:pt idx="1206">
                  <c:v>40501</c:v>
                </c:pt>
                <c:pt idx="1207">
                  <c:v>40500</c:v>
                </c:pt>
                <c:pt idx="1208">
                  <c:v>40499</c:v>
                </c:pt>
                <c:pt idx="1209">
                  <c:v>40498</c:v>
                </c:pt>
                <c:pt idx="1210">
                  <c:v>40497</c:v>
                </c:pt>
                <c:pt idx="1211">
                  <c:v>40495</c:v>
                </c:pt>
                <c:pt idx="1212">
                  <c:v>40494</c:v>
                </c:pt>
                <c:pt idx="1213">
                  <c:v>40493</c:v>
                </c:pt>
                <c:pt idx="1214">
                  <c:v>40492</c:v>
                </c:pt>
                <c:pt idx="1215">
                  <c:v>40491</c:v>
                </c:pt>
                <c:pt idx="1216">
                  <c:v>40490</c:v>
                </c:pt>
                <c:pt idx="1217">
                  <c:v>40485</c:v>
                </c:pt>
                <c:pt idx="1218">
                  <c:v>40484</c:v>
                </c:pt>
                <c:pt idx="1219">
                  <c:v>40483</c:v>
                </c:pt>
                <c:pt idx="1220">
                  <c:v>40480</c:v>
                </c:pt>
                <c:pt idx="1221">
                  <c:v>40479</c:v>
                </c:pt>
                <c:pt idx="1222">
                  <c:v>40478</c:v>
                </c:pt>
                <c:pt idx="1223">
                  <c:v>40477</c:v>
                </c:pt>
                <c:pt idx="1224">
                  <c:v>40476</c:v>
                </c:pt>
                <c:pt idx="1225">
                  <c:v>40473</c:v>
                </c:pt>
                <c:pt idx="1226">
                  <c:v>40472</c:v>
                </c:pt>
                <c:pt idx="1227">
                  <c:v>40471</c:v>
                </c:pt>
                <c:pt idx="1228">
                  <c:v>40470</c:v>
                </c:pt>
                <c:pt idx="1229">
                  <c:v>40469</c:v>
                </c:pt>
                <c:pt idx="1230">
                  <c:v>40466</c:v>
                </c:pt>
                <c:pt idx="1231">
                  <c:v>40465</c:v>
                </c:pt>
                <c:pt idx="1232">
                  <c:v>40464</c:v>
                </c:pt>
                <c:pt idx="1233">
                  <c:v>40463</c:v>
                </c:pt>
                <c:pt idx="1234">
                  <c:v>40462</c:v>
                </c:pt>
                <c:pt idx="1235">
                  <c:v>40459</c:v>
                </c:pt>
                <c:pt idx="1236">
                  <c:v>40458</c:v>
                </c:pt>
                <c:pt idx="1237">
                  <c:v>40457</c:v>
                </c:pt>
                <c:pt idx="1238">
                  <c:v>40456</c:v>
                </c:pt>
                <c:pt idx="1239">
                  <c:v>40455</c:v>
                </c:pt>
                <c:pt idx="1240">
                  <c:v>40452</c:v>
                </c:pt>
                <c:pt idx="1241">
                  <c:v>40451</c:v>
                </c:pt>
                <c:pt idx="1242">
                  <c:v>40450</c:v>
                </c:pt>
                <c:pt idx="1243">
                  <c:v>40449</c:v>
                </c:pt>
                <c:pt idx="1244">
                  <c:v>40448</c:v>
                </c:pt>
                <c:pt idx="1245">
                  <c:v>40445</c:v>
                </c:pt>
                <c:pt idx="1246">
                  <c:v>40444</c:v>
                </c:pt>
                <c:pt idx="1247">
                  <c:v>40443</c:v>
                </c:pt>
                <c:pt idx="1248">
                  <c:v>40442</c:v>
                </c:pt>
                <c:pt idx="1249">
                  <c:v>40441</c:v>
                </c:pt>
                <c:pt idx="1250">
                  <c:v>40438</c:v>
                </c:pt>
                <c:pt idx="1251">
                  <c:v>40437</c:v>
                </c:pt>
                <c:pt idx="1252">
                  <c:v>40436</c:v>
                </c:pt>
                <c:pt idx="1253">
                  <c:v>40435</c:v>
                </c:pt>
                <c:pt idx="1254">
                  <c:v>40434</c:v>
                </c:pt>
                <c:pt idx="1255">
                  <c:v>40431</c:v>
                </c:pt>
                <c:pt idx="1256">
                  <c:v>40430</c:v>
                </c:pt>
                <c:pt idx="1257">
                  <c:v>40429</c:v>
                </c:pt>
                <c:pt idx="1258">
                  <c:v>40428</c:v>
                </c:pt>
                <c:pt idx="1259">
                  <c:v>40427</c:v>
                </c:pt>
                <c:pt idx="1260">
                  <c:v>40424</c:v>
                </c:pt>
                <c:pt idx="1261">
                  <c:v>40423</c:v>
                </c:pt>
                <c:pt idx="1262">
                  <c:v>40422</c:v>
                </c:pt>
                <c:pt idx="1263">
                  <c:v>40421</c:v>
                </c:pt>
                <c:pt idx="1264">
                  <c:v>40420</c:v>
                </c:pt>
                <c:pt idx="1265">
                  <c:v>40417</c:v>
                </c:pt>
                <c:pt idx="1266">
                  <c:v>40416</c:v>
                </c:pt>
                <c:pt idx="1267">
                  <c:v>40415</c:v>
                </c:pt>
                <c:pt idx="1268">
                  <c:v>40414</c:v>
                </c:pt>
                <c:pt idx="1269">
                  <c:v>40413</c:v>
                </c:pt>
                <c:pt idx="1270">
                  <c:v>40410</c:v>
                </c:pt>
                <c:pt idx="1271">
                  <c:v>40409</c:v>
                </c:pt>
                <c:pt idx="1272">
                  <c:v>40408</c:v>
                </c:pt>
                <c:pt idx="1273">
                  <c:v>40407</c:v>
                </c:pt>
                <c:pt idx="1274">
                  <c:v>40406</c:v>
                </c:pt>
                <c:pt idx="1275">
                  <c:v>40403</c:v>
                </c:pt>
                <c:pt idx="1276">
                  <c:v>40402</c:v>
                </c:pt>
                <c:pt idx="1277">
                  <c:v>40401</c:v>
                </c:pt>
                <c:pt idx="1278">
                  <c:v>40400</c:v>
                </c:pt>
                <c:pt idx="1279">
                  <c:v>40399</c:v>
                </c:pt>
                <c:pt idx="1280">
                  <c:v>40396</c:v>
                </c:pt>
                <c:pt idx="1281">
                  <c:v>40395</c:v>
                </c:pt>
                <c:pt idx="1282">
                  <c:v>40394</c:v>
                </c:pt>
                <c:pt idx="1283">
                  <c:v>40393</c:v>
                </c:pt>
                <c:pt idx="1284">
                  <c:v>40392</c:v>
                </c:pt>
                <c:pt idx="1285">
                  <c:v>40389</c:v>
                </c:pt>
                <c:pt idx="1286">
                  <c:v>40388</c:v>
                </c:pt>
                <c:pt idx="1287">
                  <c:v>40387</c:v>
                </c:pt>
                <c:pt idx="1288">
                  <c:v>40386</c:v>
                </c:pt>
                <c:pt idx="1289">
                  <c:v>40385</c:v>
                </c:pt>
                <c:pt idx="1290">
                  <c:v>40382</c:v>
                </c:pt>
                <c:pt idx="1291">
                  <c:v>40381</c:v>
                </c:pt>
                <c:pt idx="1292">
                  <c:v>40380</c:v>
                </c:pt>
                <c:pt idx="1293">
                  <c:v>40379</c:v>
                </c:pt>
                <c:pt idx="1294">
                  <c:v>40378</c:v>
                </c:pt>
                <c:pt idx="1295">
                  <c:v>40375</c:v>
                </c:pt>
                <c:pt idx="1296">
                  <c:v>40374</c:v>
                </c:pt>
                <c:pt idx="1297">
                  <c:v>40373</c:v>
                </c:pt>
                <c:pt idx="1298">
                  <c:v>40372</c:v>
                </c:pt>
                <c:pt idx="1299">
                  <c:v>40371</c:v>
                </c:pt>
                <c:pt idx="1300">
                  <c:v>40368</c:v>
                </c:pt>
                <c:pt idx="1301">
                  <c:v>40367</c:v>
                </c:pt>
                <c:pt idx="1302">
                  <c:v>40366</c:v>
                </c:pt>
                <c:pt idx="1303">
                  <c:v>40365</c:v>
                </c:pt>
                <c:pt idx="1304">
                  <c:v>40364</c:v>
                </c:pt>
                <c:pt idx="1305">
                  <c:v>40361</c:v>
                </c:pt>
                <c:pt idx="1306">
                  <c:v>40360</c:v>
                </c:pt>
              </c:numCache>
            </c:numRef>
          </c:cat>
          <c:val>
            <c:numRef>
              <c:f>Лист6!$B$54:$B$1360</c:f>
              <c:numCache>
                <c:formatCode>_-* #,##0_р_._-;\-* #,##0_р_._-;_-* "-"??_р_._-;_-@_-</c:formatCode>
                <c:ptCount val="1307"/>
                <c:pt idx="0">
                  <c:v>169576</c:v>
                </c:pt>
                <c:pt idx="1">
                  <c:v>259736</c:v>
                </c:pt>
                <c:pt idx="2">
                  <c:v>180304</c:v>
                </c:pt>
                <c:pt idx="3">
                  <c:v>165317.6</c:v>
                </c:pt>
                <c:pt idx="4">
                  <c:v>112628</c:v>
                </c:pt>
                <c:pt idx="5">
                  <c:v>66960</c:v>
                </c:pt>
                <c:pt idx="6">
                  <c:v>128376.8</c:v>
                </c:pt>
                <c:pt idx="7">
                  <c:v>91240</c:v>
                </c:pt>
                <c:pt idx="8">
                  <c:v>122084</c:v>
                </c:pt>
                <c:pt idx="9">
                  <c:v>140096</c:v>
                </c:pt>
                <c:pt idx="10">
                  <c:v>94692</c:v>
                </c:pt>
                <c:pt idx="11">
                  <c:v>105916</c:v>
                </c:pt>
                <c:pt idx="12">
                  <c:v>131612</c:v>
                </c:pt>
                <c:pt idx="13">
                  <c:v>264991.2</c:v>
                </c:pt>
                <c:pt idx="14">
                  <c:v>211980</c:v>
                </c:pt>
                <c:pt idx="15">
                  <c:v>196524</c:v>
                </c:pt>
                <c:pt idx="16">
                  <c:v>196048</c:v>
                </c:pt>
                <c:pt idx="17">
                  <c:v>268572</c:v>
                </c:pt>
                <c:pt idx="18">
                  <c:v>69605.600000000006</c:v>
                </c:pt>
                <c:pt idx="19">
                  <c:v>130411.42</c:v>
                </c:pt>
                <c:pt idx="20">
                  <c:v>161915.41999999998</c:v>
                </c:pt>
                <c:pt idx="21">
                  <c:v>141304</c:v>
                </c:pt>
                <c:pt idx="22">
                  <c:v>121468</c:v>
                </c:pt>
                <c:pt idx="23">
                  <c:v>192576</c:v>
                </c:pt>
                <c:pt idx="24">
                  <c:v>229167.2</c:v>
                </c:pt>
                <c:pt idx="25">
                  <c:v>195080</c:v>
                </c:pt>
                <c:pt idx="26">
                  <c:v>176468</c:v>
                </c:pt>
                <c:pt idx="27">
                  <c:v>135848</c:v>
                </c:pt>
                <c:pt idx="28">
                  <c:v>111308</c:v>
                </c:pt>
                <c:pt idx="29">
                  <c:v>58192</c:v>
                </c:pt>
                <c:pt idx="30">
                  <c:v>99380</c:v>
                </c:pt>
                <c:pt idx="31">
                  <c:v>113552</c:v>
                </c:pt>
                <c:pt idx="32">
                  <c:v>106006.39999999999</c:v>
                </c:pt>
                <c:pt idx="33">
                  <c:v>134404</c:v>
                </c:pt>
                <c:pt idx="34">
                  <c:v>140876</c:v>
                </c:pt>
                <c:pt idx="35">
                  <c:v>114100</c:v>
                </c:pt>
                <c:pt idx="36">
                  <c:v>95644</c:v>
                </c:pt>
                <c:pt idx="37">
                  <c:v>110796</c:v>
                </c:pt>
                <c:pt idx="38">
                  <c:v>117208</c:v>
                </c:pt>
                <c:pt idx="39">
                  <c:v>105384</c:v>
                </c:pt>
                <c:pt idx="40">
                  <c:v>128504</c:v>
                </c:pt>
                <c:pt idx="41">
                  <c:v>74912</c:v>
                </c:pt>
                <c:pt idx="42">
                  <c:v>155968.79999999999</c:v>
                </c:pt>
                <c:pt idx="43">
                  <c:v>151665.60000000001</c:v>
                </c:pt>
                <c:pt idx="44">
                  <c:v>96837.6</c:v>
                </c:pt>
                <c:pt idx="45">
                  <c:v>115753.60000000002</c:v>
                </c:pt>
                <c:pt idx="46">
                  <c:v>216133.6</c:v>
                </c:pt>
                <c:pt idx="47">
                  <c:v>169087.2</c:v>
                </c:pt>
                <c:pt idx="48">
                  <c:v>210457.60000000001</c:v>
                </c:pt>
                <c:pt idx="49">
                  <c:v>197325.6</c:v>
                </c:pt>
                <c:pt idx="50">
                  <c:v>114937.60000000002</c:v>
                </c:pt>
                <c:pt idx="51">
                  <c:v>160837.6</c:v>
                </c:pt>
                <c:pt idx="52">
                  <c:v>140949.6</c:v>
                </c:pt>
                <c:pt idx="53">
                  <c:v>138757.6</c:v>
                </c:pt>
                <c:pt idx="54">
                  <c:v>158097.60000000001</c:v>
                </c:pt>
                <c:pt idx="55">
                  <c:v>128488</c:v>
                </c:pt>
                <c:pt idx="56">
                  <c:v>142221.6</c:v>
                </c:pt>
                <c:pt idx="57">
                  <c:v>101901.6</c:v>
                </c:pt>
                <c:pt idx="58">
                  <c:v>133848.79999999999</c:v>
                </c:pt>
                <c:pt idx="59">
                  <c:v>127449.60000000002</c:v>
                </c:pt>
                <c:pt idx="60">
                  <c:v>118061.6</c:v>
                </c:pt>
                <c:pt idx="61">
                  <c:v>84541.6</c:v>
                </c:pt>
                <c:pt idx="62">
                  <c:v>56823.199999999997</c:v>
                </c:pt>
                <c:pt idx="63">
                  <c:v>32305.599999999995</c:v>
                </c:pt>
                <c:pt idx="64">
                  <c:v>66045.600000000006</c:v>
                </c:pt>
                <c:pt idx="65">
                  <c:v>138426.4</c:v>
                </c:pt>
                <c:pt idx="66">
                  <c:v>134594.4</c:v>
                </c:pt>
                <c:pt idx="67">
                  <c:v>131234.4</c:v>
                </c:pt>
                <c:pt idx="68">
                  <c:v>132570.4</c:v>
                </c:pt>
                <c:pt idx="69">
                  <c:v>130482.4</c:v>
                </c:pt>
                <c:pt idx="70">
                  <c:v>86404.800000000003</c:v>
                </c:pt>
                <c:pt idx="71">
                  <c:v>79922.399999999994</c:v>
                </c:pt>
                <c:pt idx="72">
                  <c:v>98874.4</c:v>
                </c:pt>
                <c:pt idx="73">
                  <c:v>94706.4</c:v>
                </c:pt>
                <c:pt idx="74">
                  <c:v>79614.399999999994</c:v>
                </c:pt>
                <c:pt idx="75">
                  <c:v>80986.399999999994</c:v>
                </c:pt>
                <c:pt idx="76">
                  <c:v>91866.4</c:v>
                </c:pt>
                <c:pt idx="77">
                  <c:v>82254.399999999994</c:v>
                </c:pt>
                <c:pt idx="78">
                  <c:v>93986.4</c:v>
                </c:pt>
                <c:pt idx="79">
                  <c:v>121402.4</c:v>
                </c:pt>
                <c:pt idx="80">
                  <c:v>165098.4</c:v>
                </c:pt>
                <c:pt idx="81">
                  <c:v>211626.4</c:v>
                </c:pt>
                <c:pt idx="82">
                  <c:v>159666.4</c:v>
                </c:pt>
                <c:pt idx="83">
                  <c:v>56566.400000000001</c:v>
                </c:pt>
                <c:pt idx="84">
                  <c:v>56442.400000000001</c:v>
                </c:pt>
                <c:pt idx="85">
                  <c:v>75479.199999999997</c:v>
                </c:pt>
                <c:pt idx="86">
                  <c:v>78959.199999999997</c:v>
                </c:pt>
                <c:pt idx="87">
                  <c:v>136199.20000000001</c:v>
                </c:pt>
                <c:pt idx="88">
                  <c:v>131755.20000000001</c:v>
                </c:pt>
                <c:pt idx="89">
                  <c:v>124951.2</c:v>
                </c:pt>
                <c:pt idx="90">
                  <c:v>157543.20000000001</c:v>
                </c:pt>
                <c:pt idx="91">
                  <c:v>118311.2</c:v>
                </c:pt>
                <c:pt idx="92">
                  <c:v>83479.199999999997</c:v>
                </c:pt>
                <c:pt idx="93">
                  <c:v>57311.199999999997</c:v>
                </c:pt>
                <c:pt idx="94">
                  <c:v>70275.199999999997</c:v>
                </c:pt>
                <c:pt idx="95">
                  <c:v>110279.2</c:v>
                </c:pt>
                <c:pt idx="96">
                  <c:v>65703.199999999997</c:v>
                </c:pt>
                <c:pt idx="97">
                  <c:v>60479.199999999997</c:v>
                </c:pt>
                <c:pt idx="98">
                  <c:v>41903.199999999997</c:v>
                </c:pt>
                <c:pt idx="99">
                  <c:v>55107.199999999997</c:v>
                </c:pt>
                <c:pt idx="100">
                  <c:v>50879.199999999997</c:v>
                </c:pt>
                <c:pt idx="101">
                  <c:v>87359.2</c:v>
                </c:pt>
                <c:pt idx="102">
                  <c:v>55711.199999999997</c:v>
                </c:pt>
                <c:pt idx="103">
                  <c:v>53159.199999999997</c:v>
                </c:pt>
                <c:pt idx="104">
                  <c:v>61296</c:v>
                </c:pt>
                <c:pt idx="105">
                  <c:v>63240.800000000003</c:v>
                </c:pt>
                <c:pt idx="106">
                  <c:v>125944</c:v>
                </c:pt>
                <c:pt idx="107">
                  <c:v>166996</c:v>
                </c:pt>
                <c:pt idx="108">
                  <c:v>112960</c:v>
                </c:pt>
                <c:pt idx="109">
                  <c:v>79208</c:v>
                </c:pt>
                <c:pt idx="110">
                  <c:v>78868</c:v>
                </c:pt>
                <c:pt idx="111">
                  <c:v>115248</c:v>
                </c:pt>
                <c:pt idx="112">
                  <c:v>178432</c:v>
                </c:pt>
                <c:pt idx="113">
                  <c:v>74280</c:v>
                </c:pt>
                <c:pt idx="114">
                  <c:v>129126.39999999999</c:v>
                </c:pt>
                <c:pt idx="115">
                  <c:v>145670.39999999997</c:v>
                </c:pt>
                <c:pt idx="116">
                  <c:v>141800</c:v>
                </c:pt>
                <c:pt idx="117">
                  <c:v>111168</c:v>
                </c:pt>
                <c:pt idx="118">
                  <c:v>135384.79999999999</c:v>
                </c:pt>
                <c:pt idx="119">
                  <c:v>96258.4</c:v>
                </c:pt>
                <c:pt idx="120">
                  <c:v>134272</c:v>
                </c:pt>
                <c:pt idx="121">
                  <c:v>99256</c:v>
                </c:pt>
                <c:pt idx="122">
                  <c:v>103712</c:v>
                </c:pt>
                <c:pt idx="123">
                  <c:v>101736</c:v>
                </c:pt>
                <c:pt idx="124">
                  <c:v>143864</c:v>
                </c:pt>
                <c:pt idx="125">
                  <c:v>120960</c:v>
                </c:pt>
                <c:pt idx="126">
                  <c:v>107192.8</c:v>
                </c:pt>
                <c:pt idx="127">
                  <c:v>132527.20000000001</c:v>
                </c:pt>
                <c:pt idx="128">
                  <c:v>66287.199999999997</c:v>
                </c:pt>
                <c:pt idx="129">
                  <c:v>109375.2</c:v>
                </c:pt>
                <c:pt idx="130">
                  <c:v>75123.199999999997</c:v>
                </c:pt>
                <c:pt idx="131">
                  <c:v>56735.199999999997</c:v>
                </c:pt>
                <c:pt idx="132">
                  <c:v>152655.20000000001</c:v>
                </c:pt>
                <c:pt idx="133">
                  <c:v>72599.199999999997</c:v>
                </c:pt>
                <c:pt idx="134">
                  <c:v>114811.2</c:v>
                </c:pt>
                <c:pt idx="135">
                  <c:v>87764</c:v>
                </c:pt>
                <c:pt idx="136">
                  <c:v>100999.2</c:v>
                </c:pt>
                <c:pt idx="137">
                  <c:v>139215.20000000001</c:v>
                </c:pt>
                <c:pt idx="138">
                  <c:v>117831.2</c:v>
                </c:pt>
                <c:pt idx="139">
                  <c:v>109295.2</c:v>
                </c:pt>
                <c:pt idx="140">
                  <c:v>92815.2</c:v>
                </c:pt>
                <c:pt idx="141">
                  <c:v>111823.2</c:v>
                </c:pt>
                <c:pt idx="142">
                  <c:v>46999.199999999997</c:v>
                </c:pt>
                <c:pt idx="143">
                  <c:v>56898.400000000001</c:v>
                </c:pt>
                <c:pt idx="144">
                  <c:v>68007.199999999997</c:v>
                </c:pt>
                <c:pt idx="145">
                  <c:v>131423.20000000001</c:v>
                </c:pt>
                <c:pt idx="146">
                  <c:v>142112</c:v>
                </c:pt>
                <c:pt idx="147">
                  <c:v>107903.2</c:v>
                </c:pt>
                <c:pt idx="148">
                  <c:v>172495.2</c:v>
                </c:pt>
                <c:pt idx="149">
                  <c:v>99500</c:v>
                </c:pt>
                <c:pt idx="150">
                  <c:v>107728</c:v>
                </c:pt>
                <c:pt idx="151">
                  <c:v>130542.39999999999</c:v>
                </c:pt>
                <c:pt idx="152">
                  <c:v>102180</c:v>
                </c:pt>
                <c:pt idx="153">
                  <c:v>125504</c:v>
                </c:pt>
                <c:pt idx="154">
                  <c:v>95215.2</c:v>
                </c:pt>
                <c:pt idx="155">
                  <c:v>117320</c:v>
                </c:pt>
                <c:pt idx="156">
                  <c:v>125272</c:v>
                </c:pt>
                <c:pt idx="157">
                  <c:v>142856</c:v>
                </c:pt>
                <c:pt idx="158">
                  <c:v>170040</c:v>
                </c:pt>
                <c:pt idx="159">
                  <c:v>146864</c:v>
                </c:pt>
                <c:pt idx="160">
                  <c:v>238608</c:v>
                </c:pt>
                <c:pt idx="161">
                  <c:v>291111.2</c:v>
                </c:pt>
                <c:pt idx="162">
                  <c:v>265736</c:v>
                </c:pt>
                <c:pt idx="163">
                  <c:v>158784</c:v>
                </c:pt>
                <c:pt idx="164">
                  <c:v>205240</c:v>
                </c:pt>
                <c:pt idx="165">
                  <c:v>200848</c:v>
                </c:pt>
                <c:pt idx="166">
                  <c:v>219272</c:v>
                </c:pt>
                <c:pt idx="167">
                  <c:v>302368</c:v>
                </c:pt>
                <c:pt idx="168">
                  <c:v>241640</c:v>
                </c:pt>
                <c:pt idx="169">
                  <c:v>165180.79999999999</c:v>
                </c:pt>
                <c:pt idx="170">
                  <c:v>167032.79999999999</c:v>
                </c:pt>
                <c:pt idx="171">
                  <c:v>188096</c:v>
                </c:pt>
                <c:pt idx="172">
                  <c:v>162816</c:v>
                </c:pt>
                <c:pt idx="173">
                  <c:v>183188</c:v>
                </c:pt>
                <c:pt idx="174">
                  <c:v>176344</c:v>
                </c:pt>
                <c:pt idx="175">
                  <c:v>148840</c:v>
                </c:pt>
                <c:pt idx="176">
                  <c:v>150752</c:v>
                </c:pt>
                <c:pt idx="177">
                  <c:v>141504</c:v>
                </c:pt>
                <c:pt idx="178">
                  <c:v>253816</c:v>
                </c:pt>
                <c:pt idx="179">
                  <c:v>283802.40000000002</c:v>
                </c:pt>
                <c:pt idx="180">
                  <c:v>313375.2</c:v>
                </c:pt>
                <c:pt idx="181">
                  <c:v>256759.2</c:v>
                </c:pt>
                <c:pt idx="182">
                  <c:v>208373.6</c:v>
                </c:pt>
                <c:pt idx="183">
                  <c:v>244021.6</c:v>
                </c:pt>
                <c:pt idx="184">
                  <c:v>350257.6</c:v>
                </c:pt>
                <c:pt idx="185">
                  <c:v>113673.60000000002</c:v>
                </c:pt>
                <c:pt idx="186">
                  <c:v>115688</c:v>
                </c:pt>
                <c:pt idx="187">
                  <c:v>265840</c:v>
                </c:pt>
                <c:pt idx="188">
                  <c:v>244421.6</c:v>
                </c:pt>
                <c:pt idx="189">
                  <c:v>97340</c:v>
                </c:pt>
                <c:pt idx="190">
                  <c:v>143608</c:v>
                </c:pt>
                <c:pt idx="191">
                  <c:v>326436.8</c:v>
                </c:pt>
                <c:pt idx="192">
                  <c:v>257672</c:v>
                </c:pt>
                <c:pt idx="193">
                  <c:v>287165.59999999998</c:v>
                </c:pt>
                <c:pt idx="194">
                  <c:v>189556</c:v>
                </c:pt>
                <c:pt idx="195">
                  <c:v>288736</c:v>
                </c:pt>
                <c:pt idx="196">
                  <c:v>268520</c:v>
                </c:pt>
                <c:pt idx="197">
                  <c:v>412164</c:v>
                </c:pt>
                <c:pt idx="198">
                  <c:v>409477.6</c:v>
                </c:pt>
                <c:pt idx="199">
                  <c:v>374204</c:v>
                </c:pt>
                <c:pt idx="200">
                  <c:v>287180</c:v>
                </c:pt>
                <c:pt idx="201">
                  <c:v>300244</c:v>
                </c:pt>
                <c:pt idx="202">
                  <c:v>272596</c:v>
                </c:pt>
                <c:pt idx="203">
                  <c:v>263416</c:v>
                </c:pt>
                <c:pt idx="204">
                  <c:v>238472</c:v>
                </c:pt>
                <c:pt idx="205">
                  <c:v>252688</c:v>
                </c:pt>
                <c:pt idx="206">
                  <c:v>254072</c:v>
                </c:pt>
                <c:pt idx="207">
                  <c:v>279560</c:v>
                </c:pt>
                <c:pt idx="208">
                  <c:v>210000</c:v>
                </c:pt>
                <c:pt idx="209">
                  <c:v>172992</c:v>
                </c:pt>
                <c:pt idx="210">
                  <c:v>164672</c:v>
                </c:pt>
                <c:pt idx="211">
                  <c:v>198608</c:v>
                </c:pt>
                <c:pt idx="212">
                  <c:v>203712</c:v>
                </c:pt>
                <c:pt idx="213">
                  <c:v>177504</c:v>
                </c:pt>
                <c:pt idx="214">
                  <c:v>113896</c:v>
                </c:pt>
                <c:pt idx="215">
                  <c:v>159644</c:v>
                </c:pt>
                <c:pt idx="216">
                  <c:v>168504</c:v>
                </c:pt>
                <c:pt idx="217">
                  <c:v>189144</c:v>
                </c:pt>
                <c:pt idx="218">
                  <c:v>188120</c:v>
                </c:pt>
                <c:pt idx="219">
                  <c:v>191560</c:v>
                </c:pt>
                <c:pt idx="220">
                  <c:v>221176</c:v>
                </c:pt>
                <c:pt idx="221">
                  <c:v>190604</c:v>
                </c:pt>
                <c:pt idx="222">
                  <c:v>208088</c:v>
                </c:pt>
                <c:pt idx="223">
                  <c:v>199936</c:v>
                </c:pt>
                <c:pt idx="224">
                  <c:v>225360</c:v>
                </c:pt>
                <c:pt idx="225">
                  <c:v>199000</c:v>
                </c:pt>
                <c:pt idx="226">
                  <c:v>153692</c:v>
                </c:pt>
                <c:pt idx="227">
                  <c:v>119480</c:v>
                </c:pt>
                <c:pt idx="228">
                  <c:v>176784</c:v>
                </c:pt>
                <c:pt idx="229">
                  <c:v>203144</c:v>
                </c:pt>
                <c:pt idx="230">
                  <c:v>232540</c:v>
                </c:pt>
                <c:pt idx="231">
                  <c:v>284148</c:v>
                </c:pt>
                <c:pt idx="232">
                  <c:v>186368</c:v>
                </c:pt>
                <c:pt idx="233">
                  <c:v>159632</c:v>
                </c:pt>
                <c:pt idx="234">
                  <c:v>251704</c:v>
                </c:pt>
                <c:pt idx="235">
                  <c:v>235640</c:v>
                </c:pt>
                <c:pt idx="236">
                  <c:v>200864</c:v>
                </c:pt>
                <c:pt idx="237">
                  <c:v>208752</c:v>
                </c:pt>
                <c:pt idx="238">
                  <c:v>204772</c:v>
                </c:pt>
                <c:pt idx="239">
                  <c:v>193800</c:v>
                </c:pt>
                <c:pt idx="240">
                  <c:v>191900</c:v>
                </c:pt>
                <c:pt idx="241">
                  <c:v>206704</c:v>
                </c:pt>
                <c:pt idx="242">
                  <c:v>181668</c:v>
                </c:pt>
                <c:pt idx="243">
                  <c:v>163924</c:v>
                </c:pt>
                <c:pt idx="244">
                  <c:v>141812</c:v>
                </c:pt>
                <c:pt idx="245">
                  <c:v>112860</c:v>
                </c:pt>
                <c:pt idx="246">
                  <c:v>132328</c:v>
                </c:pt>
                <c:pt idx="247">
                  <c:v>190616</c:v>
                </c:pt>
                <c:pt idx="248">
                  <c:v>196436</c:v>
                </c:pt>
                <c:pt idx="249">
                  <c:v>146810.4</c:v>
                </c:pt>
                <c:pt idx="250">
                  <c:v>186728</c:v>
                </c:pt>
                <c:pt idx="251">
                  <c:v>149128</c:v>
                </c:pt>
                <c:pt idx="252">
                  <c:v>148552</c:v>
                </c:pt>
                <c:pt idx="253">
                  <c:v>206016</c:v>
                </c:pt>
                <c:pt idx="254">
                  <c:v>187672</c:v>
                </c:pt>
                <c:pt idx="255">
                  <c:v>165008</c:v>
                </c:pt>
                <c:pt idx="256">
                  <c:v>208720</c:v>
                </c:pt>
                <c:pt idx="257">
                  <c:v>184856</c:v>
                </c:pt>
                <c:pt idx="258">
                  <c:v>258764.79999999999</c:v>
                </c:pt>
                <c:pt idx="259">
                  <c:v>239368</c:v>
                </c:pt>
                <c:pt idx="260">
                  <c:v>148440</c:v>
                </c:pt>
                <c:pt idx="261">
                  <c:v>164844</c:v>
                </c:pt>
                <c:pt idx="262">
                  <c:v>142160</c:v>
                </c:pt>
                <c:pt idx="263">
                  <c:v>131816</c:v>
                </c:pt>
                <c:pt idx="264">
                  <c:v>120312</c:v>
                </c:pt>
                <c:pt idx="265">
                  <c:v>130544</c:v>
                </c:pt>
                <c:pt idx="266">
                  <c:v>152600</c:v>
                </c:pt>
                <c:pt idx="267">
                  <c:v>192240</c:v>
                </c:pt>
                <c:pt idx="268">
                  <c:v>226120</c:v>
                </c:pt>
                <c:pt idx="269">
                  <c:v>211840</c:v>
                </c:pt>
                <c:pt idx="270">
                  <c:v>228920</c:v>
                </c:pt>
                <c:pt idx="271">
                  <c:v>172052</c:v>
                </c:pt>
                <c:pt idx="272">
                  <c:v>207052</c:v>
                </c:pt>
                <c:pt idx="273">
                  <c:v>207736</c:v>
                </c:pt>
                <c:pt idx="274">
                  <c:v>154680</c:v>
                </c:pt>
                <c:pt idx="275">
                  <c:v>151560</c:v>
                </c:pt>
                <c:pt idx="276">
                  <c:v>140048</c:v>
                </c:pt>
                <c:pt idx="277">
                  <c:v>174152</c:v>
                </c:pt>
                <c:pt idx="278">
                  <c:v>138160</c:v>
                </c:pt>
                <c:pt idx="279">
                  <c:v>122920</c:v>
                </c:pt>
                <c:pt idx="280">
                  <c:v>116136</c:v>
                </c:pt>
                <c:pt idx="281">
                  <c:v>145980</c:v>
                </c:pt>
                <c:pt idx="282">
                  <c:v>120720</c:v>
                </c:pt>
                <c:pt idx="283">
                  <c:v>144144</c:v>
                </c:pt>
                <c:pt idx="284">
                  <c:v>150968</c:v>
                </c:pt>
                <c:pt idx="285">
                  <c:v>100976</c:v>
                </c:pt>
                <c:pt idx="286">
                  <c:v>90560</c:v>
                </c:pt>
                <c:pt idx="287">
                  <c:v>42800</c:v>
                </c:pt>
                <c:pt idx="288">
                  <c:v>64560</c:v>
                </c:pt>
                <c:pt idx="289">
                  <c:v>54880</c:v>
                </c:pt>
                <c:pt idx="290">
                  <c:v>55464</c:v>
                </c:pt>
                <c:pt idx="291">
                  <c:v>79000</c:v>
                </c:pt>
                <c:pt idx="292">
                  <c:v>64208</c:v>
                </c:pt>
                <c:pt idx="293">
                  <c:v>71160</c:v>
                </c:pt>
                <c:pt idx="294">
                  <c:v>29400</c:v>
                </c:pt>
                <c:pt idx="295">
                  <c:v>60640</c:v>
                </c:pt>
                <c:pt idx="296">
                  <c:v>41872</c:v>
                </c:pt>
                <c:pt idx="297">
                  <c:v>68760</c:v>
                </c:pt>
                <c:pt idx="298">
                  <c:v>55440</c:v>
                </c:pt>
                <c:pt idx="299">
                  <c:v>67800</c:v>
                </c:pt>
                <c:pt idx="300">
                  <c:v>80680</c:v>
                </c:pt>
                <c:pt idx="301">
                  <c:v>59264</c:v>
                </c:pt>
                <c:pt idx="302">
                  <c:v>59456</c:v>
                </c:pt>
                <c:pt idx="303">
                  <c:v>61808</c:v>
                </c:pt>
                <c:pt idx="304">
                  <c:v>68080</c:v>
                </c:pt>
                <c:pt idx="305">
                  <c:v>51864</c:v>
                </c:pt>
                <c:pt idx="306">
                  <c:v>43440</c:v>
                </c:pt>
                <c:pt idx="307">
                  <c:v>67016</c:v>
                </c:pt>
                <c:pt idx="308">
                  <c:v>56236</c:v>
                </c:pt>
                <c:pt idx="309">
                  <c:v>37944</c:v>
                </c:pt>
                <c:pt idx="310">
                  <c:v>48704</c:v>
                </c:pt>
                <c:pt idx="311">
                  <c:v>80008</c:v>
                </c:pt>
                <c:pt idx="312">
                  <c:v>53664</c:v>
                </c:pt>
                <c:pt idx="313">
                  <c:v>57760</c:v>
                </c:pt>
                <c:pt idx="314">
                  <c:v>113050</c:v>
                </c:pt>
                <c:pt idx="315">
                  <c:v>59720</c:v>
                </c:pt>
                <c:pt idx="316">
                  <c:v>38252</c:v>
                </c:pt>
                <c:pt idx="317">
                  <c:v>31742.400000000001</c:v>
                </c:pt>
                <c:pt idx="318">
                  <c:v>38448</c:v>
                </c:pt>
                <c:pt idx="319">
                  <c:v>30483.200000000001</c:v>
                </c:pt>
                <c:pt idx="320">
                  <c:v>30672</c:v>
                </c:pt>
                <c:pt idx="321">
                  <c:v>16485.599999999995</c:v>
                </c:pt>
                <c:pt idx="322">
                  <c:v>24870</c:v>
                </c:pt>
                <c:pt idx="323">
                  <c:v>46828</c:v>
                </c:pt>
                <c:pt idx="324">
                  <c:v>36420</c:v>
                </c:pt>
                <c:pt idx="325">
                  <c:v>37496</c:v>
                </c:pt>
                <c:pt idx="326">
                  <c:v>30000</c:v>
                </c:pt>
                <c:pt idx="327">
                  <c:v>35340</c:v>
                </c:pt>
                <c:pt idx="328">
                  <c:v>31999.200000000001</c:v>
                </c:pt>
                <c:pt idx="329">
                  <c:v>45017.2</c:v>
                </c:pt>
                <c:pt idx="330">
                  <c:v>23489.599999999995</c:v>
                </c:pt>
                <c:pt idx="331">
                  <c:v>67880</c:v>
                </c:pt>
                <c:pt idx="332">
                  <c:v>90642</c:v>
                </c:pt>
                <c:pt idx="333">
                  <c:v>103280</c:v>
                </c:pt>
                <c:pt idx="334">
                  <c:v>87592</c:v>
                </c:pt>
                <c:pt idx="335">
                  <c:v>60708</c:v>
                </c:pt>
                <c:pt idx="336">
                  <c:v>77376</c:v>
                </c:pt>
                <c:pt idx="337">
                  <c:v>74543.199999999997</c:v>
                </c:pt>
                <c:pt idx="338">
                  <c:v>83996</c:v>
                </c:pt>
                <c:pt idx="339">
                  <c:v>107848</c:v>
                </c:pt>
                <c:pt idx="340">
                  <c:v>23520</c:v>
                </c:pt>
                <c:pt idx="341">
                  <c:v>18452</c:v>
                </c:pt>
                <c:pt idx="342">
                  <c:v>36176</c:v>
                </c:pt>
                <c:pt idx="343">
                  <c:v>39676</c:v>
                </c:pt>
                <c:pt idx="344">
                  <c:v>40020</c:v>
                </c:pt>
                <c:pt idx="345">
                  <c:v>27356</c:v>
                </c:pt>
                <c:pt idx="346">
                  <c:v>37704</c:v>
                </c:pt>
                <c:pt idx="347">
                  <c:v>48408</c:v>
                </c:pt>
                <c:pt idx="348">
                  <c:v>67192</c:v>
                </c:pt>
                <c:pt idx="349">
                  <c:v>74752</c:v>
                </c:pt>
                <c:pt idx="350">
                  <c:v>65648</c:v>
                </c:pt>
                <c:pt idx="351">
                  <c:v>94757.6</c:v>
                </c:pt>
                <c:pt idx="352">
                  <c:v>82229.600000000006</c:v>
                </c:pt>
                <c:pt idx="353">
                  <c:v>75440</c:v>
                </c:pt>
                <c:pt idx="354">
                  <c:v>62080</c:v>
                </c:pt>
                <c:pt idx="355">
                  <c:v>62037.599999999999</c:v>
                </c:pt>
                <c:pt idx="356">
                  <c:v>68451.600000000006</c:v>
                </c:pt>
                <c:pt idx="357">
                  <c:v>99026.4</c:v>
                </c:pt>
                <c:pt idx="358">
                  <c:v>77878.399999999994</c:v>
                </c:pt>
                <c:pt idx="359">
                  <c:v>81709.600000000006</c:v>
                </c:pt>
                <c:pt idx="360">
                  <c:v>63288</c:v>
                </c:pt>
                <c:pt idx="361">
                  <c:v>78166.399999999994</c:v>
                </c:pt>
                <c:pt idx="362">
                  <c:v>85692</c:v>
                </c:pt>
                <c:pt idx="363">
                  <c:v>68120</c:v>
                </c:pt>
                <c:pt idx="364">
                  <c:v>69051.600000000006</c:v>
                </c:pt>
                <c:pt idx="365">
                  <c:v>70804.800000000003</c:v>
                </c:pt>
                <c:pt idx="366">
                  <c:v>76966</c:v>
                </c:pt>
                <c:pt idx="367">
                  <c:v>74548</c:v>
                </c:pt>
                <c:pt idx="368">
                  <c:v>51508</c:v>
                </c:pt>
                <c:pt idx="369">
                  <c:v>102888</c:v>
                </c:pt>
                <c:pt idx="370">
                  <c:v>110764</c:v>
                </c:pt>
                <c:pt idx="371">
                  <c:v>92828</c:v>
                </c:pt>
                <c:pt idx="372">
                  <c:v>98628</c:v>
                </c:pt>
                <c:pt idx="373">
                  <c:v>72980</c:v>
                </c:pt>
                <c:pt idx="374">
                  <c:v>80528</c:v>
                </c:pt>
                <c:pt idx="375">
                  <c:v>55540</c:v>
                </c:pt>
                <c:pt idx="376">
                  <c:v>11196</c:v>
                </c:pt>
                <c:pt idx="377">
                  <c:v>54128</c:v>
                </c:pt>
                <c:pt idx="378">
                  <c:v>65856.800000000003</c:v>
                </c:pt>
                <c:pt idx="379">
                  <c:v>37520</c:v>
                </c:pt>
                <c:pt idx="380">
                  <c:v>99960</c:v>
                </c:pt>
                <c:pt idx="381">
                  <c:v>28840</c:v>
                </c:pt>
                <c:pt idx="382">
                  <c:v>44156</c:v>
                </c:pt>
                <c:pt idx="383">
                  <c:v>64708</c:v>
                </c:pt>
                <c:pt idx="384">
                  <c:v>75760</c:v>
                </c:pt>
                <c:pt idx="385">
                  <c:v>79312</c:v>
                </c:pt>
                <c:pt idx="386">
                  <c:v>110944</c:v>
                </c:pt>
                <c:pt idx="387">
                  <c:v>41040</c:v>
                </c:pt>
                <c:pt idx="388">
                  <c:v>47344</c:v>
                </c:pt>
                <c:pt idx="389">
                  <c:v>42384</c:v>
                </c:pt>
                <c:pt idx="390">
                  <c:v>48892.4</c:v>
                </c:pt>
                <c:pt idx="391">
                  <c:v>41896.800000000003</c:v>
                </c:pt>
                <c:pt idx="392">
                  <c:v>47420</c:v>
                </c:pt>
                <c:pt idx="393">
                  <c:v>97680</c:v>
                </c:pt>
                <c:pt idx="394">
                  <c:v>47356</c:v>
                </c:pt>
                <c:pt idx="395">
                  <c:v>72432</c:v>
                </c:pt>
                <c:pt idx="396">
                  <c:v>59680</c:v>
                </c:pt>
                <c:pt idx="397">
                  <c:v>72468</c:v>
                </c:pt>
                <c:pt idx="398">
                  <c:v>40784</c:v>
                </c:pt>
                <c:pt idx="399">
                  <c:v>50436</c:v>
                </c:pt>
                <c:pt idx="400">
                  <c:v>51960</c:v>
                </c:pt>
                <c:pt idx="401">
                  <c:v>42860</c:v>
                </c:pt>
                <c:pt idx="402">
                  <c:v>73612</c:v>
                </c:pt>
                <c:pt idx="403">
                  <c:v>43921.2</c:v>
                </c:pt>
                <c:pt idx="404">
                  <c:v>70053.600000000006</c:v>
                </c:pt>
                <c:pt idx="405">
                  <c:v>49343.199999999997</c:v>
                </c:pt>
                <c:pt idx="406">
                  <c:v>51280</c:v>
                </c:pt>
                <c:pt idx="407">
                  <c:v>79564</c:v>
                </c:pt>
                <c:pt idx="408">
                  <c:v>66259.600000000006</c:v>
                </c:pt>
                <c:pt idx="409">
                  <c:v>94760</c:v>
                </c:pt>
                <c:pt idx="410">
                  <c:v>152528</c:v>
                </c:pt>
                <c:pt idx="411">
                  <c:v>105148</c:v>
                </c:pt>
                <c:pt idx="412">
                  <c:v>78848</c:v>
                </c:pt>
                <c:pt idx="413">
                  <c:v>78708</c:v>
                </c:pt>
                <c:pt idx="414">
                  <c:v>91652.800000000003</c:v>
                </c:pt>
                <c:pt idx="415">
                  <c:v>96148</c:v>
                </c:pt>
                <c:pt idx="416">
                  <c:v>73092</c:v>
                </c:pt>
                <c:pt idx="417">
                  <c:v>110628.4</c:v>
                </c:pt>
                <c:pt idx="418">
                  <c:v>102438</c:v>
                </c:pt>
                <c:pt idx="419">
                  <c:v>68920</c:v>
                </c:pt>
                <c:pt idx="420">
                  <c:v>87900</c:v>
                </c:pt>
                <c:pt idx="421">
                  <c:v>69972</c:v>
                </c:pt>
                <c:pt idx="422">
                  <c:v>49338</c:v>
                </c:pt>
                <c:pt idx="423">
                  <c:v>52496</c:v>
                </c:pt>
                <c:pt idx="424">
                  <c:v>62990.400000000001</c:v>
                </c:pt>
                <c:pt idx="425">
                  <c:v>48874.8</c:v>
                </c:pt>
                <c:pt idx="426">
                  <c:v>45592</c:v>
                </c:pt>
                <c:pt idx="427">
                  <c:v>78576</c:v>
                </c:pt>
                <c:pt idx="428">
                  <c:v>152393.20000000001</c:v>
                </c:pt>
                <c:pt idx="429">
                  <c:v>123494.8</c:v>
                </c:pt>
                <c:pt idx="430">
                  <c:v>146016</c:v>
                </c:pt>
                <c:pt idx="431">
                  <c:v>164256</c:v>
                </c:pt>
                <c:pt idx="432">
                  <c:v>28596</c:v>
                </c:pt>
                <c:pt idx="433">
                  <c:v>18034.8</c:v>
                </c:pt>
                <c:pt idx="434">
                  <c:v>140949.6</c:v>
                </c:pt>
                <c:pt idx="435">
                  <c:v>152210</c:v>
                </c:pt>
                <c:pt idx="436">
                  <c:v>156879.20000000001</c:v>
                </c:pt>
                <c:pt idx="437">
                  <c:v>87115.199999999997</c:v>
                </c:pt>
                <c:pt idx="438">
                  <c:v>51016</c:v>
                </c:pt>
                <c:pt idx="439">
                  <c:v>41520</c:v>
                </c:pt>
                <c:pt idx="440">
                  <c:v>57800</c:v>
                </c:pt>
                <c:pt idx="441">
                  <c:v>76600</c:v>
                </c:pt>
                <c:pt idx="442">
                  <c:v>34504</c:v>
                </c:pt>
                <c:pt idx="443">
                  <c:v>27904</c:v>
                </c:pt>
                <c:pt idx="444">
                  <c:v>56744</c:v>
                </c:pt>
                <c:pt idx="445">
                  <c:v>58784</c:v>
                </c:pt>
                <c:pt idx="446">
                  <c:v>30480</c:v>
                </c:pt>
                <c:pt idx="447">
                  <c:v>43844.800000000003</c:v>
                </c:pt>
                <c:pt idx="448">
                  <c:v>51458.400000000001</c:v>
                </c:pt>
                <c:pt idx="449">
                  <c:v>80055.600000000006</c:v>
                </c:pt>
                <c:pt idx="450">
                  <c:v>53883.199999999997</c:v>
                </c:pt>
                <c:pt idx="451">
                  <c:v>74010</c:v>
                </c:pt>
                <c:pt idx="452">
                  <c:v>109192</c:v>
                </c:pt>
                <c:pt idx="453">
                  <c:v>83720</c:v>
                </c:pt>
                <c:pt idx="454">
                  <c:v>55648</c:v>
                </c:pt>
                <c:pt idx="455">
                  <c:v>105708</c:v>
                </c:pt>
                <c:pt idx="456">
                  <c:v>62223.6</c:v>
                </c:pt>
                <c:pt idx="457">
                  <c:v>45725.2</c:v>
                </c:pt>
                <c:pt idx="458">
                  <c:v>31990.400000000001</c:v>
                </c:pt>
                <c:pt idx="459">
                  <c:v>54888</c:v>
                </c:pt>
                <c:pt idx="460">
                  <c:v>41130.400000000001</c:v>
                </c:pt>
                <c:pt idx="461">
                  <c:v>46404</c:v>
                </c:pt>
                <c:pt idx="462">
                  <c:v>59308</c:v>
                </c:pt>
                <c:pt idx="463">
                  <c:v>47350.400000000001</c:v>
                </c:pt>
                <c:pt idx="464">
                  <c:v>51850.400000000001</c:v>
                </c:pt>
                <c:pt idx="465">
                  <c:v>65264</c:v>
                </c:pt>
                <c:pt idx="466">
                  <c:v>64860</c:v>
                </c:pt>
                <c:pt idx="467">
                  <c:v>69292.800000000003</c:v>
                </c:pt>
                <c:pt idx="468">
                  <c:v>67146</c:v>
                </c:pt>
                <c:pt idx="469">
                  <c:v>61788</c:v>
                </c:pt>
                <c:pt idx="470">
                  <c:v>66372</c:v>
                </c:pt>
                <c:pt idx="471">
                  <c:v>76004</c:v>
                </c:pt>
                <c:pt idx="472">
                  <c:v>72012</c:v>
                </c:pt>
                <c:pt idx="473">
                  <c:v>59720</c:v>
                </c:pt>
                <c:pt idx="474">
                  <c:v>58380</c:v>
                </c:pt>
                <c:pt idx="475">
                  <c:v>86168</c:v>
                </c:pt>
                <c:pt idx="476">
                  <c:v>50692</c:v>
                </c:pt>
                <c:pt idx="477">
                  <c:v>60976</c:v>
                </c:pt>
                <c:pt idx="478">
                  <c:v>79040</c:v>
                </c:pt>
                <c:pt idx="479">
                  <c:v>56227.199999999997</c:v>
                </c:pt>
                <c:pt idx="480">
                  <c:v>33128.800000000003</c:v>
                </c:pt>
                <c:pt idx="481">
                  <c:v>57718.400000000001</c:v>
                </c:pt>
                <c:pt idx="482">
                  <c:v>65772</c:v>
                </c:pt>
                <c:pt idx="483">
                  <c:v>82036</c:v>
                </c:pt>
                <c:pt idx="484">
                  <c:v>79116</c:v>
                </c:pt>
                <c:pt idx="485">
                  <c:v>70668</c:v>
                </c:pt>
                <c:pt idx="486">
                  <c:v>58580</c:v>
                </c:pt>
                <c:pt idx="487">
                  <c:v>80492</c:v>
                </c:pt>
                <c:pt idx="488">
                  <c:v>75336</c:v>
                </c:pt>
                <c:pt idx="489">
                  <c:v>74128.800000000003</c:v>
                </c:pt>
                <c:pt idx="490">
                  <c:v>69000</c:v>
                </c:pt>
                <c:pt idx="491">
                  <c:v>77908</c:v>
                </c:pt>
                <c:pt idx="492">
                  <c:v>63680</c:v>
                </c:pt>
                <c:pt idx="493">
                  <c:v>83354.8</c:v>
                </c:pt>
                <c:pt idx="494">
                  <c:v>80068</c:v>
                </c:pt>
                <c:pt idx="495">
                  <c:v>84996</c:v>
                </c:pt>
                <c:pt idx="496">
                  <c:v>62033.599999999999</c:v>
                </c:pt>
                <c:pt idx="497">
                  <c:v>72992</c:v>
                </c:pt>
                <c:pt idx="498">
                  <c:v>111429.6</c:v>
                </c:pt>
                <c:pt idx="499">
                  <c:v>91424</c:v>
                </c:pt>
                <c:pt idx="500">
                  <c:v>84292</c:v>
                </c:pt>
                <c:pt idx="501">
                  <c:v>89872</c:v>
                </c:pt>
                <c:pt idx="502">
                  <c:v>79528</c:v>
                </c:pt>
                <c:pt idx="503">
                  <c:v>71028</c:v>
                </c:pt>
                <c:pt idx="504">
                  <c:v>105044</c:v>
                </c:pt>
                <c:pt idx="505">
                  <c:v>74104</c:v>
                </c:pt>
                <c:pt idx="506">
                  <c:v>57048</c:v>
                </c:pt>
                <c:pt idx="507">
                  <c:v>69532</c:v>
                </c:pt>
                <c:pt idx="508">
                  <c:v>64968</c:v>
                </c:pt>
                <c:pt idx="509">
                  <c:v>55108</c:v>
                </c:pt>
                <c:pt idx="510">
                  <c:v>85944</c:v>
                </c:pt>
                <c:pt idx="511">
                  <c:v>82456.399999999994</c:v>
                </c:pt>
                <c:pt idx="512">
                  <c:v>127005.2</c:v>
                </c:pt>
                <c:pt idx="513">
                  <c:v>75922.399999999994</c:v>
                </c:pt>
                <c:pt idx="514">
                  <c:v>62708</c:v>
                </c:pt>
                <c:pt idx="515">
                  <c:v>67212</c:v>
                </c:pt>
                <c:pt idx="516">
                  <c:v>68684</c:v>
                </c:pt>
                <c:pt idx="517">
                  <c:v>93712</c:v>
                </c:pt>
                <c:pt idx="518">
                  <c:v>66904</c:v>
                </c:pt>
                <c:pt idx="519">
                  <c:v>57252.800000000003</c:v>
                </c:pt>
                <c:pt idx="520">
                  <c:v>72048.399999999994</c:v>
                </c:pt>
                <c:pt idx="521">
                  <c:v>71272</c:v>
                </c:pt>
                <c:pt idx="522">
                  <c:v>54016</c:v>
                </c:pt>
                <c:pt idx="523">
                  <c:v>48794</c:v>
                </c:pt>
                <c:pt idx="524">
                  <c:v>58800</c:v>
                </c:pt>
                <c:pt idx="525">
                  <c:v>46228</c:v>
                </c:pt>
                <c:pt idx="526">
                  <c:v>74796.800000000003</c:v>
                </c:pt>
                <c:pt idx="527">
                  <c:v>73228</c:v>
                </c:pt>
                <c:pt idx="528">
                  <c:v>64384</c:v>
                </c:pt>
                <c:pt idx="529">
                  <c:v>37592</c:v>
                </c:pt>
                <c:pt idx="530">
                  <c:v>44176</c:v>
                </c:pt>
                <c:pt idx="531">
                  <c:v>46515.6</c:v>
                </c:pt>
                <c:pt idx="532">
                  <c:v>46564</c:v>
                </c:pt>
                <c:pt idx="533">
                  <c:v>45684</c:v>
                </c:pt>
                <c:pt idx="534">
                  <c:v>57115.199999999997</c:v>
                </c:pt>
                <c:pt idx="535">
                  <c:v>77080</c:v>
                </c:pt>
                <c:pt idx="536">
                  <c:v>71656</c:v>
                </c:pt>
                <c:pt idx="537">
                  <c:v>73252</c:v>
                </c:pt>
                <c:pt idx="538">
                  <c:v>86876</c:v>
                </c:pt>
                <c:pt idx="539">
                  <c:v>72360</c:v>
                </c:pt>
                <c:pt idx="540">
                  <c:v>61724</c:v>
                </c:pt>
                <c:pt idx="541">
                  <c:v>98124.800000000003</c:v>
                </c:pt>
                <c:pt idx="542">
                  <c:v>80680</c:v>
                </c:pt>
                <c:pt idx="543">
                  <c:v>71812</c:v>
                </c:pt>
                <c:pt idx="544">
                  <c:v>75980</c:v>
                </c:pt>
                <c:pt idx="545">
                  <c:v>76021.600000000006</c:v>
                </c:pt>
                <c:pt idx="546">
                  <c:v>89008</c:v>
                </c:pt>
                <c:pt idx="547">
                  <c:v>68100</c:v>
                </c:pt>
                <c:pt idx="548">
                  <c:v>71298.399999999994</c:v>
                </c:pt>
                <c:pt idx="549">
                  <c:v>74800</c:v>
                </c:pt>
                <c:pt idx="550">
                  <c:v>63488</c:v>
                </c:pt>
                <c:pt idx="551">
                  <c:v>56996</c:v>
                </c:pt>
                <c:pt idx="552">
                  <c:v>46512</c:v>
                </c:pt>
                <c:pt idx="553">
                  <c:v>71908</c:v>
                </c:pt>
                <c:pt idx="554">
                  <c:v>35284</c:v>
                </c:pt>
                <c:pt idx="555">
                  <c:v>38892</c:v>
                </c:pt>
                <c:pt idx="556">
                  <c:v>49660</c:v>
                </c:pt>
                <c:pt idx="557">
                  <c:v>60488</c:v>
                </c:pt>
                <c:pt idx="558">
                  <c:v>67888</c:v>
                </c:pt>
                <c:pt idx="559">
                  <c:v>85384</c:v>
                </c:pt>
                <c:pt idx="560">
                  <c:v>94576</c:v>
                </c:pt>
                <c:pt idx="561">
                  <c:v>107692</c:v>
                </c:pt>
                <c:pt idx="562">
                  <c:v>104436</c:v>
                </c:pt>
                <c:pt idx="563">
                  <c:v>87276</c:v>
                </c:pt>
                <c:pt idx="564">
                  <c:v>88668</c:v>
                </c:pt>
                <c:pt idx="565">
                  <c:v>71856</c:v>
                </c:pt>
                <c:pt idx="566">
                  <c:v>83520</c:v>
                </c:pt>
                <c:pt idx="567">
                  <c:v>70487.199999999997</c:v>
                </c:pt>
                <c:pt idx="568">
                  <c:v>66495.199999999997</c:v>
                </c:pt>
                <c:pt idx="569">
                  <c:v>73388</c:v>
                </c:pt>
                <c:pt idx="570">
                  <c:v>46148</c:v>
                </c:pt>
                <c:pt idx="571">
                  <c:v>48872</c:v>
                </c:pt>
                <c:pt idx="572">
                  <c:v>53120</c:v>
                </c:pt>
                <c:pt idx="573">
                  <c:v>39720</c:v>
                </c:pt>
                <c:pt idx="574">
                  <c:v>67160</c:v>
                </c:pt>
                <c:pt idx="575">
                  <c:v>87232</c:v>
                </c:pt>
                <c:pt idx="576">
                  <c:v>64840</c:v>
                </c:pt>
                <c:pt idx="577">
                  <c:v>109784</c:v>
                </c:pt>
                <c:pt idx="578">
                  <c:v>76344</c:v>
                </c:pt>
                <c:pt idx="579">
                  <c:v>83312</c:v>
                </c:pt>
                <c:pt idx="580">
                  <c:v>56824</c:v>
                </c:pt>
                <c:pt idx="581">
                  <c:v>66428</c:v>
                </c:pt>
                <c:pt idx="582">
                  <c:v>82356</c:v>
                </c:pt>
                <c:pt idx="583">
                  <c:v>101224</c:v>
                </c:pt>
                <c:pt idx="584">
                  <c:v>84284</c:v>
                </c:pt>
                <c:pt idx="585">
                  <c:v>89964.800000000003</c:v>
                </c:pt>
                <c:pt idx="586">
                  <c:v>75512</c:v>
                </c:pt>
                <c:pt idx="587">
                  <c:v>77144</c:v>
                </c:pt>
                <c:pt idx="588">
                  <c:v>63792</c:v>
                </c:pt>
                <c:pt idx="589">
                  <c:v>65268</c:v>
                </c:pt>
                <c:pt idx="590">
                  <c:v>42680</c:v>
                </c:pt>
                <c:pt idx="591">
                  <c:v>60456</c:v>
                </c:pt>
                <c:pt idx="592">
                  <c:v>76240</c:v>
                </c:pt>
                <c:pt idx="593">
                  <c:v>68992</c:v>
                </c:pt>
                <c:pt idx="594">
                  <c:v>74700</c:v>
                </c:pt>
                <c:pt idx="595">
                  <c:v>66024</c:v>
                </c:pt>
                <c:pt idx="596">
                  <c:v>57344</c:v>
                </c:pt>
                <c:pt idx="597">
                  <c:v>62108</c:v>
                </c:pt>
                <c:pt idx="598">
                  <c:v>56496</c:v>
                </c:pt>
                <c:pt idx="599">
                  <c:v>41168</c:v>
                </c:pt>
                <c:pt idx="600">
                  <c:v>74096</c:v>
                </c:pt>
                <c:pt idx="601">
                  <c:v>61384</c:v>
                </c:pt>
                <c:pt idx="602">
                  <c:v>67116</c:v>
                </c:pt>
                <c:pt idx="603">
                  <c:v>59164</c:v>
                </c:pt>
                <c:pt idx="604">
                  <c:v>54456</c:v>
                </c:pt>
                <c:pt idx="605">
                  <c:v>89272</c:v>
                </c:pt>
                <c:pt idx="606">
                  <c:v>74104</c:v>
                </c:pt>
                <c:pt idx="607">
                  <c:v>76544</c:v>
                </c:pt>
                <c:pt idx="608">
                  <c:v>94364</c:v>
                </c:pt>
                <c:pt idx="609">
                  <c:v>53511.199999999997</c:v>
                </c:pt>
                <c:pt idx="610">
                  <c:v>90589.6</c:v>
                </c:pt>
                <c:pt idx="611">
                  <c:v>62264</c:v>
                </c:pt>
                <c:pt idx="612">
                  <c:v>72908</c:v>
                </c:pt>
                <c:pt idx="613">
                  <c:v>67544</c:v>
                </c:pt>
                <c:pt idx="614">
                  <c:v>87400</c:v>
                </c:pt>
                <c:pt idx="615">
                  <c:v>65296</c:v>
                </c:pt>
                <c:pt idx="616">
                  <c:v>109796</c:v>
                </c:pt>
                <c:pt idx="617">
                  <c:v>83944</c:v>
                </c:pt>
                <c:pt idx="618">
                  <c:v>119356</c:v>
                </c:pt>
                <c:pt idx="619">
                  <c:v>87108</c:v>
                </c:pt>
                <c:pt idx="620">
                  <c:v>89040</c:v>
                </c:pt>
                <c:pt idx="621">
                  <c:v>102048</c:v>
                </c:pt>
                <c:pt idx="622">
                  <c:v>103052</c:v>
                </c:pt>
                <c:pt idx="623">
                  <c:v>97720</c:v>
                </c:pt>
                <c:pt idx="624">
                  <c:v>93749.6</c:v>
                </c:pt>
                <c:pt idx="625">
                  <c:v>91168</c:v>
                </c:pt>
                <c:pt idx="626">
                  <c:v>119232</c:v>
                </c:pt>
                <c:pt idx="627">
                  <c:v>96770</c:v>
                </c:pt>
                <c:pt idx="628">
                  <c:v>51820</c:v>
                </c:pt>
                <c:pt idx="629">
                  <c:v>44000</c:v>
                </c:pt>
                <c:pt idx="630">
                  <c:v>73768</c:v>
                </c:pt>
                <c:pt idx="631">
                  <c:v>63168</c:v>
                </c:pt>
                <c:pt idx="632">
                  <c:v>70688</c:v>
                </c:pt>
                <c:pt idx="633">
                  <c:v>60340</c:v>
                </c:pt>
                <c:pt idx="634">
                  <c:v>64508</c:v>
                </c:pt>
                <c:pt idx="635">
                  <c:v>80872</c:v>
                </c:pt>
                <c:pt idx="636">
                  <c:v>63360</c:v>
                </c:pt>
                <c:pt idx="637">
                  <c:v>65468</c:v>
                </c:pt>
                <c:pt idx="638">
                  <c:v>35124</c:v>
                </c:pt>
                <c:pt idx="639">
                  <c:v>58974</c:v>
                </c:pt>
                <c:pt idx="640">
                  <c:v>87976</c:v>
                </c:pt>
                <c:pt idx="641">
                  <c:v>64892</c:v>
                </c:pt>
                <c:pt idx="642">
                  <c:v>91997.6</c:v>
                </c:pt>
                <c:pt idx="643">
                  <c:v>68344</c:v>
                </c:pt>
                <c:pt idx="644">
                  <c:v>88784</c:v>
                </c:pt>
                <c:pt idx="645">
                  <c:v>94192</c:v>
                </c:pt>
                <c:pt idx="646">
                  <c:v>61892</c:v>
                </c:pt>
                <c:pt idx="647">
                  <c:v>65812</c:v>
                </c:pt>
                <c:pt idx="648">
                  <c:v>50016</c:v>
                </c:pt>
                <c:pt idx="649">
                  <c:v>51608</c:v>
                </c:pt>
                <c:pt idx="650">
                  <c:v>62588</c:v>
                </c:pt>
                <c:pt idx="651">
                  <c:v>65016</c:v>
                </c:pt>
                <c:pt idx="652">
                  <c:v>69432</c:v>
                </c:pt>
                <c:pt idx="653">
                  <c:v>79992</c:v>
                </c:pt>
                <c:pt idx="654">
                  <c:v>97459.199999999997</c:v>
                </c:pt>
                <c:pt idx="655">
                  <c:v>96160</c:v>
                </c:pt>
                <c:pt idx="656">
                  <c:v>52548</c:v>
                </c:pt>
                <c:pt idx="657">
                  <c:v>96248</c:v>
                </c:pt>
                <c:pt idx="658">
                  <c:v>105024</c:v>
                </c:pt>
                <c:pt idx="659">
                  <c:v>77850.399999999994</c:v>
                </c:pt>
                <c:pt idx="660">
                  <c:v>84108</c:v>
                </c:pt>
                <c:pt idx="661">
                  <c:v>82560</c:v>
                </c:pt>
                <c:pt idx="662">
                  <c:v>88548</c:v>
                </c:pt>
                <c:pt idx="663">
                  <c:v>99848</c:v>
                </c:pt>
                <c:pt idx="664">
                  <c:v>144416</c:v>
                </c:pt>
                <c:pt idx="665">
                  <c:v>91904</c:v>
                </c:pt>
                <c:pt idx="666">
                  <c:v>107680</c:v>
                </c:pt>
                <c:pt idx="667">
                  <c:v>97492</c:v>
                </c:pt>
                <c:pt idx="668">
                  <c:v>90640</c:v>
                </c:pt>
                <c:pt idx="669">
                  <c:v>98124</c:v>
                </c:pt>
                <c:pt idx="670">
                  <c:v>70612</c:v>
                </c:pt>
                <c:pt idx="671">
                  <c:v>55600</c:v>
                </c:pt>
                <c:pt idx="672">
                  <c:v>100756</c:v>
                </c:pt>
                <c:pt idx="673">
                  <c:v>66552</c:v>
                </c:pt>
                <c:pt idx="674">
                  <c:v>130294.39999999999</c:v>
                </c:pt>
                <c:pt idx="675">
                  <c:v>123308</c:v>
                </c:pt>
                <c:pt idx="676">
                  <c:v>144444</c:v>
                </c:pt>
                <c:pt idx="677">
                  <c:v>123944</c:v>
                </c:pt>
                <c:pt idx="678">
                  <c:v>89226</c:v>
                </c:pt>
                <c:pt idx="679">
                  <c:v>109456</c:v>
                </c:pt>
                <c:pt idx="680">
                  <c:v>45916</c:v>
                </c:pt>
                <c:pt idx="681">
                  <c:v>111584.8</c:v>
                </c:pt>
                <c:pt idx="682">
                  <c:v>143804.79999999999</c:v>
                </c:pt>
                <c:pt idx="683">
                  <c:v>138089.20000000001</c:v>
                </c:pt>
                <c:pt idx="684">
                  <c:v>139321.20000000001</c:v>
                </c:pt>
                <c:pt idx="685">
                  <c:v>84460</c:v>
                </c:pt>
                <c:pt idx="686">
                  <c:v>89100</c:v>
                </c:pt>
                <c:pt idx="687">
                  <c:v>64720</c:v>
                </c:pt>
                <c:pt idx="688">
                  <c:v>89322</c:v>
                </c:pt>
                <c:pt idx="689">
                  <c:v>37256</c:v>
                </c:pt>
                <c:pt idx="690">
                  <c:v>84604</c:v>
                </c:pt>
                <c:pt idx="691">
                  <c:v>75820</c:v>
                </c:pt>
                <c:pt idx="692">
                  <c:v>65376</c:v>
                </c:pt>
                <c:pt idx="693">
                  <c:v>67820</c:v>
                </c:pt>
                <c:pt idx="694">
                  <c:v>76368</c:v>
                </c:pt>
                <c:pt idx="695">
                  <c:v>90831.2</c:v>
                </c:pt>
                <c:pt idx="696">
                  <c:v>79524</c:v>
                </c:pt>
                <c:pt idx="697">
                  <c:v>49612.800000000003</c:v>
                </c:pt>
                <c:pt idx="698">
                  <c:v>77232</c:v>
                </c:pt>
                <c:pt idx="699">
                  <c:v>64652</c:v>
                </c:pt>
                <c:pt idx="700">
                  <c:v>66776</c:v>
                </c:pt>
                <c:pt idx="701">
                  <c:v>74988</c:v>
                </c:pt>
                <c:pt idx="702">
                  <c:v>98220.800000000003</c:v>
                </c:pt>
                <c:pt idx="703">
                  <c:v>49361.599999999999</c:v>
                </c:pt>
                <c:pt idx="704">
                  <c:v>54276</c:v>
                </c:pt>
                <c:pt idx="705">
                  <c:v>44872</c:v>
                </c:pt>
                <c:pt idx="706">
                  <c:v>47688</c:v>
                </c:pt>
                <c:pt idx="707">
                  <c:v>63848</c:v>
                </c:pt>
                <c:pt idx="708">
                  <c:v>58915.199999999997</c:v>
                </c:pt>
                <c:pt idx="709">
                  <c:v>40852</c:v>
                </c:pt>
                <c:pt idx="710">
                  <c:v>57628.800000000003</c:v>
                </c:pt>
                <c:pt idx="711">
                  <c:v>65012.800000000003</c:v>
                </c:pt>
                <c:pt idx="712">
                  <c:v>69982.399999999994</c:v>
                </c:pt>
                <c:pt idx="713">
                  <c:v>77769.600000000006</c:v>
                </c:pt>
                <c:pt idx="714">
                  <c:v>79762</c:v>
                </c:pt>
                <c:pt idx="715">
                  <c:v>82432</c:v>
                </c:pt>
                <c:pt idx="716">
                  <c:v>71996</c:v>
                </c:pt>
                <c:pt idx="717">
                  <c:v>91448</c:v>
                </c:pt>
                <c:pt idx="718">
                  <c:v>99061.6</c:v>
                </c:pt>
                <c:pt idx="719">
                  <c:v>75336</c:v>
                </c:pt>
                <c:pt idx="720">
                  <c:v>96312</c:v>
                </c:pt>
                <c:pt idx="721">
                  <c:v>73424</c:v>
                </c:pt>
                <c:pt idx="722">
                  <c:v>81664</c:v>
                </c:pt>
                <c:pt idx="723">
                  <c:v>101600</c:v>
                </c:pt>
                <c:pt idx="724">
                  <c:v>64808</c:v>
                </c:pt>
                <c:pt idx="725">
                  <c:v>67944</c:v>
                </c:pt>
                <c:pt idx="726">
                  <c:v>62224</c:v>
                </c:pt>
                <c:pt idx="727">
                  <c:v>65248</c:v>
                </c:pt>
                <c:pt idx="728">
                  <c:v>42908</c:v>
                </c:pt>
                <c:pt idx="729">
                  <c:v>45560</c:v>
                </c:pt>
                <c:pt idx="730">
                  <c:v>56528</c:v>
                </c:pt>
                <c:pt idx="731">
                  <c:v>63316</c:v>
                </c:pt>
                <c:pt idx="732">
                  <c:v>44520</c:v>
                </c:pt>
                <c:pt idx="733">
                  <c:v>44216</c:v>
                </c:pt>
                <c:pt idx="734">
                  <c:v>56136</c:v>
                </c:pt>
                <c:pt idx="735">
                  <c:v>57640</c:v>
                </c:pt>
                <c:pt idx="736">
                  <c:v>81160</c:v>
                </c:pt>
                <c:pt idx="737">
                  <c:v>49276</c:v>
                </c:pt>
                <c:pt idx="738">
                  <c:v>58284</c:v>
                </c:pt>
                <c:pt idx="739">
                  <c:v>59216</c:v>
                </c:pt>
                <c:pt idx="740">
                  <c:v>45532</c:v>
                </c:pt>
                <c:pt idx="741">
                  <c:v>54026</c:v>
                </c:pt>
                <c:pt idx="742">
                  <c:v>69444</c:v>
                </c:pt>
                <c:pt idx="743">
                  <c:v>81286.399999999994</c:v>
                </c:pt>
                <c:pt idx="744">
                  <c:v>96420</c:v>
                </c:pt>
                <c:pt idx="745">
                  <c:v>67948</c:v>
                </c:pt>
                <c:pt idx="746">
                  <c:v>62257.599999999999</c:v>
                </c:pt>
                <c:pt idx="747">
                  <c:v>58557.599999999999</c:v>
                </c:pt>
                <c:pt idx="748">
                  <c:v>45620</c:v>
                </c:pt>
                <c:pt idx="749">
                  <c:v>67920</c:v>
                </c:pt>
                <c:pt idx="750">
                  <c:v>56072</c:v>
                </c:pt>
                <c:pt idx="751">
                  <c:v>76808</c:v>
                </c:pt>
                <c:pt idx="752">
                  <c:v>71124</c:v>
                </c:pt>
                <c:pt idx="753">
                  <c:v>57172.800000000003</c:v>
                </c:pt>
                <c:pt idx="754">
                  <c:v>35980</c:v>
                </c:pt>
                <c:pt idx="755">
                  <c:v>34048</c:v>
                </c:pt>
                <c:pt idx="756">
                  <c:v>37696</c:v>
                </c:pt>
                <c:pt idx="757">
                  <c:v>53764</c:v>
                </c:pt>
                <c:pt idx="758">
                  <c:v>66328</c:v>
                </c:pt>
                <c:pt idx="759">
                  <c:v>59284</c:v>
                </c:pt>
                <c:pt idx="760">
                  <c:v>53052</c:v>
                </c:pt>
                <c:pt idx="761">
                  <c:v>82320</c:v>
                </c:pt>
                <c:pt idx="762">
                  <c:v>59456</c:v>
                </c:pt>
                <c:pt idx="763">
                  <c:v>66648</c:v>
                </c:pt>
                <c:pt idx="764">
                  <c:v>55484</c:v>
                </c:pt>
                <c:pt idx="765">
                  <c:v>37470</c:v>
                </c:pt>
                <c:pt idx="766">
                  <c:v>73292</c:v>
                </c:pt>
                <c:pt idx="767">
                  <c:v>96380</c:v>
                </c:pt>
                <c:pt idx="768">
                  <c:v>88016</c:v>
                </c:pt>
                <c:pt idx="769">
                  <c:v>95906.4</c:v>
                </c:pt>
                <c:pt idx="770">
                  <c:v>84684</c:v>
                </c:pt>
                <c:pt idx="771">
                  <c:v>86356</c:v>
                </c:pt>
                <c:pt idx="772">
                  <c:v>84255.2</c:v>
                </c:pt>
                <c:pt idx="773">
                  <c:v>79772</c:v>
                </c:pt>
                <c:pt idx="774">
                  <c:v>90880</c:v>
                </c:pt>
                <c:pt idx="775">
                  <c:v>95016</c:v>
                </c:pt>
                <c:pt idx="776">
                  <c:v>73404</c:v>
                </c:pt>
                <c:pt idx="777">
                  <c:v>69720</c:v>
                </c:pt>
                <c:pt idx="778">
                  <c:v>47804</c:v>
                </c:pt>
                <c:pt idx="779">
                  <c:v>61360</c:v>
                </c:pt>
                <c:pt idx="780">
                  <c:v>54156</c:v>
                </c:pt>
                <c:pt idx="781">
                  <c:v>80144</c:v>
                </c:pt>
                <c:pt idx="782">
                  <c:v>108404</c:v>
                </c:pt>
                <c:pt idx="783">
                  <c:v>96973.6</c:v>
                </c:pt>
                <c:pt idx="784">
                  <c:v>116396</c:v>
                </c:pt>
                <c:pt idx="785">
                  <c:v>49060.800000000003</c:v>
                </c:pt>
                <c:pt idx="786">
                  <c:v>79157.600000000006</c:v>
                </c:pt>
                <c:pt idx="787">
                  <c:v>117128</c:v>
                </c:pt>
                <c:pt idx="788">
                  <c:v>113868</c:v>
                </c:pt>
                <c:pt idx="789">
                  <c:v>113692</c:v>
                </c:pt>
                <c:pt idx="790">
                  <c:v>90672</c:v>
                </c:pt>
                <c:pt idx="791">
                  <c:v>92672</c:v>
                </c:pt>
                <c:pt idx="792">
                  <c:v>67008</c:v>
                </c:pt>
                <c:pt idx="793">
                  <c:v>62360</c:v>
                </c:pt>
                <c:pt idx="794">
                  <c:v>56392</c:v>
                </c:pt>
                <c:pt idx="795">
                  <c:v>73428</c:v>
                </c:pt>
                <c:pt idx="796">
                  <c:v>48400</c:v>
                </c:pt>
                <c:pt idx="797">
                  <c:v>60252</c:v>
                </c:pt>
                <c:pt idx="798">
                  <c:v>38640</c:v>
                </c:pt>
                <c:pt idx="799">
                  <c:v>42808</c:v>
                </c:pt>
                <c:pt idx="800">
                  <c:v>36016</c:v>
                </c:pt>
                <c:pt idx="801">
                  <c:v>67984</c:v>
                </c:pt>
                <c:pt idx="802">
                  <c:v>81280</c:v>
                </c:pt>
                <c:pt idx="803">
                  <c:v>55584</c:v>
                </c:pt>
                <c:pt idx="804">
                  <c:v>66750</c:v>
                </c:pt>
                <c:pt idx="805">
                  <c:v>74180</c:v>
                </c:pt>
                <c:pt idx="806">
                  <c:v>128244</c:v>
                </c:pt>
                <c:pt idx="807">
                  <c:v>133356</c:v>
                </c:pt>
                <c:pt idx="808">
                  <c:v>169120</c:v>
                </c:pt>
                <c:pt idx="809">
                  <c:v>91944</c:v>
                </c:pt>
                <c:pt idx="810">
                  <c:v>78272</c:v>
                </c:pt>
                <c:pt idx="811">
                  <c:v>47740</c:v>
                </c:pt>
                <c:pt idx="812">
                  <c:v>35436</c:v>
                </c:pt>
                <c:pt idx="813">
                  <c:v>64776</c:v>
                </c:pt>
                <c:pt idx="814">
                  <c:v>54208</c:v>
                </c:pt>
                <c:pt idx="815">
                  <c:v>79428</c:v>
                </c:pt>
                <c:pt idx="816">
                  <c:v>74548</c:v>
                </c:pt>
                <c:pt idx="817">
                  <c:v>81676</c:v>
                </c:pt>
                <c:pt idx="818">
                  <c:v>73536</c:v>
                </c:pt>
                <c:pt idx="819">
                  <c:v>89176</c:v>
                </c:pt>
                <c:pt idx="820">
                  <c:v>108089.60000000002</c:v>
                </c:pt>
                <c:pt idx="821">
                  <c:v>93600</c:v>
                </c:pt>
                <c:pt idx="822">
                  <c:v>69368</c:v>
                </c:pt>
                <c:pt idx="823">
                  <c:v>57400</c:v>
                </c:pt>
                <c:pt idx="824">
                  <c:v>81868</c:v>
                </c:pt>
                <c:pt idx="825">
                  <c:v>60637.599999999999</c:v>
                </c:pt>
                <c:pt idx="826">
                  <c:v>54168</c:v>
                </c:pt>
                <c:pt idx="827">
                  <c:v>70952</c:v>
                </c:pt>
                <c:pt idx="828">
                  <c:v>99520</c:v>
                </c:pt>
                <c:pt idx="829">
                  <c:v>81356</c:v>
                </c:pt>
                <c:pt idx="830">
                  <c:v>40788</c:v>
                </c:pt>
                <c:pt idx="831">
                  <c:v>45848</c:v>
                </c:pt>
                <c:pt idx="832">
                  <c:v>67318</c:v>
                </c:pt>
                <c:pt idx="833">
                  <c:v>52932</c:v>
                </c:pt>
                <c:pt idx="834">
                  <c:v>36477.599999999999</c:v>
                </c:pt>
                <c:pt idx="835">
                  <c:v>31780</c:v>
                </c:pt>
                <c:pt idx="836">
                  <c:v>79728</c:v>
                </c:pt>
                <c:pt idx="837">
                  <c:v>47700</c:v>
                </c:pt>
                <c:pt idx="838">
                  <c:v>47977.599999999999</c:v>
                </c:pt>
                <c:pt idx="839">
                  <c:v>52300</c:v>
                </c:pt>
                <c:pt idx="840">
                  <c:v>53096</c:v>
                </c:pt>
                <c:pt idx="841">
                  <c:v>35320</c:v>
                </c:pt>
                <c:pt idx="842">
                  <c:v>48716</c:v>
                </c:pt>
                <c:pt idx="843">
                  <c:v>57024</c:v>
                </c:pt>
                <c:pt idx="844">
                  <c:v>37216</c:v>
                </c:pt>
                <c:pt idx="845">
                  <c:v>33526</c:v>
                </c:pt>
                <c:pt idx="846">
                  <c:v>66996</c:v>
                </c:pt>
                <c:pt idx="847">
                  <c:v>39124</c:v>
                </c:pt>
                <c:pt idx="848">
                  <c:v>57776</c:v>
                </c:pt>
                <c:pt idx="849">
                  <c:v>54524</c:v>
                </c:pt>
                <c:pt idx="850">
                  <c:v>71480</c:v>
                </c:pt>
                <c:pt idx="851">
                  <c:v>50072</c:v>
                </c:pt>
                <c:pt idx="852">
                  <c:v>36894</c:v>
                </c:pt>
                <c:pt idx="853">
                  <c:v>41644</c:v>
                </c:pt>
                <c:pt idx="854">
                  <c:v>42678</c:v>
                </c:pt>
                <c:pt idx="855">
                  <c:v>35236</c:v>
                </c:pt>
                <c:pt idx="856">
                  <c:v>49044</c:v>
                </c:pt>
                <c:pt idx="857">
                  <c:v>43352</c:v>
                </c:pt>
                <c:pt idx="858">
                  <c:v>71108</c:v>
                </c:pt>
                <c:pt idx="859">
                  <c:v>48948</c:v>
                </c:pt>
                <c:pt idx="860">
                  <c:v>59062</c:v>
                </c:pt>
                <c:pt idx="861">
                  <c:v>61700</c:v>
                </c:pt>
                <c:pt idx="862">
                  <c:v>55772</c:v>
                </c:pt>
                <c:pt idx="863">
                  <c:v>66700</c:v>
                </c:pt>
                <c:pt idx="864">
                  <c:v>56752</c:v>
                </c:pt>
                <c:pt idx="865">
                  <c:v>42964</c:v>
                </c:pt>
                <c:pt idx="866">
                  <c:v>52028</c:v>
                </c:pt>
                <c:pt idx="867">
                  <c:v>73768</c:v>
                </c:pt>
                <c:pt idx="868">
                  <c:v>59668</c:v>
                </c:pt>
                <c:pt idx="869">
                  <c:v>73192</c:v>
                </c:pt>
                <c:pt idx="870">
                  <c:v>43160</c:v>
                </c:pt>
                <c:pt idx="871">
                  <c:v>57264</c:v>
                </c:pt>
                <c:pt idx="872">
                  <c:v>61100</c:v>
                </c:pt>
                <c:pt idx="873">
                  <c:v>57984</c:v>
                </c:pt>
                <c:pt idx="874">
                  <c:v>63904</c:v>
                </c:pt>
                <c:pt idx="875">
                  <c:v>82956</c:v>
                </c:pt>
                <c:pt idx="876">
                  <c:v>62872</c:v>
                </c:pt>
                <c:pt idx="877">
                  <c:v>60780</c:v>
                </c:pt>
                <c:pt idx="878">
                  <c:v>76800</c:v>
                </c:pt>
                <c:pt idx="879">
                  <c:v>50246.400000000001</c:v>
                </c:pt>
                <c:pt idx="880">
                  <c:v>58432</c:v>
                </c:pt>
                <c:pt idx="881">
                  <c:v>48584</c:v>
                </c:pt>
                <c:pt idx="882">
                  <c:v>57180</c:v>
                </c:pt>
                <c:pt idx="883">
                  <c:v>77756</c:v>
                </c:pt>
                <c:pt idx="884">
                  <c:v>90572</c:v>
                </c:pt>
                <c:pt idx="885">
                  <c:v>55508</c:v>
                </c:pt>
                <c:pt idx="886">
                  <c:v>52184</c:v>
                </c:pt>
                <c:pt idx="887">
                  <c:v>45882</c:v>
                </c:pt>
                <c:pt idx="888">
                  <c:v>55576</c:v>
                </c:pt>
                <c:pt idx="889">
                  <c:v>62327.199999999997</c:v>
                </c:pt>
                <c:pt idx="890">
                  <c:v>56004</c:v>
                </c:pt>
                <c:pt idx="891">
                  <c:v>60192</c:v>
                </c:pt>
                <c:pt idx="892">
                  <c:v>65492</c:v>
                </c:pt>
                <c:pt idx="893">
                  <c:v>86740</c:v>
                </c:pt>
                <c:pt idx="894">
                  <c:v>97752</c:v>
                </c:pt>
                <c:pt idx="895">
                  <c:v>29556</c:v>
                </c:pt>
                <c:pt idx="896">
                  <c:v>35196</c:v>
                </c:pt>
                <c:pt idx="897">
                  <c:v>36548</c:v>
                </c:pt>
                <c:pt idx="898">
                  <c:v>90724</c:v>
                </c:pt>
                <c:pt idx="899">
                  <c:v>83972</c:v>
                </c:pt>
                <c:pt idx="900">
                  <c:v>66208</c:v>
                </c:pt>
                <c:pt idx="901">
                  <c:v>66780</c:v>
                </c:pt>
                <c:pt idx="902">
                  <c:v>62460</c:v>
                </c:pt>
                <c:pt idx="903">
                  <c:v>73892</c:v>
                </c:pt>
                <c:pt idx="904">
                  <c:v>79132</c:v>
                </c:pt>
                <c:pt idx="905">
                  <c:v>19280</c:v>
                </c:pt>
                <c:pt idx="906">
                  <c:v>22532</c:v>
                </c:pt>
                <c:pt idx="907">
                  <c:v>35239.199999999997</c:v>
                </c:pt>
                <c:pt idx="908">
                  <c:v>45036</c:v>
                </c:pt>
                <c:pt idx="909">
                  <c:v>58140</c:v>
                </c:pt>
                <c:pt idx="910">
                  <c:v>84512</c:v>
                </c:pt>
                <c:pt idx="911">
                  <c:v>124644</c:v>
                </c:pt>
                <c:pt idx="912">
                  <c:v>86864</c:v>
                </c:pt>
                <c:pt idx="913">
                  <c:v>128624</c:v>
                </c:pt>
                <c:pt idx="914">
                  <c:v>92884</c:v>
                </c:pt>
                <c:pt idx="915">
                  <c:v>103546</c:v>
                </c:pt>
                <c:pt idx="916">
                  <c:v>96616</c:v>
                </c:pt>
                <c:pt idx="917">
                  <c:v>86656</c:v>
                </c:pt>
                <c:pt idx="918">
                  <c:v>112486</c:v>
                </c:pt>
                <c:pt idx="919">
                  <c:v>87258</c:v>
                </c:pt>
                <c:pt idx="920">
                  <c:v>132392</c:v>
                </c:pt>
                <c:pt idx="921">
                  <c:v>136328</c:v>
                </c:pt>
                <c:pt idx="922">
                  <c:v>93860</c:v>
                </c:pt>
                <c:pt idx="923">
                  <c:v>133832</c:v>
                </c:pt>
                <c:pt idx="924">
                  <c:v>136144</c:v>
                </c:pt>
                <c:pt idx="925">
                  <c:v>153708</c:v>
                </c:pt>
                <c:pt idx="926">
                  <c:v>157118</c:v>
                </c:pt>
                <c:pt idx="927">
                  <c:v>128088</c:v>
                </c:pt>
                <c:pt idx="928">
                  <c:v>54284</c:v>
                </c:pt>
                <c:pt idx="929">
                  <c:v>134144</c:v>
                </c:pt>
                <c:pt idx="930">
                  <c:v>137428</c:v>
                </c:pt>
                <c:pt idx="931">
                  <c:v>104398</c:v>
                </c:pt>
                <c:pt idx="932">
                  <c:v>203298</c:v>
                </c:pt>
                <c:pt idx="933">
                  <c:v>76944</c:v>
                </c:pt>
                <c:pt idx="934">
                  <c:v>137132</c:v>
                </c:pt>
                <c:pt idx="935">
                  <c:v>87680</c:v>
                </c:pt>
                <c:pt idx="936">
                  <c:v>63420</c:v>
                </c:pt>
                <c:pt idx="937">
                  <c:v>71848</c:v>
                </c:pt>
                <c:pt idx="938">
                  <c:v>86284</c:v>
                </c:pt>
                <c:pt idx="939">
                  <c:v>87744</c:v>
                </c:pt>
                <c:pt idx="940">
                  <c:v>84068</c:v>
                </c:pt>
                <c:pt idx="941">
                  <c:v>116676</c:v>
                </c:pt>
                <c:pt idx="942">
                  <c:v>75880</c:v>
                </c:pt>
                <c:pt idx="943">
                  <c:v>52196</c:v>
                </c:pt>
                <c:pt idx="944">
                  <c:v>58192</c:v>
                </c:pt>
                <c:pt idx="945">
                  <c:v>62496</c:v>
                </c:pt>
                <c:pt idx="946">
                  <c:v>72192</c:v>
                </c:pt>
                <c:pt idx="947">
                  <c:v>98608</c:v>
                </c:pt>
                <c:pt idx="948">
                  <c:v>90060</c:v>
                </c:pt>
                <c:pt idx="949">
                  <c:v>67872</c:v>
                </c:pt>
                <c:pt idx="950">
                  <c:v>73744</c:v>
                </c:pt>
                <c:pt idx="951">
                  <c:v>66120</c:v>
                </c:pt>
                <c:pt idx="952">
                  <c:v>75084</c:v>
                </c:pt>
                <c:pt idx="953">
                  <c:v>59424</c:v>
                </c:pt>
                <c:pt idx="954">
                  <c:v>94080</c:v>
                </c:pt>
                <c:pt idx="955">
                  <c:v>60680</c:v>
                </c:pt>
                <c:pt idx="956">
                  <c:v>61630</c:v>
                </c:pt>
                <c:pt idx="957">
                  <c:v>70560</c:v>
                </c:pt>
                <c:pt idx="958">
                  <c:v>111284</c:v>
                </c:pt>
                <c:pt idx="959">
                  <c:v>70992</c:v>
                </c:pt>
                <c:pt idx="960">
                  <c:v>94936</c:v>
                </c:pt>
                <c:pt idx="961">
                  <c:v>84236</c:v>
                </c:pt>
                <c:pt idx="962">
                  <c:v>101004.8</c:v>
                </c:pt>
                <c:pt idx="963">
                  <c:v>73256</c:v>
                </c:pt>
                <c:pt idx="964">
                  <c:v>74996</c:v>
                </c:pt>
                <c:pt idx="965">
                  <c:v>110452</c:v>
                </c:pt>
                <c:pt idx="966">
                  <c:v>76828</c:v>
                </c:pt>
                <c:pt idx="967">
                  <c:v>117770</c:v>
                </c:pt>
                <c:pt idx="968">
                  <c:v>117428</c:v>
                </c:pt>
                <c:pt idx="969">
                  <c:v>108042</c:v>
                </c:pt>
                <c:pt idx="970">
                  <c:v>96640</c:v>
                </c:pt>
                <c:pt idx="971">
                  <c:v>69724</c:v>
                </c:pt>
                <c:pt idx="972">
                  <c:v>111668</c:v>
                </c:pt>
                <c:pt idx="973">
                  <c:v>109476</c:v>
                </c:pt>
                <c:pt idx="974">
                  <c:v>119200</c:v>
                </c:pt>
                <c:pt idx="975">
                  <c:v>81772</c:v>
                </c:pt>
                <c:pt idx="976">
                  <c:v>74488</c:v>
                </c:pt>
                <c:pt idx="977">
                  <c:v>59360</c:v>
                </c:pt>
                <c:pt idx="978">
                  <c:v>67316</c:v>
                </c:pt>
                <c:pt idx="979">
                  <c:v>68056</c:v>
                </c:pt>
                <c:pt idx="980">
                  <c:v>121956</c:v>
                </c:pt>
                <c:pt idx="981">
                  <c:v>111492</c:v>
                </c:pt>
                <c:pt idx="982">
                  <c:v>120752</c:v>
                </c:pt>
                <c:pt idx="983">
                  <c:v>134228</c:v>
                </c:pt>
                <c:pt idx="984">
                  <c:v>116640</c:v>
                </c:pt>
                <c:pt idx="985">
                  <c:v>121188</c:v>
                </c:pt>
                <c:pt idx="986">
                  <c:v>157594.79999999999</c:v>
                </c:pt>
                <c:pt idx="987">
                  <c:v>68052</c:v>
                </c:pt>
                <c:pt idx="988">
                  <c:v>118936</c:v>
                </c:pt>
                <c:pt idx="989">
                  <c:v>82944</c:v>
                </c:pt>
                <c:pt idx="990">
                  <c:v>103120</c:v>
                </c:pt>
                <c:pt idx="991">
                  <c:v>107980</c:v>
                </c:pt>
                <c:pt idx="992">
                  <c:v>90384</c:v>
                </c:pt>
                <c:pt idx="993">
                  <c:v>141224</c:v>
                </c:pt>
                <c:pt idx="994">
                  <c:v>84220</c:v>
                </c:pt>
                <c:pt idx="995">
                  <c:v>88372</c:v>
                </c:pt>
                <c:pt idx="996">
                  <c:v>82044</c:v>
                </c:pt>
                <c:pt idx="997">
                  <c:v>89036</c:v>
                </c:pt>
                <c:pt idx="998">
                  <c:v>90520</c:v>
                </c:pt>
                <c:pt idx="999">
                  <c:v>94452</c:v>
                </c:pt>
                <c:pt idx="1000">
                  <c:v>95072</c:v>
                </c:pt>
                <c:pt idx="1001">
                  <c:v>51660</c:v>
                </c:pt>
                <c:pt idx="1002">
                  <c:v>46816</c:v>
                </c:pt>
                <c:pt idx="1003">
                  <c:v>73476</c:v>
                </c:pt>
                <c:pt idx="1004">
                  <c:v>72784</c:v>
                </c:pt>
                <c:pt idx="1005">
                  <c:v>46724</c:v>
                </c:pt>
                <c:pt idx="1006">
                  <c:v>75844</c:v>
                </c:pt>
                <c:pt idx="1007">
                  <c:v>47464</c:v>
                </c:pt>
                <c:pt idx="1008">
                  <c:v>20300</c:v>
                </c:pt>
                <c:pt idx="1009">
                  <c:v>18604</c:v>
                </c:pt>
                <c:pt idx="1010">
                  <c:v>26660</c:v>
                </c:pt>
                <c:pt idx="1011">
                  <c:v>41572</c:v>
                </c:pt>
                <c:pt idx="1012">
                  <c:v>42808</c:v>
                </c:pt>
                <c:pt idx="1013">
                  <c:v>52660</c:v>
                </c:pt>
                <c:pt idx="1014">
                  <c:v>55180</c:v>
                </c:pt>
                <c:pt idx="1015">
                  <c:v>75892</c:v>
                </c:pt>
                <c:pt idx="1016">
                  <c:v>92476</c:v>
                </c:pt>
                <c:pt idx="1017">
                  <c:v>90220</c:v>
                </c:pt>
                <c:pt idx="1018">
                  <c:v>46352</c:v>
                </c:pt>
                <c:pt idx="1019">
                  <c:v>16316</c:v>
                </c:pt>
                <c:pt idx="1020">
                  <c:v>34400</c:v>
                </c:pt>
                <c:pt idx="1021">
                  <c:v>45512</c:v>
                </c:pt>
                <c:pt idx="1022">
                  <c:v>64324</c:v>
                </c:pt>
                <c:pt idx="1023">
                  <c:v>47902</c:v>
                </c:pt>
                <c:pt idx="1024">
                  <c:v>41124</c:v>
                </c:pt>
                <c:pt idx="1025">
                  <c:v>65338</c:v>
                </c:pt>
                <c:pt idx="1026">
                  <c:v>57836</c:v>
                </c:pt>
                <c:pt idx="1027">
                  <c:v>42244</c:v>
                </c:pt>
                <c:pt idx="1028">
                  <c:v>44284</c:v>
                </c:pt>
                <c:pt idx="1029">
                  <c:v>12356</c:v>
                </c:pt>
                <c:pt idx="1030">
                  <c:v>27296</c:v>
                </c:pt>
                <c:pt idx="1031">
                  <c:v>13828</c:v>
                </c:pt>
                <c:pt idx="1032">
                  <c:v>25224</c:v>
                </c:pt>
                <c:pt idx="1033">
                  <c:v>22836</c:v>
                </c:pt>
                <c:pt idx="1034">
                  <c:v>24652</c:v>
                </c:pt>
                <c:pt idx="1035">
                  <c:v>35352</c:v>
                </c:pt>
                <c:pt idx="1036">
                  <c:v>59484</c:v>
                </c:pt>
                <c:pt idx="1037">
                  <c:v>78658</c:v>
                </c:pt>
                <c:pt idx="1038">
                  <c:v>74913.600000000006</c:v>
                </c:pt>
                <c:pt idx="1039">
                  <c:v>62452</c:v>
                </c:pt>
                <c:pt idx="1040">
                  <c:v>50040</c:v>
                </c:pt>
                <c:pt idx="1041">
                  <c:v>47328</c:v>
                </c:pt>
                <c:pt idx="1042">
                  <c:v>42752</c:v>
                </c:pt>
                <c:pt idx="1043">
                  <c:v>31416</c:v>
                </c:pt>
                <c:pt idx="1044">
                  <c:v>28552</c:v>
                </c:pt>
                <c:pt idx="1045">
                  <c:v>37160</c:v>
                </c:pt>
                <c:pt idx="1046">
                  <c:v>30640</c:v>
                </c:pt>
                <c:pt idx="1047">
                  <c:v>33176</c:v>
                </c:pt>
                <c:pt idx="1048">
                  <c:v>28300</c:v>
                </c:pt>
                <c:pt idx="1049">
                  <c:v>20144</c:v>
                </c:pt>
                <c:pt idx="1050">
                  <c:v>24472</c:v>
                </c:pt>
                <c:pt idx="1051">
                  <c:v>24008</c:v>
                </c:pt>
                <c:pt idx="1052">
                  <c:v>18456</c:v>
                </c:pt>
                <c:pt idx="1053">
                  <c:v>14816</c:v>
                </c:pt>
                <c:pt idx="1054">
                  <c:v>18160</c:v>
                </c:pt>
                <c:pt idx="1055">
                  <c:v>21327.200000000001</c:v>
                </c:pt>
                <c:pt idx="1056">
                  <c:v>47931.199999999997</c:v>
                </c:pt>
                <c:pt idx="1057">
                  <c:v>41595.199999999997</c:v>
                </c:pt>
                <c:pt idx="1058">
                  <c:v>33644</c:v>
                </c:pt>
                <c:pt idx="1059">
                  <c:v>38796</c:v>
                </c:pt>
                <c:pt idx="1060">
                  <c:v>50464</c:v>
                </c:pt>
                <c:pt idx="1061">
                  <c:v>44832</c:v>
                </c:pt>
                <c:pt idx="1062">
                  <c:v>29224</c:v>
                </c:pt>
                <c:pt idx="1063">
                  <c:v>23496</c:v>
                </c:pt>
                <c:pt idx="1064">
                  <c:v>37940</c:v>
                </c:pt>
                <c:pt idx="1065">
                  <c:v>37882</c:v>
                </c:pt>
                <c:pt idx="1066">
                  <c:v>46386</c:v>
                </c:pt>
                <c:pt idx="1067">
                  <c:v>35248</c:v>
                </c:pt>
                <c:pt idx="1068">
                  <c:v>48328</c:v>
                </c:pt>
                <c:pt idx="1069">
                  <c:v>55092</c:v>
                </c:pt>
                <c:pt idx="1070">
                  <c:v>46628</c:v>
                </c:pt>
                <c:pt idx="1071">
                  <c:v>28828</c:v>
                </c:pt>
                <c:pt idx="1072">
                  <c:v>24484</c:v>
                </c:pt>
                <c:pt idx="1073">
                  <c:v>24384</c:v>
                </c:pt>
                <c:pt idx="1074">
                  <c:v>26176</c:v>
                </c:pt>
                <c:pt idx="1075">
                  <c:v>26828</c:v>
                </c:pt>
                <c:pt idx="1076">
                  <c:v>23880</c:v>
                </c:pt>
                <c:pt idx="1077">
                  <c:v>30732</c:v>
                </c:pt>
                <c:pt idx="1078">
                  <c:v>50124</c:v>
                </c:pt>
                <c:pt idx="1079">
                  <c:v>79820</c:v>
                </c:pt>
                <c:pt idx="1080">
                  <c:v>81852</c:v>
                </c:pt>
                <c:pt idx="1081">
                  <c:v>81692</c:v>
                </c:pt>
                <c:pt idx="1082">
                  <c:v>69132</c:v>
                </c:pt>
                <c:pt idx="1083">
                  <c:v>59812</c:v>
                </c:pt>
                <c:pt idx="1084">
                  <c:v>44288</c:v>
                </c:pt>
                <c:pt idx="1085">
                  <c:v>40928</c:v>
                </c:pt>
                <c:pt idx="1086">
                  <c:v>34148</c:v>
                </c:pt>
                <c:pt idx="1087">
                  <c:v>32700</c:v>
                </c:pt>
                <c:pt idx="1088">
                  <c:v>25368</c:v>
                </c:pt>
                <c:pt idx="1089">
                  <c:v>25524</c:v>
                </c:pt>
                <c:pt idx="1090">
                  <c:v>24524</c:v>
                </c:pt>
                <c:pt idx="1091">
                  <c:v>29260</c:v>
                </c:pt>
                <c:pt idx="1092">
                  <c:v>32224</c:v>
                </c:pt>
                <c:pt idx="1093">
                  <c:v>27696</c:v>
                </c:pt>
                <c:pt idx="1094">
                  <c:v>18720</c:v>
                </c:pt>
                <c:pt idx="1095">
                  <c:v>24416</c:v>
                </c:pt>
                <c:pt idx="1096">
                  <c:v>30264</c:v>
                </c:pt>
                <c:pt idx="1097">
                  <c:v>87408</c:v>
                </c:pt>
                <c:pt idx="1098">
                  <c:v>105328</c:v>
                </c:pt>
                <c:pt idx="1099">
                  <c:v>109838</c:v>
                </c:pt>
                <c:pt idx="1100">
                  <c:v>103748</c:v>
                </c:pt>
                <c:pt idx="1101">
                  <c:v>88136</c:v>
                </c:pt>
                <c:pt idx="1102">
                  <c:v>106577.60000000002</c:v>
                </c:pt>
                <c:pt idx="1103">
                  <c:v>105449.60000000002</c:v>
                </c:pt>
                <c:pt idx="1104">
                  <c:v>53842</c:v>
                </c:pt>
                <c:pt idx="1105">
                  <c:v>45320</c:v>
                </c:pt>
                <c:pt idx="1106">
                  <c:v>40520</c:v>
                </c:pt>
                <c:pt idx="1107">
                  <c:v>22900</c:v>
                </c:pt>
                <c:pt idx="1108">
                  <c:v>37952</c:v>
                </c:pt>
                <c:pt idx="1109">
                  <c:v>34016</c:v>
                </c:pt>
                <c:pt idx="1110">
                  <c:v>35868</c:v>
                </c:pt>
                <c:pt idx="1111">
                  <c:v>24732</c:v>
                </c:pt>
                <c:pt idx="1112">
                  <c:v>25432</c:v>
                </c:pt>
                <c:pt idx="1113">
                  <c:v>11352</c:v>
                </c:pt>
                <c:pt idx="1114">
                  <c:v>26428</c:v>
                </c:pt>
                <c:pt idx="1115">
                  <c:v>18256</c:v>
                </c:pt>
                <c:pt idx="1116">
                  <c:v>15760</c:v>
                </c:pt>
                <c:pt idx="1117">
                  <c:v>19736</c:v>
                </c:pt>
                <c:pt idx="1118">
                  <c:v>25960</c:v>
                </c:pt>
                <c:pt idx="1119">
                  <c:v>40384</c:v>
                </c:pt>
                <c:pt idx="1120">
                  <c:v>32776</c:v>
                </c:pt>
                <c:pt idx="1121">
                  <c:v>23040</c:v>
                </c:pt>
                <c:pt idx="1122">
                  <c:v>28268</c:v>
                </c:pt>
                <c:pt idx="1123">
                  <c:v>36331.980000000003</c:v>
                </c:pt>
                <c:pt idx="1124">
                  <c:v>24535.93</c:v>
                </c:pt>
                <c:pt idx="1125">
                  <c:v>25040</c:v>
                </c:pt>
                <c:pt idx="1126">
                  <c:v>20156</c:v>
                </c:pt>
                <c:pt idx="1127">
                  <c:v>21325.980000000003</c:v>
                </c:pt>
                <c:pt idx="1128">
                  <c:v>14745.98</c:v>
                </c:pt>
                <c:pt idx="1129">
                  <c:v>20961.93</c:v>
                </c:pt>
                <c:pt idx="1130">
                  <c:v>13052</c:v>
                </c:pt>
                <c:pt idx="1131">
                  <c:v>14676</c:v>
                </c:pt>
                <c:pt idx="1132">
                  <c:v>12980</c:v>
                </c:pt>
                <c:pt idx="1133">
                  <c:v>19296</c:v>
                </c:pt>
                <c:pt idx="1134">
                  <c:v>29028</c:v>
                </c:pt>
                <c:pt idx="1135">
                  <c:v>15892</c:v>
                </c:pt>
                <c:pt idx="1136">
                  <c:v>25012</c:v>
                </c:pt>
                <c:pt idx="1137">
                  <c:v>21092</c:v>
                </c:pt>
                <c:pt idx="1138">
                  <c:v>30600</c:v>
                </c:pt>
                <c:pt idx="1139">
                  <c:v>26256</c:v>
                </c:pt>
                <c:pt idx="1140">
                  <c:v>26410</c:v>
                </c:pt>
                <c:pt idx="1141">
                  <c:v>38065.99</c:v>
                </c:pt>
                <c:pt idx="1142">
                  <c:v>68755.989999999991</c:v>
                </c:pt>
                <c:pt idx="1143">
                  <c:v>50880</c:v>
                </c:pt>
                <c:pt idx="1144">
                  <c:v>30109.99</c:v>
                </c:pt>
                <c:pt idx="1145">
                  <c:v>16648</c:v>
                </c:pt>
                <c:pt idx="1146">
                  <c:v>20436</c:v>
                </c:pt>
                <c:pt idx="1147">
                  <c:v>26020</c:v>
                </c:pt>
                <c:pt idx="1148">
                  <c:v>23587.99</c:v>
                </c:pt>
                <c:pt idx="1149">
                  <c:v>30115.99</c:v>
                </c:pt>
                <c:pt idx="1150">
                  <c:v>23566</c:v>
                </c:pt>
                <c:pt idx="1151">
                  <c:v>33465.99</c:v>
                </c:pt>
                <c:pt idx="1152">
                  <c:v>16274</c:v>
                </c:pt>
                <c:pt idx="1153">
                  <c:v>10226</c:v>
                </c:pt>
                <c:pt idx="1154">
                  <c:v>17066</c:v>
                </c:pt>
                <c:pt idx="1155">
                  <c:v>19528</c:v>
                </c:pt>
                <c:pt idx="1156">
                  <c:v>20164</c:v>
                </c:pt>
                <c:pt idx="1157">
                  <c:v>33500</c:v>
                </c:pt>
                <c:pt idx="1158">
                  <c:v>26984</c:v>
                </c:pt>
                <c:pt idx="1159">
                  <c:v>13570</c:v>
                </c:pt>
                <c:pt idx="1160">
                  <c:v>18250</c:v>
                </c:pt>
                <c:pt idx="1161">
                  <c:v>23648</c:v>
                </c:pt>
                <c:pt idx="1162">
                  <c:v>25830</c:v>
                </c:pt>
                <c:pt idx="1163">
                  <c:v>29064</c:v>
                </c:pt>
                <c:pt idx="1164">
                  <c:v>11290</c:v>
                </c:pt>
                <c:pt idx="1165">
                  <c:v>24014</c:v>
                </c:pt>
                <c:pt idx="1166">
                  <c:v>17320</c:v>
                </c:pt>
                <c:pt idx="1167">
                  <c:v>28256</c:v>
                </c:pt>
                <c:pt idx="1168">
                  <c:v>18924</c:v>
                </c:pt>
                <c:pt idx="1169">
                  <c:v>24490</c:v>
                </c:pt>
                <c:pt idx="1170">
                  <c:v>43359.6</c:v>
                </c:pt>
                <c:pt idx="1171">
                  <c:v>22392</c:v>
                </c:pt>
                <c:pt idx="1172">
                  <c:v>26340</c:v>
                </c:pt>
                <c:pt idx="1173">
                  <c:v>19568</c:v>
                </c:pt>
                <c:pt idx="1174">
                  <c:v>21310</c:v>
                </c:pt>
                <c:pt idx="1175">
                  <c:v>35628</c:v>
                </c:pt>
                <c:pt idx="1176">
                  <c:v>13716</c:v>
                </c:pt>
                <c:pt idx="1177">
                  <c:v>12562</c:v>
                </c:pt>
                <c:pt idx="1178">
                  <c:v>47758</c:v>
                </c:pt>
                <c:pt idx="1179">
                  <c:v>48758</c:v>
                </c:pt>
                <c:pt idx="1180">
                  <c:v>51794</c:v>
                </c:pt>
                <c:pt idx="1181">
                  <c:v>48670</c:v>
                </c:pt>
                <c:pt idx="1182">
                  <c:v>24754</c:v>
                </c:pt>
                <c:pt idx="1183">
                  <c:v>36962</c:v>
                </c:pt>
                <c:pt idx="1184">
                  <c:v>52956</c:v>
                </c:pt>
                <c:pt idx="1185">
                  <c:v>62890</c:v>
                </c:pt>
                <c:pt idx="1186">
                  <c:v>50902</c:v>
                </c:pt>
                <c:pt idx="1187">
                  <c:v>65652</c:v>
                </c:pt>
                <c:pt idx="1188">
                  <c:v>53748</c:v>
                </c:pt>
                <c:pt idx="1189">
                  <c:v>50644</c:v>
                </c:pt>
                <c:pt idx="1190">
                  <c:v>47692</c:v>
                </c:pt>
                <c:pt idx="1191">
                  <c:v>53936</c:v>
                </c:pt>
                <c:pt idx="1192">
                  <c:v>44832</c:v>
                </c:pt>
                <c:pt idx="1193">
                  <c:v>45576</c:v>
                </c:pt>
                <c:pt idx="1194">
                  <c:v>32316</c:v>
                </c:pt>
                <c:pt idx="1195">
                  <c:v>71562</c:v>
                </c:pt>
                <c:pt idx="1196">
                  <c:v>42158</c:v>
                </c:pt>
                <c:pt idx="1197">
                  <c:v>46540</c:v>
                </c:pt>
                <c:pt idx="1198">
                  <c:v>58976</c:v>
                </c:pt>
                <c:pt idx="1199">
                  <c:v>69352</c:v>
                </c:pt>
                <c:pt idx="1200">
                  <c:v>62320</c:v>
                </c:pt>
                <c:pt idx="1201">
                  <c:v>46704</c:v>
                </c:pt>
                <c:pt idx="1202">
                  <c:v>75701.600000000006</c:v>
                </c:pt>
                <c:pt idx="1203">
                  <c:v>61520</c:v>
                </c:pt>
                <c:pt idx="1204">
                  <c:v>29204</c:v>
                </c:pt>
                <c:pt idx="1205">
                  <c:v>41880</c:v>
                </c:pt>
                <c:pt idx="1206">
                  <c:v>39976</c:v>
                </c:pt>
                <c:pt idx="1207">
                  <c:v>27888</c:v>
                </c:pt>
                <c:pt idx="1208">
                  <c:v>40360</c:v>
                </c:pt>
                <c:pt idx="1209">
                  <c:v>55708</c:v>
                </c:pt>
                <c:pt idx="1210">
                  <c:v>58992</c:v>
                </c:pt>
                <c:pt idx="1211">
                  <c:v>25258</c:v>
                </c:pt>
                <c:pt idx="1212">
                  <c:v>22628</c:v>
                </c:pt>
                <c:pt idx="1213">
                  <c:v>48936</c:v>
                </c:pt>
                <c:pt idx="1214">
                  <c:v>44560</c:v>
                </c:pt>
                <c:pt idx="1215">
                  <c:v>43330</c:v>
                </c:pt>
                <c:pt idx="1216">
                  <c:v>66692</c:v>
                </c:pt>
                <c:pt idx="1217">
                  <c:v>42176</c:v>
                </c:pt>
                <c:pt idx="1218">
                  <c:v>61420</c:v>
                </c:pt>
                <c:pt idx="1219">
                  <c:v>57996</c:v>
                </c:pt>
                <c:pt idx="1220">
                  <c:v>89084</c:v>
                </c:pt>
                <c:pt idx="1221">
                  <c:v>83486</c:v>
                </c:pt>
                <c:pt idx="1222">
                  <c:v>82760</c:v>
                </c:pt>
                <c:pt idx="1223">
                  <c:v>92696</c:v>
                </c:pt>
                <c:pt idx="1224">
                  <c:v>73432</c:v>
                </c:pt>
                <c:pt idx="1225">
                  <c:v>49092</c:v>
                </c:pt>
                <c:pt idx="1226">
                  <c:v>33656</c:v>
                </c:pt>
                <c:pt idx="1227">
                  <c:v>43632</c:v>
                </c:pt>
                <c:pt idx="1228">
                  <c:v>21928</c:v>
                </c:pt>
                <c:pt idx="1229">
                  <c:v>31944</c:v>
                </c:pt>
                <c:pt idx="1230">
                  <c:v>27978</c:v>
                </c:pt>
                <c:pt idx="1231">
                  <c:v>48710</c:v>
                </c:pt>
                <c:pt idx="1232">
                  <c:v>28224</c:v>
                </c:pt>
                <c:pt idx="1233">
                  <c:v>36764</c:v>
                </c:pt>
                <c:pt idx="1234">
                  <c:v>34788</c:v>
                </c:pt>
                <c:pt idx="1235">
                  <c:v>30244</c:v>
                </c:pt>
                <c:pt idx="1236">
                  <c:v>56848</c:v>
                </c:pt>
                <c:pt idx="1237">
                  <c:v>43656</c:v>
                </c:pt>
                <c:pt idx="1238">
                  <c:v>40400</c:v>
                </c:pt>
                <c:pt idx="1239">
                  <c:v>47216</c:v>
                </c:pt>
                <c:pt idx="1240">
                  <c:v>44472</c:v>
                </c:pt>
                <c:pt idx="1241">
                  <c:v>49954</c:v>
                </c:pt>
                <c:pt idx="1242">
                  <c:v>67782</c:v>
                </c:pt>
                <c:pt idx="1243">
                  <c:v>71150</c:v>
                </c:pt>
                <c:pt idx="1244">
                  <c:v>57918</c:v>
                </c:pt>
                <c:pt idx="1245">
                  <c:v>56746</c:v>
                </c:pt>
                <c:pt idx="1246">
                  <c:v>40278</c:v>
                </c:pt>
                <c:pt idx="1247">
                  <c:v>36046</c:v>
                </c:pt>
                <c:pt idx="1248">
                  <c:v>35714</c:v>
                </c:pt>
                <c:pt idx="1249">
                  <c:v>42050</c:v>
                </c:pt>
                <c:pt idx="1250">
                  <c:v>42286</c:v>
                </c:pt>
                <c:pt idx="1251">
                  <c:v>65144.4</c:v>
                </c:pt>
                <c:pt idx="1252">
                  <c:v>54748</c:v>
                </c:pt>
                <c:pt idx="1253">
                  <c:v>46314</c:v>
                </c:pt>
                <c:pt idx="1254">
                  <c:v>41620</c:v>
                </c:pt>
                <c:pt idx="1255">
                  <c:v>34620</c:v>
                </c:pt>
                <c:pt idx="1256">
                  <c:v>39910</c:v>
                </c:pt>
                <c:pt idx="1257">
                  <c:v>26916</c:v>
                </c:pt>
                <c:pt idx="1258">
                  <c:v>34086</c:v>
                </c:pt>
                <c:pt idx="1259">
                  <c:v>32410</c:v>
                </c:pt>
                <c:pt idx="1260">
                  <c:v>31762</c:v>
                </c:pt>
                <c:pt idx="1261">
                  <c:v>51656</c:v>
                </c:pt>
                <c:pt idx="1262">
                  <c:v>29552</c:v>
                </c:pt>
                <c:pt idx="1263">
                  <c:v>38408</c:v>
                </c:pt>
                <c:pt idx="1264">
                  <c:v>50564</c:v>
                </c:pt>
                <c:pt idx="1265">
                  <c:v>47836</c:v>
                </c:pt>
                <c:pt idx="1266">
                  <c:v>61996</c:v>
                </c:pt>
                <c:pt idx="1267">
                  <c:v>49636</c:v>
                </c:pt>
                <c:pt idx="1268">
                  <c:v>47474</c:v>
                </c:pt>
                <c:pt idx="1269">
                  <c:v>57768</c:v>
                </c:pt>
                <c:pt idx="1270">
                  <c:v>48992</c:v>
                </c:pt>
                <c:pt idx="1271">
                  <c:v>66040</c:v>
                </c:pt>
                <c:pt idx="1272">
                  <c:v>41762</c:v>
                </c:pt>
                <c:pt idx="1273">
                  <c:v>54498</c:v>
                </c:pt>
                <c:pt idx="1274">
                  <c:v>56940</c:v>
                </c:pt>
                <c:pt idx="1275">
                  <c:v>42692</c:v>
                </c:pt>
                <c:pt idx="1276">
                  <c:v>82404</c:v>
                </c:pt>
                <c:pt idx="1277">
                  <c:v>48056</c:v>
                </c:pt>
                <c:pt idx="1278">
                  <c:v>46656</c:v>
                </c:pt>
                <c:pt idx="1279">
                  <c:v>54700</c:v>
                </c:pt>
                <c:pt idx="1280">
                  <c:v>38288</c:v>
                </c:pt>
                <c:pt idx="1281">
                  <c:v>59656</c:v>
                </c:pt>
                <c:pt idx="1282">
                  <c:v>46116</c:v>
                </c:pt>
                <c:pt idx="1283">
                  <c:v>39184</c:v>
                </c:pt>
                <c:pt idx="1284">
                  <c:v>36268</c:v>
                </c:pt>
                <c:pt idx="1285">
                  <c:v>46672</c:v>
                </c:pt>
                <c:pt idx="1286">
                  <c:v>69272</c:v>
                </c:pt>
                <c:pt idx="1287">
                  <c:v>57836</c:v>
                </c:pt>
                <c:pt idx="1288">
                  <c:v>81268</c:v>
                </c:pt>
                <c:pt idx="1289">
                  <c:v>57060</c:v>
                </c:pt>
                <c:pt idx="1290">
                  <c:v>57326</c:v>
                </c:pt>
                <c:pt idx="1291">
                  <c:v>51204</c:v>
                </c:pt>
                <c:pt idx="1292">
                  <c:v>47540</c:v>
                </c:pt>
                <c:pt idx="1293">
                  <c:v>46964</c:v>
                </c:pt>
                <c:pt idx="1294">
                  <c:v>66192</c:v>
                </c:pt>
                <c:pt idx="1295">
                  <c:v>55776</c:v>
                </c:pt>
                <c:pt idx="1296">
                  <c:v>48312</c:v>
                </c:pt>
                <c:pt idx="1297">
                  <c:v>53022</c:v>
                </c:pt>
                <c:pt idx="1298">
                  <c:v>49854</c:v>
                </c:pt>
                <c:pt idx="1299">
                  <c:v>49694</c:v>
                </c:pt>
                <c:pt idx="1300">
                  <c:v>34812</c:v>
                </c:pt>
                <c:pt idx="1301">
                  <c:v>50956</c:v>
                </c:pt>
                <c:pt idx="1302">
                  <c:v>42976</c:v>
                </c:pt>
                <c:pt idx="1303">
                  <c:v>47108</c:v>
                </c:pt>
                <c:pt idx="1304">
                  <c:v>58778</c:v>
                </c:pt>
                <c:pt idx="1305">
                  <c:v>58146</c:v>
                </c:pt>
                <c:pt idx="1306">
                  <c:v>66806</c:v>
                </c:pt>
              </c:numCache>
            </c:numRef>
          </c:val>
        </c:ser>
        <c:ser>
          <c:idx val="1"/>
          <c:order val="1"/>
          <c:tx>
            <c:strRef>
              <c:f>Лист6!$C$53</c:f>
              <c:strCache>
                <c:ptCount val="1"/>
                <c:pt idx="0">
                  <c:v>от 2 до 7 дн.</c:v>
                </c:pt>
              </c:strCache>
            </c:strRef>
          </c:tx>
          <c:cat>
            <c:numRef>
              <c:f>Лист6!$A$54:$A$1360</c:f>
              <c:numCache>
                <c:formatCode>dd/mm/yyyy</c:formatCode>
                <c:ptCount val="1307"/>
                <c:pt idx="0">
                  <c:v>42282</c:v>
                </c:pt>
                <c:pt idx="1">
                  <c:v>42279</c:v>
                </c:pt>
                <c:pt idx="2">
                  <c:v>42278</c:v>
                </c:pt>
                <c:pt idx="3">
                  <c:v>42277</c:v>
                </c:pt>
                <c:pt idx="4">
                  <c:v>42276</c:v>
                </c:pt>
                <c:pt idx="5">
                  <c:v>42275</c:v>
                </c:pt>
                <c:pt idx="6">
                  <c:v>42272</c:v>
                </c:pt>
                <c:pt idx="7">
                  <c:v>42271</c:v>
                </c:pt>
                <c:pt idx="8">
                  <c:v>42270</c:v>
                </c:pt>
                <c:pt idx="9">
                  <c:v>42269</c:v>
                </c:pt>
                <c:pt idx="10">
                  <c:v>42268</c:v>
                </c:pt>
                <c:pt idx="11">
                  <c:v>42265</c:v>
                </c:pt>
                <c:pt idx="12">
                  <c:v>42264</c:v>
                </c:pt>
                <c:pt idx="13">
                  <c:v>42263</c:v>
                </c:pt>
                <c:pt idx="14">
                  <c:v>42262</c:v>
                </c:pt>
                <c:pt idx="15">
                  <c:v>42261</c:v>
                </c:pt>
                <c:pt idx="16">
                  <c:v>42258</c:v>
                </c:pt>
                <c:pt idx="17">
                  <c:v>42257</c:v>
                </c:pt>
                <c:pt idx="18">
                  <c:v>42256</c:v>
                </c:pt>
                <c:pt idx="19">
                  <c:v>42255</c:v>
                </c:pt>
                <c:pt idx="20">
                  <c:v>42254</c:v>
                </c:pt>
                <c:pt idx="21">
                  <c:v>42251</c:v>
                </c:pt>
                <c:pt idx="22">
                  <c:v>42250</c:v>
                </c:pt>
                <c:pt idx="23">
                  <c:v>42249</c:v>
                </c:pt>
                <c:pt idx="24">
                  <c:v>42248</c:v>
                </c:pt>
                <c:pt idx="25">
                  <c:v>42247</c:v>
                </c:pt>
                <c:pt idx="26">
                  <c:v>42244</c:v>
                </c:pt>
                <c:pt idx="27">
                  <c:v>42243</c:v>
                </c:pt>
                <c:pt idx="28">
                  <c:v>42242</c:v>
                </c:pt>
                <c:pt idx="29">
                  <c:v>42241</c:v>
                </c:pt>
                <c:pt idx="30">
                  <c:v>42240</c:v>
                </c:pt>
                <c:pt idx="31">
                  <c:v>42237</c:v>
                </c:pt>
                <c:pt idx="32">
                  <c:v>42236</c:v>
                </c:pt>
                <c:pt idx="33">
                  <c:v>42235</c:v>
                </c:pt>
                <c:pt idx="34">
                  <c:v>42234</c:v>
                </c:pt>
                <c:pt idx="35">
                  <c:v>42233</c:v>
                </c:pt>
                <c:pt idx="36">
                  <c:v>42230</c:v>
                </c:pt>
                <c:pt idx="37">
                  <c:v>42229</c:v>
                </c:pt>
                <c:pt idx="38">
                  <c:v>42228</c:v>
                </c:pt>
                <c:pt idx="39">
                  <c:v>42227</c:v>
                </c:pt>
                <c:pt idx="40">
                  <c:v>42226</c:v>
                </c:pt>
                <c:pt idx="41">
                  <c:v>42223</c:v>
                </c:pt>
                <c:pt idx="42">
                  <c:v>42222</c:v>
                </c:pt>
                <c:pt idx="43">
                  <c:v>42221</c:v>
                </c:pt>
                <c:pt idx="44">
                  <c:v>42220</c:v>
                </c:pt>
                <c:pt idx="45">
                  <c:v>42219</c:v>
                </c:pt>
                <c:pt idx="46">
                  <c:v>42216</c:v>
                </c:pt>
                <c:pt idx="47">
                  <c:v>42215</c:v>
                </c:pt>
                <c:pt idx="48">
                  <c:v>42214</c:v>
                </c:pt>
                <c:pt idx="49">
                  <c:v>42213</c:v>
                </c:pt>
                <c:pt idx="50">
                  <c:v>42212</c:v>
                </c:pt>
                <c:pt idx="51">
                  <c:v>42209</c:v>
                </c:pt>
                <c:pt idx="52">
                  <c:v>42208</c:v>
                </c:pt>
                <c:pt idx="53">
                  <c:v>42207</c:v>
                </c:pt>
                <c:pt idx="54">
                  <c:v>42206</c:v>
                </c:pt>
                <c:pt idx="55">
                  <c:v>42205</c:v>
                </c:pt>
                <c:pt idx="56">
                  <c:v>42202</c:v>
                </c:pt>
                <c:pt idx="57">
                  <c:v>42201</c:v>
                </c:pt>
                <c:pt idx="58">
                  <c:v>42200</c:v>
                </c:pt>
                <c:pt idx="59">
                  <c:v>42199</c:v>
                </c:pt>
                <c:pt idx="60">
                  <c:v>42198</c:v>
                </c:pt>
                <c:pt idx="61">
                  <c:v>42195</c:v>
                </c:pt>
                <c:pt idx="62">
                  <c:v>42194</c:v>
                </c:pt>
                <c:pt idx="63">
                  <c:v>42193</c:v>
                </c:pt>
                <c:pt idx="64">
                  <c:v>42192</c:v>
                </c:pt>
                <c:pt idx="65">
                  <c:v>42191</c:v>
                </c:pt>
                <c:pt idx="66">
                  <c:v>42188</c:v>
                </c:pt>
                <c:pt idx="67">
                  <c:v>42187</c:v>
                </c:pt>
                <c:pt idx="68">
                  <c:v>42186</c:v>
                </c:pt>
                <c:pt idx="69">
                  <c:v>42185</c:v>
                </c:pt>
                <c:pt idx="70">
                  <c:v>42184</c:v>
                </c:pt>
                <c:pt idx="71">
                  <c:v>42181</c:v>
                </c:pt>
                <c:pt idx="72">
                  <c:v>42180</c:v>
                </c:pt>
                <c:pt idx="73">
                  <c:v>42179</c:v>
                </c:pt>
                <c:pt idx="74">
                  <c:v>42178</c:v>
                </c:pt>
                <c:pt idx="75">
                  <c:v>42177</c:v>
                </c:pt>
                <c:pt idx="76">
                  <c:v>42174</c:v>
                </c:pt>
                <c:pt idx="77">
                  <c:v>42173</c:v>
                </c:pt>
                <c:pt idx="78">
                  <c:v>42172</c:v>
                </c:pt>
                <c:pt idx="79">
                  <c:v>42171</c:v>
                </c:pt>
                <c:pt idx="80">
                  <c:v>42170</c:v>
                </c:pt>
                <c:pt idx="81">
                  <c:v>42166</c:v>
                </c:pt>
                <c:pt idx="82">
                  <c:v>42165</c:v>
                </c:pt>
                <c:pt idx="83">
                  <c:v>42164</c:v>
                </c:pt>
                <c:pt idx="84">
                  <c:v>42163</c:v>
                </c:pt>
                <c:pt idx="85">
                  <c:v>42160</c:v>
                </c:pt>
                <c:pt idx="86">
                  <c:v>42159</c:v>
                </c:pt>
                <c:pt idx="87">
                  <c:v>42158</c:v>
                </c:pt>
                <c:pt idx="88">
                  <c:v>42157</c:v>
                </c:pt>
                <c:pt idx="89">
                  <c:v>42156</c:v>
                </c:pt>
                <c:pt idx="90">
                  <c:v>42153</c:v>
                </c:pt>
                <c:pt idx="91">
                  <c:v>42152</c:v>
                </c:pt>
                <c:pt idx="92">
                  <c:v>42151</c:v>
                </c:pt>
                <c:pt idx="93">
                  <c:v>42150</c:v>
                </c:pt>
                <c:pt idx="94">
                  <c:v>42149</c:v>
                </c:pt>
                <c:pt idx="95">
                  <c:v>42146</c:v>
                </c:pt>
                <c:pt idx="96">
                  <c:v>42145</c:v>
                </c:pt>
                <c:pt idx="97">
                  <c:v>42144</c:v>
                </c:pt>
                <c:pt idx="98">
                  <c:v>42143</c:v>
                </c:pt>
                <c:pt idx="99">
                  <c:v>42142</c:v>
                </c:pt>
                <c:pt idx="100">
                  <c:v>42139</c:v>
                </c:pt>
                <c:pt idx="101">
                  <c:v>42138</c:v>
                </c:pt>
                <c:pt idx="102">
                  <c:v>42137</c:v>
                </c:pt>
                <c:pt idx="103">
                  <c:v>42136</c:v>
                </c:pt>
                <c:pt idx="104">
                  <c:v>42132</c:v>
                </c:pt>
                <c:pt idx="105">
                  <c:v>42131</c:v>
                </c:pt>
                <c:pt idx="106">
                  <c:v>42130</c:v>
                </c:pt>
                <c:pt idx="107">
                  <c:v>42129</c:v>
                </c:pt>
                <c:pt idx="108">
                  <c:v>42124</c:v>
                </c:pt>
                <c:pt idx="109">
                  <c:v>42123</c:v>
                </c:pt>
                <c:pt idx="110">
                  <c:v>42122</c:v>
                </c:pt>
                <c:pt idx="111">
                  <c:v>42121</c:v>
                </c:pt>
                <c:pt idx="112">
                  <c:v>42118</c:v>
                </c:pt>
                <c:pt idx="113">
                  <c:v>42117</c:v>
                </c:pt>
                <c:pt idx="114">
                  <c:v>42116</c:v>
                </c:pt>
                <c:pt idx="115">
                  <c:v>42115</c:v>
                </c:pt>
                <c:pt idx="116">
                  <c:v>42114</c:v>
                </c:pt>
                <c:pt idx="117">
                  <c:v>42111</c:v>
                </c:pt>
                <c:pt idx="118">
                  <c:v>42110</c:v>
                </c:pt>
                <c:pt idx="119">
                  <c:v>42109</c:v>
                </c:pt>
                <c:pt idx="120">
                  <c:v>42108</c:v>
                </c:pt>
                <c:pt idx="121">
                  <c:v>42107</c:v>
                </c:pt>
                <c:pt idx="122">
                  <c:v>42104</c:v>
                </c:pt>
                <c:pt idx="123">
                  <c:v>42103</c:v>
                </c:pt>
                <c:pt idx="124">
                  <c:v>42102</c:v>
                </c:pt>
                <c:pt idx="125">
                  <c:v>42101</c:v>
                </c:pt>
                <c:pt idx="126">
                  <c:v>42100</c:v>
                </c:pt>
                <c:pt idx="127">
                  <c:v>42097</c:v>
                </c:pt>
                <c:pt idx="128">
                  <c:v>42096</c:v>
                </c:pt>
                <c:pt idx="129">
                  <c:v>42095</c:v>
                </c:pt>
                <c:pt idx="130">
                  <c:v>42094</c:v>
                </c:pt>
                <c:pt idx="131">
                  <c:v>42093</c:v>
                </c:pt>
                <c:pt idx="132">
                  <c:v>42090</c:v>
                </c:pt>
                <c:pt idx="133">
                  <c:v>42089</c:v>
                </c:pt>
                <c:pt idx="134">
                  <c:v>42088</c:v>
                </c:pt>
                <c:pt idx="135">
                  <c:v>42087</c:v>
                </c:pt>
                <c:pt idx="136">
                  <c:v>42086</c:v>
                </c:pt>
                <c:pt idx="137">
                  <c:v>42083</c:v>
                </c:pt>
                <c:pt idx="138">
                  <c:v>42082</c:v>
                </c:pt>
                <c:pt idx="139">
                  <c:v>42081</c:v>
                </c:pt>
                <c:pt idx="140">
                  <c:v>42080</c:v>
                </c:pt>
                <c:pt idx="141">
                  <c:v>42079</c:v>
                </c:pt>
                <c:pt idx="142">
                  <c:v>42076</c:v>
                </c:pt>
                <c:pt idx="143">
                  <c:v>42075</c:v>
                </c:pt>
                <c:pt idx="144">
                  <c:v>42074</c:v>
                </c:pt>
                <c:pt idx="145">
                  <c:v>42073</c:v>
                </c:pt>
                <c:pt idx="146">
                  <c:v>42069</c:v>
                </c:pt>
                <c:pt idx="147">
                  <c:v>42068</c:v>
                </c:pt>
                <c:pt idx="148">
                  <c:v>42067</c:v>
                </c:pt>
                <c:pt idx="149">
                  <c:v>42066</c:v>
                </c:pt>
                <c:pt idx="150">
                  <c:v>42065</c:v>
                </c:pt>
                <c:pt idx="151">
                  <c:v>42062</c:v>
                </c:pt>
                <c:pt idx="152">
                  <c:v>42061</c:v>
                </c:pt>
                <c:pt idx="153">
                  <c:v>42060</c:v>
                </c:pt>
                <c:pt idx="154">
                  <c:v>42059</c:v>
                </c:pt>
                <c:pt idx="155">
                  <c:v>42055</c:v>
                </c:pt>
                <c:pt idx="156">
                  <c:v>42054</c:v>
                </c:pt>
                <c:pt idx="157">
                  <c:v>42053</c:v>
                </c:pt>
                <c:pt idx="158">
                  <c:v>42052</c:v>
                </c:pt>
                <c:pt idx="159">
                  <c:v>42051</c:v>
                </c:pt>
                <c:pt idx="160">
                  <c:v>42048</c:v>
                </c:pt>
                <c:pt idx="161">
                  <c:v>42047</c:v>
                </c:pt>
                <c:pt idx="162">
                  <c:v>42046</c:v>
                </c:pt>
                <c:pt idx="163">
                  <c:v>42045</c:v>
                </c:pt>
                <c:pt idx="164">
                  <c:v>42044</c:v>
                </c:pt>
                <c:pt idx="165">
                  <c:v>42041</c:v>
                </c:pt>
                <c:pt idx="166">
                  <c:v>42040</c:v>
                </c:pt>
                <c:pt idx="167">
                  <c:v>42039</c:v>
                </c:pt>
                <c:pt idx="168">
                  <c:v>42038</c:v>
                </c:pt>
                <c:pt idx="169">
                  <c:v>42037</c:v>
                </c:pt>
                <c:pt idx="170">
                  <c:v>42034</c:v>
                </c:pt>
                <c:pt idx="171">
                  <c:v>42033</c:v>
                </c:pt>
                <c:pt idx="172">
                  <c:v>42032</c:v>
                </c:pt>
                <c:pt idx="173">
                  <c:v>42031</c:v>
                </c:pt>
                <c:pt idx="174">
                  <c:v>42030</c:v>
                </c:pt>
                <c:pt idx="175">
                  <c:v>42027</c:v>
                </c:pt>
                <c:pt idx="176">
                  <c:v>42026</c:v>
                </c:pt>
                <c:pt idx="177">
                  <c:v>42025</c:v>
                </c:pt>
                <c:pt idx="178">
                  <c:v>42024</c:v>
                </c:pt>
                <c:pt idx="179">
                  <c:v>42023</c:v>
                </c:pt>
                <c:pt idx="180">
                  <c:v>42020</c:v>
                </c:pt>
                <c:pt idx="181">
                  <c:v>42019</c:v>
                </c:pt>
                <c:pt idx="182">
                  <c:v>42018</c:v>
                </c:pt>
                <c:pt idx="183">
                  <c:v>42017</c:v>
                </c:pt>
                <c:pt idx="184">
                  <c:v>42016</c:v>
                </c:pt>
                <c:pt idx="185">
                  <c:v>42004</c:v>
                </c:pt>
                <c:pt idx="186">
                  <c:v>42003</c:v>
                </c:pt>
                <c:pt idx="187">
                  <c:v>42002</c:v>
                </c:pt>
                <c:pt idx="188">
                  <c:v>41999</c:v>
                </c:pt>
                <c:pt idx="189">
                  <c:v>41998</c:v>
                </c:pt>
                <c:pt idx="190">
                  <c:v>41997</c:v>
                </c:pt>
                <c:pt idx="191">
                  <c:v>41996</c:v>
                </c:pt>
                <c:pt idx="192">
                  <c:v>41995</c:v>
                </c:pt>
                <c:pt idx="193">
                  <c:v>41992</c:v>
                </c:pt>
                <c:pt idx="194">
                  <c:v>41991</c:v>
                </c:pt>
                <c:pt idx="195">
                  <c:v>41990</c:v>
                </c:pt>
                <c:pt idx="196">
                  <c:v>41989</c:v>
                </c:pt>
                <c:pt idx="197">
                  <c:v>41988</c:v>
                </c:pt>
                <c:pt idx="198">
                  <c:v>41985</c:v>
                </c:pt>
                <c:pt idx="199">
                  <c:v>41984</c:v>
                </c:pt>
                <c:pt idx="200">
                  <c:v>41983</c:v>
                </c:pt>
                <c:pt idx="201">
                  <c:v>41982</c:v>
                </c:pt>
                <c:pt idx="202">
                  <c:v>41981</c:v>
                </c:pt>
                <c:pt idx="203">
                  <c:v>41978</c:v>
                </c:pt>
                <c:pt idx="204">
                  <c:v>41977</c:v>
                </c:pt>
                <c:pt idx="205">
                  <c:v>41976</c:v>
                </c:pt>
                <c:pt idx="206">
                  <c:v>41975</c:v>
                </c:pt>
                <c:pt idx="207">
                  <c:v>41974</c:v>
                </c:pt>
                <c:pt idx="208">
                  <c:v>41971</c:v>
                </c:pt>
                <c:pt idx="209">
                  <c:v>41970</c:v>
                </c:pt>
                <c:pt idx="210">
                  <c:v>41969</c:v>
                </c:pt>
                <c:pt idx="211">
                  <c:v>41968</c:v>
                </c:pt>
                <c:pt idx="212">
                  <c:v>41967</c:v>
                </c:pt>
                <c:pt idx="213">
                  <c:v>41964</c:v>
                </c:pt>
                <c:pt idx="214">
                  <c:v>41963</c:v>
                </c:pt>
                <c:pt idx="215">
                  <c:v>41962</c:v>
                </c:pt>
                <c:pt idx="216">
                  <c:v>41961</c:v>
                </c:pt>
                <c:pt idx="217">
                  <c:v>41960</c:v>
                </c:pt>
                <c:pt idx="218">
                  <c:v>41957</c:v>
                </c:pt>
                <c:pt idx="219">
                  <c:v>41956</c:v>
                </c:pt>
                <c:pt idx="220">
                  <c:v>41955</c:v>
                </c:pt>
                <c:pt idx="221">
                  <c:v>41954</c:v>
                </c:pt>
                <c:pt idx="222">
                  <c:v>41953</c:v>
                </c:pt>
                <c:pt idx="223">
                  <c:v>41950</c:v>
                </c:pt>
                <c:pt idx="224">
                  <c:v>41949</c:v>
                </c:pt>
                <c:pt idx="225">
                  <c:v>41948</c:v>
                </c:pt>
                <c:pt idx="226">
                  <c:v>41943</c:v>
                </c:pt>
                <c:pt idx="227">
                  <c:v>41942</c:v>
                </c:pt>
                <c:pt idx="228">
                  <c:v>41941</c:v>
                </c:pt>
                <c:pt idx="229">
                  <c:v>41940</c:v>
                </c:pt>
                <c:pt idx="230">
                  <c:v>41939</c:v>
                </c:pt>
                <c:pt idx="231">
                  <c:v>41936</c:v>
                </c:pt>
                <c:pt idx="232">
                  <c:v>41935</c:v>
                </c:pt>
                <c:pt idx="233">
                  <c:v>41934</c:v>
                </c:pt>
                <c:pt idx="234">
                  <c:v>41933</c:v>
                </c:pt>
                <c:pt idx="235">
                  <c:v>41932</c:v>
                </c:pt>
                <c:pt idx="236">
                  <c:v>41929</c:v>
                </c:pt>
                <c:pt idx="237">
                  <c:v>41928</c:v>
                </c:pt>
                <c:pt idx="238">
                  <c:v>41927</c:v>
                </c:pt>
                <c:pt idx="239">
                  <c:v>41926</c:v>
                </c:pt>
                <c:pt idx="240">
                  <c:v>41925</c:v>
                </c:pt>
                <c:pt idx="241">
                  <c:v>41922</c:v>
                </c:pt>
                <c:pt idx="242">
                  <c:v>41921</c:v>
                </c:pt>
                <c:pt idx="243">
                  <c:v>41920</c:v>
                </c:pt>
                <c:pt idx="244">
                  <c:v>41919</c:v>
                </c:pt>
                <c:pt idx="245">
                  <c:v>41918</c:v>
                </c:pt>
                <c:pt idx="246">
                  <c:v>41915</c:v>
                </c:pt>
                <c:pt idx="247">
                  <c:v>41914</c:v>
                </c:pt>
                <c:pt idx="248">
                  <c:v>41913</c:v>
                </c:pt>
                <c:pt idx="249">
                  <c:v>41912</c:v>
                </c:pt>
                <c:pt idx="250">
                  <c:v>41911</c:v>
                </c:pt>
                <c:pt idx="251">
                  <c:v>41908</c:v>
                </c:pt>
                <c:pt idx="252">
                  <c:v>41907</c:v>
                </c:pt>
                <c:pt idx="253">
                  <c:v>41906</c:v>
                </c:pt>
                <c:pt idx="254">
                  <c:v>41905</c:v>
                </c:pt>
                <c:pt idx="255">
                  <c:v>41904</c:v>
                </c:pt>
                <c:pt idx="256">
                  <c:v>41901</c:v>
                </c:pt>
                <c:pt idx="257">
                  <c:v>41900</c:v>
                </c:pt>
                <c:pt idx="258">
                  <c:v>41899</c:v>
                </c:pt>
                <c:pt idx="259">
                  <c:v>41898</c:v>
                </c:pt>
                <c:pt idx="260">
                  <c:v>41897</c:v>
                </c:pt>
                <c:pt idx="261">
                  <c:v>41894</c:v>
                </c:pt>
                <c:pt idx="262">
                  <c:v>41893</c:v>
                </c:pt>
                <c:pt idx="263">
                  <c:v>41892</c:v>
                </c:pt>
                <c:pt idx="264">
                  <c:v>41891</c:v>
                </c:pt>
                <c:pt idx="265">
                  <c:v>41890</c:v>
                </c:pt>
                <c:pt idx="266">
                  <c:v>41887</c:v>
                </c:pt>
                <c:pt idx="267">
                  <c:v>41886</c:v>
                </c:pt>
                <c:pt idx="268">
                  <c:v>41885</c:v>
                </c:pt>
                <c:pt idx="269">
                  <c:v>41884</c:v>
                </c:pt>
                <c:pt idx="270">
                  <c:v>41883</c:v>
                </c:pt>
                <c:pt idx="271">
                  <c:v>41880</c:v>
                </c:pt>
                <c:pt idx="272">
                  <c:v>41879</c:v>
                </c:pt>
                <c:pt idx="273">
                  <c:v>41878</c:v>
                </c:pt>
                <c:pt idx="274">
                  <c:v>41877</c:v>
                </c:pt>
                <c:pt idx="275">
                  <c:v>41876</c:v>
                </c:pt>
                <c:pt idx="276">
                  <c:v>41873</c:v>
                </c:pt>
                <c:pt idx="277">
                  <c:v>41872</c:v>
                </c:pt>
                <c:pt idx="278">
                  <c:v>41871</c:v>
                </c:pt>
                <c:pt idx="279">
                  <c:v>41870</c:v>
                </c:pt>
                <c:pt idx="280">
                  <c:v>41869</c:v>
                </c:pt>
                <c:pt idx="281">
                  <c:v>41866</c:v>
                </c:pt>
                <c:pt idx="282">
                  <c:v>41865</c:v>
                </c:pt>
                <c:pt idx="283">
                  <c:v>41864</c:v>
                </c:pt>
                <c:pt idx="284">
                  <c:v>41863</c:v>
                </c:pt>
                <c:pt idx="285">
                  <c:v>41862</c:v>
                </c:pt>
                <c:pt idx="286">
                  <c:v>41859</c:v>
                </c:pt>
                <c:pt idx="287">
                  <c:v>41858</c:v>
                </c:pt>
                <c:pt idx="288">
                  <c:v>41857</c:v>
                </c:pt>
                <c:pt idx="289">
                  <c:v>41856</c:v>
                </c:pt>
                <c:pt idx="290">
                  <c:v>41855</c:v>
                </c:pt>
                <c:pt idx="291">
                  <c:v>41852</c:v>
                </c:pt>
                <c:pt idx="292">
                  <c:v>41851</c:v>
                </c:pt>
                <c:pt idx="293">
                  <c:v>41850</c:v>
                </c:pt>
                <c:pt idx="294">
                  <c:v>41849</c:v>
                </c:pt>
                <c:pt idx="295">
                  <c:v>41848</c:v>
                </c:pt>
                <c:pt idx="296">
                  <c:v>41845</c:v>
                </c:pt>
                <c:pt idx="297">
                  <c:v>41844</c:v>
                </c:pt>
                <c:pt idx="298">
                  <c:v>41843</c:v>
                </c:pt>
                <c:pt idx="299">
                  <c:v>41842</c:v>
                </c:pt>
                <c:pt idx="300">
                  <c:v>41841</c:v>
                </c:pt>
                <c:pt idx="301">
                  <c:v>41838</c:v>
                </c:pt>
                <c:pt idx="302">
                  <c:v>41837</c:v>
                </c:pt>
                <c:pt idx="303">
                  <c:v>41836</c:v>
                </c:pt>
                <c:pt idx="304">
                  <c:v>41835</c:v>
                </c:pt>
                <c:pt idx="305">
                  <c:v>41834</c:v>
                </c:pt>
                <c:pt idx="306">
                  <c:v>41831</c:v>
                </c:pt>
                <c:pt idx="307">
                  <c:v>41830</c:v>
                </c:pt>
                <c:pt idx="308">
                  <c:v>41829</c:v>
                </c:pt>
                <c:pt idx="309">
                  <c:v>41828</c:v>
                </c:pt>
                <c:pt idx="310">
                  <c:v>41827</c:v>
                </c:pt>
                <c:pt idx="311">
                  <c:v>41824</c:v>
                </c:pt>
                <c:pt idx="312">
                  <c:v>41823</c:v>
                </c:pt>
                <c:pt idx="313">
                  <c:v>41822</c:v>
                </c:pt>
                <c:pt idx="314">
                  <c:v>41821</c:v>
                </c:pt>
                <c:pt idx="315">
                  <c:v>41820</c:v>
                </c:pt>
                <c:pt idx="316">
                  <c:v>41817</c:v>
                </c:pt>
                <c:pt idx="317">
                  <c:v>41816</c:v>
                </c:pt>
                <c:pt idx="318">
                  <c:v>41815</c:v>
                </c:pt>
                <c:pt idx="319">
                  <c:v>41814</c:v>
                </c:pt>
                <c:pt idx="320">
                  <c:v>41813</c:v>
                </c:pt>
                <c:pt idx="321">
                  <c:v>41810</c:v>
                </c:pt>
                <c:pt idx="322">
                  <c:v>41809</c:v>
                </c:pt>
                <c:pt idx="323">
                  <c:v>41808</c:v>
                </c:pt>
                <c:pt idx="324">
                  <c:v>41807</c:v>
                </c:pt>
                <c:pt idx="325">
                  <c:v>41806</c:v>
                </c:pt>
                <c:pt idx="326">
                  <c:v>41801</c:v>
                </c:pt>
                <c:pt idx="327">
                  <c:v>41800</c:v>
                </c:pt>
                <c:pt idx="328">
                  <c:v>41799</c:v>
                </c:pt>
                <c:pt idx="329">
                  <c:v>41796</c:v>
                </c:pt>
                <c:pt idx="330">
                  <c:v>41795</c:v>
                </c:pt>
                <c:pt idx="331">
                  <c:v>41794</c:v>
                </c:pt>
                <c:pt idx="332">
                  <c:v>41793</c:v>
                </c:pt>
                <c:pt idx="333">
                  <c:v>41792</c:v>
                </c:pt>
                <c:pt idx="334">
                  <c:v>41789</c:v>
                </c:pt>
                <c:pt idx="335">
                  <c:v>41788</c:v>
                </c:pt>
                <c:pt idx="336">
                  <c:v>41787</c:v>
                </c:pt>
                <c:pt idx="337">
                  <c:v>41786</c:v>
                </c:pt>
                <c:pt idx="338">
                  <c:v>41785</c:v>
                </c:pt>
                <c:pt idx="339">
                  <c:v>41782</c:v>
                </c:pt>
                <c:pt idx="340">
                  <c:v>41781</c:v>
                </c:pt>
                <c:pt idx="341">
                  <c:v>41780</c:v>
                </c:pt>
                <c:pt idx="342">
                  <c:v>41779</c:v>
                </c:pt>
                <c:pt idx="343">
                  <c:v>41778</c:v>
                </c:pt>
                <c:pt idx="344">
                  <c:v>41775</c:v>
                </c:pt>
                <c:pt idx="345">
                  <c:v>41774</c:v>
                </c:pt>
                <c:pt idx="346">
                  <c:v>41773</c:v>
                </c:pt>
                <c:pt idx="347">
                  <c:v>41772</c:v>
                </c:pt>
                <c:pt idx="348">
                  <c:v>41771</c:v>
                </c:pt>
                <c:pt idx="349">
                  <c:v>41767</c:v>
                </c:pt>
                <c:pt idx="350">
                  <c:v>41766</c:v>
                </c:pt>
                <c:pt idx="351">
                  <c:v>41765</c:v>
                </c:pt>
                <c:pt idx="352">
                  <c:v>41764</c:v>
                </c:pt>
                <c:pt idx="353">
                  <c:v>41759</c:v>
                </c:pt>
                <c:pt idx="354">
                  <c:v>41758</c:v>
                </c:pt>
                <c:pt idx="355">
                  <c:v>41757</c:v>
                </c:pt>
                <c:pt idx="356">
                  <c:v>41754</c:v>
                </c:pt>
                <c:pt idx="357">
                  <c:v>41753</c:v>
                </c:pt>
                <c:pt idx="358">
                  <c:v>41752</c:v>
                </c:pt>
                <c:pt idx="359">
                  <c:v>41751</c:v>
                </c:pt>
                <c:pt idx="360">
                  <c:v>41750</c:v>
                </c:pt>
                <c:pt idx="361">
                  <c:v>41747</c:v>
                </c:pt>
                <c:pt idx="362">
                  <c:v>41746</c:v>
                </c:pt>
                <c:pt idx="363">
                  <c:v>41745</c:v>
                </c:pt>
                <c:pt idx="364">
                  <c:v>41744</c:v>
                </c:pt>
                <c:pt idx="365">
                  <c:v>41743</c:v>
                </c:pt>
                <c:pt idx="366">
                  <c:v>41740</c:v>
                </c:pt>
                <c:pt idx="367">
                  <c:v>41739</c:v>
                </c:pt>
                <c:pt idx="368">
                  <c:v>41738</c:v>
                </c:pt>
                <c:pt idx="369">
                  <c:v>41737</c:v>
                </c:pt>
                <c:pt idx="370">
                  <c:v>41736</c:v>
                </c:pt>
                <c:pt idx="371">
                  <c:v>41733</c:v>
                </c:pt>
                <c:pt idx="372">
                  <c:v>41732</c:v>
                </c:pt>
                <c:pt idx="373">
                  <c:v>41731</c:v>
                </c:pt>
                <c:pt idx="374">
                  <c:v>41730</c:v>
                </c:pt>
                <c:pt idx="375">
                  <c:v>41729</c:v>
                </c:pt>
                <c:pt idx="376">
                  <c:v>41726</c:v>
                </c:pt>
                <c:pt idx="377">
                  <c:v>41725</c:v>
                </c:pt>
                <c:pt idx="378">
                  <c:v>41724</c:v>
                </c:pt>
                <c:pt idx="379">
                  <c:v>41723</c:v>
                </c:pt>
                <c:pt idx="380">
                  <c:v>41722</c:v>
                </c:pt>
                <c:pt idx="381">
                  <c:v>41719</c:v>
                </c:pt>
                <c:pt idx="382">
                  <c:v>41718</c:v>
                </c:pt>
                <c:pt idx="383">
                  <c:v>41717</c:v>
                </c:pt>
                <c:pt idx="384">
                  <c:v>41716</c:v>
                </c:pt>
                <c:pt idx="385">
                  <c:v>41715</c:v>
                </c:pt>
                <c:pt idx="386">
                  <c:v>41712</c:v>
                </c:pt>
                <c:pt idx="387">
                  <c:v>41711</c:v>
                </c:pt>
                <c:pt idx="388">
                  <c:v>41710</c:v>
                </c:pt>
                <c:pt idx="389">
                  <c:v>41709</c:v>
                </c:pt>
                <c:pt idx="390">
                  <c:v>41705</c:v>
                </c:pt>
                <c:pt idx="391">
                  <c:v>41704</c:v>
                </c:pt>
                <c:pt idx="392">
                  <c:v>41703</c:v>
                </c:pt>
                <c:pt idx="393">
                  <c:v>41702</c:v>
                </c:pt>
                <c:pt idx="394">
                  <c:v>41701</c:v>
                </c:pt>
                <c:pt idx="395">
                  <c:v>41698</c:v>
                </c:pt>
                <c:pt idx="396">
                  <c:v>41697</c:v>
                </c:pt>
                <c:pt idx="397">
                  <c:v>41696</c:v>
                </c:pt>
                <c:pt idx="398">
                  <c:v>41695</c:v>
                </c:pt>
                <c:pt idx="399">
                  <c:v>41694</c:v>
                </c:pt>
                <c:pt idx="400">
                  <c:v>41691</c:v>
                </c:pt>
                <c:pt idx="401">
                  <c:v>41690</c:v>
                </c:pt>
                <c:pt idx="402">
                  <c:v>41689</c:v>
                </c:pt>
                <c:pt idx="403">
                  <c:v>41688</c:v>
                </c:pt>
                <c:pt idx="404">
                  <c:v>41687</c:v>
                </c:pt>
                <c:pt idx="405">
                  <c:v>41684</c:v>
                </c:pt>
                <c:pt idx="406">
                  <c:v>41683</c:v>
                </c:pt>
                <c:pt idx="407">
                  <c:v>41682</c:v>
                </c:pt>
                <c:pt idx="408">
                  <c:v>41681</c:v>
                </c:pt>
                <c:pt idx="409">
                  <c:v>41680</c:v>
                </c:pt>
                <c:pt idx="410">
                  <c:v>41677</c:v>
                </c:pt>
                <c:pt idx="411">
                  <c:v>41676</c:v>
                </c:pt>
                <c:pt idx="412">
                  <c:v>41675</c:v>
                </c:pt>
                <c:pt idx="413">
                  <c:v>41674</c:v>
                </c:pt>
                <c:pt idx="414">
                  <c:v>41673</c:v>
                </c:pt>
                <c:pt idx="415">
                  <c:v>41670</c:v>
                </c:pt>
                <c:pt idx="416">
                  <c:v>41669</c:v>
                </c:pt>
                <c:pt idx="417">
                  <c:v>41668</c:v>
                </c:pt>
                <c:pt idx="418">
                  <c:v>41667</c:v>
                </c:pt>
                <c:pt idx="419">
                  <c:v>41666</c:v>
                </c:pt>
                <c:pt idx="420">
                  <c:v>41663</c:v>
                </c:pt>
                <c:pt idx="421">
                  <c:v>41662</c:v>
                </c:pt>
                <c:pt idx="422">
                  <c:v>41661</c:v>
                </c:pt>
                <c:pt idx="423">
                  <c:v>41660</c:v>
                </c:pt>
                <c:pt idx="424">
                  <c:v>41659</c:v>
                </c:pt>
                <c:pt idx="425">
                  <c:v>41656</c:v>
                </c:pt>
                <c:pt idx="426">
                  <c:v>41655</c:v>
                </c:pt>
                <c:pt idx="427">
                  <c:v>41654</c:v>
                </c:pt>
                <c:pt idx="428">
                  <c:v>41653</c:v>
                </c:pt>
                <c:pt idx="429">
                  <c:v>41652</c:v>
                </c:pt>
                <c:pt idx="430">
                  <c:v>41649</c:v>
                </c:pt>
                <c:pt idx="431">
                  <c:v>41648</c:v>
                </c:pt>
                <c:pt idx="432">
                  <c:v>41639</c:v>
                </c:pt>
                <c:pt idx="433">
                  <c:v>41638</c:v>
                </c:pt>
                <c:pt idx="434">
                  <c:v>41635</c:v>
                </c:pt>
                <c:pt idx="435">
                  <c:v>41634</c:v>
                </c:pt>
                <c:pt idx="436">
                  <c:v>41633</c:v>
                </c:pt>
                <c:pt idx="437">
                  <c:v>41632</c:v>
                </c:pt>
                <c:pt idx="438">
                  <c:v>41631</c:v>
                </c:pt>
                <c:pt idx="439">
                  <c:v>41628</c:v>
                </c:pt>
                <c:pt idx="440">
                  <c:v>41627</c:v>
                </c:pt>
                <c:pt idx="441">
                  <c:v>41626</c:v>
                </c:pt>
                <c:pt idx="442">
                  <c:v>41625</c:v>
                </c:pt>
                <c:pt idx="443">
                  <c:v>41624</c:v>
                </c:pt>
                <c:pt idx="444">
                  <c:v>41621</c:v>
                </c:pt>
                <c:pt idx="445">
                  <c:v>41620</c:v>
                </c:pt>
                <c:pt idx="446">
                  <c:v>41619</c:v>
                </c:pt>
                <c:pt idx="447">
                  <c:v>41618</c:v>
                </c:pt>
                <c:pt idx="448">
                  <c:v>41617</c:v>
                </c:pt>
                <c:pt idx="449">
                  <c:v>41614</c:v>
                </c:pt>
                <c:pt idx="450">
                  <c:v>41613</c:v>
                </c:pt>
                <c:pt idx="451">
                  <c:v>41612</c:v>
                </c:pt>
                <c:pt idx="452">
                  <c:v>41611</c:v>
                </c:pt>
                <c:pt idx="453">
                  <c:v>41610</c:v>
                </c:pt>
                <c:pt idx="454">
                  <c:v>41607</c:v>
                </c:pt>
                <c:pt idx="455">
                  <c:v>41606</c:v>
                </c:pt>
                <c:pt idx="456">
                  <c:v>41605</c:v>
                </c:pt>
                <c:pt idx="457">
                  <c:v>41604</c:v>
                </c:pt>
                <c:pt idx="458">
                  <c:v>41603</c:v>
                </c:pt>
                <c:pt idx="459">
                  <c:v>41600</c:v>
                </c:pt>
                <c:pt idx="460">
                  <c:v>41599</c:v>
                </c:pt>
                <c:pt idx="461">
                  <c:v>41598</c:v>
                </c:pt>
                <c:pt idx="462">
                  <c:v>41597</c:v>
                </c:pt>
                <c:pt idx="463">
                  <c:v>41596</c:v>
                </c:pt>
                <c:pt idx="464">
                  <c:v>41593</c:v>
                </c:pt>
                <c:pt idx="465">
                  <c:v>41592</c:v>
                </c:pt>
                <c:pt idx="466">
                  <c:v>41591</c:v>
                </c:pt>
                <c:pt idx="467">
                  <c:v>41590</c:v>
                </c:pt>
                <c:pt idx="468">
                  <c:v>41589</c:v>
                </c:pt>
                <c:pt idx="469">
                  <c:v>41586</c:v>
                </c:pt>
                <c:pt idx="470">
                  <c:v>41585</c:v>
                </c:pt>
                <c:pt idx="471">
                  <c:v>41584</c:v>
                </c:pt>
                <c:pt idx="472">
                  <c:v>41583</c:v>
                </c:pt>
                <c:pt idx="473">
                  <c:v>41579</c:v>
                </c:pt>
                <c:pt idx="474">
                  <c:v>41578</c:v>
                </c:pt>
                <c:pt idx="475">
                  <c:v>41577</c:v>
                </c:pt>
                <c:pt idx="476">
                  <c:v>41576</c:v>
                </c:pt>
                <c:pt idx="477">
                  <c:v>41575</c:v>
                </c:pt>
                <c:pt idx="478">
                  <c:v>41572</c:v>
                </c:pt>
                <c:pt idx="479">
                  <c:v>41571</c:v>
                </c:pt>
                <c:pt idx="480">
                  <c:v>41570</c:v>
                </c:pt>
                <c:pt idx="481">
                  <c:v>41569</c:v>
                </c:pt>
                <c:pt idx="482">
                  <c:v>41568</c:v>
                </c:pt>
                <c:pt idx="483">
                  <c:v>41565</c:v>
                </c:pt>
                <c:pt idx="484">
                  <c:v>41564</c:v>
                </c:pt>
                <c:pt idx="485">
                  <c:v>41563</c:v>
                </c:pt>
                <c:pt idx="486">
                  <c:v>41562</c:v>
                </c:pt>
                <c:pt idx="487">
                  <c:v>41561</c:v>
                </c:pt>
                <c:pt idx="488">
                  <c:v>41558</c:v>
                </c:pt>
                <c:pt idx="489">
                  <c:v>41557</c:v>
                </c:pt>
                <c:pt idx="490">
                  <c:v>41556</c:v>
                </c:pt>
                <c:pt idx="491">
                  <c:v>41555</c:v>
                </c:pt>
                <c:pt idx="492">
                  <c:v>41554</c:v>
                </c:pt>
                <c:pt idx="493">
                  <c:v>41551</c:v>
                </c:pt>
                <c:pt idx="494">
                  <c:v>41550</c:v>
                </c:pt>
                <c:pt idx="495">
                  <c:v>41549</c:v>
                </c:pt>
                <c:pt idx="496">
                  <c:v>41548</c:v>
                </c:pt>
                <c:pt idx="497">
                  <c:v>41547</c:v>
                </c:pt>
                <c:pt idx="498">
                  <c:v>41544</c:v>
                </c:pt>
                <c:pt idx="499">
                  <c:v>41543</c:v>
                </c:pt>
                <c:pt idx="500">
                  <c:v>41542</c:v>
                </c:pt>
                <c:pt idx="501">
                  <c:v>41541</c:v>
                </c:pt>
                <c:pt idx="502">
                  <c:v>41540</c:v>
                </c:pt>
                <c:pt idx="503">
                  <c:v>41537</c:v>
                </c:pt>
                <c:pt idx="504">
                  <c:v>41536</c:v>
                </c:pt>
                <c:pt idx="505">
                  <c:v>41535</c:v>
                </c:pt>
                <c:pt idx="506">
                  <c:v>41534</c:v>
                </c:pt>
                <c:pt idx="507">
                  <c:v>41533</c:v>
                </c:pt>
                <c:pt idx="508">
                  <c:v>41530</c:v>
                </c:pt>
                <c:pt idx="509">
                  <c:v>41529</c:v>
                </c:pt>
                <c:pt idx="510">
                  <c:v>41528</c:v>
                </c:pt>
                <c:pt idx="511">
                  <c:v>41527</c:v>
                </c:pt>
                <c:pt idx="512">
                  <c:v>41526</c:v>
                </c:pt>
                <c:pt idx="513">
                  <c:v>41523</c:v>
                </c:pt>
                <c:pt idx="514">
                  <c:v>41522</c:v>
                </c:pt>
                <c:pt idx="515">
                  <c:v>41521</c:v>
                </c:pt>
                <c:pt idx="516">
                  <c:v>41520</c:v>
                </c:pt>
                <c:pt idx="517">
                  <c:v>41519</c:v>
                </c:pt>
                <c:pt idx="518">
                  <c:v>41516</c:v>
                </c:pt>
                <c:pt idx="519">
                  <c:v>41515</c:v>
                </c:pt>
                <c:pt idx="520">
                  <c:v>41514</c:v>
                </c:pt>
                <c:pt idx="521">
                  <c:v>41513</c:v>
                </c:pt>
                <c:pt idx="522">
                  <c:v>41512</c:v>
                </c:pt>
                <c:pt idx="523">
                  <c:v>41509</c:v>
                </c:pt>
                <c:pt idx="524">
                  <c:v>41508</c:v>
                </c:pt>
                <c:pt idx="525">
                  <c:v>41507</c:v>
                </c:pt>
                <c:pt idx="526">
                  <c:v>41506</c:v>
                </c:pt>
                <c:pt idx="527">
                  <c:v>41505</c:v>
                </c:pt>
                <c:pt idx="528">
                  <c:v>41502</c:v>
                </c:pt>
                <c:pt idx="529">
                  <c:v>41501</c:v>
                </c:pt>
                <c:pt idx="530">
                  <c:v>41500</c:v>
                </c:pt>
                <c:pt idx="531">
                  <c:v>41499</c:v>
                </c:pt>
                <c:pt idx="532">
                  <c:v>41498</c:v>
                </c:pt>
                <c:pt idx="533">
                  <c:v>41495</c:v>
                </c:pt>
                <c:pt idx="534">
                  <c:v>41494</c:v>
                </c:pt>
                <c:pt idx="535">
                  <c:v>41493</c:v>
                </c:pt>
                <c:pt idx="536">
                  <c:v>41492</c:v>
                </c:pt>
                <c:pt idx="537">
                  <c:v>41491</c:v>
                </c:pt>
                <c:pt idx="538">
                  <c:v>41488</c:v>
                </c:pt>
                <c:pt idx="539">
                  <c:v>41487</c:v>
                </c:pt>
                <c:pt idx="540">
                  <c:v>41486</c:v>
                </c:pt>
                <c:pt idx="541">
                  <c:v>41485</c:v>
                </c:pt>
                <c:pt idx="542">
                  <c:v>41484</c:v>
                </c:pt>
                <c:pt idx="543">
                  <c:v>41481</c:v>
                </c:pt>
                <c:pt idx="544">
                  <c:v>41480</c:v>
                </c:pt>
                <c:pt idx="545">
                  <c:v>41479</c:v>
                </c:pt>
                <c:pt idx="546">
                  <c:v>41478</c:v>
                </c:pt>
                <c:pt idx="547">
                  <c:v>41477</c:v>
                </c:pt>
                <c:pt idx="548">
                  <c:v>41474</c:v>
                </c:pt>
                <c:pt idx="549">
                  <c:v>41473</c:v>
                </c:pt>
                <c:pt idx="550">
                  <c:v>41472</c:v>
                </c:pt>
                <c:pt idx="551">
                  <c:v>41471</c:v>
                </c:pt>
                <c:pt idx="552">
                  <c:v>41470</c:v>
                </c:pt>
                <c:pt idx="553">
                  <c:v>41467</c:v>
                </c:pt>
                <c:pt idx="554">
                  <c:v>41466</c:v>
                </c:pt>
                <c:pt idx="555">
                  <c:v>41465</c:v>
                </c:pt>
                <c:pt idx="556">
                  <c:v>41464</c:v>
                </c:pt>
                <c:pt idx="557">
                  <c:v>41463</c:v>
                </c:pt>
                <c:pt idx="558">
                  <c:v>41460</c:v>
                </c:pt>
                <c:pt idx="559">
                  <c:v>41459</c:v>
                </c:pt>
                <c:pt idx="560">
                  <c:v>41458</c:v>
                </c:pt>
                <c:pt idx="561">
                  <c:v>41457</c:v>
                </c:pt>
                <c:pt idx="562">
                  <c:v>41456</c:v>
                </c:pt>
                <c:pt idx="563">
                  <c:v>41453</c:v>
                </c:pt>
                <c:pt idx="564">
                  <c:v>41452</c:v>
                </c:pt>
                <c:pt idx="565">
                  <c:v>41451</c:v>
                </c:pt>
                <c:pt idx="566">
                  <c:v>41450</c:v>
                </c:pt>
                <c:pt idx="567">
                  <c:v>41449</c:v>
                </c:pt>
                <c:pt idx="568">
                  <c:v>41446</c:v>
                </c:pt>
                <c:pt idx="569">
                  <c:v>41445</c:v>
                </c:pt>
                <c:pt idx="570">
                  <c:v>41444</c:v>
                </c:pt>
                <c:pt idx="571">
                  <c:v>41443</c:v>
                </c:pt>
                <c:pt idx="572">
                  <c:v>41442</c:v>
                </c:pt>
                <c:pt idx="573">
                  <c:v>41439</c:v>
                </c:pt>
                <c:pt idx="574">
                  <c:v>41438</c:v>
                </c:pt>
                <c:pt idx="575">
                  <c:v>41436</c:v>
                </c:pt>
                <c:pt idx="576">
                  <c:v>41435</c:v>
                </c:pt>
                <c:pt idx="577">
                  <c:v>41432</c:v>
                </c:pt>
                <c:pt idx="578">
                  <c:v>41431</c:v>
                </c:pt>
                <c:pt idx="579">
                  <c:v>41430</c:v>
                </c:pt>
                <c:pt idx="580">
                  <c:v>41429</c:v>
                </c:pt>
                <c:pt idx="581">
                  <c:v>41428</c:v>
                </c:pt>
                <c:pt idx="582">
                  <c:v>41425</c:v>
                </c:pt>
                <c:pt idx="583">
                  <c:v>41424</c:v>
                </c:pt>
                <c:pt idx="584">
                  <c:v>41423</c:v>
                </c:pt>
                <c:pt idx="585">
                  <c:v>41422</c:v>
                </c:pt>
                <c:pt idx="586">
                  <c:v>41421</c:v>
                </c:pt>
                <c:pt idx="587">
                  <c:v>41418</c:v>
                </c:pt>
                <c:pt idx="588">
                  <c:v>41417</c:v>
                </c:pt>
                <c:pt idx="589">
                  <c:v>41416</c:v>
                </c:pt>
                <c:pt idx="590">
                  <c:v>41415</c:v>
                </c:pt>
                <c:pt idx="591">
                  <c:v>41414</c:v>
                </c:pt>
                <c:pt idx="592">
                  <c:v>41411</c:v>
                </c:pt>
                <c:pt idx="593">
                  <c:v>41410</c:v>
                </c:pt>
                <c:pt idx="594">
                  <c:v>41409</c:v>
                </c:pt>
                <c:pt idx="595">
                  <c:v>41408</c:v>
                </c:pt>
                <c:pt idx="596">
                  <c:v>41407</c:v>
                </c:pt>
                <c:pt idx="597">
                  <c:v>41402</c:v>
                </c:pt>
                <c:pt idx="598">
                  <c:v>41401</c:v>
                </c:pt>
                <c:pt idx="599">
                  <c:v>41400</c:v>
                </c:pt>
                <c:pt idx="600">
                  <c:v>41394</c:v>
                </c:pt>
                <c:pt idx="601">
                  <c:v>41393</c:v>
                </c:pt>
                <c:pt idx="602">
                  <c:v>41390</c:v>
                </c:pt>
                <c:pt idx="603">
                  <c:v>41389</c:v>
                </c:pt>
                <c:pt idx="604">
                  <c:v>41388</c:v>
                </c:pt>
                <c:pt idx="605">
                  <c:v>41387</c:v>
                </c:pt>
                <c:pt idx="606">
                  <c:v>41386</c:v>
                </c:pt>
                <c:pt idx="607">
                  <c:v>41383</c:v>
                </c:pt>
                <c:pt idx="608">
                  <c:v>41382</c:v>
                </c:pt>
                <c:pt idx="609">
                  <c:v>41381</c:v>
                </c:pt>
                <c:pt idx="610">
                  <c:v>41380</c:v>
                </c:pt>
                <c:pt idx="611">
                  <c:v>41379</c:v>
                </c:pt>
                <c:pt idx="612">
                  <c:v>41376</c:v>
                </c:pt>
                <c:pt idx="613">
                  <c:v>41375</c:v>
                </c:pt>
                <c:pt idx="614">
                  <c:v>41374</c:v>
                </c:pt>
                <c:pt idx="615">
                  <c:v>41373</c:v>
                </c:pt>
                <c:pt idx="616">
                  <c:v>41372</c:v>
                </c:pt>
                <c:pt idx="617">
                  <c:v>41369</c:v>
                </c:pt>
                <c:pt idx="618">
                  <c:v>41368</c:v>
                </c:pt>
                <c:pt idx="619">
                  <c:v>41367</c:v>
                </c:pt>
                <c:pt idx="620">
                  <c:v>41366</c:v>
                </c:pt>
                <c:pt idx="621">
                  <c:v>41365</c:v>
                </c:pt>
                <c:pt idx="622">
                  <c:v>41362</c:v>
                </c:pt>
                <c:pt idx="623">
                  <c:v>41361</c:v>
                </c:pt>
                <c:pt idx="624">
                  <c:v>41360</c:v>
                </c:pt>
                <c:pt idx="625">
                  <c:v>41359</c:v>
                </c:pt>
                <c:pt idx="626">
                  <c:v>41358</c:v>
                </c:pt>
                <c:pt idx="627">
                  <c:v>41355</c:v>
                </c:pt>
                <c:pt idx="628">
                  <c:v>41354</c:v>
                </c:pt>
                <c:pt idx="629">
                  <c:v>41353</c:v>
                </c:pt>
                <c:pt idx="630">
                  <c:v>41352</c:v>
                </c:pt>
                <c:pt idx="631">
                  <c:v>41351</c:v>
                </c:pt>
                <c:pt idx="632">
                  <c:v>41348</c:v>
                </c:pt>
                <c:pt idx="633">
                  <c:v>41347</c:v>
                </c:pt>
                <c:pt idx="634">
                  <c:v>41346</c:v>
                </c:pt>
                <c:pt idx="635">
                  <c:v>41345</c:v>
                </c:pt>
                <c:pt idx="636">
                  <c:v>41344</c:v>
                </c:pt>
                <c:pt idx="637">
                  <c:v>41340</c:v>
                </c:pt>
                <c:pt idx="638">
                  <c:v>41339</c:v>
                </c:pt>
                <c:pt idx="639">
                  <c:v>41338</c:v>
                </c:pt>
                <c:pt idx="640">
                  <c:v>41337</c:v>
                </c:pt>
                <c:pt idx="641">
                  <c:v>41334</c:v>
                </c:pt>
                <c:pt idx="642">
                  <c:v>41333</c:v>
                </c:pt>
                <c:pt idx="643">
                  <c:v>41332</c:v>
                </c:pt>
                <c:pt idx="644">
                  <c:v>41331</c:v>
                </c:pt>
                <c:pt idx="645">
                  <c:v>41330</c:v>
                </c:pt>
                <c:pt idx="646">
                  <c:v>41327</c:v>
                </c:pt>
                <c:pt idx="647">
                  <c:v>41326</c:v>
                </c:pt>
                <c:pt idx="648">
                  <c:v>41325</c:v>
                </c:pt>
                <c:pt idx="649">
                  <c:v>41324</c:v>
                </c:pt>
                <c:pt idx="650">
                  <c:v>41323</c:v>
                </c:pt>
                <c:pt idx="651">
                  <c:v>41320</c:v>
                </c:pt>
                <c:pt idx="652">
                  <c:v>41319</c:v>
                </c:pt>
                <c:pt idx="653">
                  <c:v>41318</c:v>
                </c:pt>
                <c:pt idx="654">
                  <c:v>41317</c:v>
                </c:pt>
                <c:pt idx="655">
                  <c:v>41316</c:v>
                </c:pt>
                <c:pt idx="656">
                  <c:v>41313</c:v>
                </c:pt>
                <c:pt idx="657">
                  <c:v>41312</c:v>
                </c:pt>
                <c:pt idx="658">
                  <c:v>41311</c:v>
                </c:pt>
                <c:pt idx="659">
                  <c:v>41310</c:v>
                </c:pt>
                <c:pt idx="660">
                  <c:v>41309</c:v>
                </c:pt>
                <c:pt idx="661">
                  <c:v>41306</c:v>
                </c:pt>
                <c:pt idx="662">
                  <c:v>41305</c:v>
                </c:pt>
                <c:pt idx="663">
                  <c:v>41304</c:v>
                </c:pt>
                <c:pt idx="664">
                  <c:v>41303</c:v>
                </c:pt>
                <c:pt idx="665">
                  <c:v>41302</c:v>
                </c:pt>
                <c:pt idx="666">
                  <c:v>41299</c:v>
                </c:pt>
                <c:pt idx="667">
                  <c:v>41298</c:v>
                </c:pt>
                <c:pt idx="668">
                  <c:v>41297</c:v>
                </c:pt>
                <c:pt idx="669">
                  <c:v>41296</c:v>
                </c:pt>
                <c:pt idx="670">
                  <c:v>41295</c:v>
                </c:pt>
                <c:pt idx="671">
                  <c:v>41292</c:v>
                </c:pt>
                <c:pt idx="672">
                  <c:v>41291</c:v>
                </c:pt>
                <c:pt idx="673">
                  <c:v>41290</c:v>
                </c:pt>
                <c:pt idx="674">
                  <c:v>41289</c:v>
                </c:pt>
                <c:pt idx="675">
                  <c:v>41288</c:v>
                </c:pt>
                <c:pt idx="676">
                  <c:v>41285</c:v>
                </c:pt>
                <c:pt idx="677">
                  <c:v>41284</c:v>
                </c:pt>
                <c:pt idx="678">
                  <c:v>41283</c:v>
                </c:pt>
                <c:pt idx="679">
                  <c:v>41272</c:v>
                </c:pt>
                <c:pt idx="680">
                  <c:v>41271</c:v>
                </c:pt>
                <c:pt idx="681">
                  <c:v>41270</c:v>
                </c:pt>
                <c:pt idx="682">
                  <c:v>41269</c:v>
                </c:pt>
                <c:pt idx="683">
                  <c:v>41268</c:v>
                </c:pt>
                <c:pt idx="684">
                  <c:v>41267</c:v>
                </c:pt>
                <c:pt idx="685">
                  <c:v>41264</c:v>
                </c:pt>
                <c:pt idx="686">
                  <c:v>41263</c:v>
                </c:pt>
                <c:pt idx="687">
                  <c:v>41262</c:v>
                </c:pt>
                <c:pt idx="688">
                  <c:v>41261</c:v>
                </c:pt>
                <c:pt idx="689">
                  <c:v>41260</c:v>
                </c:pt>
                <c:pt idx="690">
                  <c:v>41257</c:v>
                </c:pt>
                <c:pt idx="691">
                  <c:v>41256</c:v>
                </c:pt>
                <c:pt idx="692">
                  <c:v>41255</c:v>
                </c:pt>
                <c:pt idx="693">
                  <c:v>41254</c:v>
                </c:pt>
                <c:pt idx="694">
                  <c:v>41253</c:v>
                </c:pt>
                <c:pt idx="695">
                  <c:v>41250</c:v>
                </c:pt>
                <c:pt idx="696">
                  <c:v>41249</c:v>
                </c:pt>
                <c:pt idx="697">
                  <c:v>41248</c:v>
                </c:pt>
                <c:pt idx="698">
                  <c:v>41247</c:v>
                </c:pt>
                <c:pt idx="699">
                  <c:v>41246</c:v>
                </c:pt>
                <c:pt idx="700">
                  <c:v>41243</c:v>
                </c:pt>
                <c:pt idx="701">
                  <c:v>41242</c:v>
                </c:pt>
                <c:pt idx="702">
                  <c:v>41241</c:v>
                </c:pt>
                <c:pt idx="703">
                  <c:v>41240</c:v>
                </c:pt>
                <c:pt idx="704">
                  <c:v>41239</c:v>
                </c:pt>
                <c:pt idx="705">
                  <c:v>41236</c:v>
                </c:pt>
                <c:pt idx="706">
                  <c:v>41235</c:v>
                </c:pt>
                <c:pt idx="707">
                  <c:v>41234</c:v>
                </c:pt>
                <c:pt idx="708">
                  <c:v>41233</c:v>
                </c:pt>
                <c:pt idx="709">
                  <c:v>41232</c:v>
                </c:pt>
                <c:pt idx="710">
                  <c:v>41229</c:v>
                </c:pt>
                <c:pt idx="711">
                  <c:v>41228</c:v>
                </c:pt>
                <c:pt idx="712">
                  <c:v>41227</c:v>
                </c:pt>
                <c:pt idx="713">
                  <c:v>41226</c:v>
                </c:pt>
                <c:pt idx="714">
                  <c:v>41225</c:v>
                </c:pt>
                <c:pt idx="715">
                  <c:v>41222</c:v>
                </c:pt>
                <c:pt idx="716">
                  <c:v>41221</c:v>
                </c:pt>
                <c:pt idx="717">
                  <c:v>41220</c:v>
                </c:pt>
                <c:pt idx="718">
                  <c:v>41219</c:v>
                </c:pt>
                <c:pt idx="719">
                  <c:v>41215</c:v>
                </c:pt>
                <c:pt idx="720">
                  <c:v>41214</c:v>
                </c:pt>
                <c:pt idx="721">
                  <c:v>41213</c:v>
                </c:pt>
                <c:pt idx="722">
                  <c:v>41212</c:v>
                </c:pt>
                <c:pt idx="723">
                  <c:v>41211</c:v>
                </c:pt>
                <c:pt idx="724">
                  <c:v>41208</c:v>
                </c:pt>
                <c:pt idx="725">
                  <c:v>41207</c:v>
                </c:pt>
                <c:pt idx="726">
                  <c:v>41206</c:v>
                </c:pt>
                <c:pt idx="727">
                  <c:v>41205</c:v>
                </c:pt>
                <c:pt idx="728">
                  <c:v>41204</c:v>
                </c:pt>
                <c:pt idx="729">
                  <c:v>41201</c:v>
                </c:pt>
                <c:pt idx="730">
                  <c:v>41200</c:v>
                </c:pt>
                <c:pt idx="731">
                  <c:v>41199</c:v>
                </c:pt>
                <c:pt idx="732">
                  <c:v>41198</c:v>
                </c:pt>
                <c:pt idx="733">
                  <c:v>41197</c:v>
                </c:pt>
                <c:pt idx="734">
                  <c:v>41194</c:v>
                </c:pt>
                <c:pt idx="735">
                  <c:v>41193</c:v>
                </c:pt>
                <c:pt idx="736">
                  <c:v>41192</c:v>
                </c:pt>
                <c:pt idx="737">
                  <c:v>41191</c:v>
                </c:pt>
                <c:pt idx="738">
                  <c:v>41190</c:v>
                </c:pt>
                <c:pt idx="739">
                  <c:v>41187</c:v>
                </c:pt>
                <c:pt idx="740">
                  <c:v>41186</c:v>
                </c:pt>
                <c:pt idx="741">
                  <c:v>41185</c:v>
                </c:pt>
                <c:pt idx="742">
                  <c:v>41184</c:v>
                </c:pt>
                <c:pt idx="743">
                  <c:v>41183</c:v>
                </c:pt>
                <c:pt idx="744">
                  <c:v>41180</c:v>
                </c:pt>
                <c:pt idx="745">
                  <c:v>41179</c:v>
                </c:pt>
                <c:pt idx="746">
                  <c:v>41178</c:v>
                </c:pt>
                <c:pt idx="747">
                  <c:v>41177</c:v>
                </c:pt>
                <c:pt idx="748">
                  <c:v>41176</c:v>
                </c:pt>
                <c:pt idx="749">
                  <c:v>41173</c:v>
                </c:pt>
                <c:pt idx="750">
                  <c:v>41172</c:v>
                </c:pt>
                <c:pt idx="751">
                  <c:v>41171</c:v>
                </c:pt>
                <c:pt idx="752">
                  <c:v>41170</c:v>
                </c:pt>
                <c:pt idx="753">
                  <c:v>41169</c:v>
                </c:pt>
                <c:pt idx="754">
                  <c:v>41166</c:v>
                </c:pt>
                <c:pt idx="755">
                  <c:v>41165</c:v>
                </c:pt>
                <c:pt idx="756">
                  <c:v>41164</c:v>
                </c:pt>
                <c:pt idx="757">
                  <c:v>41163</c:v>
                </c:pt>
                <c:pt idx="758">
                  <c:v>41162</c:v>
                </c:pt>
                <c:pt idx="759">
                  <c:v>41159</c:v>
                </c:pt>
                <c:pt idx="760">
                  <c:v>41158</c:v>
                </c:pt>
                <c:pt idx="761">
                  <c:v>41157</c:v>
                </c:pt>
                <c:pt idx="762">
                  <c:v>41156</c:v>
                </c:pt>
                <c:pt idx="763">
                  <c:v>41155</c:v>
                </c:pt>
                <c:pt idx="764">
                  <c:v>41152</c:v>
                </c:pt>
                <c:pt idx="765">
                  <c:v>41151</c:v>
                </c:pt>
                <c:pt idx="766">
                  <c:v>41150</c:v>
                </c:pt>
                <c:pt idx="767">
                  <c:v>41149</c:v>
                </c:pt>
                <c:pt idx="768">
                  <c:v>41148</c:v>
                </c:pt>
                <c:pt idx="769">
                  <c:v>41145</c:v>
                </c:pt>
                <c:pt idx="770">
                  <c:v>41144</c:v>
                </c:pt>
                <c:pt idx="771">
                  <c:v>41143</c:v>
                </c:pt>
                <c:pt idx="772">
                  <c:v>41142</c:v>
                </c:pt>
                <c:pt idx="773">
                  <c:v>41141</c:v>
                </c:pt>
                <c:pt idx="774">
                  <c:v>41138</c:v>
                </c:pt>
                <c:pt idx="775">
                  <c:v>41137</c:v>
                </c:pt>
                <c:pt idx="776">
                  <c:v>41136</c:v>
                </c:pt>
                <c:pt idx="777">
                  <c:v>41135</c:v>
                </c:pt>
                <c:pt idx="778">
                  <c:v>41134</c:v>
                </c:pt>
                <c:pt idx="779">
                  <c:v>41131</c:v>
                </c:pt>
                <c:pt idx="780">
                  <c:v>41130</c:v>
                </c:pt>
                <c:pt idx="781">
                  <c:v>41129</c:v>
                </c:pt>
                <c:pt idx="782">
                  <c:v>41128</c:v>
                </c:pt>
                <c:pt idx="783">
                  <c:v>41127</c:v>
                </c:pt>
                <c:pt idx="784">
                  <c:v>41124</c:v>
                </c:pt>
                <c:pt idx="785">
                  <c:v>41123</c:v>
                </c:pt>
                <c:pt idx="786">
                  <c:v>41122</c:v>
                </c:pt>
                <c:pt idx="787">
                  <c:v>41121</c:v>
                </c:pt>
                <c:pt idx="788">
                  <c:v>41120</c:v>
                </c:pt>
                <c:pt idx="789">
                  <c:v>41117</c:v>
                </c:pt>
                <c:pt idx="790">
                  <c:v>41116</c:v>
                </c:pt>
                <c:pt idx="791">
                  <c:v>41115</c:v>
                </c:pt>
                <c:pt idx="792">
                  <c:v>41114</c:v>
                </c:pt>
                <c:pt idx="793">
                  <c:v>41113</c:v>
                </c:pt>
                <c:pt idx="794">
                  <c:v>41110</c:v>
                </c:pt>
                <c:pt idx="795">
                  <c:v>41109</c:v>
                </c:pt>
                <c:pt idx="796">
                  <c:v>41108</c:v>
                </c:pt>
                <c:pt idx="797">
                  <c:v>41107</c:v>
                </c:pt>
                <c:pt idx="798">
                  <c:v>41106</c:v>
                </c:pt>
                <c:pt idx="799">
                  <c:v>41103</c:v>
                </c:pt>
                <c:pt idx="800">
                  <c:v>41102</c:v>
                </c:pt>
                <c:pt idx="801">
                  <c:v>41101</c:v>
                </c:pt>
                <c:pt idx="802">
                  <c:v>41100</c:v>
                </c:pt>
                <c:pt idx="803">
                  <c:v>41099</c:v>
                </c:pt>
                <c:pt idx="804">
                  <c:v>41096</c:v>
                </c:pt>
                <c:pt idx="805">
                  <c:v>41095</c:v>
                </c:pt>
                <c:pt idx="806">
                  <c:v>41094</c:v>
                </c:pt>
                <c:pt idx="807">
                  <c:v>41093</c:v>
                </c:pt>
                <c:pt idx="808">
                  <c:v>41092</c:v>
                </c:pt>
                <c:pt idx="809">
                  <c:v>41089</c:v>
                </c:pt>
                <c:pt idx="810">
                  <c:v>41088</c:v>
                </c:pt>
                <c:pt idx="811">
                  <c:v>41087</c:v>
                </c:pt>
                <c:pt idx="812">
                  <c:v>41086</c:v>
                </c:pt>
                <c:pt idx="813">
                  <c:v>41085</c:v>
                </c:pt>
                <c:pt idx="814">
                  <c:v>41082</c:v>
                </c:pt>
                <c:pt idx="815">
                  <c:v>41081</c:v>
                </c:pt>
                <c:pt idx="816">
                  <c:v>41080</c:v>
                </c:pt>
                <c:pt idx="817">
                  <c:v>41079</c:v>
                </c:pt>
                <c:pt idx="818">
                  <c:v>41078</c:v>
                </c:pt>
                <c:pt idx="819">
                  <c:v>41075</c:v>
                </c:pt>
                <c:pt idx="820">
                  <c:v>41074</c:v>
                </c:pt>
                <c:pt idx="821">
                  <c:v>41073</c:v>
                </c:pt>
                <c:pt idx="822">
                  <c:v>41069</c:v>
                </c:pt>
                <c:pt idx="823">
                  <c:v>41068</c:v>
                </c:pt>
                <c:pt idx="824">
                  <c:v>41067</c:v>
                </c:pt>
                <c:pt idx="825">
                  <c:v>41066</c:v>
                </c:pt>
                <c:pt idx="826">
                  <c:v>41065</c:v>
                </c:pt>
                <c:pt idx="827">
                  <c:v>41064</c:v>
                </c:pt>
                <c:pt idx="828">
                  <c:v>41061</c:v>
                </c:pt>
                <c:pt idx="829">
                  <c:v>41060</c:v>
                </c:pt>
                <c:pt idx="830">
                  <c:v>41059</c:v>
                </c:pt>
                <c:pt idx="831">
                  <c:v>41058</c:v>
                </c:pt>
                <c:pt idx="832">
                  <c:v>41057</c:v>
                </c:pt>
                <c:pt idx="833">
                  <c:v>41054</c:v>
                </c:pt>
                <c:pt idx="834">
                  <c:v>41053</c:v>
                </c:pt>
                <c:pt idx="835">
                  <c:v>41052</c:v>
                </c:pt>
                <c:pt idx="836">
                  <c:v>41051</c:v>
                </c:pt>
                <c:pt idx="837">
                  <c:v>41050</c:v>
                </c:pt>
                <c:pt idx="838">
                  <c:v>41047</c:v>
                </c:pt>
                <c:pt idx="839">
                  <c:v>41046</c:v>
                </c:pt>
                <c:pt idx="840">
                  <c:v>41045</c:v>
                </c:pt>
                <c:pt idx="841">
                  <c:v>41044</c:v>
                </c:pt>
                <c:pt idx="842">
                  <c:v>41043</c:v>
                </c:pt>
                <c:pt idx="843">
                  <c:v>41041</c:v>
                </c:pt>
                <c:pt idx="844">
                  <c:v>41040</c:v>
                </c:pt>
                <c:pt idx="845">
                  <c:v>41039</c:v>
                </c:pt>
                <c:pt idx="846">
                  <c:v>41034</c:v>
                </c:pt>
                <c:pt idx="847">
                  <c:v>41033</c:v>
                </c:pt>
                <c:pt idx="848">
                  <c:v>41032</c:v>
                </c:pt>
                <c:pt idx="849">
                  <c:v>41031</c:v>
                </c:pt>
                <c:pt idx="850">
                  <c:v>41027</c:v>
                </c:pt>
                <c:pt idx="851">
                  <c:v>41026</c:v>
                </c:pt>
                <c:pt idx="852">
                  <c:v>41025</c:v>
                </c:pt>
                <c:pt idx="853">
                  <c:v>41024</c:v>
                </c:pt>
                <c:pt idx="854">
                  <c:v>41023</c:v>
                </c:pt>
                <c:pt idx="855">
                  <c:v>41022</c:v>
                </c:pt>
                <c:pt idx="856">
                  <c:v>41019</c:v>
                </c:pt>
                <c:pt idx="857">
                  <c:v>41018</c:v>
                </c:pt>
                <c:pt idx="858">
                  <c:v>41017</c:v>
                </c:pt>
                <c:pt idx="859">
                  <c:v>41016</c:v>
                </c:pt>
                <c:pt idx="860">
                  <c:v>41015</c:v>
                </c:pt>
                <c:pt idx="861">
                  <c:v>41012</c:v>
                </c:pt>
                <c:pt idx="862">
                  <c:v>41011</c:v>
                </c:pt>
                <c:pt idx="863">
                  <c:v>41010</c:v>
                </c:pt>
                <c:pt idx="864">
                  <c:v>41009</c:v>
                </c:pt>
                <c:pt idx="865">
                  <c:v>41008</c:v>
                </c:pt>
                <c:pt idx="866">
                  <c:v>41005</c:v>
                </c:pt>
                <c:pt idx="867">
                  <c:v>41004</c:v>
                </c:pt>
                <c:pt idx="868">
                  <c:v>41003</c:v>
                </c:pt>
                <c:pt idx="869">
                  <c:v>41002</c:v>
                </c:pt>
                <c:pt idx="870">
                  <c:v>41001</c:v>
                </c:pt>
                <c:pt idx="871">
                  <c:v>40998</c:v>
                </c:pt>
                <c:pt idx="872">
                  <c:v>40997</c:v>
                </c:pt>
                <c:pt idx="873">
                  <c:v>40996</c:v>
                </c:pt>
                <c:pt idx="874">
                  <c:v>40995</c:v>
                </c:pt>
                <c:pt idx="875">
                  <c:v>40994</c:v>
                </c:pt>
                <c:pt idx="876">
                  <c:v>40991</c:v>
                </c:pt>
                <c:pt idx="877">
                  <c:v>40990</c:v>
                </c:pt>
                <c:pt idx="878">
                  <c:v>40989</c:v>
                </c:pt>
                <c:pt idx="879">
                  <c:v>40988</c:v>
                </c:pt>
                <c:pt idx="880">
                  <c:v>40987</c:v>
                </c:pt>
                <c:pt idx="881">
                  <c:v>40984</c:v>
                </c:pt>
                <c:pt idx="882">
                  <c:v>40983</c:v>
                </c:pt>
                <c:pt idx="883">
                  <c:v>40982</c:v>
                </c:pt>
                <c:pt idx="884">
                  <c:v>40981</c:v>
                </c:pt>
                <c:pt idx="885">
                  <c:v>40980</c:v>
                </c:pt>
                <c:pt idx="886">
                  <c:v>40979</c:v>
                </c:pt>
                <c:pt idx="887">
                  <c:v>40975</c:v>
                </c:pt>
                <c:pt idx="888">
                  <c:v>40974</c:v>
                </c:pt>
                <c:pt idx="889">
                  <c:v>40973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40564</c:v>
                </c:pt>
                <c:pt idx="1168">
                  <c:v>40563</c:v>
                </c:pt>
                <c:pt idx="1169">
                  <c:v>40562</c:v>
                </c:pt>
                <c:pt idx="1170">
                  <c:v>40561</c:v>
                </c:pt>
                <c:pt idx="1171">
                  <c:v>40560</c:v>
                </c:pt>
                <c:pt idx="1172">
                  <c:v>40557</c:v>
                </c:pt>
                <c:pt idx="1173">
                  <c:v>40556</c:v>
                </c:pt>
                <c:pt idx="1174">
                  <c:v>40555</c:v>
                </c:pt>
                <c:pt idx="1175">
                  <c:v>40554</c:v>
                </c:pt>
                <c:pt idx="1176">
                  <c:v>40543</c:v>
                </c:pt>
                <c:pt idx="1177">
                  <c:v>40542</c:v>
                </c:pt>
                <c:pt idx="1178">
                  <c:v>40541</c:v>
                </c:pt>
                <c:pt idx="1179">
                  <c:v>40540</c:v>
                </c:pt>
                <c:pt idx="1180">
                  <c:v>40539</c:v>
                </c:pt>
                <c:pt idx="1181">
                  <c:v>40536</c:v>
                </c:pt>
                <c:pt idx="1182">
                  <c:v>40535</c:v>
                </c:pt>
                <c:pt idx="1183">
                  <c:v>40534</c:v>
                </c:pt>
                <c:pt idx="1184">
                  <c:v>40533</c:v>
                </c:pt>
                <c:pt idx="1185">
                  <c:v>40532</c:v>
                </c:pt>
                <c:pt idx="1186">
                  <c:v>40529</c:v>
                </c:pt>
                <c:pt idx="1187">
                  <c:v>40528</c:v>
                </c:pt>
                <c:pt idx="1188">
                  <c:v>40527</c:v>
                </c:pt>
                <c:pt idx="1189">
                  <c:v>40526</c:v>
                </c:pt>
                <c:pt idx="1190">
                  <c:v>40525</c:v>
                </c:pt>
                <c:pt idx="1191">
                  <c:v>40522</c:v>
                </c:pt>
                <c:pt idx="1192">
                  <c:v>40521</c:v>
                </c:pt>
                <c:pt idx="1193">
                  <c:v>40520</c:v>
                </c:pt>
                <c:pt idx="1194">
                  <c:v>40519</c:v>
                </c:pt>
                <c:pt idx="1195">
                  <c:v>40518</c:v>
                </c:pt>
                <c:pt idx="1196">
                  <c:v>40515</c:v>
                </c:pt>
                <c:pt idx="1197">
                  <c:v>40514</c:v>
                </c:pt>
                <c:pt idx="1198">
                  <c:v>40513</c:v>
                </c:pt>
                <c:pt idx="1199">
                  <c:v>40512</c:v>
                </c:pt>
                <c:pt idx="1200">
                  <c:v>40511</c:v>
                </c:pt>
                <c:pt idx="1201">
                  <c:v>40508</c:v>
                </c:pt>
                <c:pt idx="1202">
                  <c:v>40507</c:v>
                </c:pt>
                <c:pt idx="1203">
                  <c:v>40506</c:v>
                </c:pt>
                <c:pt idx="1204">
                  <c:v>40505</c:v>
                </c:pt>
                <c:pt idx="1205">
                  <c:v>40504</c:v>
                </c:pt>
                <c:pt idx="1206">
                  <c:v>40501</c:v>
                </c:pt>
                <c:pt idx="1207">
                  <c:v>40500</c:v>
                </c:pt>
                <c:pt idx="1208">
                  <c:v>40499</c:v>
                </c:pt>
                <c:pt idx="1209">
                  <c:v>40498</c:v>
                </c:pt>
                <c:pt idx="1210">
                  <c:v>40497</c:v>
                </c:pt>
                <c:pt idx="1211">
                  <c:v>40495</c:v>
                </c:pt>
                <c:pt idx="1212">
                  <c:v>40494</c:v>
                </c:pt>
                <c:pt idx="1213">
                  <c:v>40493</c:v>
                </c:pt>
                <c:pt idx="1214">
                  <c:v>40492</c:v>
                </c:pt>
                <c:pt idx="1215">
                  <c:v>40491</c:v>
                </c:pt>
                <c:pt idx="1216">
                  <c:v>40490</c:v>
                </c:pt>
                <c:pt idx="1217">
                  <c:v>40485</c:v>
                </c:pt>
                <c:pt idx="1218">
                  <c:v>40484</c:v>
                </c:pt>
                <c:pt idx="1219">
                  <c:v>40483</c:v>
                </c:pt>
                <c:pt idx="1220">
                  <c:v>40480</c:v>
                </c:pt>
                <c:pt idx="1221">
                  <c:v>40479</c:v>
                </c:pt>
                <c:pt idx="1222">
                  <c:v>40478</c:v>
                </c:pt>
                <c:pt idx="1223">
                  <c:v>40477</c:v>
                </c:pt>
                <c:pt idx="1224">
                  <c:v>40476</c:v>
                </c:pt>
                <c:pt idx="1225">
                  <c:v>40473</c:v>
                </c:pt>
                <c:pt idx="1226">
                  <c:v>40472</c:v>
                </c:pt>
                <c:pt idx="1227">
                  <c:v>40471</c:v>
                </c:pt>
                <c:pt idx="1228">
                  <c:v>40470</c:v>
                </c:pt>
                <c:pt idx="1229">
                  <c:v>40469</c:v>
                </c:pt>
                <c:pt idx="1230">
                  <c:v>40466</c:v>
                </c:pt>
                <c:pt idx="1231">
                  <c:v>40465</c:v>
                </c:pt>
                <c:pt idx="1232">
                  <c:v>40464</c:v>
                </c:pt>
                <c:pt idx="1233">
                  <c:v>40463</c:v>
                </c:pt>
                <c:pt idx="1234">
                  <c:v>40462</c:v>
                </c:pt>
                <c:pt idx="1235">
                  <c:v>40459</c:v>
                </c:pt>
                <c:pt idx="1236">
                  <c:v>40458</c:v>
                </c:pt>
                <c:pt idx="1237">
                  <c:v>40457</c:v>
                </c:pt>
                <c:pt idx="1238">
                  <c:v>40456</c:v>
                </c:pt>
                <c:pt idx="1239">
                  <c:v>40455</c:v>
                </c:pt>
                <c:pt idx="1240">
                  <c:v>40452</c:v>
                </c:pt>
                <c:pt idx="1241">
                  <c:v>40451</c:v>
                </c:pt>
                <c:pt idx="1242">
                  <c:v>40450</c:v>
                </c:pt>
                <c:pt idx="1243">
                  <c:v>40449</c:v>
                </c:pt>
                <c:pt idx="1244">
                  <c:v>40448</c:v>
                </c:pt>
                <c:pt idx="1245">
                  <c:v>40445</c:v>
                </c:pt>
                <c:pt idx="1246">
                  <c:v>40444</c:v>
                </c:pt>
                <c:pt idx="1247">
                  <c:v>40443</c:v>
                </c:pt>
                <c:pt idx="1248">
                  <c:v>40442</c:v>
                </c:pt>
                <c:pt idx="1249">
                  <c:v>40441</c:v>
                </c:pt>
                <c:pt idx="1250">
                  <c:v>40438</c:v>
                </c:pt>
                <c:pt idx="1251">
                  <c:v>40437</c:v>
                </c:pt>
                <c:pt idx="1252">
                  <c:v>40436</c:v>
                </c:pt>
                <c:pt idx="1253">
                  <c:v>40435</c:v>
                </c:pt>
                <c:pt idx="1254">
                  <c:v>40434</c:v>
                </c:pt>
                <c:pt idx="1255">
                  <c:v>40431</c:v>
                </c:pt>
                <c:pt idx="1256">
                  <c:v>40430</c:v>
                </c:pt>
                <c:pt idx="1257">
                  <c:v>40429</c:v>
                </c:pt>
                <c:pt idx="1258">
                  <c:v>40428</c:v>
                </c:pt>
                <c:pt idx="1259">
                  <c:v>40427</c:v>
                </c:pt>
                <c:pt idx="1260">
                  <c:v>40424</c:v>
                </c:pt>
                <c:pt idx="1261">
                  <c:v>40423</c:v>
                </c:pt>
                <c:pt idx="1262">
                  <c:v>40422</c:v>
                </c:pt>
                <c:pt idx="1263">
                  <c:v>40421</c:v>
                </c:pt>
                <c:pt idx="1264">
                  <c:v>40420</c:v>
                </c:pt>
                <c:pt idx="1265">
                  <c:v>40417</c:v>
                </c:pt>
                <c:pt idx="1266">
                  <c:v>40416</c:v>
                </c:pt>
                <c:pt idx="1267">
                  <c:v>40415</c:v>
                </c:pt>
                <c:pt idx="1268">
                  <c:v>40414</c:v>
                </c:pt>
                <c:pt idx="1269">
                  <c:v>40413</c:v>
                </c:pt>
                <c:pt idx="1270">
                  <c:v>40410</c:v>
                </c:pt>
                <c:pt idx="1271">
                  <c:v>40409</c:v>
                </c:pt>
                <c:pt idx="1272">
                  <c:v>40408</c:v>
                </c:pt>
                <c:pt idx="1273">
                  <c:v>40407</c:v>
                </c:pt>
                <c:pt idx="1274">
                  <c:v>40406</c:v>
                </c:pt>
                <c:pt idx="1275">
                  <c:v>40403</c:v>
                </c:pt>
                <c:pt idx="1276">
                  <c:v>40402</c:v>
                </c:pt>
                <c:pt idx="1277">
                  <c:v>40401</c:v>
                </c:pt>
                <c:pt idx="1278">
                  <c:v>40400</c:v>
                </c:pt>
                <c:pt idx="1279">
                  <c:v>40399</c:v>
                </c:pt>
                <c:pt idx="1280">
                  <c:v>40396</c:v>
                </c:pt>
                <c:pt idx="1281">
                  <c:v>40395</c:v>
                </c:pt>
                <c:pt idx="1282">
                  <c:v>40394</c:v>
                </c:pt>
                <c:pt idx="1283">
                  <c:v>40393</c:v>
                </c:pt>
                <c:pt idx="1284">
                  <c:v>40392</c:v>
                </c:pt>
                <c:pt idx="1285">
                  <c:v>40389</c:v>
                </c:pt>
                <c:pt idx="1286">
                  <c:v>40388</c:v>
                </c:pt>
                <c:pt idx="1287">
                  <c:v>40387</c:v>
                </c:pt>
                <c:pt idx="1288">
                  <c:v>40386</c:v>
                </c:pt>
                <c:pt idx="1289">
                  <c:v>40385</c:v>
                </c:pt>
                <c:pt idx="1290">
                  <c:v>40382</c:v>
                </c:pt>
                <c:pt idx="1291">
                  <c:v>40381</c:v>
                </c:pt>
                <c:pt idx="1292">
                  <c:v>40380</c:v>
                </c:pt>
                <c:pt idx="1293">
                  <c:v>40379</c:v>
                </c:pt>
                <c:pt idx="1294">
                  <c:v>40378</c:v>
                </c:pt>
                <c:pt idx="1295">
                  <c:v>40375</c:v>
                </c:pt>
                <c:pt idx="1296">
                  <c:v>40374</c:v>
                </c:pt>
                <c:pt idx="1297">
                  <c:v>40373</c:v>
                </c:pt>
                <c:pt idx="1298">
                  <c:v>40372</c:v>
                </c:pt>
                <c:pt idx="1299">
                  <c:v>40371</c:v>
                </c:pt>
                <c:pt idx="1300">
                  <c:v>40368</c:v>
                </c:pt>
                <c:pt idx="1301">
                  <c:v>40367</c:v>
                </c:pt>
                <c:pt idx="1302">
                  <c:v>40366</c:v>
                </c:pt>
                <c:pt idx="1303">
                  <c:v>40365</c:v>
                </c:pt>
                <c:pt idx="1304">
                  <c:v>40364</c:v>
                </c:pt>
                <c:pt idx="1305">
                  <c:v>40361</c:v>
                </c:pt>
                <c:pt idx="1306">
                  <c:v>40360</c:v>
                </c:pt>
              </c:numCache>
            </c:numRef>
          </c:cat>
          <c:val>
            <c:numRef>
              <c:f>Лист6!$C$54:$C$1360</c:f>
              <c:numCache>
                <c:formatCode>_-* #,##0_р_._-;\-* #,##0_р_._-;_-* "-"??_р_._-;_-@_-</c:formatCode>
                <c:ptCount val="1307"/>
                <c:pt idx="0">
                  <c:v>0</c:v>
                </c:pt>
                <c:pt idx="1">
                  <c:v>0</c:v>
                </c:pt>
                <c:pt idx="2">
                  <c:v>32000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1360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16000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12800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6000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10400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31760</c:v>
                </c:pt>
                <c:pt idx="97">
                  <c:v>14320</c:v>
                </c:pt>
                <c:pt idx="98">
                  <c:v>7320</c:v>
                </c:pt>
                <c:pt idx="99">
                  <c:v>0</c:v>
                </c:pt>
                <c:pt idx="100">
                  <c:v>7600</c:v>
                </c:pt>
                <c:pt idx="101">
                  <c:v>10400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12720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16000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37440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2800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6680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4400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25200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312000</c:v>
                </c:pt>
                <c:pt idx="181">
                  <c:v>112000</c:v>
                </c:pt>
                <c:pt idx="182">
                  <c:v>0</c:v>
                </c:pt>
                <c:pt idx="183">
                  <c:v>112000</c:v>
                </c:pt>
                <c:pt idx="184">
                  <c:v>116800</c:v>
                </c:pt>
                <c:pt idx="185">
                  <c:v>48000</c:v>
                </c:pt>
                <c:pt idx="186">
                  <c:v>237932</c:v>
                </c:pt>
                <c:pt idx="187">
                  <c:v>19120</c:v>
                </c:pt>
                <c:pt idx="188">
                  <c:v>446400</c:v>
                </c:pt>
                <c:pt idx="189">
                  <c:v>16000</c:v>
                </c:pt>
                <c:pt idx="190">
                  <c:v>280000</c:v>
                </c:pt>
                <c:pt idx="191">
                  <c:v>212000</c:v>
                </c:pt>
                <c:pt idx="192">
                  <c:v>397200</c:v>
                </c:pt>
                <c:pt idx="193">
                  <c:v>0</c:v>
                </c:pt>
                <c:pt idx="194">
                  <c:v>225600</c:v>
                </c:pt>
                <c:pt idx="195">
                  <c:v>254800</c:v>
                </c:pt>
                <c:pt idx="196">
                  <c:v>112800</c:v>
                </c:pt>
                <c:pt idx="197">
                  <c:v>118400</c:v>
                </c:pt>
                <c:pt idx="198">
                  <c:v>97666.47</c:v>
                </c:pt>
                <c:pt idx="199">
                  <c:v>232800</c:v>
                </c:pt>
                <c:pt idx="200">
                  <c:v>134000</c:v>
                </c:pt>
                <c:pt idx="201">
                  <c:v>96800</c:v>
                </c:pt>
                <c:pt idx="202">
                  <c:v>184480</c:v>
                </c:pt>
                <c:pt idx="203">
                  <c:v>113900</c:v>
                </c:pt>
                <c:pt idx="204">
                  <c:v>183200</c:v>
                </c:pt>
                <c:pt idx="205">
                  <c:v>67600</c:v>
                </c:pt>
                <c:pt idx="206">
                  <c:v>24480</c:v>
                </c:pt>
                <c:pt idx="207">
                  <c:v>140800</c:v>
                </c:pt>
                <c:pt idx="208">
                  <c:v>245240</c:v>
                </c:pt>
                <c:pt idx="209">
                  <c:v>115200</c:v>
                </c:pt>
                <c:pt idx="210">
                  <c:v>27200</c:v>
                </c:pt>
                <c:pt idx="211">
                  <c:v>48000</c:v>
                </c:pt>
                <c:pt idx="212">
                  <c:v>143200</c:v>
                </c:pt>
                <c:pt idx="213">
                  <c:v>13040</c:v>
                </c:pt>
                <c:pt idx="214">
                  <c:v>21280</c:v>
                </c:pt>
                <c:pt idx="215">
                  <c:v>61200</c:v>
                </c:pt>
                <c:pt idx="216">
                  <c:v>7440</c:v>
                </c:pt>
                <c:pt idx="217">
                  <c:v>16800</c:v>
                </c:pt>
                <c:pt idx="218">
                  <c:v>27920</c:v>
                </c:pt>
                <c:pt idx="219">
                  <c:v>2600</c:v>
                </c:pt>
                <c:pt idx="220">
                  <c:v>60240</c:v>
                </c:pt>
                <c:pt idx="221">
                  <c:v>28400</c:v>
                </c:pt>
                <c:pt idx="222">
                  <c:v>6440</c:v>
                </c:pt>
                <c:pt idx="223">
                  <c:v>25280</c:v>
                </c:pt>
                <c:pt idx="224">
                  <c:v>46000</c:v>
                </c:pt>
                <c:pt idx="225">
                  <c:v>74720</c:v>
                </c:pt>
                <c:pt idx="226">
                  <c:v>800</c:v>
                </c:pt>
                <c:pt idx="227">
                  <c:v>36000</c:v>
                </c:pt>
                <c:pt idx="228">
                  <c:v>152040</c:v>
                </c:pt>
                <c:pt idx="229">
                  <c:v>2800</c:v>
                </c:pt>
                <c:pt idx="230">
                  <c:v>41440</c:v>
                </c:pt>
                <c:pt idx="231">
                  <c:v>69600</c:v>
                </c:pt>
                <c:pt idx="232">
                  <c:v>8720</c:v>
                </c:pt>
                <c:pt idx="233">
                  <c:v>61824</c:v>
                </c:pt>
                <c:pt idx="234">
                  <c:v>59200</c:v>
                </c:pt>
                <c:pt idx="235">
                  <c:v>4000</c:v>
                </c:pt>
                <c:pt idx="236">
                  <c:v>46960</c:v>
                </c:pt>
                <c:pt idx="237">
                  <c:v>0</c:v>
                </c:pt>
                <c:pt idx="238">
                  <c:v>60800</c:v>
                </c:pt>
                <c:pt idx="239">
                  <c:v>16560</c:v>
                </c:pt>
                <c:pt idx="240">
                  <c:v>58000</c:v>
                </c:pt>
                <c:pt idx="241">
                  <c:v>16800</c:v>
                </c:pt>
                <c:pt idx="242">
                  <c:v>11600</c:v>
                </c:pt>
                <c:pt idx="243">
                  <c:v>65200</c:v>
                </c:pt>
                <c:pt idx="244">
                  <c:v>2960</c:v>
                </c:pt>
                <c:pt idx="245">
                  <c:v>4880</c:v>
                </c:pt>
                <c:pt idx="246">
                  <c:v>3600</c:v>
                </c:pt>
                <c:pt idx="247">
                  <c:v>19760</c:v>
                </c:pt>
                <c:pt idx="248">
                  <c:v>73120</c:v>
                </c:pt>
                <c:pt idx="249">
                  <c:v>4800</c:v>
                </c:pt>
                <c:pt idx="250">
                  <c:v>3600</c:v>
                </c:pt>
                <c:pt idx="251">
                  <c:v>24000</c:v>
                </c:pt>
                <c:pt idx="252">
                  <c:v>8400</c:v>
                </c:pt>
                <c:pt idx="253">
                  <c:v>74000</c:v>
                </c:pt>
                <c:pt idx="254">
                  <c:v>1440</c:v>
                </c:pt>
                <c:pt idx="255">
                  <c:v>21141.599999999995</c:v>
                </c:pt>
                <c:pt idx="256">
                  <c:v>43520</c:v>
                </c:pt>
                <c:pt idx="257">
                  <c:v>27920</c:v>
                </c:pt>
                <c:pt idx="258">
                  <c:v>86080</c:v>
                </c:pt>
                <c:pt idx="259">
                  <c:v>22720</c:v>
                </c:pt>
                <c:pt idx="260">
                  <c:v>11360</c:v>
                </c:pt>
                <c:pt idx="261">
                  <c:v>18400</c:v>
                </c:pt>
                <c:pt idx="262">
                  <c:v>3200</c:v>
                </c:pt>
                <c:pt idx="263">
                  <c:v>72200</c:v>
                </c:pt>
                <c:pt idx="264">
                  <c:v>7120</c:v>
                </c:pt>
                <c:pt idx="265">
                  <c:v>6400</c:v>
                </c:pt>
                <c:pt idx="266">
                  <c:v>7258.4</c:v>
                </c:pt>
                <c:pt idx="267">
                  <c:v>4000</c:v>
                </c:pt>
                <c:pt idx="268">
                  <c:v>75360</c:v>
                </c:pt>
                <c:pt idx="269">
                  <c:v>4000</c:v>
                </c:pt>
                <c:pt idx="270">
                  <c:v>1600</c:v>
                </c:pt>
                <c:pt idx="271">
                  <c:v>35200</c:v>
                </c:pt>
                <c:pt idx="272">
                  <c:v>3680</c:v>
                </c:pt>
                <c:pt idx="273">
                  <c:v>78400</c:v>
                </c:pt>
                <c:pt idx="274">
                  <c:v>560</c:v>
                </c:pt>
                <c:pt idx="275">
                  <c:v>24480</c:v>
                </c:pt>
                <c:pt idx="276">
                  <c:v>0</c:v>
                </c:pt>
                <c:pt idx="277">
                  <c:v>720</c:v>
                </c:pt>
                <c:pt idx="278">
                  <c:v>76800</c:v>
                </c:pt>
                <c:pt idx="279">
                  <c:v>24000</c:v>
                </c:pt>
                <c:pt idx="280">
                  <c:v>2400</c:v>
                </c:pt>
                <c:pt idx="281">
                  <c:v>0</c:v>
                </c:pt>
                <c:pt idx="282">
                  <c:v>0</c:v>
                </c:pt>
                <c:pt idx="283">
                  <c:v>76800</c:v>
                </c:pt>
                <c:pt idx="284">
                  <c:v>560</c:v>
                </c:pt>
                <c:pt idx="285">
                  <c:v>1760</c:v>
                </c:pt>
                <c:pt idx="286">
                  <c:v>4800</c:v>
                </c:pt>
                <c:pt idx="287">
                  <c:v>0</c:v>
                </c:pt>
                <c:pt idx="288">
                  <c:v>76800</c:v>
                </c:pt>
                <c:pt idx="289">
                  <c:v>36800</c:v>
                </c:pt>
                <c:pt idx="290">
                  <c:v>3200</c:v>
                </c:pt>
                <c:pt idx="291">
                  <c:v>12560</c:v>
                </c:pt>
                <c:pt idx="292">
                  <c:v>800</c:v>
                </c:pt>
                <c:pt idx="293">
                  <c:v>96800</c:v>
                </c:pt>
                <c:pt idx="294">
                  <c:v>30240</c:v>
                </c:pt>
                <c:pt idx="295">
                  <c:v>8000</c:v>
                </c:pt>
                <c:pt idx="296">
                  <c:v>0</c:v>
                </c:pt>
                <c:pt idx="297">
                  <c:v>23840</c:v>
                </c:pt>
                <c:pt idx="298">
                  <c:v>76800</c:v>
                </c:pt>
                <c:pt idx="299">
                  <c:v>42240</c:v>
                </c:pt>
                <c:pt idx="300">
                  <c:v>8000</c:v>
                </c:pt>
                <c:pt idx="301">
                  <c:v>0</c:v>
                </c:pt>
                <c:pt idx="302">
                  <c:v>0</c:v>
                </c:pt>
                <c:pt idx="303">
                  <c:v>78400</c:v>
                </c:pt>
                <c:pt idx="304">
                  <c:v>33440</c:v>
                </c:pt>
                <c:pt idx="305">
                  <c:v>0</c:v>
                </c:pt>
                <c:pt idx="306">
                  <c:v>800</c:v>
                </c:pt>
                <c:pt idx="307">
                  <c:v>0</c:v>
                </c:pt>
                <c:pt idx="308">
                  <c:v>76800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560</c:v>
                </c:pt>
                <c:pt idx="313">
                  <c:v>76800</c:v>
                </c:pt>
                <c:pt idx="314">
                  <c:v>0</c:v>
                </c:pt>
                <c:pt idx="315">
                  <c:v>0</c:v>
                </c:pt>
                <c:pt idx="316">
                  <c:v>32000</c:v>
                </c:pt>
                <c:pt idx="317">
                  <c:v>0</c:v>
                </c:pt>
                <c:pt idx="318">
                  <c:v>76800</c:v>
                </c:pt>
                <c:pt idx="319">
                  <c:v>11200</c:v>
                </c:pt>
                <c:pt idx="320">
                  <c:v>0</c:v>
                </c:pt>
                <c:pt idx="321">
                  <c:v>11200</c:v>
                </c:pt>
                <c:pt idx="322">
                  <c:v>0</c:v>
                </c:pt>
                <c:pt idx="323">
                  <c:v>78800</c:v>
                </c:pt>
                <c:pt idx="324">
                  <c:v>400</c:v>
                </c:pt>
                <c:pt idx="325">
                  <c:v>1200</c:v>
                </c:pt>
                <c:pt idx="326">
                  <c:v>76800</c:v>
                </c:pt>
                <c:pt idx="327">
                  <c:v>400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76800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77200</c:v>
                </c:pt>
                <c:pt idx="337">
                  <c:v>0</c:v>
                </c:pt>
                <c:pt idx="338">
                  <c:v>0</c:v>
                </c:pt>
                <c:pt idx="339">
                  <c:v>560</c:v>
                </c:pt>
                <c:pt idx="340">
                  <c:v>0</c:v>
                </c:pt>
                <c:pt idx="341">
                  <c:v>76800</c:v>
                </c:pt>
                <c:pt idx="342">
                  <c:v>360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78560</c:v>
                </c:pt>
                <c:pt idx="347">
                  <c:v>0</c:v>
                </c:pt>
                <c:pt idx="348">
                  <c:v>760</c:v>
                </c:pt>
                <c:pt idx="349">
                  <c:v>5040</c:v>
                </c:pt>
                <c:pt idx="350">
                  <c:v>92160</c:v>
                </c:pt>
                <c:pt idx="351">
                  <c:v>0</c:v>
                </c:pt>
                <c:pt idx="352">
                  <c:v>0</c:v>
                </c:pt>
                <c:pt idx="353">
                  <c:v>76800</c:v>
                </c:pt>
                <c:pt idx="354">
                  <c:v>0</c:v>
                </c:pt>
                <c:pt idx="355">
                  <c:v>400</c:v>
                </c:pt>
                <c:pt idx="356">
                  <c:v>0</c:v>
                </c:pt>
                <c:pt idx="357">
                  <c:v>0</c:v>
                </c:pt>
                <c:pt idx="358">
                  <c:v>76800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78000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92800</c:v>
                </c:pt>
                <c:pt idx="369">
                  <c:v>400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76800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79440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88960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76800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76800</c:v>
                </c:pt>
                <c:pt idx="393">
                  <c:v>0</c:v>
                </c:pt>
                <c:pt idx="394">
                  <c:v>0</c:v>
                </c:pt>
                <c:pt idx="395">
                  <c:v>1200</c:v>
                </c:pt>
                <c:pt idx="396">
                  <c:v>0</c:v>
                </c:pt>
                <c:pt idx="397">
                  <c:v>15600</c:v>
                </c:pt>
                <c:pt idx="398">
                  <c:v>1360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75200</c:v>
                </c:pt>
                <c:pt idx="403">
                  <c:v>320</c:v>
                </c:pt>
                <c:pt idx="404">
                  <c:v>0</c:v>
                </c:pt>
                <c:pt idx="405">
                  <c:v>400</c:v>
                </c:pt>
                <c:pt idx="406">
                  <c:v>3120</c:v>
                </c:pt>
                <c:pt idx="407">
                  <c:v>75200</c:v>
                </c:pt>
                <c:pt idx="408">
                  <c:v>0</c:v>
                </c:pt>
                <c:pt idx="409">
                  <c:v>80</c:v>
                </c:pt>
                <c:pt idx="410">
                  <c:v>1040</c:v>
                </c:pt>
                <c:pt idx="411">
                  <c:v>0</c:v>
                </c:pt>
                <c:pt idx="412">
                  <c:v>75200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75200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75200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2800</c:v>
                </c:pt>
                <c:pt idx="427">
                  <c:v>75200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24000</c:v>
                </c:pt>
                <c:pt idx="433">
                  <c:v>96036</c:v>
                </c:pt>
                <c:pt idx="434">
                  <c:v>0</c:v>
                </c:pt>
                <c:pt idx="435">
                  <c:v>680</c:v>
                </c:pt>
                <c:pt idx="436">
                  <c:v>0</c:v>
                </c:pt>
                <c:pt idx="437">
                  <c:v>9600</c:v>
                </c:pt>
                <c:pt idx="438">
                  <c:v>0</c:v>
                </c:pt>
                <c:pt idx="439">
                  <c:v>4400</c:v>
                </c:pt>
                <c:pt idx="440">
                  <c:v>0</c:v>
                </c:pt>
                <c:pt idx="441">
                  <c:v>0</c:v>
                </c:pt>
                <c:pt idx="442">
                  <c:v>9600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9360</c:v>
                </c:pt>
                <c:pt idx="450">
                  <c:v>0</c:v>
                </c:pt>
                <c:pt idx="451">
                  <c:v>0</c:v>
                </c:pt>
                <c:pt idx="452">
                  <c:v>800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2020</c:v>
                </c:pt>
                <c:pt idx="470">
                  <c:v>0</c:v>
                </c:pt>
                <c:pt idx="471">
                  <c:v>392</c:v>
                </c:pt>
                <c:pt idx="472">
                  <c:v>952</c:v>
                </c:pt>
                <c:pt idx="473">
                  <c:v>0</c:v>
                </c:pt>
                <c:pt idx="474">
                  <c:v>840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576</c:v>
                </c:pt>
                <c:pt idx="487">
                  <c:v>0</c:v>
                </c:pt>
                <c:pt idx="488">
                  <c:v>0</c:v>
                </c:pt>
                <c:pt idx="489">
                  <c:v>4800</c:v>
                </c:pt>
                <c:pt idx="490">
                  <c:v>200</c:v>
                </c:pt>
                <c:pt idx="491">
                  <c:v>880</c:v>
                </c:pt>
                <c:pt idx="492">
                  <c:v>0</c:v>
                </c:pt>
                <c:pt idx="493">
                  <c:v>3520</c:v>
                </c:pt>
                <c:pt idx="494">
                  <c:v>360</c:v>
                </c:pt>
                <c:pt idx="495">
                  <c:v>4400</c:v>
                </c:pt>
                <c:pt idx="496">
                  <c:v>4576</c:v>
                </c:pt>
                <c:pt idx="497">
                  <c:v>0</c:v>
                </c:pt>
                <c:pt idx="498">
                  <c:v>0</c:v>
                </c:pt>
                <c:pt idx="499">
                  <c:v>4000</c:v>
                </c:pt>
                <c:pt idx="500">
                  <c:v>0</c:v>
                </c:pt>
                <c:pt idx="501">
                  <c:v>0</c:v>
                </c:pt>
                <c:pt idx="502">
                  <c:v>360</c:v>
                </c:pt>
                <c:pt idx="503">
                  <c:v>960</c:v>
                </c:pt>
                <c:pt idx="504">
                  <c:v>0</c:v>
                </c:pt>
                <c:pt idx="505">
                  <c:v>1600</c:v>
                </c:pt>
                <c:pt idx="506">
                  <c:v>0</c:v>
                </c:pt>
                <c:pt idx="507">
                  <c:v>6560</c:v>
                </c:pt>
                <c:pt idx="508">
                  <c:v>0</c:v>
                </c:pt>
                <c:pt idx="509">
                  <c:v>0</c:v>
                </c:pt>
                <c:pt idx="510">
                  <c:v>4000</c:v>
                </c:pt>
                <c:pt idx="511">
                  <c:v>0</c:v>
                </c:pt>
                <c:pt idx="512">
                  <c:v>2200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2200</c:v>
                </c:pt>
                <c:pt idx="518">
                  <c:v>0</c:v>
                </c:pt>
                <c:pt idx="519">
                  <c:v>1664</c:v>
                </c:pt>
                <c:pt idx="520">
                  <c:v>1760</c:v>
                </c:pt>
                <c:pt idx="521">
                  <c:v>0</c:v>
                </c:pt>
                <c:pt idx="522">
                  <c:v>2200</c:v>
                </c:pt>
                <c:pt idx="523">
                  <c:v>0</c:v>
                </c:pt>
                <c:pt idx="524">
                  <c:v>0</c:v>
                </c:pt>
                <c:pt idx="525">
                  <c:v>2000</c:v>
                </c:pt>
                <c:pt idx="526">
                  <c:v>560</c:v>
                </c:pt>
                <c:pt idx="527">
                  <c:v>2280</c:v>
                </c:pt>
                <c:pt idx="528">
                  <c:v>2000</c:v>
                </c:pt>
                <c:pt idx="529">
                  <c:v>5200</c:v>
                </c:pt>
                <c:pt idx="530">
                  <c:v>120</c:v>
                </c:pt>
                <c:pt idx="531">
                  <c:v>120</c:v>
                </c:pt>
                <c:pt idx="532">
                  <c:v>720</c:v>
                </c:pt>
                <c:pt idx="533">
                  <c:v>6720</c:v>
                </c:pt>
                <c:pt idx="534">
                  <c:v>3200</c:v>
                </c:pt>
                <c:pt idx="535">
                  <c:v>1600</c:v>
                </c:pt>
                <c:pt idx="536">
                  <c:v>0</c:v>
                </c:pt>
                <c:pt idx="537">
                  <c:v>480</c:v>
                </c:pt>
                <c:pt idx="538">
                  <c:v>0</c:v>
                </c:pt>
                <c:pt idx="539">
                  <c:v>5200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800</c:v>
                </c:pt>
                <c:pt idx="545">
                  <c:v>0</c:v>
                </c:pt>
                <c:pt idx="546">
                  <c:v>0</c:v>
                </c:pt>
                <c:pt idx="547">
                  <c:v>480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4400</c:v>
                </c:pt>
                <c:pt idx="552">
                  <c:v>720</c:v>
                </c:pt>
                <c:pt idx="553">
                  <c:v>4000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1312</c:v>
                </c:pt>
                <c:pt idx="561">
                  <c:v>720</c:v>
                </c:pt>
                <c:pt idx="562">
                  <c:v>56</c:v>
                </c:pt>
                <c:pt idx="563">
                  <c:v>5200</c:v>
                </c:pt>
                <c:pt idx="564">
                  <c:v>2880</c:v>
                </c:pt>
                <c:pt idx="565">
                  <c:v>0</c:v>
                </c:pt>
                <c:pt idx="566">
                  <c:v>8800</c:v>
                </c:pt>
                <c:pt idx="567">
                  <c:v>0</c:v>
                </c:pt>
                <c:pt idx="568">
                  <c:v>6080</c:v>
                </c:pt>
                <c:pt idx="569">
                  <c:v>392</c:v>
                </c:pt>
                <c:pt idx="570">
                  <c:v>0</c:v>
                </c:pt>
                <c:pt idx="571">
                  <c:v>240</c:v>
                </c:pt>
                <c:pt idx="572">
                  <c:v>0</c:v>
                </c:pt>
                <c:pt idx="573">
                  <c:v>0</c:v>
                </c:pt>
                <c:pt idx="574">
                  <c:v>4000</c:v>
                </c:pt>
                <c:pt idx="575">
                  <c:v>0</c:v>
                </c:pt>
                <c:pt idx="576">
                  <c:v>0</c:v>
                </c:pt>
                <c:pt idx="577">
                  <c:v>400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4000</c:v>
                </c:pt>
                <c:pt idx="585">
                  <c:v>120</c:v>
                </c:pt>
                <c:pt idx="586">
                  <c:v>0</c:v>
                </c:pt>
                <c:pt idx="587">
                  <c:v>480</c:v>
                </c:pt>
                <c:pt idx="588">
                  <c:v>1760</c:v>
                </c:pt>
                <c:pt idx="589">
                  <c:v>82400</c:v>
                </c:pt>
                <c:pt idx="590">
                  <c:v>0</c:v>
                </c:pt>
                <c:pt idx="591">
                  <c:v>0</c:v>
                </c:pt>
                <c:pt idx="592">
                  <c:v>120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4000</c:v>
                </c:pt>
                <c:pt idx="597">
                  <c:v>0</c:v>
                </c:pt>
                <c:pt idx="598">
                  <c:v>1320</c:v>
                </c:pt>
                <c:pt idx="599">
                  <c:v>2800</c:v>
                </c:pt>
                <c:pt idx="600">
                  <c:v>4000</c:v>
                </c:pt>
                <c:pt idx="601">
                  <c:v>5120</c:v>
                </c:pt>
                <c:pt idx="602">
                  <c:v>4440</c:v>
                </c:pt>
                <c:pt idx="603">
                  <c:v>160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4000</c:v>
                </c:pt>
                <c:pt idx="608">
                  <c:v>0</c:v>
                </c:pt>
                <c:pt idx="609">
                  <c:v>70400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1200</c:v>
                </c:pt>
                <c:pt idx="619">
                  <c:v>0</c:v>
                </c:pt>
                <c:pt idx="620">
                  <c:v>4000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1840</c:v>
                </c:pt>
                <c:pt idx="625">
                  <c:v>1200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3520</c:v>
                </c:pt>
                <c:pt idx="635">
                  <c:v>0</c:v>
                </c:pt>
                <c:pt idx="636">
                  <c:v>4480</c:v>
                </c:pt>
                <c:pt idx="637">
                  <c:v>0</c:v>
                </c:pt>
                <c:pt idx="638">
                  <c:v>3520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6320</c:v>
                </c:pt>
                <c:pt idx="644">
                  <c:v>1889.6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1760</c:v>
                </c:pt>
                <c:pt idx="649">
                  <c:v>0</c:v>
                </c:pt>
                <c:pt idx="650">
                  <c:v>0</c:v>
                </c:pt>
                <c:pt idx="651">
                  <c:v>2720</c:v>
                </c:pt>
                <c:pt idx="652">
                  <c:v>0</c:v>
                </c:pt>
                <c:pt idx="653">
                  <c:v>12320</c:v>
                </c:pt>
                <c:pt idx="654">
                  <c:v>4000</c:v>
                </c:pt>
                <c:pt idx="655">
                  <c:v>800</c:v>
                </c:pt>
                <c:pt idx="656">
                  <c:v>800</c:v>
                </c:pt>
                <c:pt idx="657">
                  <c:v>0</c:v>
                </c:pt>
                <c:pt idx="658">
                  <c:v>3520</c:v>
                </c:pt>
                <c:pt idx="659">
                  <c:v>0</c:v>
                </c:pt>
                <c:pt idx="660">
                  <c:v>0</c:v>
                </c:pt>
                <c:pt idx="661">
                  <c:v>480</c:v>
                </c:pt>
                <c:pt idx="662">
                  <c:v>4400</c:v>
                </c:pt>
                <c:pt idx="663">
                  <c:v>5120</c:v>
                </c:pt>
                <c:pt idx="664">
                  <c:v>2000</c:v>
                </c:pt>
                <c:pt idx="665">
                  <c:v>0</c:v>
                </c:pt>
                <c:pt idx="666">
                  <c:v>800</c:v>
                </c:pt>
                <c:pt idx="667">
                  <c:v>0</c:v>
                </c:pt>
                <c:pt idx="668">
                  <c:v>3520</c:v>
                </c:pt>
                <c:pt idx="669">
                  <c:v>0</c:v>
                </c:pt>
                <c:pt idx="670">
                  <c:v>0</c:v>
                </c:pt>
                <c:pt idx="671">
                  <c:v>2000</c:v>
                </c:pt>
                <c:pt idx="672">
                  <c:v>0</c:v>
                </c:pt>
                <c:pt idx="673">
                  <c:v>7920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14400</c:v>
                </c:pt>
                <c:pt idx="678">
                  <c:v>73920</c:v>
                </c:pt>
                <c:pt idx="679">
                  <c:v>0</c:v>
                </c:pt>
                <c:pt idx="680">
                  <c:v>31208</c:v>
                </c:pt>
                <c:pt idx="681">
                  <c:v>3960</c:v>
                </c:pt>
                <c:pt idx="682">
                  <c:v>8560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400</c:v>
                </c:pt>
                <c:pt idx="687">
                  <c:v>3920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2400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1600</c:v>
                </c:pt>
                <c:pt idx="703">
                  <c:v>480</c:v>
                </c:pt>
                <c:pt idx="704">
                  <c:v>0</c:v>
                </c:pt>
                <c:pt idx="705">
                  <c:v>0</c:v>
                </c:pt>
                <c:pt idx="706">
                  <c:v>4360</c:v>
                </c:pt>
                <c:pt idx="707">
                  <c:v>3840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400</c:v>
                </c:pt>
                <c:pt idx="718">
                  <c:v>0</c:v>
                </c:pt>
                <c:pt idx="719">
                  <c:v>2000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800</c:v>
                </c:pt>
                <c:pt idx="724">
                  <c:v>0</c:v>
                </c:pt>
                <c:pt idx="725">
                  <c:v>0</c:v>
                </c:pt>
                <c:pt idx="726">
                  <c:v>3200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240</c:v>
                </c:pt>
                <c:pt idx="731">
                  <c:v>2400</c:v>
                </c:pt>
                <c:pt idx="732">
                  <c:v>0</c:v>
                </c:pt>
                <c:pt idx="733">
                  <c:v>0</c:v>
                </c:pt>
                <c:pt idx="734">
                  <c:v>2720</c:v>
                </c:pt>
                <c:pt idx="735">
                  <c:v>0</c:v>
                </c:pt>
                <c:pt idx="736">
                  <c:v>2400</c:v>
                </c:pt>
                <c:pt idx="737">
                  <c:v>0</c:v>
                </c:pt>
                <c:pt idx="738">
                  <c:v>800</c:v>
                </c:pt>
                <c:pt idx="739">
                  <c:v>0</c:v>
                </c:pt>
                <c:pt idx="740">
                  <c:v>0</c:v>
                </c:pt>
                <c:pt idx="741">
                  <c:v>2800</c:v>
                </c:pt>
                <c:pt idx="742">
                  <c:v>0</c:v>
                </c:pt>
                <c:pt idx="743">
                  <c:v>0</c:v>
                </c:pt>
                <c:pt idx="744">
                  <c:v>4320</c:v>
                </c:pt>
                <c:pt idx="745">
                  <c:v>0</c:v>
                </c:pt>
                <c:pt idx="746">
                  <c:v>2400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3280</c:v>
                </c:pt>
                <c:pt idx="752">
                  <c:v>12000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2400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4800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10880</c:v>
                </c:pt>
                <c:pt idx="768">
                  <c:v>0</c:v>
                </c:pt>
                <c:pt idx="769">
                  <c:v>0</c:v>
                </c:pt>
                <c:pt idx="770">
                  <c:v>2400</c:v>
                </c:pt>
                <c:pt idx="771">
                  <c:v>1320</c:v>
                </c:pt>
                <c:pt idx="772">
                  <c:v>8240</c:v>
                </c:pt>
                <c:pt idx="773">
                  <c:v>400</c:v>
                </c:pt>
                <c:pt idx="774">
                  <c:v>0</c:v>
                </c:pt>
                <c:pt idx="775">
                  <c:v>2400</c:v>
                </c:pt>
                <c:pt idx="776">
                  <c:v>1200</c:v>
                </c:pt>
                <c:pt idx="777">
                  <c:v>0</c:v>
                </c:pt>
                <c:pt idx="778">
                  <c:v>800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12000</c:v>
                </c:pt>
                <c:pt idx="787">
                  <c:v>12000</c:v>
                </c:pt>
                <c:pt idx="788">
                  <c:v>240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400</c:v>
                </c:pt>
                <c:pt idx="796">
                  <c:v>0</c:v>
                </c:pt>
                <c:pt idx="797">
                  <c:v>0</c:v>
                </c:pt>
                <c:pt idx="798">
                  <c:v>800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1600</c:v>
                </c:pt>
                <c:pt idx="804">
                  <c:v>480</c:v>
                </c:pt>
                <c:pt idx="805">
                  <c:v>800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800</c:v>
                </c:pt>
                <c:pt idx="813">
                  <c:v>0</c:v>
                </c:pt>
                <c:pt idx="814">
                  <c:v>2000</c:v>
                </c:pt>
                <c:pt idx="815">
                  <c:v>2400</c:v>
                </c:pt>
                <c:pt idx="816">
                  <c:v>0</c:v>
                </c:pt>
                <c:pt idx="817">
                  <c:v>560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12376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4000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3920</c:v>
                </c:pt>
                <c:pt idx="834">
                  <c:v>0</c:v>
                </c:pt>
                <c:pt idx="835">
                  <c:v>800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360</c:v>
                </c:pt>
                <c:pt idx="843">
                  <c:v>0</c:v>
                </c:pt>
                <c:pt idx="844">
                  <c:v>8352</c:v>
                </c:pt>
                <c:pt idx="845">
                  <c:v>0</c:v>
                </c:pt>
                <c:pt idx="846">
                  <c:v>0</c:v>
                </c:pt>
                <c:pt idx="847">
                  <c:v>15848</c:v>
                </c:pt>
                <c:pt idx="848">
                  <c:v>40</c:v>
                </c:pt>
                <c:pt idx="849">
                  <c:v>1000</c:v>
                </c:pt>
                <c:pt idx="850">
                  <c:v>0</c:v>
                </c:pt>
                <c:pt idx="851">
                  <c:v>3720</c:v>
                </c:pt>
                <c:pt idx="852">
                  <c:v>800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320</c:v>
                </c:pt>
                <c:pt idx="859">
                  <c:v>1120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320</c:v>
                </c:pt>
                <c:pt idx="866">
                  <c:v>3520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440</c:v>
                </c:pt>
                <c:pt idx="882">
                  <c:v>0</c:v>
                </c:pt>
                <c:pt idx="883">
                  <c:v>0</c:v>
                </c:pt>
                <c:pt idx="884">
                  <c:v>560</c:v>
                </c:pt>
                <c:pt idx="885">
                  <c:v>0</c:v>
                </c:pt>
                <c:pt idx="886">
                  <c:v>0</c:v>
                </c:pt>
                <c:pt idx="887">
                  <c:v>1400</c:v>
                </c:pt>
                <c:pt idx="888">
                  <c:v>16000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800</c:v>
                </c:pt>
                <c:pt idx="894">
                  <c:v>0</c:v>
                </c:pt>
                <c:pt idx="895">
                  <c:v>440</c:v>
                </c:pt>
                <c:pt idx="896">
                  <c:v>1672</c:v>
                </c:pt>
                <c:pt idx="897">
                  <c:v>800</c:v>
                </c:pt>
                <c:pt idx="898">
                  <c:v>8000</c:v>
                </c:pt>
                <c:pt idx="899">
                  <c:v>2360</c:v>
                </c:pt>
                <c:pt idx="900">
                  <c:v>0</c:v>
                </c:pt>
                <c:pt idx="901">
                  <c:v>0</c:v>
                </c:pt>
                <c:pt idx="902">
                  <c:v>4000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2400</c:v>
                </c:pt>
                <c:pt idx="907">
                  <c:v>12000</c:v>
                </c:pt>
                <c:pt idx="908">
                  <c:v>12240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1280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13840</c:v>
                </c:pt>
                <c:pt idx="922">
                  <c:v>0</c:v>
                </c:pt>
                <c:pt idx="923">
                  <c:v>40</c:v>
                </c:pt>
                <c:pt idx="924">
                  <c:v>18480</c:v>
                </c:pt>
                <c:pt idx="925">
                  <c:v>656</c:v>
                </c:pt>
                <c:pt idx="926">
                  <c:v>14880</c:v>
                </c:pt>
                <c:pt idx="927">
                  <c:v>0</c:v>
                </c:pt>
                <c:pt idx="928">
                  <c:v>9600</c:v>
                </c:pt>
                <c:pt idx="929">
                  <c:v>23336</c:v>
                </c:pt>
                <c:pt idx="930">
                  <c:v>77920</c:v>
                </c:pt>
                <c:pt idx="931">
                  <c:v>48960</c:v>
                </c:pt>
                <c:pt idx="932">
                  <c:v>2960</c:v>
                </c:pt>
                <c:pt idx="933">
                  <c:v>4320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1600</c:v>
                </c:pt>
                <c:pt idx="947">
                  <c:v>0</c:v>
                </c:pt>
                <c:pt idx="948">
                  <c:v>0</c:v>
                </c:pt>
                <c:pt idx="949">
                  <c:v>2840</c:v>
                </c:pt>
                <c:pt idx="950">
                  <c:v>0</c:v>
                </c:pt>
                <c:pt idx="951">
                  <c:v>1200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800</c:v>
                </c:pt>
                <c:pt idx="958">
                  <c:v>0</c:v>
                </c:pt>
                <c:pt idx="959">
                  <c:v>0</c:v>
                </c:pt>
                <c:pt idx="960">
                  <c:v>640</c:v>
                </c:pt>
                <c:pt idx="961">
                  <c:v>240</c:v>
                </c:pt>
                <c:pt idx="962">
                  <c:v>0</c:v>
                </c:pt>
                <c:pt idx="963">
                  <c:v>120</c:v>
                </c:pt>
                <c:pt idx="964">
                  <c:v>9920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600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1280</c:v>
                </c:pt>
                <c:pt idx="989">
                  <c:v>0</c:v>
                </c:pt>
                <c:pt idx="990">
                  <c:v>600</c:v>
                </c:pt>
                <c:pt idx="991">
                  <c:v>0</c:v>
                </c:pt>
                <c:pt idx="992">
                  <c:v>0</c:v>
                </c:pt>
                <c:pt idx="993">
                  <c:v>800</c:v>
                </c:pt>
                <c:pt idx="994">
                  <c:v>0</c:v>
                </c:pt>
                <c:pt idx="995">
                  <c:v>6600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3200</c:v>
                </c:pt>
                <c:pt idx="1001">
                  <c:v>1200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1760</c:v>
                </c:pt>
                <c:pt idx="1013">
                  <c:v>240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1760</c:v>
                </c:pt>
                <c:pt idx="1034">
                  <c:v>960</c:v>
                </c:pt>
                <c:pt idx="1035">
                  <c:v>0</c:v>
                </c:pt>
                <c:pt idx="1036">
                  <c:v>0</c:v>
                </c:pt>
                <c:pt idx="1037">
                  <c:v>240</c:v>
                </c:pt>
                <c:pt idx="1038">
                  <c:v>0</c:v>
                </c:pt>
                <c:pt idx="1039">
                  <c:v>1504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240</c:v>
                </c:pt>
                <c:pt idx="1051">
                  <c:v>0</c:v>
                </c:pt>
                <c:pt idx="1052">
                  <c:v>1760</c:v>
                </c:pt>
                <c:pt idx="1053">
                  <c:v>0</c:v>
                </c:pt>
                <c:pt idx="1054">
                  <c:v>400</c:v>
                </c:pt>
                <c:pt idx="1055">
                  <c:v>400</c:v>
                </c:pt>
                <c:pt idx="1056">
                  <c:v>2256</c:v>
                </c:pt>
                <c:pt idx="1057">
                  <c:v>1600</c:v>
                </c:pt>
                <c:pt idx="1058">
                  <c:v>1920</c:v>
                </c:pt>
                <c:pt idx="1059">
                  <c:v>2168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960</c:v>
                </c:pt>
                <c:pt idx="1069">
                  <c:v>0</c:v>
                </c:pt>
                <c:pt idx="1070">
                  <c:v>4000</c:v>
                </c:pt>
                <c:pt idx="1071">
                  <c:v>0</c:v>
                </c:pt>
                <c:pt idx="1072">
                  <c:v>696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1200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4800</c:v>
                </c:pt>
                <c:pt idx="1088">
                  <c:v>5040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6080</c:v>
                </c:pt>
                <c:pt idx="1097">
                  <c:v>0</c:v>
                </c:pt>
                <c:pt idx="1098">
                  <c:v>4000</c:v>
                </c:pt>
                <c:pt idx="1099">
                  <c:v>0</c:v>
                </c:pt>
                <c:pt idx="1100">
                  <c:v>4792</c:v>
                </c:pt>
                <c:pt idx="1101">
                  <c:v>640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480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8512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112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12</c:v>
                </c:pt>
                <c:pt idx="1120">
                  <c:v>112</c:v>
                </c:pt>
                <c:pt idx="1121">
                  <c:v>1120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3000</c:v>
                </c:pt>
                <c:pt idx="1137">
                  <c:v>0</c:v>
                </c:pt>
                <c:pt idx="1138">
                  <c:v>8780</c:v>
                </c:pt>
                <c:pt idx="1139">
                  <c:v>6048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4000</c:v>
                </c:pt>
                <c:pt idx="1144">
                  <c:v>5600</c:v>
                </c:pt>
                <c:pt idx="1145">
                  <c:v>0</c:v>
                </c:pt>
                <c:pt idx="1146">
                  <c:v>4000</c:v>
                </c:pt>
                <c:pt idx="1147">
                  <c:v>3200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8000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240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160</c:v>
                </c:pt>
                <c:pt idx="1175">
                  <c:v>400</c:v>
                </c:pt>
                <c:pt idx="1176">
                  <c:v>0</c:v>
                </c:pt>
                <c:pt idx="1177">
                  <c:v>12200</c:v>
                </c:pt>
                <c:pt idx="1178">
                  <c:v>200</c:v>
                </c:pt>
                <c:pt idx="1179">
                  <c:v>5320</c:v>
                </c:pt>
                <c:pt idx="1180">
                  <c:v>0</c:v>
                </c:pt>
                <c:pt idx="1181">
                  <c:v>0</c:v>
                </c:pt>
                <c:pt idx="1182">
                  <c:v>3200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3200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3200</c:v>
                </c:pt>
                <c:pt idx="1193">
                  <c:v>224</c:v>
                </c:pt>
                <c:pt idx="1194">
                  <c:v>0</c:v>
                </c:pt>
                <c:pt idx="1195">
                  <c:v>1824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560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240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400</c:v>
                </c:pt>
                <c:pt idx="1211">
                  <c:v>0</c:v>
                </c:pt>
                <c:pt idx="1212">
                  <c:v>18624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800</c:v>
                </c:pt>
                <c:pt idx="1221">
                  <c:v>0</c:v>
                </c:pt>
                <c:pt idx="1222">
                  <c:v>0</c:v>
                </c:pt>
                <c:pt idx="1223">
                  <c:v>2400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480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400</c:v>
                </c:pt>
                <c:pt idx="1236">
                  <c:v>72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2400</c:v>
                </c:pt>
                <c:pt idx="1242">
                  <c:v>0</c:v>
                </c:pt>
                <c:pt idx="1243">
                  <c:v>880</c:v>
                </c:pt>
                <c:pt idx="1244">
                  <c:v>480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600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1000</c:v>
                </c:pt>
                <c:pt idx="1257">
                  <c:v>656</c:v>
                </c:pt>
                <c:pt idx="1258">
                  <c:v>640</c:v>
                </c:pt>
                <c:pt idx="1259">
                  <c:v>400</c:v>
                </c:pt>
                <c:pt idx="1260">
                  <c:v>0</c:v>
                </c:pt>
                <c:pt idx="1261">
                  <c:v>720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400</c:v>
                </c:pt>
                <c:pt idx="1266">
                  <c:v>400</c:v>
                </c:pt>
                <c:pt idx="1267">
                  <c:v>0</c:v>
                </c:pt>
                <c:pt idx="1268">
                  <c:v>0</c:v>
                </c:pt>
                <c:pt idx="1269">
                  <c:v>3200</c:v>
                </c:pt>
                <c:pt idx="1270">
                  <c:v>160</c:v>
                </c:pt>
                <c:pt idx="1271">
                  <c:v>0</c:v>
                </c:pt>
                <c:pt idx="1272">
                  <c:v>560</c:v>
                </c:pt>
                <c:pt idx="1273">
                  <c:v>1080</c:v>
                </c:pt>
                <c:pt idx="1274">
                  <c:v>160</c:v>
                </c:pt>
                <c:pt idx="1275">
                  <c:v>0</c:v>
                </c:pt>
                <c:pt idx="1276">
                  <c:v>0</c:v>
                </c:pt>
                <c:pt idx="1277">
                  <c:v>720</c:v>
                </c:pt>
                <c:pt idx="1278">
                  <c:v>1000</c:v>
                </c:pt>
                <c:pt idx="1279">
                  <c:v>160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3912</c:v>
                </c:pt>
                <c:pt idx="1284">
                  <c:v>60</c:v>
                </c:pt>
                <c:pt idx="1285">
                  <c:v>400</c:v>
                </c:pt>
                <c:pt idx="1286">
                  <c:v>240</c:v>
                </c:pt>
                <c:pt idx="1287">
                  <c:v>2796</c:v>
                </c:pt>
                <c:pt idx="1288">
                  <c:v>6480</c:v>
                </c:pt>
                <c:pt idx="1289">
                  <c:v>1480</c:v>
                </c:pt>
                <c:pt idx="1290">
                  <c:v>1920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1480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2080</c:v>
                </c:pt>
                <c:pt idx="1301">
                  <c:v>400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5432</c:v>
                </c:pt>
                <c:pt idx="1306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Лист6!$D$53</c:f>
              <c:strCache>
                <c:ptCount val="1"/>
                <c:pt idx="0">
                  <c:v>от 8 до 30 дн.</c:v>
                </c:pt>
              </c:strCache>
            </c:strRef>
          </c:tx>
          <c:cat>
            <c:numRef>
              <c:f>Лист6!$A$54:$A$1360</c:f>
              <c:numCache>
                <c:formatCode>dd/mm/yyyy</c:formatCode>
                <c:ptCount val="1307"/>
                <c:pt idx="0">
                  <c:v>42282</c:v>
                </c:pt>
                <c:pt idx="1">
                  <c:v>42279</c:v>
                </c:pt>
                <c:pt idx="2">
                  <c:v>42278</c:v>
                </c:pt>
                <c:pt idx="3">
                  <c:v>42277</c:v>
                </c:pt>
                <c:pt idx="4">
                  <c:v>42276</c:v>
                </c:pt>
                <c:pt idx="5">
                  <c:v>42275</c:v>
                </c:pt>
                <c:pt idx="6">
                  <c:v>42272</c:v>
                </c:pt>
                <c:pt idx="7">
                  <c:v>42271</c:v>
                </c:pt>
                <c:pt idx="8">
                  <c:v>42270</c:v>
                </c:pt>
                <c:pt idx="9">
                  <c:v>42269</c:v>
                </c:pt>
                <c:pt idx="10">
                  <c:v>42268</c:v>
                </c:pt>
                <c:pt idx="11">
                  <c:v>42265</c:v>
                </c:pt>
                <c:pt idx="12">
                  <c:v>42264</c:v>
                </c:pt>
                <c:pt idx="13">
                  <c:v>42263</c:v>
                </c:pt>
                <c:pt idx="14">
                  <c:v>42262</c:v>
                </c:pt>
                <c:pt idx="15">
                  <c:v>42261</c:v>
                </c:pt>
                <c:pt idx="16">
                  <c:v>42258</c:v>
                </c:pt>
                <c:pt idx="17">
                  <c:v>42257</c:v>
                </c:pt>
                <c:pt idx="18">
                  <c:v>42256</c:v>
                </c:pt>
                <c:pt idx="19">
                  <c:v>42255</c:v>
                </c:pt>
                <c:pt idx="20">
                  <c:v>42254</c:v>
                </c:pt>
                <c:pt idx="21">
                  <c:v>42251</c:v>
                </c:pt>
                <c:pt idx="22">
                  <c:v>42250</c:v>
                </c:pt>
                <c:pt idx="23">
                  <c:v>42249</c:v>
                </c:pt>
                <c:pt idx="24">
                  <c:v>42248</c:v>
                </c:pt>
                <c:pt idx="25">
                  <c:v>42247</c:v>
                </c:pt>
                <c:pt idx="26">
                  <c:v>42244</c:v>
                </c:pt>
                <c:pt idx="27">
                  <c:v>42243</c:v>
                </c:pt>
                <c:pt idx="28">
                  <c:v>42242</c:v>
                </c:pt>
                <c:pt idx="29">
                  <c:v>42241</c:v>
                </c:pt>
                <c:pt idx="30">
                  <c:v>42240</c:v>
                </c:pt>
                <c:pt idx="31">
                  <c:v>42237</c:v>
                </c:pt>
                <c:pt idx="32">
                  <c:v>42236</c:v>
                </c:pt>
                <c:pt idx="33">
                  <c:v>42235</c:v>
                </c:pt>
                <c:pt idx="34">
                  <c:v>42234</c:v>
                </c:pt>
                <c:pt idx="35">
                  <c:v>42233</c:v>
                </c:pt>
                <c:pt idx="36">
                  <c:v>42230</c:v>
                </c:pt>
                <c:pt idx="37">
                  <c:v>42229</c:v>
                </c:pt>
                <c:pt idx="38">
                  <c:v>42228</c:v>
                </c:pt>
                <c:pt idx="39">
                  <c:v>42227</c:v>
                </c:pt>
                <c:pt idx="40">
                  <c:v>42226</c:v>
                </c:pt>
                <c:pt idx="41">
                  <c:v>42223</c:v>
                </c:pt>
                <c:pt idx="42">
                  <c:v>42222</c:v>
                </c:pt>
                <c:pt idx="43">
                  <c:v>42221</c:v>
                </c:pt>
                <c:pt idx="44">
                  <c:v>42220</c:v>
                </c:pt>
                <c:pt idx="45">
                  <c:v>42219</c:v>
                </c:pt>
                <c:pt idx="46">
                  <c:v>42216</c:v>
                </c:pt>
                <c:pt idx="47">
                  <c:v>42215</c:v>
                </c:pt>
                <c:pt idx="48">
                  <c:v>42214</c:v>
                </c:pt>
                <c:pt idx="49">
                  <c:v>42213</c:v>
                </c:pt>
                <c:pt idx="50">
                  <c:v>42212</c:v>
                </c:pt>
                <c:pt idx="51">
                  <c:v>42209</c:v>
                </c:pt>
                <c:pt idx="52">
                  <c:v>42208</c:v>
                </c:pt>
                <c:pt idx="53">
                  <c:v>42207</c:v>
                </c:pt>
                <c:pt idx="54">
                  <c:v>42206</c:v>
                </c:pt>
                <c:pt idx="55">
                  <c:v>42205</c:v>
                </c:pt>
                <c:pt idx="56">
                  <c:v>42202</c:v>
                </c:pt>
                <c:pt idx="57">
                  <c:v>42201</c:v>
                </c:pt>
                <c:pt idx="58">
                  <c:v>42200</c:v>
                </c:pt>
                <c:pt idx="59">
                  <c:v>42199</c:v>
                </c:pt>
                <c:pt idx="60">
                  <c:v>42198</c:v>
                </c:pt>
                <c:pt idx="61">
                  <c:v>42195</c:v>
                </c:pt>
                <c:pt idx="62">
                  <c:v>42194</c:v>
                </c:pt>
                <c:pt idx="63">
                  <c:v>42193</c:v>
                </c:pt>
                <c:pt idx="64">
                  <c:v>42192</c:v>
                </c:pt>
                <c:pt idx="65">
                  <c:v>42191</c:v>
                </c:pt>
                <c:pt idx="66">
                  <c:v>42188</c:v>
                </c:pt>
                <c:pt idx="67">
                  <c:v>42187</c:v>
                </c:pt>
                <c:pt idx="68">
                  <c:v>42186</c:v>
                </c:pt>
                <c:pt idx="69">
                  <c:v>42185</c:v>
                </c:pt>
                <c:pt idx="70">
                  <c:v>42184</c:v>
                </c:pt>
                <c:pt idx="71">
                  <c:v>42181</c:v>
                </c:pt>
                <c:pt idx="72">
                  <c:v>42180</c:v>
                </c:pt>
                <c:pt idx="73">
                  <c:v>42179</c:v>
                </c:pt>
                <c:pt idx="74">
                  <c:v>42178</c:v>
                </c:pt>
                <c:pt idx="75">
                  <c:v>42177</c:v>
                </c:pt>
                <c:pt idx="76">
                  <c:v>42174</c:v>
                </c:pt>
                <c:pt idx="77">
                  <c:v>42173</c:v>
                </c:pt>
                <c:pt idx="78">
                  <c:v>42172</c:v>
                </c:pt>
                <c:pt idx="79">
                  <c:v>42171</c:v>
                </c:pt>
                <c:pt idx="80">
                  <c:v>42170</c:v>
                </c:pt>
                <c:pt idx="81">
                  <c:v>42166</c:v>
                </c:pt>
                <c:pt idx="82">
                  <c:v>42165</c:v>
                </c:pt>
                <c:pt idx="83">
                  <c:v>42164</c:v>
                </c:pt>
                <c:pt idx="84">
                  <c:v>42163</c:v>
                </c:pt>
                <c:pt idx="85">
                  <c:v>42160</c:v>
                </c:pt>
                <c:pt idx="86">
                  <c:v>42159</c:v>
                </c:pt>
                <c:pt idx="87">
                  <c:v>42158</c:v>
                </c:pt>
                <c:pt idx="88">
                  <c:v>42157</c:v>
                </c:pt>
                <c:pt idx="89">
                  <c:v>42156</c:v>
                </c:pt>
                <c:pt idx="90">
                  <c:v>42153</c:v>
                </c:pt>
                <c:pt idx="91">
                  <c:v>42152</c:v>
                </c:pt>
                <c:pt idx="92">
                  <c:v>42151</c:v>
                </c:pt>
                <c:pt idx="93">
                  <c:v>42150</c:v>
                </c:pt>
                <c:pt idx="94">
                  <c:v>42149</c:v>
                </c:pt>
                <c:pt idx="95">
                  <c:v>42146</c:v>
                </c:pt>
                <c:pt idx="96">
                  <c:v>42145</c:v>
                </c:pt>
                <c:pt idx="97">
                  <c:v>42144</c:v>
                </c:pt>
                <c:pt idx="98">
                  <c:v>42143</c:v>
                </c:pt>
                <c:pt idx="99">
                  <c:v>42142</c:v>
                </c:pt>
                <c:pt idx="100">
                  <c:v>42139</c:v>
                </c:pt>
                <c:pt idx="101">
                  <c:v>42138</c:v>
                </c:pt>
                <c:pt idx="102">
                  <c:v>42137</c:v>
                </c:pt>
                <c:pt idx="103">
                  <c:v>42136</c:v>
                </c:pt>
                <c:pt idx="104">
                  <c:v>42132</c:v>
                </c:pt>
                <c:pt idx="105">
                  <c:v>42131</c:v>
                </c:pt>
                <c:pt idx="106">
                  <c:v>42130</c:v>
                </c:pt>
                <c:pt idx="107">
                  <c:v>42129</c:v>
                </c:pt>
                <c:pt idx="108">
                  <c:v>42124</c:v>
                </c:pt>
                <c:pt idx="109">
                  <c:v>42123</c:v>
                </c:pt>
                <c:pt idx="110">
                  <c:v>42122</c:v>
                </c:pt>
                <c:pt idx="111">
                  <c:v>42121</c:v>
                </c:pt>
                <c:pt idx="112">
                  <c:v>42118</c:v>
                </c:pt>
                <c:pt idx="113">
                  <c:v>42117</c:v>
                </c:pt>
                <c:pt idx="114">
                  <c:v>42116</c:v>
                </c:pt>
                <c:pt idx="115">
                  <c:v>42115</c:v>
                </c:pt>
                <c:pt idx="116">
                  <c:v>42114</c:v>
                </c:pt>
                <c:pt idx="117">
                  <c:v>42111</c:v>
                </c:pt>
                <c:pt idx="118">
                  <c:v>42110</c:v>
                </c:pt>
                <c:pt idx="119">
                  <c:v>42109</c:v>
                </c:pt>
                <c:pt idx="120">
                  <c:v>42108</c:v>
                </c:pt>
                <c:pt idx="121">
                  <c:v>42107</c:v>
                </c:pt>
                <c:pt idx="122">
                  <c:v>42104</c:v>
                </c:pt>
                <c:pt idx="123">
                  <c:v>42103</c:v>
                </c:pt>
                <c:pt idx="124">
                  <c:v>42102</c:v>
                </c:pt>
                <c:pt idx="125">
                  <c:v>42101</c:v>
                </c:pt>
                <c:pt idx="126">
                  <c:v>42100</c:v>
                </c:pt>
                <c:pt idx="127">
                  <c:v>42097</c:v>
                </c:pt>
                <c:pt idx="128">
                  <c:v>42096</c:v>
                </c:pt>
                <c:pt idx="129">
                  <c:v>42095</c:v>
                </c:pt>
                <c:pt idx="130">
                  <c:v>42094</c:v>
                </c:pt>
                <c:pt idx="131">
                  <c:v>42093</c:v>
                </c:pt>
                <c:pt idx="132">
                  <c:v>42090</c:v>
                </c:pt>
                <c:pt idx="133">
                  <c:v>42089</c:v>
                </c:pt>
                <c:pt idx="134">
                  <c:v>42088</c:v>
                </c:pt>
                <c:pt idx="135">
                  <c:v>42087</c:v>
                </c:pt>
                <c:pt idx="136">
                  <c:v>42086</c:v>
                </c:pt>
                <c:pt idx="137">
                  <c:v>42083</c:v>
                </c:pt>
                <c:pt idx="138">
                  <c:v>42082</c:v>
                </c:pt>
                <c:pt idx="139">
                  <c:v>42081</c:v>
                </c:pt>
                <c:pt idx="140">
                  <c:v>42080</c:v>
                </c:pt>
                <c:pt idx="141">
                  <c:v>42079</c:v>
                </c:pt>
                <c:pt idx="142">
                  <c:v>42076</c:v>
                </c:pt>
                <c:pt idx="143">
                  <c:v>42075</c:v>
                </c:pt>
                <c:pt idx="144">
                  <c:v>42074</c:v>
                </c:pt>
                <c:pt idx="145">
                  <c:v>42073</c:v>
                </c:pt>
                <c:pt idx="146">
                  <c:v>42069</c:v>
                </c:pt>
                <c:pt idx="147">
                  <c:v>42068</c:v>
                </c:pt>
                <c:pt idx="148">
                  <c:v>42067</c:v>
                </c:pt>
                <c:pt idx="149">
                  <c:v>42066</c:v>
                </c:pt>
                <c:pt idx="150">
                  <c:v>42065</c:v>
                </c:pt>
                <c:pt idx="151">
                  <c:v>42062</c:v>
                </c:pt>
                <c:pt idx="152">
                  <c:v>42061</c:v>
                </c:pt>
                <c:pt idx="153">
                  <c:v>42060</c:v>
                </c:pt>
                <c:pt idx="154">
                  <c:v>42059</c:v>
                </c:pt>
                <c:pt idx="155">
                  <c:v>42055</c:v>
                </c:pt>
                <c:pt idx="156">
                  <c:v>42054</c:v>
                </c:pt>
                <c:pt idx="157">
                  <c:v>42053</c:v>
                </c:pt>
                <c:pt idx="158">
                  <c:v>42052</c:v>
                </c:pt>
                <c:pt idx="159">
                  <c:v>42051</c:v>
                </c:pt>
                <c:pt idx="160">
                  <c:v>42048</c:v>
                </c:pt>
                <c:pt idx="161">
                  <c:v>42047</c:v>
                </c:pt>
                <c:pt idx="162">
                  <c:v>42046</c:v>
                </c:pt>
                <c:pt idx="163">
                  <c:v>42045</c:v>
                </c:pt>
                <c:pt idx="164">
                  <c:v>42044</c:v>
                </c:pt>
                <c:pt idx="165">
                  <c:v>42041</c:v>
                </c:pt>
                <c:pt idx="166">
                  <c:v>42040</c:v>
                </c:pt>
                <c:pt idx="167">
                  <c:v>42039</c:v>
                </c:pt>
                <c:pt idx="168">
                  <c:v>42038</c:v>
                </c:pt>
                <c:pt idx="169">
                  <c:v>42037</c:v>
                </c:pt>
                <c:pt idx="170">
                  <c:v>42034</c:v>
                </c:pt>
                <c:pt idx="171">
                  <c:v>42033</c:v>
                </c:pt>
                <c:pt idx="172">
                  <c:v>42032</c:v>
                </c:pt>
                <c:pt idx="173">
                  <c:v>42031</c:v>
                </c:pt>
                <c:pt idx="174">
                  <c:v>42030</c:v>
                </c:pt>
                <c:pt idx="175">
                  <c:v>42027</c:v>
                </c:pt>
                <c:pt idx="176">
                  <c:v>42026</c:v>
                </c:pt>
                <c:pt idx="177">
                  <c:v>42025</c:v>
                </c:pt>
                <c:pt idx="178">
                  <c:v>42024</c:v>
                </c:pt>
                <c:pt idx="179">
                  <c:v>42023</c:v>
                </c:pt>
                <c:pt idx="180">
                  <c:v>42020</c:v>
                </c:pt>
                <c:pt idx="181">
                  <c:v>42019</c:v>
                </c:pt>
                <c:pt idx="182">
                  <c:v>42018</c:v>
                </c:pt>
                <c:pt idx="183">
                  <c:v>42017</c:v>
                </c:pt>
                <c:pt idx="184">
                  <c:v>42016</c:v>
                </c:pt>
                <c:pt idx="185">
                  <c:v>42004</c:v>
                </c:pt>
                <c:pt idx="186">
                  <c:v>42003</c:v>
                </c:pt>
                <c:pt idx="187">
                  <c:v>42002</c:v>
                </c:pt>
                <c:pt idx="188">
                  <c:v>41999</c:v>
                </c:pt>
                <c:pt idx="189">
                  <c:v>41998</c:v>
                </c:pt>
                <c:pt idx="190">
                  <c:v>41997</c:v>
                </c:pt>
                <c:pt idx="191">
                  <c:v>41996</c:v>
                </c:pt>
                <c:pt idx="192">
                  <c:v>41995</c:v>
                </c:pt>
                <c:pt idx="193">
                  <c:v>41992</c:v>
                </c:pt>
                <c:pt idx="194">
                  <c:v>41991</c:v>
                </c:pt>
                <c:pt idx="195">
                  <c:v>41990</c:v>
                </c:pt>
                <c:pt idx="196">
                  <c:v>41989</c:v>
                </c:pt>
                <c:pt idx="197">
                  <c:v>41988</c:v>
                </c:pt>
                <c:pt idx="198">
                  <c:v>41985</c:v>
                </c:pt>
                <c:pt idx="199">
                  <c:v>41984</c:v>
                </c:pt>
                <c:pt idx="200">
                  <c:v>41983</c:v>
                </c:pt>
                <c:pt idx="201">
                  <c:v>41982</c:v>
                </c:pt>
                <c:pt idx="202">
                  <c:v>41981</c:v>
                </c:pt>
                <c:pt idx="203">
                  <c:v>41978</c:v>
                </c:pt>
                <c:pt idx="204">
                  <c:v>41977</c:v>
                </c:pt>
                <c:pt idx="205">
                  <c:v>41976</c:v>
                </c:pt>
                <c:pt idx="206">
                  <c:v>41975</c:v>
                </c:pt>
                <c:pt idx="207">
                  <c:v>41974</c:v>
                </c:pt>
                <c:pt idx="208">
                  <c:v>41971</c:v>
                </c:pt>
                <c:pt idx="209">
                  <c:v>41970</c:v>
                </c:pt>
                <c:pt idx="210">
                  <c:v>41969</c:v>
                </c:pt>
                <c:pt idx="211">
                  <c:v>41968</c:v>
                </c:pt>
                <c:pt idx="212">
                  <c:v>41967</c:v>
                </c:pt>
                <c:pt idx="213">
                  <c:v>41964</c:v>
                </c:pt>
                <c:pt idx="214">
                  <c:v>41963</c:v>
                </c:pt>
                <c:pt idx="215">
                  <c:v>41962</c:v>
                </c:pt>
                <c:pt idx="216">
                  <c:v>41961</c:v>
                </c:pt>
                <c:pt idx="217">
                  <c:v>41960</c:v>
                </c:pt>
                <c:pt idx="218">
                  <c:v>41957</c:v>
                </c:pt>
                <c:pt idx="219">
                  <c:v>41956</c:v>
                </c:pt>
                <c:pt idx="220">
                  <c:v>41955</c:v>
                </c:pt>
                <c:pt idx="221">
                  <c:v>41954</c:v>
                </c:pt>
                <c:pt idx="222">
                  <c:v>41953</c:v>
                </c:pt>
                <c:pt idx="223">
                  <c:v>41950</c:v>
                </c:pt>
                <c:pt idx="224">
                  <c:v>41949</c:v>
                </c:pt>
                <c:pt idx="225">
                  <c:v>41948</c:v>
                </c:pt>
                <c:pt idx="226">
                  <c:v>41943</c:v>
                </c:pt>
                <c:pt idx="227">
                  <c:v>41942</c:v>
                </c:pt>
                <c:pt idx="228">
                  <c:v>41941</c:v>
                </c:pt>
                <c:pt idx="229">
                  <c:v>41940</c:v>
                </c:pt>
                <c:pt idx="230">
                  <c:v>41939</c:v>
                </c:pt>
                <c:pt idx="231">
                  <c:v>41936</c:v>
                </c:pt>
                <c:pt idx="232">
                  <c:v>41935</c:v>
                </c:pt>
                <c:pt idx="233">
                  <c:v>41934</c:v>
                </c:pt>
                <c:pt idx="234">
                  <c:v>41933</c:v>
                </c:pt>
                <c:pt idx="235">
                  <c:v>41932</c:v>
                </c:pt>
                <c:pt idx="236">
                  <c:v>41929</c:v>
                </c:pt>
                <c:pt idx="237">
                  <c:v>41928</c:v>
                </c:pt>
                <c:pt idx="238">
                  <c:v>41927</c:v>
                </c:pt>
                <c:pt idx="239">
                  <c:v>41926</c:v>
                </c:pt>
                <c:pt idx="240">
                  <c:v>41925</c:v>
                </c:pt>
                <c:pt idx="241">
                  <c:v>41922</c:v>
                </c:pt>
                <c:pt idx="242">
                  <c:v>41921</c:v>
                </c:pt>
                <c:pt idx="243">
                  <c:v>41920</c:v>
                </c:pt>
                <c:pt idx="244">
                  <c:v>41919</c:v>
                </c:pt>
                <c:pt idx="245">
                  <c:v>41918</c:v>
                </c:pt>
                <c:pt idx="246">
                  <c:v>41915</c:v>
                </c:pt>
                <c:pt idx="247">
                  <c:v>41914</c:v>
                </c:pt>
                <c:pt idx="248">
                  <c:v>41913</c:v>
                </c:pt>
                <c:pt idx="249">
                  <c:v>41912</c:v>
                </c:pt>
                <c:pt idx="250">
                  <c:v>41911</c:v>
                </c:pt>
                <c:pt idx="251">
                  <c:v>41908</c:v>
                </c:pt>
                <c:pt idx="252">
                  <c:v>41907</c:v>
                </c:pt>
                <c:pt idx="253">
                  <c:v>41906</c:v>
                </c:pt>
                <c:pt idx="254">
                  <c:v>41905</c:v>
                </c:pt>
                <c:pt idx="255">
                  <c:v>41904</c:v>
                </c:pt>
                <c:pt idx="256">
                  <c:v>41901</c:v>
                </c:pt>
                <c:pt idx="257">
                  <c:v>41900</c:v>
                </c:pt>
                <c:pt idx="258">
                  <c:v>41899</c:v>
                </c:pt>
                <c:pt idx="259">
                  <c:v>41898</c:v>
                </c:pt>
                <c:pt idx="260">
                  <c:v>41897</c:v>
                </c:pt>
                <c:pt idx="261">
                  <c:v>41894</c:v>
                </c:pt>
                <c:pt idx="262">
                  <c:v>41893</c:v>
                </c:pt>
                <c:pt idx="263">
                  <c:v>41892</c:v>
                </c:pt>
                <c:pt idx="264">
                  <c:v>41891</c:v>
                </c:pt>
                <c:pt idx="265">
                  <c:v>41890</c:v>
                </c:pt>
                <c:pt idx="266">
                  <c:v>41887</c:v>
                </c:pt>
                <c:pt idx="267">
                  <c:v>41886</c:v>
                </c:pt>
                <c:pt idx="268">
                  <c:v>41885</c:v>
                </c:pt>
                <c:pt idx="269">
                  <c:v>41884</c:v>
                </c:pt>
                <c:pt idx="270">
                  <c:v>41883</c:v>
                </c:pt>
                <c:pt idx="271">
                  <c:v>41880</c:v>
                </c:pt>
                <c:pt idx="272">
                  <c:v>41879</c:v>
                </c:pt>
                <c:pt idx="273">
                  <c:v>41878</c:v>
                </c:pt>
                <c:pt idx="274">
                  <c:v>41877</c:v>
                </c:pt>
                <c:pt idx="275">
                  <c:v>41876</c:v>
                </c:pt>
                <c:pt idx="276">
                  <c:v>41873</c:v>
                </c:pt>
                <c:pt idx="277">
                  <c:v>41872</c:v>
                </c:pt>
                <c:pt idx="278">
                  <c:v>41871</c:v>
                </c:pt>
                <c:pt idx="279">
                  <c:v>41870</c:v>
                </c:pt>
                <c:pt idx="280">
                  <c:v>41869</c:v>
                </c:pt>
                <c:pt idx="281">
                  <c:v>41866</c:v>
                </c:pt>
                <c:pt idx="282">
                  <c:v>41865</c:v>
                </c:pt>
                <c:pt idx="283">
                  <c:v>41864</c:v>
                </c:pt>
                <c:pt idx="284">
                  <c:v>41863</c:v>
                </c:pt>
                <c:pt idx="285">
                  <c:v>41862</c:v>
                </c:pt>
                <c:pt idx="286">
                  <c:v>41859</c:v>
                </c:pt>
                <c:pt idx="287">
                  <c:v>41858</c:v>
                </c:pt>
                <c:pt idx="288">
                  <c:v>41857</c:v>
                </c:pt>
                <c:pt idx="289">
                  <c:v>41856</c:v>
                </c:pt>
                <c:pt idx="290">
                  <c:v>41855</c:v>
                </c:pt>
                <c:pt idx="291">
                  <c:v>41852</c:v>
                </c:pt>
                <c:pt idx="292">
                  <c:v>41851</c:v>
                </c:pt>
                <c:pt idx="293">
                  <c:v>41850</c:v>
                </c:pt>
                <c:pt idx="294">
                  <c:v>41849</c:v>
                </c:pt>
                <c:pt idx="295">
                  <c:v>41848</c:v>
                </c:pt>
                <c:pt idx="296">
                  <c:v>41845</c:v>
                </c:pt>
                <c:pt idx="297">
                  <c:v>41844</c:v>
                </c:pt>
                <c:pt idx="298">
                  <c:v>41843</c:v>
                </c:pt>
                <c:pt idx="299">
                  <c:v>41842</c:v>
                </c:pt>
                <c:pt idx="300">
                  <c:v>41841</c:v>
                </c:pt>
                <c:pt idx="301">
                  <c:v>41838</c:v>
                </c:pt>
                <c:pt idx="302">
                  <c:v>41837</c:v>
                </c:pt>
                <c:pt idx="303">
                  <c:v>41836</c:v>
                </c:pt>
                <c:pt idx="304">
                  <c:v>41835</c:v>
                </c:pt>
                <c:pt idx="305">
                  <c:v>41834</c:v>
                </c:pt>
                <c:pt idx="306">
                  <c:v>41831</c:v>
                </c:pt>
                <c:pt idx="307">
                  <c:v>41830</c:v>
                </c:pt>
                <c:pt idx="308">
                  <c:v>41829</c:v>
                </c:pt>
                <c:pt idx="309">
                  <c:v>41828</c:v>
                </c:pt>
                <c:pt idx="310">
                  <c:v>41827</c:v>
                </c:pt>
                <c:pt idx="311">
                  <c:v>41824</c:v>
                </c:pt>
                <c:pt idx="312">
                  <c:v>41823</c:v>
                </c:pt>
                <c:pt idx="313">
                  <c:v>41822</c:v>
                </c:pt>
                <c:pt idx="314">
                  <c:v>41821</c:v>
                </c:pt>
                <c:pt idx="315">
                  <c:v>41820</c:v>
                </c:pt>
                <c:pt idx="316">
                  <c:v>41817</c:v>
                </c:pt>
                <c:pt idx="317">
                  <c:v>41816</c:v>
                </c:pt>
                <c:pt idx="318">
                  <c:v>41815</c:v>
                </c:pt>
                <c:pt idx="319">
                  <c:v>41814</c:v>
                </c:pt>
                <c:pt idx="320">
                  <c:v>41813</c:v>
                </c:pt>
                <c:pt idx="321">
                  <c:v>41810</c:v>
                </c:pt>
                <c:pt idx="322">
                  <c:v>41809</c:v>
                </c:pt>
                <c:pt idx="323">
                  <c:v>41808</c:v>
                </c:pt>
                <c:pt idx="324">
                  <c:v>41807</c:v>
                </c:pt>
                <c:pt idx="325">
                  <c:v>41806</c:v>
                </c:pt>
                <c:pt idx="326">
                  <c:v>41801</c:v>
                </c:pt>
                <c:pt idx="327">
                  <c:v>41800</c:v>
                </c:pt>
                <c:pt idx="328">
                  <c:v>41799</c:v>
                </c:pt>
                <c:pt idx="329">
                  <c:v>41796</c:v>
                </c:pt>
                <c:pt idx="330">
                  <c:v>41795</c:v>
                </c:pt>
                <c:pt idx="331">
                  <c:v>41794</c:v>
                </c:pt>
                <c:pt idx="332">
                  <c:v>41793</c:v>
                </c:pt>
                <c:pt idx="333">
                  <c:v>41792</c:v>
                </c:pt>
                <c:pt idx="334">
                  <c:v>41789</c:v>
                </c:pt>
                <c:pt idx="335">
                  <c:v>41788</c:v>
                </c:pt>
                <c:pt idx="336">
                  <c:v>41787</c:v>
                </c:pt>
                <c:pt idx="337">
                  <c:v>41786</c:v>
                </c:pt>
                <c:pt idx="338">
                  <c:v>41785</c:v>
                </c:pt>
                <c:pt idx="339">
                  <c:v>41782</c:v>
                </c:pt>
                <c:pt idx="340">
                  <c:v>41781</c:v>
                </c:pt>
                <c:pt idx="341">
                  <c:v>41780</c:v>
                </c:pt>
                <c:pt idx="342">
                  <c:v>41779</c:v>
                </c:pt>
                <c:pt idx="343">
                  <c:v>41778</c:v>
                </c:pt>
                <c:pt idx="344">
                  <c:v>41775</c:v>
                </c:pt>
                <c:pt idx="345">
                  <c:v>41774</c:v>
                </c:pt>
                <c:pt idx="346">
                  <c:v>41773</c:v>
                </c:pt>
                <c:pt idx="347">
                  <c:v>41772</c:v>
                </c:pt>
                <c:pt idx="348">
                  <c:v>41771</c:v>
                </c:pt>
                <c:pt idx="349">
                  <c:v>41767</c:v>
                </c:pt>
                <c:pt idx="350">
                  <c:v>41766</c:v>
                </c:pt>
                <c:pt idx="351">
                  <c:v>41765</c:v>
                </c:pt>
                <c:pt idx="352">
                  <c:v>41764</c:v>
                </c:pt>
                <c:pt idx="353">
                  <c:v>41759</c:v>
                </c:pt>
                <c:pt idx="354">
                  <c:v>41758</c:v>
                </c:pt>
                <c:pt idx="355">
                  <c:v>41757</c:v>
                </c:pt>
                <c:pt idx="356">
                  <c:v>41754</c:v>
                </c:pt>
                <c:pt idx="357">
                  <c:v>41753</c:v>
                </c:pt>
                <c:pt idx="358">
                  <c:v>41752</c:v>
                </c:pt>
                <c:pt idx="359">
                  <c:v>41751</c:v>
                </c:pt>
                <c:pt idx="360">
                  <c:v>41750</c:v>
                </c:pt>
                <c:pt idx="361">
                  <c:v>41747</c:v>
                </c:pt>
                <c:pt idx="362">
                  <c:v>41746</c:v>
                </c:pt>
                <c:pt idx="363">
                  <c:v>41745</c:v>
                </c:pt>
                <c:pt idx="364">
                  <c:v>41744</c:v>
                </c:pt>
                <c:pt idx="365">
                  <c:v>41743</c:v>
                </c:pt>
                <c:pt idx="366">
                  <c:v>41740</c:v>
                </c:pt>
                <c:pt idx="367">
                  <c:v>41739</c:v>
                </c:pt>
                <c:pt idx="368">
                  <c:v>41738</c:v>
                </c:pt>
                <c:pt idx="369">
                  <c:v>41737</c:v>
                </c:pt>
                <c:pt idx="370">
                  <c:v>41736</c:v>
                </c:pt>
                <c:pt idx="371">
                  <c:v>41733</c:v>
                </c:pt>
                <c:pt idx="372">
                  <c:v>41732</c:v>
                </c:pt>
                <c:pt idx="373">
                  <c:v>41731</c:v>
                </c:pt>
                <c:pt idx="374">
                  <c:v>41730</c:v>
                </c:pt>
                <c:pt idx="375">
                  <c:v>41729</c:v>
                </c:pt>
                <c:pt idx="376">
                  <c:v>41726</c:v>
                </c:pt>
                <c:pt idx="377">
                  <c:v>41725</c:v>
                </c:pt>
                <c:pt idx="378">
                  <c:v>41724</c:v>
                </c:pt>
                <c:pt idx="379">
                  <c:v>41723</c:v>
                </c:pt>
                <c:pt idx="380">
                  <c:v>41722</c:v>
                </c:pt>
                <c:pt idx="381">
                  <c:v>41719</c:v>
                </c:pt>
                <c:pt idx="382">
                  <c:v>41718</c:v>
                </c:pt>
                <c:pt idx="383">
                  <c:v>41717</c:v>
                </c:pt>
                <c:pt idx="384">
                  <c:v>41716</c:v>
                </c:pt>
                <c:pt idx="385">
                  <c:v>41715</c:v>
                </c:pt>
                <c:pt idx="386">
                  <c:v>41712</c:v>
                </c:pt>
                <c:pt idx="387">
                  <c:v>41711</c:v>
                </c:pt>
                <c:pt idx="388">
                  <c:v>41710</c:v>
                </c:pt>
                <c:pt idx="389">
                  <c:v>41709</c:v>
                </c:pt>
                <c:pt idx="390">
                  <c:v>41705</c:v>
                </c:pt>
                <c:pt idx="391">
                  <c:v>41704</c:v>
                </c:pt>
                <c:pt idx="392">
                  <c:v>41703</c:v>
                </c:pt>
                <c:pt idx="393">
                  <c:v>41702</c:v>
                </c:pt>
                <c:pt idx="394">
                  <c:v>41701</c:v>
                </c:pt>
                <c:pt idx="395">
                  <c:v>41698</c:v>
                </c:pt>
                <c:pt idx="396">
                  <c:v>41697</c:v>
                </c:pt>
                <c:pt idx="397">
                  <c:v>41696</c:v>
                </c:pt>
                <c:pt idx="398">
                  <c:v>41695</c:v>
                </c:pt>
                <c:pt idx="399">
                  <c:v>41694</c:v>
                </c:pt>
                <c:pt idx="400">
                  <c:v>41691</c:v>
                </c:pt>
                <c:pt idx="401">
                  <c:v>41690</c:v>
                </c:pt>
                <c:pt idx="402">
                  <c:v>41689</c:v>
                </c:pt>
                <c:pt idx="403">
                  <c:v>41688</c:v>
                </c:pt>
                <c:pt idx="404">
                  <c:v>41687</c:v>
                </c:pt>
                <c:pt idx="405">
                  <c:v>41684</c:v>
                </c:pt>
                <c:pt idx="406">
                  <c:v>41683</c:v>
                </c:pt>
                <c:pt idx="407">
                  <c:v>41682</c:v>
                </c:pt>
                <c:pt idx="408">
                  <c:v>41681</c:v>
                </c:pt>
                <c:pt idx="409">
                  <c:v>41680</c:v>
                </c:pt>
                <c:pt idx="410">
                  <c:v>41677</c:v>
                </c:pt>
                <c:pt idx="411">
                  <c:v>41676</c:v>
                </c:pt>
                <c:pt idx="412">
                  <c:v>41675</c:v>
                </c:pt>
                <c:pt idx="413">
                  <c:v>41674</c:v>
                </c:pt>
                <c:pt idx="414">
                  <c:v>41673</c:v>
                </c:pt>
                <c:pt idx="415">
                  <c:v>41670</c:v>
                </c:pt>
                <c:pt idx="416">
                  <c:v>41669</c:v>
                </c:pt>
                <c:pt idx="417">
                  <c:v>41668</c:v>
                </c:pt>
                <c:pt idx="418">
                  <c:v>41667</c:v>
                </c:pt>
                <c:pt idx="419">
                  <c:v>41666</c:v>
                </c:pt>
                <c:pt idx="420">
                  <c:v>41663</c:v>
                </c:pt>
                <c:pt idx="421">
                  <c:v>41662</c:v>
                </c:pt>
                <c:pt idx="422">
                  <c:v>41661</c:v>
                </c:pt>
                <c:pt idx="423">
                  <c:v>41660</c:v>
                </c:pt>
                <c:pt idx="424">
                  <c:v>41659</c:v>
                </c:pt>
                <c:pt idx="425">
                  <c:v>41656</c:v>
                </c:pt>
                <c:pt idx="426">
                  <c:v>41655</c:v>
                </c:pt>
                <c:pt idx="427">
                  <c:v>41654</c:v>
                </c:pt>
                <c:pt idx="428">
                  <c:v>41653</c:v>
                </c:pt>
                <c:pt idx="429">
                  <c:v>41652</c:v>
                </c:pt>
                <c:pt idx="430">
                  <c:v>41649</c:v>
                </c:pt>
                <c:pt idx="431">
                  <c:v>41648</c:v>
                </c:pt>
                <c:pt idx="432">
                  <c:v>41639</c:v>
                </c:pt>
                <c:pt idx="433">
                  <c:v>41638</c:v>
                </c:pt>
                <c:pt idx="434">
                  <c:v>41635</c:v>
                </c:pt>
                <c:pt idx="435">
                  <c:v>41634</c:v>
                </c:pt>
                <c:pt idx="436">
                  <c:v>41633</c:v>
                </c:pt>
                <c:pt idx="437">
                  <c:v>41632</c:v>
                </c:pt>
                <c:pt idx="438">
                  <c:v>41631</c:v>
                </c:pt>
                <c:pt idx="439">
                  <c:v>41628</c:v>
                </c:pt>
                <c:pt idx="440">
                  <c:v>41627</c:v>
                </c:pt>
                <c:pt idx="441">
                  <c:v>41626</c:v>
                </c:pt>
                <c:pt idx="442">
                  <c:v>41625</c:v>
                </c:pt>
                <c:pt idx="443">
                  <c:v>41624</c:v>
                </c:pt>
                <c:pt idx="444">
                  <c:v>41621</c:v>
                </c:pt>
                <c:pt idx="445">
                  <c:v>41620</c:v>
                </c:pt>
                <c:pt idx="446">
                  <c:v>41619</c:v>
                </c:pt>
                <c:pt idx="447">
                  <c:v>41618</c:v>
                </c:pt>
                <c:pt idx="448">
                  <c:v>41617</c:v>
                </c:pt>
                <c:pt idx="449">
                  <c:v>41614</c:v>
                </c:pt>
                <c:pt idx="450">
                  <c:v>41613</c:v>
                </c:pt>
                <c:pt idx="451">
                  <c:v>41612</c:v>
                </c:pt>
                <c:pt idx="452">
                  <c:v>41611</c:v>
                </c:pt>
                <c:pt idx="453">
                  <c:v>41610</c:v>
                </c:pt>
                <c:pt idx="454">
                  <c:v>41607</c:v>
                </c:pt>
                <c:pt idx="455">
                  <c:v>41606</c:v>
                </c:pt>
                <c:pt idx="456">
                  <c:v>41605</c:v>
                </c:pt>
                <c:pt idx="457">
                  <c:v>41604</c:v>
                </c:pt>
                <c:pt idx="458">
                  <c:v>41603</c:v>
                </c:pt>
                <c:pt idx="459">
                  <c:v>41600</c:v>
                </c:pt>
                <c:pt idx="460">
                  <c:v>41599</c:v>
                </c:pt>
                <c:pt idx="461">
                  <c:v>41598</c:v>
                </c:pt>
                <c:pt idx="462">
                  <c:v>41597</c:v>
                </c:pt>
                <c:pt idx="463">
                  <c:v>41596</c:v>
                </c:pt>
                <c:pt idx="464">
                  <c:v>41593</c:v>
                </c:pt>
                <c:pt idx="465">
                  <c:v>41592</c:v>
                </c:pt>
                <c:pt idx="466">
                  <c:v>41591</c:v>
                </c:pt>
                <c:pt idx="467">
                  <c:v>41590</c:v>
                </c:pt>
                <c:pt idx="468">
                  <c:v>41589</c:v>
                </c:pt>
                <c:pt idx="469">
                  <c:v>41586</c:v>
                </c:pt>
                <c:pt idx="470">
                  <c:v>41585</c:v>
                </c:pt>
                <c:pt idx="471">
                  <c:v>41584</c:v>
                </c:pt>
                <c:pt idx="472">
                  <c:v>41583</c:v>
                </c:pt>
                <c:pt idx="473">
                  <c:v>41579</c:v>
                </c:pt>
                <c:pt idx="474">
                  <c:v>41578</c:v>
                </c:pt>
                <c:pt idx="475">
                  <c:v>41577</c:v>
                </c:pt>
                <c:pt idx="476">
                  <c:v>41576</c:v>
                </c:pt>
                <c:pt idx="477">
                  <c:v>41575</c:v>
                </c:pt>
                <c:pt idx="478">
                  <c:v>41572</c:v>
                </c:pt>
                <c:pt idx="479">
                  <c:v>41571</c:v>
                </c:pt>
                <c:pt idx="480">
                  <c:v>41570</c:v>
                </c:pt>
                <c:pt idx="481">
                  <c:v>41569</c:v>
                </c:pt>
                <c:pt idx="482">
                  <c:v>41568</c:v>
                </c:pt>
                <c:pt idx="483">
                  <c:v>41565</c:v>
                </c:pt>
                <c:pt idx="484">
                  <c:v>41564</c:v>
                </c:pt>
                <c:pt idx="485">
                  <c:v>41563</c:v>
                </c:pt>
                <c:pt idx="486">
                  <c:v>41562</c:v>
                </c:pt>
                <c:pt idx="487">
                  <c:v>41561</c:v>
                </c:pt>
                <c:pt idx="488">
                  <c:v>41558</c:v>
                </c:pt>
                <c:pt idx="489">
                  <c:v>41557</c:v>
                </c:pt>
                <c:pt idx="490">
                  <c:v>41556</c:v>
                </c:pt>
                <c:pt idx="491">
                  <c:v>41555</c:v>
                </c:pt>
                <c:pt idx="492">
                  <c:v>41554</c:v>
                </c:pt>
                <c:pt idx="493">
                  <c:v>41551</c:v>
                </c:pt>
                <c:pt idx="494">
                  <c:v>41550</c:v>
                </c:pt>
                <c:pt idx="495">
                  <c:v>41549</c:v>
                </c:pt>
                <c:pt idx="496">
                  <c:v>41548</c:v>
                </c:pt>
                <c:pt idx="497">
                  <c:v>41547</c:v>
                </c:pt>
                <c:pt idx="498">
                  <c:v>41544</c:v>
                </c:pt>
                <c:pt idx="499">
                  <c:v>41543</c:v>
                </c:pt>
                <c:pt idx="500">
                  <c:v>41542</c:v>
                </c:pt>
                <c:pt idx="501">
                  <c:v>41541</c:v>
                </c:pt>
                <c:pt idx="502">
                  <c:v>41540</c:v>
                </c:pt>
                <c:pt idx="503">
                  <c:v>41537</c:v>
                </c:pt>
                <c:pt idx="504">
                  <c:v>41536</c:v>
                </c:pt>
                <c:pt idx="505">
                  <c:v>41535</c:v>
                </c:pt>
                <c:pt idx="506">
                  <c:v>41534</c:v>
                </c:pt>
                <c:pt idx="507">
                  <c:v>41533</c:v>
                </c:pt>
                <c:pt idx="508">
                  <c:v>41530</c:v>
                </c:pt>
                <c:pt idx="509">
                  <c:v>41529</c:v>
                </c:pt>
                <c:pt idx="510">
                  <c:v>41528</c:v>
                </c:pt>
                <c:pt idx="511">
                  <c:v>41527</c:v>
                </c:pt>
                <c:pt idx="512">
                  <c:v>41526</c:v>
                </c:pt>
                <c:pt idx="513">
                  <c:v>41523</c:v>
                </c:pt>
                <c:pt idx="514">
                  <c:v>41522</c:v>
                </c:pt>
                <c:pt idx="515">
                  <c:v>41521</c:v>
                </c:pt>
                <c:pt idx="516">
                  <c:v>41520</c:v>
                </c:pt>
                <c:pt idx="517">
                  <c:v>41519</c:v>
                </c:pt>
                <c:pt idx="518">
                  <c:v>41516</c:v>
                </c:pt>
                <c:pt idx="519">
                  <c:v>41515</c:v>
                </c:pt>
                <c:pt idx="520">
                  <c:v>41514</c:v>
                </c:pt>
                <c:pt idx="521">
                  <c:v>41513</c:v>
                </c:pt>
                <c:pt idx="522">
                  <c:v>41512</c:v>
                </c:pt>
                <c:pt idx="523">
                  <c:v>41509</c:v>
                </c:pt>
                <c:pt idx="524">
                  <c:v>41508</c:v>
                </c:pt>
                <c:pt idx="525">
                  <c:v>41507</c:v>
                </c:pt>
                <c:pt idx="526">
                  <c:v>41506</c:v>
                </c:pt>
                <c:pt idx="527">
                  <c:v>41505</c:v>
                </c:pt>
                <c:pt idx="528">
                  <c:v>41502</c:v>
                </c:pt>
                <c:pt idx="529">
                  <c:v>41501</c:v>
                </c:pt>
                <c:pt idx="530">
                  <c:v>41500</c:v>
                </c:pt>
                <c:pt idx="531">
                  <c:v>41499</c:v>
                </c:pt>
                <c:pt idx="532">
                  <c:v>41498</c:v>
                </c:pt>
                <c:pt idx="533">
                  <c:v>41495</c:v>
                </c:pt>
                <c:pt idx="534">
                  <c:v>41494</c:v>
                </c:pt>
                <c:pt idx="535">
                  <c:v>41493</c:v>
                </c:pt>
                <c:pt idx="536">
                  <c:v>41492</c:v>
                </c:pt>
                <c:pt idx="537">
                  <c:v>41491</c:v>
                </c:pt>
                <c:pt idx="538">
                  <c:v>41488</c:v>
                </c:pt>
                <c:pt idx="539">
                  <c:v>41487</c:v>
                </c:pt>
                <c:pt idx="540">
                  <c:v>41486</c:v>
                </c:pt>
                <c:pt idx="541">
                  <c:v>41485</c:v>
                </c:pt>
                <c:pt idx="542">
                  <c:v>41484</c:v>
                </c:pt>
                <c:pt idx="543">
                  <c:v>41481</c:v>
                </c:pt>
                <c:pt idx="544">
                  <c:v>41480</c:v>
                </c:pt>
                <c:pt idx="545">
                  <c:v>41479</c:v>
                </c:pt>
                <c:pt idx="546">
                  <c:v>41478</c:v>
                </c:pt>
                <c:pt idx="547">
                  <c:v>41477</c:v>
                </c:pt>
                <c:pt idx="548">
                  <c:v>41474</c:v>
                </c:pt>
                <c:pt idx="549">
                  <c:v>41473</c:v>
                </c:pt>
                <c:pt idx="550">
                  <c:v>41472</c:v>
                </c:pt>
                <c:pt idx="551">
                  <c:v>41471</c:v>
                </c:pt>
                <c:pt idx="552">
                  <c:v>41470</c:v>
                </c:pt>
                <c:pt idx="553">
                  <c:v>41467</c:v>
                </c:pt>
                <c:pt idx="554">
                  <c:v>41466</c:v>
                </c:pt>
                <c:pt idx="555">
                  <c:v>41465</c:v>
                </c:pt>
                <c:pt idx="556">
                  <c:v>41464</c:v>
                </c:pt>
                <c:pt idx="557">
                  <c:v>41463</c:v>
                </c:pt>
                <c:pt idx="558">
                  <c:v>41460</c:v>
                </c:pt>
                <c:pt idx="559">
                  <c:v>41459</c:v>
                </c:pt>
                <c:pt idx="560">
                  <c:v>41458</c:v>
                </c:pt>
                <c:pt idx="561">
                  <c:v>41457</c:v>
                </c:pt>
                <c:pt idx="562">
                  <c:v>41456</c:v>
                </c:pt>
                <c:pt idx="563">
                  <c:v>41453</c:v>
                </c:pt>
                <c:pt idx="564">
                  <c:v>41452</c:v>
                </c:pt>
                <c:pt idx="565">
                  <c:v>41451</c:v>
                </c:pt>
                <c:pt idx="566">
                  <c:v>41450</c:v>
                </c:pt>
                <c:pt idx="567">
                  <c:v>41449</c:v>
                </c:pt>
                <c:pt idx="568">
                  <c:v>41446</c:v>
                </c:pt>
                <c:pt idx="569">
                  <c:v>41445</c:v>
                </c:pt>
                <c:pt idx="570">
                  <c:v>41444</c:v>
                </c:pt>
                <c:pt idx="571">
                  <c:v>41443</c:v>
                </c:pt>
                <c:pt idx="572">
                  <c:v>41442</c:v>
                </c:pt>
                <c:pt idx="573">
                  <c:v>41439</c:v>
                </c:pt>
                <c:pt idx="574">
                  <c:v>41438</c:v>
                </c:pt>
                <c:pt idx="575">
                  <c:v>41436</c:v>
                </c:pt>
                <c:pt idx="576">
                  <c:v>41435</c:v>
                </c:pt>
                <c:pt idx="577">
                  <c:v>41432</c:v>
                </c:pt>
                <c:pt idx="578">
                  <c:v>41431</c:v>
                </c:pt>
                <c:pt idx="579">
                  <c:v>41430</c:v>
                </c:pt>
                <c:pt idx="580">
                  <c:v>41429</c:v>
                </c:pt>
                <c:pt idx="581">
                  <c:v>41428</c:v>
                </c:pt>
                <c:pt idx="582">
                  <c:v>41425</c:v>
                </c:pt>
                <c:pt idx="583">
                  <c:v>41424</c:v>
                </c:pt>
                <c:pt idx="584">
                  <c:v>41423</c:v>
                </c:pt>
                <c:pt idx="585">
                  <c:v>41422</c:v>
                </c:pt>
                <c:pt idx="586">
                  <c:v>41421</c:v>
                </c:pt>
                <c:pt idx="587">
                  <c:v>41418</c:v>
                </c:pt>
                <c:pt idx="588">
                  <c:v>41417</c:v>
                </c:pt>
                <c:pt idx="589">
                  <c:v>41416</c:v>
                </c:pt>
                <c:pt idx="590">
                  <c:v>41415</c:v>
                </c:pt>
                <c:pt idx="591">
                  <c:v>41414</c:v>
                </c:pt>
                <c:pt idx="592">
                  <c:v>41411</c:v>
                </c:pt>
                <c:pt idx="593">
                  <c:v>41410</c:v>
                </c:pt>
                <c:pt idx="594">
                  <c:v>41409</c:v>
                </c:pt>
                <c:pt idx="595">
                  <c:v>41408</c:v>
                </c:pt>
                <c:pt idx="596">
                  <c:v>41407</c:v>
                </c:pt>
                <c:pt idx="597">
                  <c:v>41402</c:v>
                </c:pt>
                <c:pt idx="598">
                  <c:v>41401</c:v>
                </c:pt>
                <c:pt idx="599">
                  <c:v>41400</c:v>
                </c:pt>
                <c:pt idx="600">
                  <c:v>41394</c:v>
                </c:pt>
                <c:pt idx="601">
                  <c:v>41393</c:v>
                </c:pt>
                <c:pt idx="602">
                  <c:v>41390</c:v>
                </c:pt>
                <c:pt idx="603">
                  <c:v>41389</c:v>
                </c:pt>
                <c:pt idx="604">
                  <c:v>41388</c:v>
                </c:pt>
                <c:pt idx="605">
                  <c:v>41387</c:v>
                </c:pt>
                <c:pt idx="606">
                  <c:v>41386</c:v>
                </c:pt>
                <c:pt idx="607">
                  <c:v>41383</c:v>
                </c:pt>
                <c:pt idx="608">
                  <c:v>41382</c:v>
                </c:pt>
                <c:pt idx="609">
                  <c:v>41381</c:v>
                </c:pt>
                <c:pt idx="610">
                  <c:v>41380</c:v>
                </c:pt>
                <c:pt idx="611">
                  <c:v>41379</c:v>
                </c:pt>
                <c:pt idx="612">
                  <c:v>41376</c:v>
                </c:pt>
                <c:pt idx="613">
                  <c:v>41375</c:v>
                </c:pt>
                <c:pt idx="614">
                  <c:v>41374</c:v>
                </c:pt>
                <c:pt idx="615">
                  <c:v>41373</c:v>
                </c:pt>
                <c:pt idx="616">
                  <c:v>41372</c:v>
                </c:pt>
                <c:pt idx="617">
                  <c:v>41369</c:v>
                </c:pt>
                <c:pt idx="618">
                  <c:v>41368</c:v>
                </c:pt>
                <c:pt idx="619">
                  <c:v>41367</c:v>
                </c:pt>
                <c:pt idx="620">
                  <c:v>41366</c:v>
                </c:pt>
                <c:pt idx="621">
                  <c:v>41365</c:v>
                </c:pt>
                <c:pt idx="622">
                  <c:v>41362</c:v>
                </c:pt>
                <c:pt idx="623">
                  <c:v>41361</c:v>
                </c:pt>
                <c:pt idx="624">
                  <c:v>41360</c:v>
                </c:pt>
                <c:pt idx="625">
                  <c:v>41359</c:v>
                </c:pt>
                <c:pt idx="626">
                  <c:v>41358</c:v>
                </c:pt>
                <c:pt idx="627">
                  <c:v>41355</c:v>
                </c:pt>
                <c:pt idx="628">
                  <c:v>41354</c:v>
                </c:pt>
                <c:pt idx="629">
                  <c:v>41353</c:v>
                </c:pt>
                <c:pt idx="630">
                  <c:v>41352</c:v>
                </c:pt>
                <c:pt idx="631">
                  <c:v>41351</c:v>
                </c:pt>
                <c:pt idx="632">
                  <c:v>41348</c:v>
                </c:pt>
                <c:pt idx="633">
                  <c:v>41347</c:v>
                </c:pt>
                <c:pt idx="634">
                  <c:v>41346</c:v>
                </c:pt>
                <c:pt idx="635">
                  <c:v>41345</c:v>
                </c:pt>
                <c:pt idx="636">
                  <c:v>41344</c:v>
                </c:pt>
                <c:pt idx="637">
                  <c:v>41340</c:v>
                </c:pt>
                <c:pt idx="638">
                  <c:v>41339</c:v>
                </c:pt>
                <c:pt idx="639">
                  <c:v>41338</c:v>
                </c:pt>
                <c:pt idx="640">
                  <c:v>41337</c:v>
                </c:pt>
                <c:pt idx="641">
                  <c:v>41334</c:v>
                </c:pt>
                <c:pt idx="642">
                  <c:v>41333</c:v>
                </c:pt>
                <c:pt idx="643">
                  <c:v>41332</c:v>
                </c:pt>
                <c:pt idx="644">
                  <c:v>41331</c:v>
                </c:pt>
                <c:pt idx="645">
                  <c:v>41330</c:v>
                </c:pt>
                <c:pt idx="646">
                  <c:v>41327</c:v>
                </c:pt>
                <c:pt idx="647">
                  <c:v>41326</c:v>
                </c:pt>
                <c:pt idx="648">
                  <c:v>41325</c:v>
                </c:pt>
                <c:pt idx="649">
                  <c:v>41324</c:v>
                </c:pt>
                <c:pt idx="650">
                  <c:v>41323</c:v>
                </c:pt>
                <c:pt idx="651">
                  <c:v>41320</c:v>
                </c:pt>
                <c:pt idx="652">
                  <c:v>41319</c:v>
                </c:pt>
                <c:pt idx="653">
                  <c:v>41318</c:v>
                </c:pt>
                <c:pt idx="654">
                  <c:v>41317</c:v>
                </c:pt>
                <c:pt idx="655">
                  <c:v>41316</c:v>
                </c:pt>
                <c:pt idx="656">
                  <c:v>41313</c:v>
                </c:pt>
                <c:pt idx="657">
                  <c:v>41312</c:v>
                </c:pt>
                <c:pt idx="658">
                  <c:v>41311</c:v>
                </c:pt>
                <c:pt idx="659">
                  <c:v>41310</c:v>
                </c:pt>
                <c:pt idx="660">
                  <c:v>41309</c:v>
                </c:pt>
                <c:pt idx="661">
                  <c:v>41306</c:v>
                </c:pt>
                <c:pt idx="662">
                  <c:v>41305</c:v>
                </c:pt>
                <c:pt idx="663">
                  <c:v>41304</c:v>
                </c:pt>
                <c:pt idx="664">
                  <c:v>41303</c:v>
                </c:pt>
                <c:pt idx="665">
                  <c:v>41302</c:v>
                </c:pt>
                <c:pt idx="666">
                  <c:v>41299</c:v>
                </c:pt>
                <c:pt idx="667">
                  <c:v>41298</c:v>
                </c:pt>
                <c:pt idx="668">
                  <c:v>41297</c:v>
                </c:pt>
                <c:pt idx="669">
                  <c:v>41296</c:v>
                </c:pt>
                <c:pt idx="670">
                  <c:v>41295</c:v>
                </c:pt>
                <c:pt idx="671">
                  <c:v>41292</c:v>
                </c:pt>
                <c:pt idx="672">
                  <c:v>41291</c:v>
                </c:pt>
                <c:pt idx="673">
                  <c:v>41290</c:v>
                </c:pt>
                <c:pt idx="674">
                  <c:v>41289</c:v>
                </c:pt>
                <c:pt idx="675">
                  <c:v>41288</c:v>
                </c:pt>
                <c:pt idx="676">
                  <c:v>41285</c:v>
                </c:pt>
                <c:pt idx="677">
                  <c:v>41284</c:v>
                </c:pt>
                <c:pt idx="678">
                  <c:v>41283</c:v>
                </c:pt>
                <c:pt idx="679">
                  <c:v>41272</c:v>
                </c:pt>
                <c:pt idx="680">
                  <c:v>41271</c:v>
                </c:pt>
                <c:pt idx="681">
                  <c:v>41270</c:v>
                </c:pt>
                <c:pt idx="682">
                  <c:v>41269</c:v>
                </c:pt>
                <c:pt idx="683">
                  <c:v>41268</c:v>
                </c:pt>
                <c:pt idx="684">
                  <c:v>41267</c:v>
                </c:pt>
                <c:pt idx="685">
                  <c:v>41264</c:v>
                </c:pt>
                <c:pt idx="686">
                  <c:v>41263</c:v>
                </c:pt>
                <c:pt idx="687">
                  <c:v>41262</c:v>
                </c:pt>
                <c:pt idx="688">
                  <c:v>41261</c:v>
                </c:pt>
                <c:pt idx="689">
                  <c:v>41260</c:v>
                </c:pt>
                <c:pt idx="690">
                  <c:v>41257</c:v>
                </c:pt>
                <c:pt idx="691">
                  <c:v>41256</c:v>
                </c:pt>
                <c:pt idx="692">
                  <c:v>41255</c:v>
                </c:pt>
                <c:pt idx="693">
                  <c:v>41254</c:v>
                </c:pt>
                <c:pt idx="694">
                  <c:v>41253</c:v>
                </c:pt>
                <c:pt idx="695">
                  <c:v>41250</c:v>
                </c:pt>
                <c:pt idx="696">
                  <c:v>41249</c:v>
                </c:pt>
                <c:pt idx="697">
                  <c:v>41248</c:v>
                </c:pt>
                <c:pt idx="698">
                  <c:v>41247</c:v>
                </c:pt>
                <c:pt idx="699">
                  <c:v>41246</c:v>
                </c:pt>
                <c:pt idx="700">
                  <c:v>41243</c:v>
                </c:pt>
                <c:pt idx="701">
                  <c:v>41242</c:v>
                </c:pt>
                <c:pt idx="702">
                  <c:v>41241</c:v>
                </c:pt>
                <c:pt idx="703">
                  <c:v>41240</c:v>
                </c:pt>
                <c:pt idx="704">
                  <c:v>41239</c:v>
                </c:pt>
                <c:pt idx="705">
                  <c:v>41236</c:v>
                </c:pt>
                <c:pt idx="706">
                  <c:v>41235</c:v>
                </c:pt>
                <c:pt idx="707">
                  <c:v>41234</c:v>
                </c:pt>
                <c:pt idx="708">
                  <c:v>41233</c:v>
                </c:pt>
                <c:pt idx="709">
                  <c:v>41232</c:v>
                </c:pt>
                <c:pt idx="710">
                  <c:v>41229</c:v>
                </c:pt>
                <c:pt idx="711">
                  <c:v>41228</c:v>
                </c:pt>
                <c:pt idx="712">
                  <c:v>41227</c:v>
                </c:pt>
                <c:pt idx="713">
                  <c:v>41226</c:v>
                </c:pt>
                <c:pt idx="714">
                  <c:v>41225</c:v>
                </c:pt>
                <c:pt idx="715">
                  <c:v>41222</c:v>
                </c:pt>
                <c:pt idx="716">
                  <c:v>41221</c:v>
                </c:pt>
                <c:pt idx="717">
                  <c:v>41220</c:v>
                </c:pt>
                <c:pt idx="718">
                  <c:v>41219</c:v>
                </c:pt>
                <c:pt idx="719">
                  <c:v>41215</c:v>
                </c:pt>
                <c:pt idx="720">
                  <c:v>41214</c:v>
                </c:pt>
                <c:pt idx="721">
                  <c:v>41213</c:v>
                </c:pt>
                <c:pt idx="722">
                  <c:v>41212</c:v>
                </c:pt>
                <c:pt idx="723">
                  <c:v>41211</c:v>
                </c:pt>
                <c:pt idx="724">
                  <c:v>41208</c:v>
                </c:pt>
                <c:pt idx="725">
                  <c:v>41207</c:v>
                </c:pt>
                <c:pt idx="726">
                  <c:v>41206</c:v>
                </c:pt>
                <c:pt idx="727">
                  <c:v>41205</c:v>
                </c:pt>
                <c:pt idx="728">
                  <c:v>41204</c:v>
                </c:pt>
                <c:pt idx="729">
                  <c:v>41201</c:v>
                </c:pt>
                <c:pt idx="730">
                  <c:v>41200</c:v>
                </c:pt>
                <c:pt idx="731">
                  <c:v>41199</c:v>
                </c:pt>
                <c:pt idx="732">
                  <c:v>41198</c:v>
                </c:pt>
                <c:pt idx="733">
                  <c:v>41197</c:v>
                </c:pt>
                <c:pt idx="734">
                  <c:v>41194</c:v>
                </c:pt>
                <c:pt idx="735">
                  <c:v>41193</c:v>
                </c:pt>
                <c:pt idx="736">
                  <c:v>41192</c:v>
                </c:pt>
                <c:pt idx="737">
                  <c:v>41191</c:v>
                </c:pt>
                <c:pt idx="738">
                  <c:v>41190</c:v>
                </c:pt>
                <c:pt idx="739">
                  <c:v>41187</c:v>
                </c:pt>
                <c:pt idx="740">
                  <c:v>41186</c:v>
                </c:pt>
                <c:pt idx="741">
                  <c:v>41185</c:v>
                </c:pt>
                <c:pt idx="742">
                  <c:v>41184</c:v>
                </c:pt>
                <c:pt idx="743">
                  <c:v>41183</c:v>
                </c:pt>
                <c:pt idx="744">
                  <c:v>41180</c:v>
                </c:pt>
                <c:pt idx="745">
                  <c:v>41179</c:v>
                </c:pt>
                <c:pt idx="746">
                  <c:v>41178</c:v>
                </c:pt>
                <c:pt idx="747">
                  <c:v>41177</c:v>
                </c:pt>
                <c:pt idx="748">
                  <c:v>41176</c:v>
                </c:pt>
                <c:pt idx="749">
                  <c:v>41173</c:v>
                </c:pt>
                <c:pt idx="750">
                  <c:v>41172</c:v>
                </c:pt>
                <c:pt idx="751">
                  <c:v>41171</c:v>
                </c:pt>
                <c:pt idx="752">
                  <c:v>41170</c:v>
                </c:pt>
                <c:pt idx="753">
                  <c:v>41169</c:v>
                </c:pt>
                <c:pt idx="754">
                  <c:v>41166</c:v>
                </c:pt>
                <c:pt idx="755">
                  <c:v>41165</c:v>
                </c:pt>
                <c:pt idx="756">
                  <c:v>41164</c:v>
                </c:pt>
                <c:pt idx="757">
                  <c:v>41163</c:v>
                </c:pt>
                <c:pt idx="758">
                  <c:v>41162</c:v>
                </c:pt>
                <c:pt idx="759">
                  <c:v>41159</c:v>
                </c:pt>
                <c:pt idx="760">
                  <c:v>41158</c:v>
                </c:pt>
                <c:pt idx="761">
                  <c:v>41157</c:v>
                </c:pt>
                <c:pt idx="762">
                  <c:v>41156</c:v>
                </c:pt>
                <c:pt idx="763">
                  <c:v>41155</c:v>
                </c:pt>
                <c:pt idx="764">
                  <c:v>41152</c:v>
                </c:pt>
                <c:pt idx="765">
                  <c:v>41151</c:v>
                </c:pt>
                <c:pt idx="766">
                  <c:v>41150</c:v>
                </c:pt>
                <c:pt idx="767">
                  <c:v>41149</c:v>
                </c:pt>
                <c:pt idx="768">
                  <c:v>41148</c:v>
                </c:pt>
                <c:pt idx="769">
                  <c:v>41145</c:v>
                </c:pt>
                <c:pt idx="770">
                  <c:v>41144</c:v>
                </c:pt>
                <c:pt idx="771">
                  <c:v>41143</c:v>
                </c:pt>
                <c:pt idx="772">
                  <c:v>41142</c:v>
                </c:pt>
                <c:pt idx="773">
                  <c:v>41141</c:v>
                </c:pt>
                <c:pt idx="774">
                  <c:v>41138</c:v>
                </c:pt>
                <c:pt idx="775">
                  <c:v>41137</c:v>
                </c:pt>
                <c:pt idx="776">
                  <c:v>41136</c:v>
                </c:pt>
                <c:pt idx="777">
                  <c:v>41135</c:v>
                </c:pt>
                <c:pt idx="778">
                  <c:v>41134</c:v>
                </c:pt>
                <c:pt idx="779">
                  <c:v>41131</c:v>
                </c:pt>
                <c:pt idx="780">
                  <c:v>41130</c:v>
                </c:pt>
                <c:pt idx="781">
                  <c:v>41129</c:v>
                </c:pt>
                <c:pt idx="782">
                  <c:v>41128</c:v>
                </c:pt>
                <c:pt idx="783">
                  <c:v>41127</c:v>
                </c:pt>
                <c:pt idx="784">
                  <c:v>41124</c:v>
                </c:pt>
                <c:pt idx="785">
                  <c:v>41123</c:v>
                </c:pt>
                <c:pt idx="786">
                  <c:v>41122</c:v>
                </c:pt>
                <c:pt idx="787">
                  <c:v>41121</c:v>
                </c:pt>
                <c:pt idx="788">
                  <c:v>41120</c:v>
                </c:pt>
                <c:pt idx="789">
                  <c:v>41117</c:v>
                </c:pt>
                <c:pt idx="790">
                  <c:v>41116</c:v>
                </c:pt>
                <c:pt idx="791">
                  <c:v>41115</c:v>
                </c:pt>
                <c:pt idx="792">
                  <c:v>41114</c:v>
                </c:pt>
                <c:pt idx="793">
                  <c:v>41113</c:v>
                </c:pt>
                <c:pt idx="794">
                  <c:v>41110</c:v>
                </c:pt>
                <c:pt idx="795">
                  <c:v>41109</c:v>
                </c:pt>
                <c:pt idx="796">
                  <c:v>41108</c:v>
                </c:pt>
                <c:pt idx="797">
                  <c:v>41107</c:v>
                </c:pt>
                <c:pt idx="798">
                  <c:v>41106</c:v>
                </c:pt>
                <c:pt idx="799">
                  <c:v>41103</c:v>
                </c:pt>
                <c:pt idx="800">
                  <c:v>41102</c:v>
                </c:pt>
                <c:pt idx="801">
                  <c:v>41101</c:v>
                </c:pt>
                <c:pt idx="802">
                  <c:v>41100</c:v>
                </c:pt>
                <c:pt idx="803">
                  <c:v>41099</c:v>
                </c:pt>
                <c:pt idx="804">
                  <c:v>41096</c:v>
                </c:pt>
                <c:pt idx="805">
                  <c:v>41095</c:v>
                </c:pt>
                <c:pt idx="806">
                  <c:v>41094</c:v>
                </c:pt>
                <c:pt idx="807">
                  <c:v>41093</c:v>
                </c:pt>
                <c:pt idx="808">
                  <c:v>41092</c:v>
                </c:pt>
                <c:pt idx="809">
                  <c:v>41089</c:v>
                </c:pt>
                <c:pt idx="810">
                  <c:v>41088</c:v>
                </c:pt>
                <c:pt idx="811">
                  <c:v>41087</c:v>
                </c:pt>
                <c:pt idx="812">
                  <c:v>41086</c:v>
                </c:pt>
                <c:pt idx="813">
                  <c:v>41085</c:v>
                </c:pt>
                <c:pt idx="814">
                  <c:v>41082</c:v>
                </c:pt>
                <c:pt idx="815">
                  <c:v>41081</c:v>
                </c:pt>
                <c:pt idx="816">
                  <c:v>41080</c:v>
                </c:pt>
                <c:pt idx="817">
                  <c:v>41079</c:v>
                </c:pt>
                <c:pt idx="818">
                  <c:v>41078</c:v>
                </c:pt>
                <c:pt idx="819">
                  <c:v>41075</c:v>
                </c:pt>
                <c:pt idx="820">
                  <c:v>41074</c:v>
                </c:pt>
                <c:pt idx="821">
                  <c:v>41073</c:v>
                </c:pt>
                <c:pt idx="822">
                  <c:v>41069</c:v>
                </c:pt>
                <c:pt idx="823">
                  <c:v>41068</c:v>
                </c:pt>
                <c:pt idx="824">
                  <c:v>41067</c:v>
                </c:pt>
                <c:pt idx="825">
                  <c:v>41066</c:v>
                </c:pt>
                <c:pt idx="826">
                  <c:v>41065</c:v>
                </c:pt>
                <c:pt idx="827">
                  <c:v>41064</c:v>
                </c:pt>
                <c:pt idx="828">
                  <c:v>41061</c:v>
                </c:pt>
                <c:pt idx="829">
                  <c:v>41060</c:v>
                </c:pt>
                <c:pt idx="830">
                  <c:v>41059</c:v>
                </c:pt>
                <c:pt idx="831">
                  <c:v>41058</c:v>
                </c:pt>
                <c:pt idx="832">
                  <c:v>41057</c:v>
                </c:pt>
                <c:pt idx="833">
                  <c:v>41054</c:v>
                </c:pt>
                <c:pt idx="834">
                  <c:v>41053</c:v>
                </c:pt>
                <c:pt idx="835">
                  <c:v>41052</c:v>
                </c:pt>
                <c:pt idx="836">
                  <c:v>41051</c:v>
                </c:pt>
                <c:pt idx="837">
                  <c:v>41050</c:v>
                </c:pt>
                <c:pt idx="838">
                  <c:v>41047</c:v>
                </c:pt>
                <c:pt idx="839">
                  <c:v>41046</c:v>
                </c:pt>
                <c:pt idx="840">
                  <c:v>41045</c:v>
                </c:pt>
                <c:pt idx="841">
                  <c:v>41044</c:v>
                </c:pt>
                <c:pt idx="842">
                  <c:v>41043</c:v>
                </c:pt>
                <c:pt idx="843">
                  <c:v>41041</c:v>
                </c:pt>
                <c:pt idx="844">
                  <c:v>41040</c:v>
                </c:pt>
                <c:pt idx="845">
                  <c:v>41039</c:v>
                </c:pt>
                <c:pt idx="846">
                  <c:v>41034</c:v>
                </c:pt>
                <c:pt idx="847">
                  <c:v>41033</c:v>
                </c:pt>
                <c:pt idx="848">
                  <c:v>41032</c:v>
                </c:pt>
                <c:pt idx="849">
                  <c:v>41031</c:v>
                </c:pt>
                <c:pt idx="850">
                  <c:v>41027</c:v>
                </c:pt>
                <c:pt idx="851">
                  <c:v>41026</c:v>
                </c:pt>
                <c:pt idx="852">
                  <c:v>41025</c:v>
                </c:pt>
                <c:pt idx="853">
                  <c:v>41024</c:v>
                </c:pt>
                <c:pt idx="854">
                  <c:v>41023</c:v>
                </c:pt>
                <c:pt idx="855">
                  <c:v>41022</c:v>
                </c:pt>
                <c:pt idx="856">
                  <c:v>41019</c:v>
                </c:pt>
                <c:pt idx="857">
                  <c:v>41018</c:v>
                </c:pt>
                <c:pt idx="858">
                  <c:v>41017</c:v>
                </c:pt>
                <c:pt idx="859">
                  <c:v>41016</c:v>
                </c:pt>
                <c:pt idx="860">
                  <c:v>41015</c:v>
                </c:pt>
                <c:pt idx="861">
                  <c:v>41012</c:v>
                </c:pt>
                <c:pt idx="862">
                  <c:v>41011</c:v>
                </c:pt>
                <c:pt idx="863">
                  <c:v>41010</c:v>
                </c:pt>
                <c:pt idx="864">
                  <c:v>41009</c:v>
                </c:pt>
                <c:pt idx="865">
                  <c:v>41008</c:v>
                </c:pt>
                <c:pt idx="866">
                  <c:v>41005</c:v>
                </c:pt>
                <c:pt idx="867">
                  <c:v>41004</c:v>
                </c:pt>
                <c:pt idx="868">
                  <c:v>41003</c:v>
                </c:pt>
                <c:pt idx="869">
                  <c:v>41002</c:v>
                </c:pt>
                <c:pt idx="870">
                  <c:v>41001</c:v>
                </c:pt>
                <c:pt idx="871">
                  <c:v>40998</c:v>
                </c:pt>
                <c:pt idx="872">
                  <c:v>40997</c:v>
                </c:pt>
                <c:pt idx="873">
                  <c:v>40996</c:v>
                </c:pt>
                <c:pt idx="874">
                  <c:v>40995</c:v>
                </c:pt>
                <c:pt idx="875">
                  <c:v>40994</c:v>
                </c:pt>
                <c:pt idx="876">
                  <c:v>40991</c:v>
                </c:pt>
                <c:pt idx="877">
                  <c:v>40990</c:v>
                </c:pt>
                <c:pt idx="878">
                  <c:v>40989</c:v>
                </c:pt>
                <c:pt idx="879">
                  <c:v>40988</c:v>
                </c:pt>
                <c:pt idx="880">
                  <c:v>40987</c:v>
                </c:pt>
                <c:pt idx="881">
                  <c:v>40984</c:v>
                </c:pt>
                <c:pt idx="882">
                  <c:v>40983</c:v>
                </c:pt>
                <c:pt idx="883">
                  <c:v>40982</c:v>
                </c:pt>
                <c:pt idx="884">
                  <c:v>40981</c:v>
                </c:pt>
                <c:pt idx="885">
                  <c:v>40980</c:v>
                </c:pt>
                <c:pt idx="886">
                  <c:v>40979</c:v>
                </c:pt>
                <c:pt idx="887">
                  <c:v>40975</c:v>
                </c:pt>
                <c:pt idx="888">
                  <c:v>40974</c:v>
                </c:pt>
                <c:pt idx="889">
                  <c:v>40973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40564</c:v>
                </c:pt>
                <c:pt idx="1168">
                  <c:v>40563</c:v>
                </c:pt>
                <c:pt idx="1169">
                  <c:v>40562</c:v>
                </c:pt>
                <c:pt idx="1170">
                  <c:v>40561</c:v>
                </c:pt>
                <c:pt idx="1171">
                  <c:v>40560</c:v>
                </c:pt>
                <c:pt idx="1172">
                  <c:v>40557</c:v>
                </c:pt>
                <c:pt idx="1173">
                  <c:v>40556</c:v>
                </c:pt>
                <c:pt idx="1174">
                  <c:v>40555</c:v>
                </c:pt>
                <c:pt idx="1175">
                  <c:v>40554</c:v>
                </c:pt>
                <c:pt idx="1176">
                  <c:v>40543</c:v>
                </c:pt>
                <c:pt idx="1177">
                  <c:v>40542</c:v>
                </c:pt>
                <c:pt idx="1178">
                  <c:v>40541</c:v>
                </c:pt>
                <c:pt idx="1179">
                  <c:v>40540</c:v>
                </c:pt>
                <c:pt idx="1180">
                  <c:v>40539</c:v>
                </c:pt>
                <c:pt idx="1181">
                  <c:v>40536</c:v>
                </c:pt>
                <c:pt idx="1182">
                  <c:v>40535</c:v>
                </c:pt>
                <c:pt idx="1183">
                  <c:v>40534</c:v>
                </c:pt>
                <c:pt idx="1184">
                  <c:v>40533</c:v>
                </c:pt>
                <c:pt idx="1185">
                  <c:v>40532</c:v>
                </c:pt>
                <c:pt idx="1186">
                  <c:v>40529</c:v>
                </c:pt>
                <c:pt idx="1187">
                  <c:v>40528</c:v>
                </c:pt>
                <c:pt idx="1188">
                  <c:v>40527</c:v>
                </c:pt>
                <c:pt idx="1189">
                  <c:v>40526</c:v>
                </c:pt>
                <c:pt idx="1190">
                  <c:v>40525</c:v>
                </c:pt>
                <c:pt idx="1191">
                  <c:v>40522</c:v>
                </c:pt>
                <c:pt idx="1192">
                  <c:v>40521</c:v>
                </c:pt>
                <c:pt idx="1193">
                  <c:v>40520</c:v>
                </c:pt>
                <c:pt idx="1194">
                  <c:v>40519</c:v>
                </c:pt>
                <c:pt idx="1195">
                  <c:v>40518</c:v>
                </c:pt>
                <c:pt idx="1196">
                  <c:v>40515</c:v>
                </c:pt>
                <c:pt idx="1197">
                  <c:v>40514</c:v>
                </c:pt>
                <c:pt idx="1198">
                  <c:v>40513</c:v>
                </c:pt>
                <c:pt idx="1199">
                  <c:v>40512</c:v>
                </c:pt>
                <c:pt idx="1200">
                  <c:v>40511</c:v>
                </c:pt>
                <c:pt idx="1201">
                  <c:v>40508</c:v>
                </c:pt>
                <c:pt idx="1202">
                  <c:v>40507</c:v>
                </c:pt>
                <c:pt idx="1203">
                  <c:v>40506</c:v>
                </c:pt>
                <c:pt idx="1204">
                  <c:v>40505</c:v>
                </c:pt>
                <c:pt idx="1205">
                  <c:v>40504</c:v>
                </c:pt>
                <c:pt idx="1206">
                  <c:v>40501</c:v>
                </c:pt>
                <c:pt idx="1207">
                  <c:v>40500</c:v>
                </c:pt>
                <c:pt idx="1208">
                  <c:v>40499</c:v>
                </c:pt>
                <c:pt idx="1209">
                  <c:v>40498</c:v>
                </c:pt>
                <c:pt idx="1210">
                  <c:v>40497</c:v>
                </c:pt>
                <c:pt idx="1211">
                  <c:v>40495</c:v>
                </c:pt>
                <c:pt idx="1212">
                  <c:v>40494</c:v>
                </c:pt>
                <c:pt idx="1213">
                  <c:v>40493</c:v>
                </c:pt>
                <c:pt idx="1214">
                  <c:v>40492</c:v>
                </c:pt>
                <c:pt idx="1215">
                  <c:v>40491</c:v>
                </c:pt>
                <c:pt idx="1216">
                  <c:v>40490</c:v>
                </c:pt>
                <c:pt idx="1217">
                  <c:v>40485</c:v>
                </c:pt>
                <c:pt idx="1218">
                  <c:v>40484</c:v>
                </c:pt>
                <c:pt idx="1219">
                  <c:v>40483</c:v>
                </c:pt>
                <c:pt idx="1220">
                  <c:v>40480</c:v>
                </c:pt>
                <c:pt idx="1221">
                  <c:v>40479</c:v>
                </c:pt>
                <c:pt idx="1222">
                  <c:v>40478</c:v>
                </c:pt>
                <c:pt idx="1223">
                  <c:v>40477</c:v>
                </c:pt>
                <c:pt idx="1224">
                  <c:v>40476</c:v>
                </c:pt>
                <c:pt idx="1225">
                  <c:v>40473</c:v>
                </c:pt>
                <c:pt idx="1226">
                  <c:v>40472</c:v>
                </c:pt>
                <c:pt idx="1227">
                  <c:v>40471</c:v>
                </c:pt>
                <c:pt idx="1228">
                  <c:v>40470</c:v>
                </c:pt>
                <c:pt idx="1229">
                  <c:v>40469</c:v>
                </c:pt>
                <c:pt idx="1230">
                  <c:v>40466</c:v>
                </c:pt>
                <c:pt idx="1231">
                  <c:v>40465</c:v>
                </c:pt>
                <c:pt idx="1232">
                  <c:v>40464</c:v>
                </c:pt>
                <c:pt idx="1233">
                  <c:v>40463</c:v>
                </c:pt>
                <c:pt idx="1234">
                  <c:v>40462</c:v>
                </c:pt>
                <c:pt idx="1235">
                  <c:v>40459</c:v>
                </c:pt>
                <c:pt idx="1236">
                  <c:v>40458</c:v>
                </c:pt>
                <c:pt idx="1237">
                  <c:v>40457</c:v>
                </c:pt>
                <c:pt idx="1238">
                  <c:v>40456</c:v>
                </c:pt>
                <c:pt idx="1239">
                  <c:v>40455</c:v>
                </c:pt>
                <c:pt idx="1240">
                  <c:v>40452</c:v>
                </c:pt>
                <c:pt idx="1241">
                  <c:v>40451</c:v>
                </c:pt>
                <c:pt idx="1242">
                  <c:v>40450</c:v>
                </c:pt>
                <c:pt idx="1243">
                  <c:v>40449</c:v>
                </c:pt>
                <c:pt idx="1244">
                  <c:v>40448</c:v>
                </c:pt>
                <c:pt idx="1245">
                  <c:v>40445</c:v>
                </c:pt>
                <c:pt idx="1246">
                  <c:v>40444</c:v>
                </c:pt>
                <c:pt idx="1247">
                  <c:v>40443</c:v>
                </c:pt>
                <c:pt idx="1248">
                  <c:v>40442</c:v>
                </c:pt>
                <c:pt idx="1249">
                  <c:v>40441</c:v>
                </c:pt>
                <c:pt idx="1250">
                  <c:v>40438</c:v>
                </c:pt>
                <c:pt idx="1251">
                  <c:v>40437</c:v>
                </c:pt>
                <c:pt idx="1252">
                  <c:v>40436</c:v>
                </c:pt>
                <c:pt idx="1253">
                  <c:v>40435</c:v>
                </c:pt>
                <c:pt idx="1254">
                  <c:v>40434</c:v>
                </c:pt>
                <c:pt idx="1255">
                  <c:v>40431</c:v>
                </c:pt>
                <c:pt idx="1256">
                  <c:v>40430</c:v>
                </c:pt>
                <c:pt idx="1257">
                  <c:v>40429</c:v>
                </c:pt>
                <c:pt idx="1258">
                  <c:v>40428</c:v>
                </c:pt>
                <c:pt idx="1259">
                  <c:v>40427</c:v>
                </c:pt>
                <c:pt idx="1260">
                  <c:v>40424</c:v>
                </c:pt>
                <c:pt idx="1261">
                  <c:v>40423</c:v>
                </c:pt>
                <c:pt idx="1262">
                  <c:v>40422</c:v>
                </c:pt>
                <c:pt idx="1263">
                  <c:v>40421</c:v>
                </c:pt>
                <c:pt idx="1264">
                  <c:v>40420</c:v>
                </c:pt>
                <c:pt idx="1265">
                  <c:v>40417</c:v>
                </c:pt>
                <c:pt idx="1266">
                  <c:v>40416</c:v>
                </c:pt>
                <c:pt idx="1267">
                  <c:v>40415</c:v>
                </c:pt>
                <c:pt idx="1268">
                  <c:v>40414</c:v>
                </c:pt>
                <c:pt idx="1269">
                  <c:v>40413</c:v>
                </c:pt>
                <c:pt idx="1270">
                  <c:v>40410</c:v>
                </c:pt>
                <c:pt idx="1271">
                  <c:v>40409</c:v>
                </c:pt>
                <c:pt idx="1272">
                  <c:v>40408</c:v>
                </c:pt>
                <c:pt idx="1273">
                  <c:v>40407</c:v>
                </c:pt>
                <c:pt idx="1274">
                  <c:v>40406</c:v>
                </c:pt>
                <c:pt idx="1275">
                  <c:v>40403</c:v>
                </c:pt>
                <c:pt idx="1276">
                  <c:v>40402</c:v>
                </c:pt>
                <c:pt idx="1277">
                  <c:v>40401</c:v>
                </c:pt>
                <c:pt idx="1278">
                  <c:v>40400</c:v>
                </c:pt>
                <c:pt idx="1279">
                  <c:v>40399</c:v>
                </c:pt>
                <c:pt idx="1280">
                  <c:v>40396</c:v>
                </c:pt>
                <c:pt idx="1281">
                  <c:v>40395</c:v>
                </c:pt>
                <c:pt idx="1282">
                  <c:v>40394</c:v>
                </c:pt>
                <c:pt idx="1283">
                  <c:v>40393</c:v>
                </c:pt>
                <c:pt idx="1284">
                  <c:v>40392</c:v>
                </c:pt>
                <c:pt idx="1285">
                  <c:v>40389</c:v>
                </c:pt>
                <c:pt idx="1286">
                  <c:v>40388</c:v>
                </c:pt>
                <c:pt idx="1287">
                  <c:v>40387</c:v>
                </c:pt>
                <c:pt idx="1288">
                  <c:v>40386</c:v>
                </c:pt>
                <c:pt idx="1289">
                  <c:v>40385</c:v>
                </c:pt>
                <c:pt idx="1290">
                  <c:v>40382</c:v>
                </c:pt>
                <c:pt idx="1291">
                  <c:v>40381</c:v>
                </c:pt>
                <c:pt idx="1292">
                  <c:v>40380</c:v>
                </c:pt>
                <c:pt idx="1293">
                  <c:v>40379</c:v>
                </c:pt>
                <c:pt idx="1294">
                  <c:v>40378</c:v>
                </c:pt>
                <c:pt idx="1295">
                  <c:v>40375</c:v>
                </c:pt>
                <c:pt idx="1296">
                  <c:v>40374</c:v>
                </c:pt>
                <c:pt idx="1297">
                  <c:v>40373</c:v>
                </c:pt>
                <c:pt idx="1298">
                  <c:v>40372</c:v>
                </c:pt>
                <c:pt idx="1299">
                  <c:v>40371</c:v>
                </c:pt>
                <c:pt idx="1300">
                  <c:v>40368</c:v>
                </c:pt>
                <c:pt idx="1301">
                  <c:v>40367</c:v>
                </c:pt>
                <c:pt idx="1302">
                  <c:v>40366</c:v>
                </c:pt>
                <c:pt idx="1303">
                  <c:v>40365</c:v>
                </c:pt>
                <c:pt idx="1304">
                  <c:v>40364</c:v>
                </c:pt>
                <c:pt idx="1305">
                  <c:v>40361</c:v>
                </c:pt>
                <c:pt idx="1306">
                  <c:v>40360</c:v>
                </c:pt>
              </c:numCache>
            </c:numRef>
          </c:cat>
          <c:val>
            <c:numRef>
              <c:f>Лист6!$D$54:$D$1360</c:f>
              <c:numCache>
                <c:formatCode>_-* #,##0_р_._-;\-* #,##0_р_._-;_-* "-"??_р_._-;_-@_-</c:formatCode>
                <c:ptCount val="130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18400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16240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9720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16960</c:v>
                </c:pt>
                <c:pt idx="69">
                  <c:v>0</c:v>
                </c:pt>
                <c:pt idx="70">
                  <c:v>0</c:v>
                </c:pt>
                <c:pt idx="71">
                  <c:v>12400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24560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5760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5360</c:v>
                </c:pt>
                <c:pt idx="109">
                  <c:v>0</c:v>
                </c:pt>
                <c:pt idx="110">
                  <c:v>5280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20000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912</c:v>
                </c:pt>
                <c:pt idx="180">
                  <c:v>0</c:v>
                </c:pt>
                <c:pt idx="181">
                  <c:v>0</c:v>
                </c:pt>
                <c:pt idx="182">
                  <c:v>2400</c:v>
                </c:pt>
                <c:pt idx="183">
                  <c:v>480</c:v>
                </c:pt>
                <c:pt idx="184">
                  <c:v>720</c:v>
                </c:pt>
                <c:pt idx="185">
                  <c:v>0</c:v>
                </c:pt>
                <c:pt idx="186">
                  <c:v>222400</c:v>
                </c:pt>
                <c:pt idx="187">
                  <c:v>248000</c:v>
                </c:pt>
                <c:pt idx="188">
                  <c:v>1880</c:v>
                </c:pt>
                <c:pt idx="189">
                  <c:v>16000</c:v>
                </c:pt>
                <c:pt idx="190">
                  <c:v>6400</c:v>
                </c:pt>
                <c:pt idx="191">
                  <c:v>520</c:v>
                </c:pt>
                <c:pt idx="192">
                  <c:v>1240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152480</c:v>
                </c:pt>
                <c:pt idx="198">
                  <c:v>32000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480</c:v>
                </c:pt>
                <c:pt idx="204">
                  <c:v>30240</c:v>
                </c:pt>
                <c:pt idx="205">
                  <c:v>94240</c:v>
                </c:pt>
                <c:pt idx="206">
                  <c:v>174240</c:v>
                </c:pt>
                <c:pt idx="207">
                  <c:v>52840</c:v>
                </c:pt>
                <c:pt idx="208">
                  <c:v>157600</c:v>
                </c:pt>
                <c:pt idx="209">
                  <c:v>12000</c:v>
                </c:pt>
                <c:pt idx="210">
                  <c:v>26400</c:v>
                </c:pt>
                <c:pt idx="211">
                  <c:v>45600</c:v>
                </c:pt>
                <c:pt idx="212">
                  <c:v>0</c:v>
                </c:pt>
                <c:pt idx="213">
                  <c:v>59920</c:v>
                </c:pt>
                <c:pt idx="214">
                  <c:v>40000</c:v>
                </c:pt>
                <c:pt idx="215">
                  <c:v>32640</c:v>
                </c:pt>
                <c:pt idx="216">
                  <c:v>69600</c:v>
                </c:pt>
                <c:pt idx="217">
                  <c:v>12960</c:v>
                </c:pt>
                <c:pt idx="218">
                  <c:v>90120</c:v>
                </c:pt>
                <c:pt idx="219">
                  <c:v>2640</c:v>
                </c:pt>
                <c:pt idx="220">
                  <c:v>48000</c:v>
                </c:pt>
                <c:pt idx="221">
                  <c:v>6000</c:v>
                </c:pt>
                <c:pt idx="222">
                  <c:v>600</c:v>
                </c:pt>
                <c:pt idx="223">
                  <c:v>3840</c:v>
                </c:pt>
                <c:pt idx="224">
                  <c:v>171200</c:v>
                </c:pt>
                <c:pt idx="225">
                  <c:v>162240</c:v>
                </c:pt>
                <c:pt idx="226">
                  <c:v>22600</c:v>
                </c:pt>
                <c:pt idx="227">
                  <c:v>60000</c:v>
                </c:pt>
                <c:pt idx="228">
                  <c:v>101600</c:v>
                </c:pt>
                <c:pt idx="229">
                  <c:v>0</c:v>
                </c:pt>
                <c:pt idx="230">
                  <c:v>56000</c:v>
                </c:pt>
                <c:pt idx="231">
                  <c:v>240</c:v>
                </c:pt>
                <c:pt idx="232">
                  <c:v>37600</c:v>
                </c:pt>
                <c:pt idx="233">
                  <c:v>32000</c:v>
                </c:pt>
                <c:pt idx="234">
                  <c:v>2240</c:v>
                </c:pt>
                <c:pt idx="235">
                  <c:v>64000</c:v>
                </c:pt>
                <c:pt idx="236">
                  <c:v>0</c:v>
                </c:pt>
                <c:pt idx="237">
                  <c:v>0</c:v>
                </c:pt>
                <c:pt idx="238">
                  <c:v>75200</c:v>
                </c:pt>
                <c:pt idx="239">
                  <c:v>0</c:v>
                </c:pt>
                <c:pt idx="240">
                  <c:v>0</c:v>
                </c:pt>
                <c:pt idx="241">
                  <c:v>68000</c:v>
                </c:pt>
                <c:pt idx="242">
                  <c:v>1680</c:v>
                </c:pt>
                <c:pt idx="243">
                  <c:v>48000</c:v>
                </c:pt>
                <c:pt idx="244">
                  <c:v>29600</c:v>
                </c:pt>
                <c:pt idx="245">
                  <c:v>53440</c:v>
                </c:pt>
                <c:pt idx="246">
                  <c:v>24360</c:v>
                </c:pt>
                <c:pt idx="247">
                  <c:v>17480</c:v>
                </c:pt>
                <c:pt idx="248">
                  <c:v>5600</c:v>
                </c:pt>
                <c:pt idx="249">
                  <c:v>12000</c:v>
                </c:pt>
                <c:pt idx="250">
                  <c:v>16000</c:v>
                </c:pt>
                <c:pt idx="251">
                  <c:v>34400</c:v>
                </c:pt>
                <c:pt idx="252">
                  <c:v>16480</c:v>
                </c:pt>
                <c:pt idx="253">
                  <c:v>14680</c:v>
                </c:pt>
                <c:pt idx="254">
                  <c:v>24000</c:v>
                </c:pt>
                <c:pt idx="255">
                  <c:v>28640</c:v>
                </c:pt>
                <c:pt idx="256">
                  <c:v>0</c:v>
                </c:pt>
                <c:pt idx="257">
                  <c:v>8000</c:v>
                </c:pt>
                <c:pt idx="258">
                  <c:v>8000</c:v>
                </c:pt>
                <c:pt idx="259">
                  <c:v>0</c:v>
                </c:pt>
                <c:pt idx="260">
                  <c:v>48000</c:v>
                </c:pt>
                <c:pt idx="261">
                  <c:v>18400</c:v>
                </c:pt>
                <c:pt idx="262">
                  <c:v>8440</c:v>
                </c:pt>
                <c:pt idx="263">
                  <c:v>69520</c:v>
                </c:pt>
                <c:pt idx="264">
                  <c:v>2858.4</c:v>
                </c:pt>
                <c:pt idx="265">
                  <c:v>24800</c:v>
                </c:pt>
                <c:pt idx="266">
                  <c:v>2741.6</c:v>
                </c:pt>
                <c:pt idx="267">
                  <c:v>0</c:v>
                </c:pt>
                <c:pt idx="268">
                  <c:v>5960</c:v>
                </c:pt>
                <c:pt idx="269">
                  <c:v>0</c:v>
                </c:pt>
                <c:pt idx="270">
                  <c:v>3200</c:v>
                </c:pt>
                <c:pt idx="271">
                  <c:v>58400</c:v>
                </c:pt>
                <c:pt idx="272">
                  <c:v>30400</c:v>
                </c:pt>
                <c:pt idx="273">
                  <c:v>16360</c:v>
                </c:pt>
                <c:pt idx="274">
                  <c:v>0</c:v>
                </c:pt>
                <c:pt idx="275">
                  <c:v>55200</c:v>
                </c:pt>
                <c:pt idx="276">
                  <c:v>0</c:v>
                </c:pt>
                <c:pt idx="277">
                  <c:v>200</c:v>
                </c:pt>
                <c:pt idx="278">
                  <c:v>12000</c:v>
                </c:pt>
                <c:pt idx="279">
                  <c:v>0</c:v>
                </c:pt>
                <c:pt idx="280">
                  <c:v>640</c:v>
                </c:pt>
                <c:pt idx="281">
                  <c:v>0</c:v>
                </c:pt>
                <c:pt idx="282">
                  <c:v>18400</c:v>
                </c:pt>
                <c:pt idx="283">
                  <c:v>0</c:v>
                </c:pt>
                <c:pt idx="284">
                  <c:v>12000</c:v>
                </c:pt>
                <c:pt idx="285">
                  <c:v>48360</c:v>
                </c:pt>
                <c:pt idx="286">
                  <c:v>45120</c:v>
                </c:pt>
                <c:pt idx="287">
                  <c:v>664</c:v>
                </c:pt>
                <c:pt idx="288">
                  <c:v>0</c:v>
                </c:pt>
                <c:pt idx="289">
                  <c:v>36800</c:v>
                </c:pt>
                <c:pt idx="290">
                  <c:v>32000</c:v>
                </c:pt>
                <c:pt idx="291">
                  <c:v>23840</c:v>
                </c:pt>
                <c:pt idx="292">
                  <c:v>0</c:v>
                </c:pt>
                <c:pt idx="293">
                  <c:v>0</c:v>
                </c:pt>
                <c:pt idx="294">
                  <c:v>23840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560</c:v>
                </c:pt>
                <c:pt idx="300">
                  <c:v>44640</c:v>
                </c:pt>
                <c:pt idx="301">
                  <c:v>36720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64800</c:v>
                </c:pt>
                <c:pt idx="307">
                  <c:v>6400</c:v>
                </c:pt>
                <c:pt idx="308">
                  <c:v>0</c:v>
                </c:pt>
                <c:pt idx="309">
                  <c:v>12360</c:v>
                </c:pt>
                <c:pt idx="310">
                  <c:v>0</c:v>
                </c:pt>
                <c:pt idx="311">
                  <c:v>52640</c:v>
                </c:pt>
                <c:pt idx="312">
                  <c:v>8000</c:v>
                </c:pt>
                <c:pt idx="313">
                  <c:v>6240</c:v>
                </c:pt>
                <c:pt idx="314">
                  <c:v>12000</c:v>
                </c:pt>
                <c:pt idx="315">
                  <c:v>71200</c:v>
                </c:pt>
                <c:pt idx="316">
                  <c:v>132800</c:v>
                </c:pt>
                <c:pt idx="317">
                  <c:v>47960</c:v>
                </c:pt>
                <c:pt idx="318">
                  <c:v>0</c:v>
                </c:pt>
                <c:pt idx="319">
                  <c:v>4000</c:v>
                </c:pt>
                <c:pt idx="320">
                  <c:v>2400</c:v>
                </c:pt>
                <c:pt idx="321">
                  <c:v>0</c:v>
                </c:pt>
                <c:pt idx="322">
                  <c:v>480</c:v>
                </c:pt>
                <c:pt idx="323">
                  <c:v>1200</c:v>
                </c:pt>
                <c:pt idx="324">
                  <c:v>720</c:v>
                </c:pt>
                <c:pt idx="325">
                  <c:v>0</c:v>
                </c:pt>
                <c:pt idx="326">
                  <c:v>65200</c:v>
                </c:pt>
                <c:pt idx="327">
                  <c:v>13280</c:v>
                </c:pt>
                <c:pt idx="328">
                  <c:v>0</c:v>
                </c:pt>
                <c:pt idx="329">
                  <c:v>0</c:v>
                </c:pt>
                <c:pt idx="330">
                  <c:v>1200</c:v>
                </c:pt>
                <c:pt idx="331">
                  <c:v>800</c:v>
                </c:pt>
                <c:pt idx="332">
                  <c:v>4000</c:v>
                </c:pt>
                <c:pt idx="333">
                  <c:v>240</c:v>
                </c:pt>
                <c:pt idx="334">
                  <c:v>4000</c:v>
                </c:pt>
                <c:pt idx="335">
                  <c:v>4480</c:v>
                </c:pt>
                <c:pt idx="336">
                  <c:v>0</c:v>
                </c:pt>
                <c:pt idx="337">
                  <c:v>360</c:v>
                </c:pt>
                <c:pt idx="338">
                  <c:v>0</c:v>
                </c:pt>
                <c:pt idx="339">
                  <c:v>0</c:v>
                </c:pt>
                <c:pt idx="340">
                  <c:v>600</c:v>
                </c:pt>
                <c:pt idx="341">
                  <c:v>22400</c:v>
                </c:pt>
                <c:pt idx="342">
                  <c:v>36480</c:v>
                </c:pt>
                <c:pt idx="343">
                  <c:v>48000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1040</c:v>
                </c:pt>
                <c:pt idx="348">
                  <c:v>480</c:v>
                </c:pt>
                <c:pt idx="349">
                  <c:v>0</c:v>
                </c:pt>
                <c:pt idx="350">
                  <c:v>4800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17600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240</c:v>
                </c:pt>
                <c:pt idx="359">
                  <c:v>960</c:v>
                </c:pt>
                <c:pt idx="360">
                  <c:v>8000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922</c:v>
                </c:pt>
                <c:pt idx="365">
                  <c:v>0</c:v>
                </c:pt>
                <c:pt idx="366">
                  <c:v>280</c:v>
                </c:pt>
                <c:pt idx="367">
                  <c:v>0</c:v>
                </c:pt>
                <c:pt idx="368">
                  <c:v>0</c:v>
                </c:pt>
                <c:pt idx="369">
                  <c:v>3642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1600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3200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1600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240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720</c:v>
                </c:pt>
                <c:pt idx="412">
                  <c:v>0</c:v>
                </c:pt>
                <c:pt idx="413">
                  <c:v>6400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4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360</c:v>
                </c:pt>
                <c:pt idx="432">
                  <c:v>0</c:v>
                </c:pt>
                <c:pt idx="433">
                  <c:v>1576</c:v>
                </c:pt>
                <c:pt idx="434">
                  <c:v>4280</c:v>
                </c:pt>
                <c:pt idx="435">
                  <c:v>23280</c:v>
                </c:pt>
                <c:pt idx="436">
                  <c:v>800</c:v>
                </c:pt>
                <c:pt idx="437">
                  <c:v>2320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300</c:v>
                </c:pt>
                <c:pt idx="442">
                  <c:v>240</c:v>
                </c:pt>
                <c:pt idx="443">
                  <c:v>360</c:v>
                </c:pt>
                <c:pt idx="444">
                  <c:v>24000</c:v>
                </c:pt>
                <c:pt idx="445">
                  <c:v>240</c:v>
                </c:pt>
                <c:pt idx="446">
                  <c:v>1160</c:v>
                </c:pt>
                <c:pt idx="447">
                  <c:v>4200</c:v>
                </c:pt>
                <c:pt idx="448">
                  <c:v>360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360</c:v>
                </c:pt>
                <c:pt idx="453">
                  <c:v>0</c:v>
                </c:pt>
                <c:pt idx="454">
                  <c:v>4000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60000</c:v>
                </c:pt>
                <c:pt idx="460">
                  <c:v>0</c:v>
                </c:pt>
                <c:pt idx="461">
                  <c:v>4000</c:v>
                </c:pt>
                <c:pt idx="462">
                  <c:v>0</c:v>
                </c:pt>
                <c:pt idx="463">
                  <c:v>44800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4000</c:v>
                </c:pt>
                <c:pt idx="475">
                  <c:v>0</c:v>
                </c:pt>
                <c:pt idx="476">
                  <c:v>0</c:v>
                </c:pt>
                <c:pt idx="477">
                  <c:v>4200</c:v>
                </c:pt>
                <c:pt idx="478">
                  <c:v>0</c:v>
                </c:pt>
                <c:pt idx="479">
                  <c:v>0</c:v>
                </c:pt>
                <c:pt idx="480">
                  <c:v>240</c:v>
                </c:pt>
                <c:pt idx="481">
                  <c:v>0</c:v>
                </c:pt>
                <c:pt idx="482">
                  <c:v>360</c:v>
                </c:pt>
                <c:pt idx="483">
                  <c:v>16000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312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4080</c:v>
                </c:pt>
                <c:pt idx="501">
                  <c:v>480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3120</c:v>
                </c:pt>
                <c:pt idx="511">
                  <c:v>1252</c:v>
                </c:pt>
                <c:pt idx="512">
                  <c:v>800</c:v>
                </c:pt>
                <c:pt idx="513">
                  <c:v>0</c:v>
                </c:pt>
                <c:pt idx="514">
                  <c:v>0</c:v>
                </c:pt>
                <c:pt idx="515">
                  <c:v>8144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1652.8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800</c:v>
                </c:pt>
                <c:pt idx="534">
                  <c:v>0</c:v>
                </c:pt>
                <c:pt idx="535">
                  <c:v>2800</c:v>
                </c:pt>
                <c:pt idx="536">
                  <c:v>0</c:v>
                </c:pt>
                <c:pt idx="537">
                  <c:v>2280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2280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392</c:v>
                </c:pt>
                <c:pt idx="554">
                  <c:v>720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4800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4880</c:v>
                </c:pt>
                <c:pt idx="569">
                  <c:v>0</c:v>
                </c:pt>
                <c:pt idx="570">
                  <c:v>20000</c:v>
                </c:pt>
                <c:pt idx="571">
                  <c:v>7432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1600</c:v>
                </c:pt>
                <c:pt idx="577">
                  <c:v>0</c:v>
                </c:pt>
                <c:pt idx="578">
                  <c:v>0</c:v>
                </c:pt>
                <c:pt idx="579">
                  <c:v>4000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5600</c:v>
                </c:pt>
                <c:pt idx="602">
                  <c:v>0</c:v>
                </c:pt>
                <c:pt idx="603">
                  <c:v>0</c:v>
                </c:pt>
                <c:pt idx="604">
                  <c:v>480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16000</c:v>
                </c:pt>
                <c:pt idx="630">
                  <c:v>0</c:v>
                </c:pt>
                <c:pt idx="631">
                  <c:v>0</c:v>
                </c:pt>
                <c:pt idx="632">
                  <c:v>16000</c:v>
                </c:pt>
                <c:pt idx="633">
                  <c:v>10400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19760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20000</c:v>
                </c:pt>
                <c:pt idx="649">
                  <c:v>0</c:v>
                </c:pt>
                <c:pt idx="650">
                  <c:v>0</c:v>
                </c:pt>
                <c:pt idx="651">
                  <c:v>20000</c:v>
                </c:pt>
                <c:pt idx="652">
                  <c:v>10400</c:v>
                </c:pt>
                <c:pt idx="653">
                  <c:v>1120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16000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8000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1200</c:v>
                </c:pt>
                <c:pt idx="678">
                  <c:v>18432</c:v>
                </c:pt>
                <c:pt idx="679">
                  <c:v>0</c:v>
                </c:pt>
                <c:pt idx="680">
                  <c:v>24000</c:v>
                </c:pt>
                <c:pt idx="681">
                  <c:v>8000</c:v>
                </c:pt>
                <c:pt idx="682">
                  <c:v>0</c:v>
                </c:pt>
                <c:pt idx="683">
                  <c:v>4000</c:v>
                </c:pt>
                <c:pt idx="684">
                  <c:v>1280</c:v>
                </c:pt>
                <c:pt idx="685">
                  <c:v>0</c:v>
                </c:pt>
                <c:pt idx="686">
                  <c:v>0</c:v>
                </c:pt>
                <c:pt idx="687">
                  <c:v>10400</c:v>
                </c:pt>
                <c:pt idx="688">
                  <c:v>4000</c:v>
                </c:pt>
                <c:pt idx="689">
                  <c:v>0</c:v>
                </c:pt>
                <c:pt idx="690">
                  <c:v>16000</c:v>
                </c:pt>
                <c:pt idx="691">
                  <c:v>0</c:v>
                </c:pt>
                <c:pt idx="692">
                  <c:v>1534.4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16000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16000</c:v>
                </c:pt>
                <c:pt idx="708">
                  <c:v>480</c:v>
                </c:pt>
                <c:pt idx="709">
                  <c:v>0</c:v>
                </c:pt>
                <c:pt idx="710">
                  <c:v>0</c:v>
                </c:pt>
                <c:pt idx="711">
                  <c:v>4000</c:v>
                </c:pt>
                <c:pt idx="712">
                  <c:v>0</c:v>
                </c:pt>
                <c:pt idx="713">
                  <c:v>16000</c:v>
                </c:pt>
                <c:pt idx="714">
                  <c:v>0</c:v>
                </c:pt>
                <c:pt idx="715">
                  <c:v>0</c:v>
                </c:pt>
                <c:pt idx="716">
                  <c:v>16560</c:v>
                </c:pt>
                <c:pt idx="717">
                  <c:v>16000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160</c:v>
                </c:pt>
                <c:pt idx="724">
                  <c:v>16000</c:v>
                </c:pt>
                <c:pt idx="725">
                  <c:v>560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16000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4800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4800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2600</c:v>
                </c:pt>
                <c:pt idx="749">
                  <c:v>20800</c:v>
                </c:pt>
                <c:pt idx="750">
                  <c:v>0</c:v>
                </c:pt>
                <c:pt idx="751">
                  <c:v>0</c:v>
                </c:pt>
                <c:pt idx="752">
                  <c:v>5600</c:v>
                </c:pt>
                <c:pt idx="753">
                  <c:v>16000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456</c:v>
                </c:pt>
                <c:pt idx="759">
                  <c:v>8000</c:v>
                </c:pt>
                <c:pt idx="760">
                  <c:v>0</c:v>
                </c:pt>
                <c:pt idx="761">
                  <c:v>11200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4000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4000</c:v>
                </c:pt>
                <c:pt idx="774">
                  <c:v>4000</c:v>
                </c:pt>
                <c:pt idx="775">
                  <c:v>0</c:v>
                </c:pt>
                <c:pt idx="776">
                  <c:v>0</c:v>
                </c:pt>
                <c:pt idx="777">
                  <c:v>4000</c:v>
                </c:pt>
                <c:pt idx="778">
                  <c:v>2400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7200</c:v>
                </c:pt>
                <c:pt idx="784">
                  <c:v>8000</c:v>
                </c:pt>
                <c:pt idx="785">
                  <c:v>0</c:v>
                </c:pt>
                <c:pt idx="786">
                  <c:v>10400</c:v>
                </c:pt>
                <c:pt idx="787">
                  <c:v>0</c:v>
                </c:pt>
                <c:pt idx="788">
                  <c:v>6400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4000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3200</c:v>
                </c:pt>
                <c:pt idx="799">
                  <c:v>0</c:v>
                </c:pt>
                <c:pt idx="800">
                  <c:v>0</c:v>
                </c:pt>
                <c:pt idx="801">
                  <c:v>640</c:v>
                </c:pt>
                <c:pt idx="802">
                  <c:v>0</c:v>
                </c:pt>
                <c:pt idx="803">
                  <c:v>5600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24000</c:v>
                </c:pt>
                <c:pt idx="810">
                  <c:v>0</c:v>
                </c:pt>
                <c:pt idx="811">
                  <c:v>880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560</c:v>
                </c:pt>
                <c:pt idx="819">
                  <c:v>0</c:v>
                </c:pt>
                <c:pt idx="820">
                  <c:v>0</c:v>
                </c:pt>
                <c:pt idx="821">
                  <c:v>48000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16000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6400</c:v>
                </c:pt>
                <c:pt idx="839">
                  <c:v>560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4800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10400</c:v>
                </c:pt>
                <c:pt idx="851">
                  <c:v>0</c:v>
                </c:pt>
                <c:pt idx="852">
                  <c:v>0</c:v>
                </c:pt>
                <c:pt idx="853">
                  <c:v>840</c:v>
                </c:pt>
                <c:pt idx="854">
                  <c:v>232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4000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18400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4000</c:v>
                </c:pt>
                <c:pt idx="888">
                  <c:v>0</c:v>
                </c:pt>
                <c:pt idx="889">
                  <c:v>8000</c:v>
                </c:pt>
                <c:pt idx="890">
                  <c:v>0</c:v>
                </c:pt>
                <c:pt idx="891">
                  <c:v>880</c:v>
                </c:pt>
                <c:pt idx="892">
                  <c:v>6400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12000</c:v>
                </c:pt>
                <c:pt idx="898">
                  <c:v>8000</c:v>
                </c:pt>
                <c:pt idx="899">
                  <c:v>800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4000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14400</c:v>
                </c:pt>
                <c:pt idx="912">
                  <c:v>0</c:v>
                </c:pt>
                <c:pt idx="913">
                  <c:v>0</c:v>
                </c:pt>
                <c:pt idx="914">
                  <c:v>4000</c:v>
                </c:pt>
                <c:pt idx="915">
                  <c:v>0</c:v>
                </c:pt>
                <c:pt idx="916">
                  <c:v>8000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84000</c:v>
                </c:pt>
                <c:pt idx="922">
                  <c:v>1040</c:v>
                </c:pt>
                <c:pt idx="923">
                  <c:v>800</c:v>
                </c:pt>
                <c:pt idx="924">
                  <c:v>0</c:v>
                </c:pt>
                <c:pt idx="925">
                  <c:v>0</c:v>
                </c:pt>
                <c:pt idx="926">
                  <c:v>800</c:v>
                </c:pt>
                <c:pt idx="927">
                  <c:v>0</c:v>
                </c:pt>
                <c:pt idx="928">
                  <c:v>8800</c:v>
                </c:pt>
                <c:pt idx="929">
                  <c:v>0</c:v>
                </c:pt>
                <c:pt idx="930">
                  <c:v>0</c:v>
                </c:pt>
                <c:pt idx="931">
                  <c:v>24000</c:v>
                </c:pt>
                <c:pt idx="932">
                  <c:v>8000</c:v>
                </c:pt>
                <c:pt idx="933">
                  <c:v>2400</c:v>
                </c:pt>
                <c:pt idx="934">
                  <c:v>400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7840</c:v>
                </c:pt>
                <c:pt idx="939">
                  <c:v>8000</c:v>
                </c:pt>
                <c:pt idx="940">
                  <c:v>6640</c:v>
                </c:pt>
                <c:pt idx="941">
                  <c:v>0</c:v>
                </c:pt>
                <c:pt idx="942">
                  <c:v>480</c:v>
                </c:pt>
                <c:pt idx="943">
                  <c:v>0</c:v>
                </c:pt>
                <c:pt idx="944">
                  <c:v>16000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3200</c:v>
                </c:pt>
                <c:pt idx="951">
                  <c:v>0</c:v>
                </c:pt>
                <c:pt idx="952">
                  <c:v>400</c:v>
                </c:pt>
                <c:pt idx="953">
                  <c:v>7040</c:v>
                </c:pt>
                <c:pt idx="954">
                  <c:v>44000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9200</c:v>
                </c:pt>
                <c:pt idx="966">
                  <c:v>0</c:v>
                </c:pt>
                <c:pt idx="967">
                  <c:v>4240</c:v>
                </c:pt>
                <c:pt idx="968">
                  <c:v>4000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4000</c:v>
                </c:pt>
                <c:pt idx="974">
                  <c:v>4640</c:v>
                </c:pt>
                <c:pt idx="975">
                  <c:v>0</c:v>
                </c:pt>
                <c:pt idx="976">
                  <c:v>0</c:v>
                </c:pt>
                <c:pt idx="977">
                  <c:v>32000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160</c:v>
                </c:pt>
                <c:pt idx="986">
                  <c:v>1440</c:v>
                </c:pt>
                <c:pt idx="987">
                  <c:v>6400</c:v>
                </c:pt>
                <c:pt idx="988">
                  <c:v>7200</c:v>
                </c:pt>
                <c:pt idx="989">
                  <c:v>0</c:v>
                </c:pt>
                <c:pt idx="990">
                  <c:v>3260</c:v>
                </c:pt>
                <c:pt idx="991">
                  <c:v>11840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5120</c:v>
                </c:pt>
                <c:pt idx="1003">
                  <c:v>0</c:v>
                </c:pt>
                <c:pt idx="1004">
                  <c:v>0</c:v>
                </c:pt>
                <c:pt idx="1005">
                  <c:v>11360</c:v>
                </c:pt>
                <c:pt idx="1006">
                  <c:v>10960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120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440</c:v>
                </c:pt>
                <c:pt idx="1020">
                  <c:v>0</c:v>
                </c:pt>
                <c:pt idx="1021">
                  <c:v>1600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800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1656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560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680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800</c:v>
                </c:pt>
                <c:pt idx="1096">
                  <c:v>0</c:v>
                </c:pt>
                <c:pt idx="1097">
                  <c:v>0</c:v>
                </c:pt>
                <c:pt idx="1098">
                  <c:v>1200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240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552</c:v>
                </c:pt>
                <c:pt idx="1161">
                  <c:v>0</c:v>
                </c:pt>
                <c:pt idx="1162">
                  <c:v>280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150</c:v>
                </c:pt>
                <c:pt idx="1167">
                  <c:v>400</c:v>
                </c:pt>
                <c:pt idx="1168">
                  <c:v>0</c:v>
                </c:pt>
                <c:pt idx="1169">
                  <c:v>0</c:v>
                </c:pt>
                <c:pt idx="1170">
                  <c:v>1800</c:v>
                </c:pt>
                <c:pt idx="1171">
                  <c:v>200</c:v>
                </c:pt>
                <c:pt idx="1172">
                  <c:v>280</c:v>
                </c:pt>
                <c:pt idx="1173">
                  <c:v>520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1200</c:v>
                </c:pt>
                <c:pt idx="1181">
                  <c:v>0</c:v>
                </c:pt>
                <c:pt idx="1182">
                  <c:v>3360</c:v>
                </c:pt>
                <c:pt idx="1183">
                  <c:v>2000</c:v>
                </c:pt>
                <c:pt idx="1184">
                  <c:v>1080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76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120</c:v>
                </c:pt>
                <c:pt idx="1200">
                  <c:v>0</c:v>
                </c:pt>
                <c:pt idx="1201">
                  <c:v>0</c:v>
                </c:pt>
                <c:pt idx="1202">
                  <c:v>3200</c:v>
                </c:pt>
                <c:pt idx="1203">
                  <c:v>0</c:v>
                </c:pt>
                <c:pt idx="1204">
                  <c:v>0</c:v>
                </c:pt>
                <c:pt idx="1205">
                  <c:v>160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800</c:v>
                </c:pt>
                <c:pt idx="1211">
                  <c:v>1000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80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3680</c:v>
                </c:pt>
                <c:pt idx="1222">
                  <c:v>2880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2400</c:v>
                </c:pt>
                <c:pt idx="1243">
                  <c:v>400</c:v>
                </c:pt>
                <c:pt idx="1244">
                  <c:v>3600</c:v>
                </c:pt>
                <c:pt idx="1245">
                  <c:v>0</c:v>
                </c:pt>
                <c:pt idx="1246">
                  <c:v>800</c:v>
                </c:pt>
                <c:pt idx="1247">
                  <c:v>6440</c:v>
                </c:pt>
                <c:pt idx="1248">
                  <c:v>1600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800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480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3600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120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3600</c:v>
                </c:pt>
              </c:numCache>
            </c:numRef>
          </c:val>
        </c:ser>
        <c:ser>
          <c:idx val="3"/>
          <c:order val="3"/>
          <c:tx>
            <c:strRef>
              <c:f>Лист6!$E$53</c:f>
              <c:strCache>
                <c:ptCount val="1"/>
                <c:pt idx="0">
                  <c:v>от 31 до 90 дн.</c:v>
                </c:pt>
              </c:strCache>
            </c:strRef>
          </c:tx>
          <c:cat>
            <c:numRef>
              <c:f>Лист6!$A$54:$A$1360</c:f>
              <c:numCache>
                <c:formatCode>dd/mm/yyyy</c:formatCode>
                <c:ptCount val="1307"/>
                <c:pt idx="0">
                  <c:v>42282</c:v>
                </c:pt>
                <c:pt idx="1">
                  <c:v>42279</c:v>
                </c:pt>
                <c:pt idx="2">
                  <c:v>42278</c:v>
                </c:pt>
                <c:pt idx="3">
                  <c:v>42277</c:v>
                </c:pt>
                <c:pt idx="4">
                  <c:v>42276</c:v>
                </c:pt>
                <c:pt idx="5">
                  <c:v>42275</c:v>
                </c:pt>
                <c:pt idx="6">
                  <c:v>42272</c:v>
                </c:pt>
                <c:pt idx="7">
                  <c:v>42271</c:v>
                </c:pt>
                <c:pt idx="8">
                  <c:v>42270</c:v>
                </c:pt>
                <c:pt idx="9">
                  <c:v>42269</c:v>
                </c:pt>
                <c:pt idx="10">
                  <c:v>42268</c:v>
                </c:pt>
                <c:pt idx="11">
                  <c:v>42265</c:v>
                </c:pt>
                <c:pt idx="12">
                  <c:v>42264</c:v>
                </c:pt>
                <c:pt idx="13">
                  <c:v>42263</c:v>
                </c:pt>
                <c:pt idx="14">
                  <c:v>42262</c:v>
                </c:pt>
                <c:pt idx="15">
                  <c:v>42261</c:v>
                </c:pt>
                <c:pt idx="16">
                  <c:v>42258</c:v>
                </c:pt>
                <c:pt idx="17">
                  <c:v>42257</c:v>
                </c:pt>
                <c:pt idx="18">
                  <c:v>42256</c:v>
                </c:pt>
                <c:pt idx="19">
                  <c:v>42255</c:v>
                </c:pt>
                <c:pt idx="20">
                  <c:v>42254</c:v>
                </c:pt>
                <c:pt idx="21">
                  <c:v>42251</c:v>
                </c:pt>
                <c:pt idx="22">
                  <c:v>42250</c:v>
                </c:pt>
                <c:pt idx="23">
                  <c:v>42249</c:v>
                </c:pt>
                <c:pt idx="24">
                  <c:v>42248</c:v>
                </c:pt>
                <c:pt idx="25">
                  <c:v>42247</c:v>
                </c:pt>
                <c:pt idx="26">
                  <c:v>42244</c:v>
                </c:pt>
                <c:pt idx="27">
                  <c:v>42243</c:v>
                </c:pt>
                <c:pt idx="28">
                  <c:v>42242</c:v>
                </c:pt>
                <c:pt idx="29">
                  <c:v>42241</c:v>
                </c:pt>
                <c:pt idx="30">
                  <c:v>42240</c:v>
                </c:pt>
                <c:pt idx="31">
                  <c:v>42237</c:v>
                </c:pt>
                <c:pt idx="32">
                  <c:v>42236</c:v>
                </c:pt>
                <c:pt idx="33">
                  <c:v>42235</c:v>
                </c:pt>
                <c:pt idx="34">
                  <c:v>42234</c:v>
                </c:pt>
                <c:pt idx="35">
                  <c:v>42233</c:v>
                </c:pt>
                <c:pt idx="36">
                  <c:v>42230</c:v>
                </c:pt>
                <c:pt idx="37">
                  <c:v>42229</c:v>
                </c:pt>
                <c:pt idx="38">
                  <c:v>42228</c:v>
                </c:pt>
                <c:pt idx="39">
                  <c:v>42227</c:v>
                </c:pt>
                <c:pt idx="40">
                  <c:v>42226</c:v>
                </c:pt>
                <c:pt idx="41">
                  <c:v>42223</c:v>
                </c:pt>
                <c:pt idx="42">
                  <c:v>42222</c:v>
                </c:pt>
                <c:pt idx="43">
                  <c:v>42221</c:v>
                </c:pt>
                <c:pt idx="44">
                  <c:v>42220</c:v>
                </c:pt>
                <c:pt idx="45">
                  <c:v>42219</c:v>
                </c:pt>
                <c:pt idx="46">
                  <c:v>42216</c:v>
                </c:pt>
                <c:pt idx="47">
                  <c:v>42215</c:v>
                </c:pt>
                <c:pt idx="48">
                  <c:v>42214</c:v>
                </c:pt>
                <c:pt idx="49">
                  <c:v>42213</c:v>
                </c:pt>
                <c:pt idx="50">
                  <c:v>42212</c:v>
                </c:pt>
                <c:pt idx="51">
                  <c:v>42209</c:v>
                </c:pt>
                <c:pt idx="52">
                  <c:v>42208</c:v>
                </c:pt>
                <c:pt idx="53">
                  <c:v>42207</c:v>
                </c:pt>
                <c:pt idx="54">
                  <c:v>42206</c:v>
                </c:pt>
                <c:pt idx="55">
                  <c:v>42205</c:v>
                </c:pt>
                <c:pt idx="56">
                  <c:v>42202</c:v>
                </c:pt>
                <c:pt idx="57">
                  <c:v>42201</c:v>
                </c:pt>
                <c:pt idx="58">
                  <c:v>42200</c:v>
                </c:pt>
                <c:pt idx="59">
                  <c:v>42199</c:v>
                </c:pt>
                <c:pt idx="60">
                  <c:v>42198</c:v>
                </c:pt>
                <c:pt idx="61">
                  <c:v>42195</c:v>
                </c:pt>
                <c:pt idx="62">
                  <c:v>42194</c:v>
                </c:pt>
                <c:pt idx="63">
                  <c:v>42193</c:v>
                </c:pt>
                <c:pt idx="64">
                  <c:v>42192</c:v>
                </c:pt>
                <c:pt idx="65">
                  <c:v>42191</c:v>
                </c:pt>
                <c:pt idx="66">
                  <c:v>42188</c:v>
                </c:pt>
                <c:pt idx="67">
                  <c:v>42187</c:v>
                </c:pt>
                <c:pt idx="68">
                  <c:v>42186</c:v>
                </c:pt>
                <c:pt idx="69">
                  <c:v>42185</c:v>
                </c:pt>
                <c:pt idx="70">
                  <c:v>42184</c:v>
                </c:pt>
                <c:pt idx="71">
                  <c:v>42181</c:v>
                </c:pt>
                <c:pt idx="72">
                  <c:v>42180</c:v>
                </c:pt>
                <c:pt idx="73">
                  <c:v>42179</c:v>
                </c:pt>
                <c:pt idx="74">
                  <c:v>42178</c:v>
                </c:pt>
                <c:pt idx="75">
                  <c:v>42177</c:v>
                </c:pt>
                <c:pt idx="76">
                  <c:v>42174</c:v>
                </c:pt>
                <c:pt idx="77">
                  <c:v>42173</c:v>
                </c:pt>
                <c:pt idx="78">
                  <c:v>42172</c:v>
                </c:pt>
                <c:pt idx="79">
                  <c:v>42171</c:v>
                </c:pt>
                <c:pt idx="80">
                  <c:v>42170</c:v>
                </c:pt>
                <c:pt idx="81">
                  <c:v>42166</c:v>
                </c:pt>
                <c:pt idx="82">
                  <c:v>42165</c:v>
                </c:pt>
                <c:pt idx="83">
                  <c:v>42164</c:v>
                </c:pt>
                <c:pt idx="84">
                  <c:v>42163</c:v>
                </c:pt>
                <c:pt idx="85">
                  <c:v>42160</c:v>
                </c:pt>
                <c:pt idx="86">
                  <c:v>42159</c:v>
                </c:pt>
                <c:pt idx="87">
                  <c:v>42158</c:v>
                </c:pt>
                <c:pt idx="88">
                  <c:v>42157</c:v>
                </c:pt>
                <c:pt idx="89">
                  <c:v>42156</c:v>
                </c:pt>
                <c:pt idx="90">
                  <c:v>42153</c:v>
                </c:pt>
                <c:pt idx="91">
                  <c:v>42152</c:v>
                </c:pt>
                <c:pt idx="92">
                  <c:v>42151</c:v>
                </c:pt>
                <c:pt idx="93">
                  <c:v>42150</c:v>
                </c:pt>
                <c:pt idx="94">
                  <c:v>42149</c:v>
                </c:pt>
                <c:pt idx="95">
                  <c:v>42146</c:v>
                </c:pt>
                <c:pt idx="96">
                  <c:v>42145</c:v>
                </c:pt>
                <c:pt idx="97">
                  <c:v>42144</c:v>
                </c:pt>
                <c:pt idx="98">
                  <c:v>42143</c:v>
                </c:pt>
                <c:pt idx="99">
                  <c:v>42142</c:v>
                </c:pt>
                <c:pt idx="100">
                  <c:v>42139</c:v>
                </c:pt>
                <c:pt idx="101">
                  <c:v>42138</c:v>
                </c:pt>
                <c:pt idx="102">
                  <c:v>42137</c:v>
                </c:pt>
                <c:pt idx="103">
                  <c:v>42136</c:v>
                </c:pt>
                <c:pt idx="104">
                  <c:v>42132</c:v>
                </c:pt>
                <c:pt idx="105">
                  <c:v>42131</c:v>
                </c:pt>
                <c:pt idx="106">
                  <c:v>42130</c:v>
                </c:pt>
                <c:pt idx="107">
                  <c:v>42129</c:v>
                </c:pt>
                <c:pt idx="108">
                  <c:v>42124</c:v>
                </c:pt>
                <c:pt idx="109">
                  <c:v>42123</c:v>
                </c:pt>
                <c:pt idx="110">
                  <c:v>42122</c:v>
                </c:pt>
                <c:pt idx="111">
                  <c:v>42121</c:v>
                </c:pt>
                <c:pt idx="112">
                  <c:v>42118</c:v>
                </c:pt>
                <c:pt idx="113">
                  <c:v>42117</c:v>
                </c:pt>
                <c:pt idx="114">
                  <c:v>42116</c:v>
                </c:pt>
                <c:pt idx="115">
                  <c:v>42115</c:v>
                </c:pt>
                <c:pt idx="116">
                  <c:v>42114</c:v>
                </c:pt>
                <c:pt idx="117">
                  <c:v>42111</c:v>
                </c:pt>
                <c:pt idx="118">
                  <c:v>42110</c:v>
                </c:pt>
                <c:pt idx="119">
                  <c:v>42109</c:v>
                </c:pt>
                <c:pt idx="120">
                  <c:v>42108</c:v>
                </c:pt>
                <c:pt idx="121">
                  <c:v>42107</c:v>
                </c:pt>
                <c:pt idx="122">
                  <c:v>42104</c:v>
                </c:pt>
                <c:pt idx="123">
                  <c:v>42103</c:v>
                </c:pt>
                <c:pt idx="124">
                  <c:v>42102</c:v>
                </c:pt>
                <c:pt idx="125">
                  <c:v>42101</c:v>
                </c:pt>
                <c:pt idx="126">
                  <c:v>42100</c:v>
                </c:pt>
                <c:pt idx="127">
                  <c:v>42097</c:v>
                </c:pt>
                <c:pt idx="128">
                  <c:v>42096</c:v>
                </c:pt>
                <c:pt idx="129">
                  <c:v>42095</c:v>
                </c:pt>
                <c:pt idx="130">
                  <c:v>42094</c:v>
                </c:pt>
                <c:pt idx="131">
                  <c:v>42093</c:v>
                </c:pt>
                <c:pt idx="132">
                  <c:v>42090</c:v>
                </c:pt>
                <c:pt idx="133">
                  <c:v>42089</c:v>
                </c:pt>
                <c:pt idx="134">
                  <c:v>42088</c:v>
                </c:pt>
                <c:pt idx="135">
                  <c:v>42087</c:v>
                </c:pt>
                <c:pt idx="136">
                  <c:v>42086</c:v>
                </c:pt>
                <c:pt idx="137">
                  <c:v>42083</c:v>
                </c:pt>
                <c:pt idx="138">
                  <c:v>42082</c:v>
                </c:pt>
                <c:pt idx="139">
                  <c:v>42081</c:v>
                </c:pt>
                <c:pt idx="140">
                  <c:v>42080</c:v>
                </c:pt>
                <c:pt idx="141">
                  <c:v>42079</c:v>
                </c:pt>
                <c:pt idx="142">
                  <c:v>42076</c:v>
                </c:pt>
                <c:pt idx="143">
                  <c:v>42075</c:v>
                </c:pt>
                <c:pt idx="144">
                  <c:v>42074</c:v>
                </c:pt>
                <c:pt idx="145">
                  <c:v>42073</c:v>
                </c:pt>
                <c:pt idx="146">
                  <c:v>42069</c:v>
                </c:pt>
                <c:pt idx="147">
                  <c:v>42068</c:v>
                </c:pt>
                <c:pt idx="148">
                  <c:v>42067</c:v>
                </c:pt>
                <c:pt idx="149">
                  <c:v>42066</c:v>
                </c:pt>
                <c:pt idx="150">
                  <c:v>42065</c:v>
                </c:pt>
                <c:pt idx="151">
                  <c:v>42062</c:v>
                </c:pt>
                <c:pt idx="152">
                  <c:v>42061</c:v>
                </c:pt>
                <c:pt idx="153">
                  <c:v>42060</c:v>
                </c:pt>
                <c:pt idx="154">
                  <c:v>42059</c:v>
                </c:pt>
                <c:pt idx="155">
                  <c:v>42055</c:v>
                </c:pt>
                <c:pt idx="156">
                  <c:v>42054</c:v>
                </c:pt>
                <c:pt idx="157">
                  <c:v>42053</c:v>
                </c:pt>
                <c:pt idx="158">
                  <c:v>42052</c:v>
                </c:pt>
                <c:pt idx="159">
                  <c:v>42051</c:v>
                </c:pt>
                <c:pt idx="160">
                  <c:v>42048</c:v>
                </c:pt>
                <c:pt idx="161">
                  <c:v>42047</c:v>
                </c:pt>
                <c:pt idx="162">
                  <c:v>42046</c:v>
                </c:pt>
                <c:pt idx="163">
                  <c:v>42045</c:v>
                </c:pt>
                <c:pt idx="164">
                  <c:v>42044</c:v>
                </c:pt>
                <c:pt idx="165">
                  <c:v>42041</c:v>
                </c:pt>
                <c:pt idx="166">
                  <c:v>42040</c:v>
                </c:pt>
                <c:pt idx="167">
                  <c:v>42039</c:v>
                </c:pt>
                <c:pt idx="168">
                  <c:v>42038</c:v>
                </c:pt>
                <c:pt idx="169">
                  <c:v>42037</c:v>
                </c:pt>
                <c:pt idx="170">
                  <c:v>42034</c:v>
                </c:pt>
                <c:pt idx="171">
                  <c:v>42033</c:v>
                </c:pt>
                <c:pt idx="172">
                  <c:v>42032</c:v>
                </c:pt>
                <c:pt idx="173">
                  <c:v>42031</c:v>
                </c:pt>
                <c:pt idx="174">
                  <c:v>42030</c:v>
                </c:pt>
                <c:pt idx="175">
                  <c:v>42027</c:v>
                </c:pt>
                <c:pt idx="176">
                  <c:v>42026</c:v>
                </c:pt>
                <c:pt idx="177">
                  <c:v>42025</c:v>
                </c:pt>
                <c:pt idx="178">
                  <c:v>42024</c:v>
                </c:pt>
                <c:pt idx="179">
                  <c:v>42023</c:v>
                </c:pt>
                <c:pt idx="180">
                  <c:v>42020</c:v>
                </c:pt>
                <c:pt idx="181">
                  <c:v>42019</c:v>
                </c:pt>
                <c:pt idx="182">
                  <c:v>42018</c:v>
                </c:pt>
                <c:pt idx="183">
                  <c:v>42017</c:v>
                </c:pt>
                <c:pt idx="184">
                  <c:v>42016</c:v>
                </c:pt>
                <c:pt idx="185">
                  <c:v>42004</c:v>
                </c:pt>
                <c:pt idx="186">
                  <c:v>42003</c:v>
                </c:pt>
                <c:pt idx="187">
                  <c:v>42002</c:v>
                </c:pt>
                <c:pt idx="188">
                  <c:v>41999</c:v>
                </c:pt>
                <c:pt idx="189">
                  <c:v>41998</c:v>
                </c:pt>
                <c:pt idx="190">
                  <c:v>41997</c:v>
                </c:pt>
                <c:pt idx="191">
                  <c:v>41996</c:v>
                </c:pt>
                <c:pt idx="192">
                  <c:v>41995</c:v>
                </c:pt>
                <c:pt idx="193">
                  <c:v>41992</c:v>
                </c:pt>
                <c:pt idx="194">
                  <c:v>41991</c:v>
                </c:pt>
                <c:pt idx="195">
                  <c:v>41990</c:v>
                </c:pt>
                <c:pt idx="196">
                  <c:v>41989</c:v>
                </c:pt>
                <c:pt idx="197">
                  <c:v>41988</c:v>
                </c:pt>
                <c:pt idx="198">
                  <c:v>41985</c:v>
                </c:pt>
                <c:pt idx="199">
                  <c:v>41984</c:v>
                </c:pt>
                <c:pt idx="200">
                  <c:v>41983</c:v>
                </c:pt>
                <c:pt idx="201">
                  <c:v>41982</c:v>
                </c:pt>
                <c:pt idx="202">
                  <c:v>41981</c:v>
                </c:pt>
                <c:pt idx="203">
                  <c:v>41978</c:v>
                </c:pt>
                <c:pt idx="204">
                  <c:v>41977</c:v>
                </c:pt>
                <c:pt idx="205">
                  <c:v>41976</c:v>
                </c:pt>
                <c:pt idx="206">
                  <c:v>41975</c:v>
                </c:pt>
                <c:pt idx="207">
                  <c:v>41974</c:v>
                </c:pt>
                <c:pt idx="208">
                  <c:v>41971</c:v>
                </c:pt>
                <c:pt idx="209">
                  <c:v>41970</c:v>
                </c:pt>
                <c:pt idx="210">
                  <c:v>41969</c:v>
                </c:pt>
                <c:pt idx="211">
                  <c:v>41968</c:v>
                </c:pt>
                <c:pt idx="212">
                  <c:v>41967</c:v>
                </c:pt>
                <c:pt idx="213">
                  <c:v>41964</c:v>
                </c:pt>
                <c:pt idx="214">
                  <c:v>41963</c:v>
                </c:pt>
                <c:pt idx="215">
                  <c:v>41962</c:v>
                </c:pt>
                <c:pt idx="216">
                  <c:v>41961</c:v>
                </c:pt>
                <c:pt idx="217">
                  <c:v>41960</c:v>
                </c:pt>
                <c:pt idx="218">
                  <c:v>41957</c:v>
                </c:pt>
                <c:pt idx="219">
                  <c:v>41956</c:v>
                </c:pt>
                <c:pt idx="220">
                  <c:v>41955</c:v>
                </c:pt>
                <c:pt idx="221">
                  <c:v>41954</c:v>
                </c:pt>
                <c:pt idx="222">
                  <c:v>41953</c:v>
                </c:pt>
                <c:pt idx="223">
                  <c:v>41950</c:v>
                </c:pt>
                <c:pt idx="224">
                  <c:v>41949</c:v>
                </c:pt>
                <c:pt idx="225">
                  <c:v>41948</c:v>
                </c:pt>
                <c:pt idx="226">
                  <c:v>41943</c:v>
                </c:pt>
                <c:pt idx="227">
                  <c:v>41942</c:v>
                </c:pt>
                <c:pt idx="228">
                  <c:v>41941</c:v>
                </c:pt>
                <c:pt idx="229">
                  <c:v>41940</c:v>
                </c:pt>
                <c:pt idx="230">
                  <c:v>41939</c:v>
                </c:pt>
                <c:pt idx="231">
                  <c:v>41936</c:v>
                </c:pt>
                <c:pt idx="232">
                  <c:v>41935</c:v>
                </c:pt>
                <c:pt idx="233">
                  <c:v>41934</c:v>
                </c:pt>
                <c:pt idx="234">
                  <c:v>41933</c:v>
                </c:pt>
                <c:pt idx="235">
                  <c:v>41932</c:v>
                </c:pt>
                <c:pt idx="236">
                  <c:v>41929</c:v>
                </c:pt>
                <c:pt idx="237">
                  <c:v>41928</c:v>
                </c:pt>
                <c:pt idx="238">
                  <c:v>41927</c:v>
                </c:pt>
                <c:pt idx="239">
                  <c:v>41926</c:v>
                </c:pt>
                <c:pt idx="240">
                  <c:v>41925</c:v>
                </c:pt>
                <c:pt idx="241">
                  <c:v>41922</c:v>
                </c:pt>
                <c:pt idx="242">
                  <c:v>41921</c:v>
                </c:pt>
                <c:pt idx="243">
                  <c:v>41920</c:v>
                </c:pt>
                <c:pt idx="244">
                  <c:v>41919</c:v>
                </c:pt>
                <c:pt idx="245">
                  <c:v>41918</c:v>
                </c:pt>
                <c:pt idx="246">
                  <c:v>41915</c:v>
                </c:pt>
                <c:pt idx="247">
                  <c:v>41914</c:v>
                </c:pt>
                <c:pt idx="248">
                  <c:v>41913</c:v>
                </c:pt>
                <c:pt idx="249">
                  <c:v>41912</c:v>
                </c:pt>
                <c:pt idx="250">
                  <c:v>41911</c:v>
                </c:pt>
                <c:pt idx="251">
                  <c:v>41908</c:v>
                </c:pt>
                <c:pt idx="252">
                  <c:v>41907</c:v>
                </c:pt>
                <c:pt idx="253">
                  <c:v>41906</c:v>
                </c:pt>
                <c:pt idx="254">
                  <c:v>41905</c:v>
                </c:pt>
                <c:pt idx="255">
                  <c:v>41904</c:v>
                </c:pt>
                <c:pt idx="256">
                  <c:v>41901</c:v>
                </c:pt>
                <c:pt idx="257">
                  <c:v>41900</c:v>
                </c:pt>
                <c:pt idx="258">
                  <c:v>41899</c:v>
                </c:pt>
                <c:pt idx="259">
                  <c:v>41898</c:v>
                </c:pt>
                <c:pt idx="260">
                  <c:v>41897</c:v>
                </c:pt>
                <c:pt idx="261">
                  <c:v>41894</c:v>
                </c:pt>
                <c:pt idx="262">
                  <c:v>41893</c:v>
                </c:pt>
                <c:pt idx="263">
                  <c:v>41892</c:v>
                </c:pt>
                <c:pt idx="264">
                  <c:v>41891</c:v>
                </c:pt>
                <c:pt idx="265">
                  <c:v>41890</c:v>
                </c:pt>
                <c:pt idx="266">
                  <c:v>41887</c:v>
                </c:pt>
                <c:pt idx="267">
                  <c:v>41886</c:v>
                </c:pt>
                <c:pt idx="268">
                  <c:v>41885</c:v>
                </c:pt>
                <c:pt idx="269">
                  <c:v>41884</c:v>
                </c:pt>
                <c:pt idx="270">
                  <c:v>41883</c:v>
                </c:pt>
                <c:pt idx="271">
                  <c:v>41880</c:v>
                </c:pt>
                <c:pt idx="272">
                  <c:v>41879</c:v>
                </c:pt>
                <c:pt idx="273">
                  <c:v>41878</c:v>
                </c:pt>
                <c:pt idx="274">
                  <c:v>41877</c:v>
                </c:pt>
                <c:pt idx="275">
                  <c:v>41876</c:v>
                </c:pt>
                <c:pt idx="276">
                  <c:v>41873</c:v>
                </c:pt>
                <c:pt idx="277">
                  <c:v>41872</c:v>
                </c:pt>
                <c:pt idx="278">
                  <c:v>41871</c:v>
                </c:pt>
                <c:pt idx="279">
                  <c:v>41870</c:v>
                </c:pt>
                <c:pt idx="280">
                  <c:v>41869</c:v>
                </c:pt>
                <c:pt idx="281">
                  <c:v>41866</c:v>
                </c:pt>
                <c:pt idx="282">
                  <c:v>41865</c:v>
                </c:pt>
                <c:pt idx="283">
                  <c:v>41864</c:v>
                </c:pt>
                <c:pt idx="284">
                  <c:v>41863</c:v>
                </c:pt>
                <c:pt idx="285">
                  <c:v>41862</c:v>
                </c:pt>
                <c:pt idx="286">
                  <c:v>41859</c:v>
                </c:pt>
                <c:pt idx="287">
                  <c:v>41858</c:v>
                </c:pt>
                <c:pt idx="288">
                  <c:v>41857</c:v>
                </c:pt>
                <c:pt idx="289">
                  <c:v>41856</c:v>
                </c:pt>
                <c:pt idx="290">
                  <c:v>41855</c:v>
                </c:pt>
                <c:pt idx="291">
                  <c:v>41852</c:v>
                </c:pt>
                <c:pt idx="292">
                  <c:v>41851</c:v>
                </c:pt>
                <c:pt idx="293">
                  <c:v>41850</c:v>
                </c:pt>
                <c:pt idx="294">
                  <c:v>41849</c:v>
                </c:pt>
                <c:pt idx="295">
                  <c:v>41848</c:v>
                </c:pt>
                <c:pt idx="296">
                  <c:v>41845</c:v>
                </c:pt>
                <c:pt idx="297">
                  <c:v>41844</c:v>
                </c:pt>
                <c:pt idx="298">
                  <c:v>41843</c:v>
                </c:pt>
                <c:pt idx="299">
                  <c:v>41842</c:v>
                </c:pt>
                <c:pt idx="300">
                  <c:v>41841</c:v>
                </c:pt>
                <c:pt idx="301">
                  <c:v>41838</c:v>
                </c:pt>
                <c:pt idx="302">
                  <c:v>41837</c:v>
                </c:pt>
                <c:pt idx="303">
                  <c:v>41836</c:v>
                </c:pt>
                <c:pt idx="304">
                  <c:v>41835</c:v>
                </c:pt>
                <c:pt idx="305">
                  <c:v>41834</c:v>
                </c:pt>
                <c:pt idx="306">
                  <c:v>41831</c:v>
                </c:pt>
                <c:pt idx="307">
                  <c:v>41830</c:v>
                </c:pt>
                <c:pt idx="308">
                  <c:v>41829</c:v>
                </c:pt>
                <c:pt idx="309">
                  <c:v>41828</c:v>
                </c:pt>
                <c:pt idx="310">
                  <c:v>41827</c:v>
                </c:pt>
                <c:pt idx="311">
                  <c:v>41824</c:v>
                </c:pt>
                <c:pt idx="312">
                  <c:v>41823</c:v>
                </c:pt>
                <c:pt idx="313">
                  <c:v>41822</c:v>
                </c:pt>
                <c:pt idx="314">
                  <c:v>41821</c:v>
                </c:pt>
                <c:pt idx="315">
                  <c:v>41820</c:v>
                </c:pt>
                <c:pt idx="316">
                  <c:v>41817</c:v>
                </c:pt>
                <c:pt idx="317">
                  <c:v>41816</c:v>
                </c:pt>
                <c:pt idx="318">
                  <c:v>41815</c:v>
                </c:pt>
                <c:pt idx="319">
                  <c:v>41814</c:v>
                </c:pt>
                <c:pt idx="320">
                  <c:v>41813</c:v>
                </c:pt>
                <c:pt idx="321">
                  <c:v>41810</c:v>
                </c:pt>
                <c:pt idx="322">
                  <c:v>41809</c:v>
                </c:pt>
                <c:pt idx="323">
                  <c:v>41808</c:v>
                </c:pt>
                <c:pt idx="324">
                  <c:v>41807</c:v>
                </c:pt>
                <c:pt idx="325">
                  <c:v>41806</c:v>
                </c:pt>
                <c:pt idx="326">
                  <c:v>41801</c:v>
                </c:pt>
                <c:pt idx="327">
                  <c:v>41800</c:v>
                </c:pt>
                <c:pt idx="328">
                  <c:v>41799</c:v>
                </c:pt>
                <c:pt idx="329">
                  <c:v>41796</c:v>
                </c:pt>
                <c:pt idx="330">
                  <c:v>41795</c:v>
                </c:pt>
                <c:pt idx="331">
                  <c:v>41794</c:v>
                </c:pt>
                <c:pt idx="332">
                  <c:v>41793</c:v>
                </c:pt>
                <c:pt idx="333">
                  <c:v>41792</c:v>
                </c:pt>
                <c:pt idx="334">
                  <c:v>41789</c:v>
                </c:pt>
                <c:pt idx="335">
                  <c:v>41788</c:v>
                </c:pt>
                <c:pt idx="336">
                  <c:v>41787</c:v>
                </c:pt>
                <c:pt idx="337">
                  <c:v>41786</c:v>
                </c:pt>
                <c:pt idx="338">
                  <c:v>41785</c:v>
                </c:pt>
                <c:pt idx="339">
                  <c:v>41782</c:v>
                </c:pt>
                <c:pt idx="340">
                  <c:v>41781</c:v>
                </c:pt>
                <c:pt idx="341">
                  <c:v>41780</c:v>
                </c:pt>
                <c:pt idx="342">
                  <c:v>41779</c:v>
                </c:pt>
                <c:pt idx="343">
                  <c:v>41778</c:v>
                </c:pt>
                <c:pt idx="344">
                  <c:v>41775</c:v>
                </c:pt>
                <c:pt idx="345">
                  <c:v>41774</c:v>
                </c:pt>
                <c:pt idx="346">
                  <c:v>41773</c:v>
                </c:pt>
                <c:pt idx="347">
                  <c:v>41772</c:v>
                </c:pt>
                <c:pt idx="348">
                  <c:v>41771</c:v>
                </c:pt>
                <c:pt idx="349">
                  <c:v>41767</c:v>
                </c:pt>
                <c:pt idx="350">
                  <c:v>41766</c:v>
                </c:pt>
                <c:pt idx="351">
                  <c:v>41765</c:v>
                </c:pt>
                <c:pt idx="352">
                  <c:v>41764</c:v>
                </c:pt>
                <c:pt idx="353">
                  <c:v>41759</c:v>
                </c:pt>
                <c:pt idx="354">
                  <c:v>41758</c:v>
                </c:pt>
                <c:pt idx="355">
                  <c:v>41757</c:v>
                </c:pt>
                <c:pt idx="356">
                  <c:v>41754</c:v>
                </c:pt>
                <c:pt idx="357">
                  <c:v>41753</c:v>
                </c:pt>
                <c:pt idx="358">
                  <c:v>41752</c:v>
                </c:pt>
                <c:pt idx="359">
                  <c:v>41751</c:v>
                </c:pt>
                <c:pt idx="360">
                  <c:v>41750</c:v>
                </c:pt>
                <c:pt idx="361">
                  <c:v>41747</c:v>
                </c:pt>
                <c:pt idx="362">
                  <c:v>41746</c:v>
                </c:pt>
                <c:pt idx="363">
                  <c:v>41745</c:v>
                </c:pt>
                <c:pt idx="364">
                  <c:v>41744</c:v>
                </c:pt>
                <c:pt idx="365">
                  <c:v>41743</c:v>
                </c:pt>
                <c:pt idx="366">
                  <c:v>41740</c:v>
                </c:pt>
                <c:pt idx="367">
                  <c:v>41739</c:v>
                </c:pt>
                <c:pt idx="368">
                  <c:v>41738</c:v>
                </c:pt>
                <c:pt idx="369">
                  <c:v>41737</c:v>
                </c:pt>
                <c:pt idx="370">
                  <c:v>41736</c:v>
                </c:pt>
                <c:pt idx="371">
                  <c:v>41733</c:v>
                </c:pt>
                <c:pt idx="372">
                  <c:v>41732</c:v>
                </c:pt>
                <c:pt idx="373">
                  <c:v>41731</c:v>
                </c:pt>
                <c:pt idx="374">
                  <c:v>41730</c:v>
                </c:pt>
                <c:pt idx="375">
                  <c:v>41729</c:v>
                </c:pt>
                <c:pt idx="376">
                  <c:v>41726</c:v>
                </c:pt>
                <c:pt idx="377">
                  <c:v>41725</c:v>
                </c:pt>
                <c:pt idx="378">
                  <c:v>41724</c:v>
                </c:pt>
                <c:pt idx="379">
                  <c:v>41723</c:v>
                </c:pt>
                <c:pt idx="380">
                  <c:v>41722</c:v>
                </c:pt>
                <c:pt idx="381">
                  <c:v>41719</c:v>
                </c:pt>
                <c:pt idx="382">
                  <c:v>41718</c:v>
                </c:pt>
                <c:pt idx="383">
                  <c:v>41717</c:v>
                </c:pt>
                <c:pt idx="384">
                  <c:v>41716</c:v>
                </c:pt>
                <c:pt idx="385">
                  <c:v>41715</c:v>
                </c:pt>
                <c:pt idx="386">
                  <c:v>41712</c:v>
                </c:pt>
                <c:pt idx="387">
                  <c:v>41711</c:v>
                </c:pt>
                <c:pt idx="388">
                  <c:v>41710</c:v>
                </c:pt>
                <c:pt idx="389">
                  <c:v>41709</c:v>
                </c:pt>
                <c:pt idx="390">
                  <c:v>41705</c:v>
                </c:pt>
                <c:pt idx="391">
                  <c:v>41704</c:v>
                </c:pt>
                <c:pt idx="392">
                  <c:v>41703</c:v>
                </c:pt>
                <c:pt idx="393">
                  <c:v>41702</c:v>
                </c:pt>
                <c:pt idx="394">
                  <c:v>41701</c:v>
                </c:pt>
                <c:pt idx="395">
                  <c:v>41698</c:v>
                </c:pt>
                <c:pt idx="396">
                  <c:v>41697</c:v>
                </c:pt>
                <c:pt idx="397">
                  <c:v>41696</c:v>
                </c:pt>
                <c:pt idx="398">
                  <c:v>41695</c:v>
                </c:pt>
                <c:pt idx="399">
                  <c:v>41694</c:v>
                </c:pt>
                <c:pt idx="400">
                  <c:v>41691</c:v>
                </c:pt>
                <c:pt idx="401">
                  <c:v>41690</c:v>
                </c:pt>
                <c:pt idx="402">
                  <c:v>41689</c:v>
                </c:pt>
                <c:pt idx="403">
                  <c:v>41688</c:v>
                </c:pt>
                <c:pt idx="404">
                  <c:v>41687</c:v>
                </c:pt>
                <c:pt idx="405">
                  <c:v>41684</c:v>
                </c:pt>
                <c:pt idx="406">
                  <c:v>41683</c:v>
                </c:pt>
                <c:pt idx="407">
                  <c:v>41682</c:v>
                </c:pt>
                <c:pt idx="408">
                  <c:v>41681</c:v>
                </c:pt>
                <c:pt idx="409">
                  <c:v>41680</c:v>
                </c:pt>
                <c:pt idx="410">
                  <c:v>41677</c:v>
                </c:pt>
                <c:pt idx="411">
                  <c:v>41676</c:v>
                </c:pt>
                <c:pt idx="412">
                  <c:v>41675</c:v>
                </c:pt>
                <c:pt idx="413">
                  <c:v>41674</c:v>
                </c:pt>
                <c:pt idx="414">
                  <c:v>41673</c:v>
                </c:pt>
                <c:pt idx="415">
                  <c:v>41670</c:v>
                </c:pt>
                <c:pt idx="416">
                  <c:v>41669</c:v>
                </c:pt>
                <c:pt idx="417">
                  <c:v>41668</c:v>
                </c:pt>
                <c:pt idx="418">
                  <c:v>41667</c:v>
                </c:pt>
                <c:pt idx="419">
                  <c:v>41666</c:v>
                </c:pt>
                <c:pt idx="420">
                  <c:v>41663</c:v>
                </c:pt>
                <c:pt idx="421">
                  <c:v>41662</c:v>
                </c:pt>
                <c:pt idx="422">
                  <c:v>41661</c:v>
                </c:pt>
                <c:pt idx="423">
                  <c:v>41660</c:v>
                </c:pt>
                <c:pt idx="424">
                  <c:v>41659</c:v>
                </c:pt>
                <c:pt idx="425">
                  <c:v>41656</c:v>
                </c:pt>
                <c:pt idx="426">
                  <c:v>41655</c:v>
                </c:pt>
                <c:pt idx="427">
                  <c:v>41654</c:v>
                </c:pt>
                <c:pt idx="428">
                  <c:v>41653</c:v>
                </c:pt>
                <c:pt idx="429">
                  <c:v>41652</c:v>
                </c:pt>
                <c:pt idx="430">
                  <c:v>41649</c:v>
                </c:pt>
                <c:pt idx="431">
                  <c:v>41648</c:v>
                </c:pt>
                <c:pt idx="432">
                  <c:v>41639</c:v>
                </c:pt>
                <c:pt idx="433">
                  <c:v>41638</c:v>
                </c:pt>
                <c:pt idx="434">
                  <c:v>41635</c:v>
                </c:pt>
                <c:pt idx="435">
                  <c:v>41634</c:v>
                </c:pt>
                <c:pt idx="436">
                  <c:v>41633</c:v>
                </c:pt>
                <c:pt idx="437">
                  <c:v>41632</c:v>
                </c:pt>
                <c:pt idx="438">
                  <c:v>41631</c:v>
                </c:pt>
                <c:pt idx="439">
                  <c:v>41628</c:v>
                </c:pt>
                <c:pt idx="440">
                  <c:v>41627</c:v>
                </c:pt>
                <c:pt idx="441">
                  <c:v>41626</c:v>
                </c:pt>
                <c:pt idx="442">
                  <c:v>41625</c:v>
                </c:pt>
                <c:pt idx="443">
                  <c:v>41624</c:v>
                </c:pt>
                <c:pt idx="444">
                  <c:v>41621</c:v>
                </c:pt>
                <c:pt idx="445">
                  <c:v>41620</c:v>
                </c:pt>
                <c:pt idx="446">
                  <c:v>41619</c:v>
                </c:pt>
                <c:pt idx="447">
                  <c:v>41618</c:v>
                </c:pt>
                <c:pt idx="448">
                  <c:v>41617</c:v>
                </c:pt>
                <c:pt idx="449">
                  <c:v>41614</c:v>
                </c:pt>
                <c:pt idx="450">
                  <c:v>41613</c:v>
                </c:pt>
                <c:pt idx="451">
                  <c:v>41612</c:v>
                </c:pt>
                <c:pt idx="452">
                  <c:v>41611</c:v>
                </c:pt>
                <c:pt idx="453">
                  <c:v>41610</c:v>
                </c:pt>
                <c:pt idx="454">
                  <c:v>41607</c:v>
                </c:pt>
                <c:pt idx="455">
                  <c:v>41606</c:v>
                </c:pt>
                <c:pt idx="456">
                  <c:v>41605</c:v>
                </c:pt>
                <c:pt idx="457">
                  <c:v>41604</c:v>
                </c:pt>
                <c:pt idx="458">
                  <c:v>41603</c:v>
                </c:pt>
                <c:pt idx="459">
                  <c:v>41600</c:v>
                </c:pt>
                <c:pt idx="460">
                  <c:v>41599</c:v>
                </c:pt>
                <c:pt idx="461">
                  <c:v>41598</c:v>
                </c:pt>
                <c:pt idx="462">
                  <c:v>41597</c:v>
                </c:pt>
                <c:pt idx="463">
                  <c:v>41596</c:v>
                </c:pt>
                <c:pt idx="464">
                  <c:v>41593</c:v>
                </c:pt>
                <c:pt idx="465">
                  <c:v>41592</c:v>
                </c:pt>
                <c:pt idx="466">
                  <c:v>41591</c:v>
                </c:pt>
                <c:pt idx="467">
                  <c:v>41590</c:v>
                </c:pt>
                <c:pt idx="468">
                  <c:v>41589</c:v>
                </c:pt>
                <c:pt idx="469">
                  <c:v>41586</c:v>
                </c:pt>
                <c:pt idx="470">
                  <c:v>41585</c:v>
                </c:pt>
                <c:pt idx="471">
                  <c:v>41584</c:v>
                </c:pt>
                <c:pt idx="472">
                  <c:v>41583</c:v>
                </c:pt>
                <c:pt idx="473">
                  <c:v>41579</c:v>
                </c:pt>
                <c:pt idx="474">
                  <c:v>41578</c:v>
                </c:pt>
                <c:pt idx="475">
                  <c:v>41577</c:v>
                </c:pt>
                <c:pt idx="476">
                  <c:v>41576</c:v>
                </c:pt>
                <c:pt idx="477">
                  <c:v>41575</c:v>
                </c:pt>
                <c:pt idx="478">
                  <c:v>41572</c:v>
                </c:pt>
                <c:pt idx="479">
                  <c:v>41571</c:v>
                </c:pt>
                <c:pt idx="480">
                  <c:v>41570</c:v>
                </c:pt>
                <c:pt idx="481">
                  <c:v>41569</c:v>
                </c:pt>
                <c:pt idx="482">
                  <c:v>41568</c:v>
                </c:pt>
                <c:pt idx="483">
                  <c:v>41565</c:v>
                </c:pt>
                <c:pt idx="484">
                  <c:v>41564</c:v>
                </c:pt>
                <c:pt idx="485">
                  <c:v>41563</c:v>
                </c:pt>
                <c:pt idx="486">
                  <c:v>41562</c:v>
                </c:pt>
                <c:pt idx="487">
                  <c:v>41561</c:v>
                </c:pt>
                <c:pt idx="488">
                  <c:v>41558</c:v>
                </c:pt>
                <c:pt idx="489">
                  <c:v>41557</c:v>
                </c:pt>
                <c:pt idx="490">
                  <c:v>41556</c:v>
                </c:pt>
                <c:pt idx="491">
                  <c:v>41555</c:v>
                </c:pt>
                <c:pt idx="492">
                  <c:v>41554</c:v>
                </c:pt>
                <c:pt idx="493">
                  <c:v>41551</c:v>
                </c:pt>
                <c:pt idx="494">
                  <c:v>41550</c:v>
                </c:pt>
                <c:pt idx="495">
                  <c:v>41549</c:v>
                </c:pt>
                <c:pt idx="496">
                  <c:v>41548</c:v>
                </c:pt>
                <c:pt idx="497">
                  <c:v>41547</c:v>
                </c:pt>
                <c:pt idx="498">
                  <c:v>41544</c:v>
                </c:pt>
                <c:pt idx="499">
                  <c:v>41543</c:v>
                </c:pt>
                <c:pt idx="500">
                  <c:v>41542</c:v>
                </c:pt>
                <c:pt idx="501">
                  <c:v>41541</c:v>
                </c:pt>
                <c:pt idx="502">
                  <c:v>41540</c:v>
                </c:pt>
                <c:pt idx="503">
                  <c:v>41537</c:v>
                </c:pt>
                <c:pt idx="504">
                  <c:v>41536</c:v>
                </c:pt>
                <c:pt idx="505">
                  <c:v>41535</c:v>
                </c:pt>
                <c:pt idx="506">
                  <c:v>41534</c:v>
                </c:pt>
                <c:pt idx="507">
                  <c:v>41533</c:v>
                </c:pt>
                <c:pt idx="508">
                  <c:v>41530</c:v>
                </c:pt>
                <c:pt idx="509">
                  <c:v>41529</c:v>
                </c:pt>
                <c:pt idx="510">
                  <c:v>41528</c:v>
                </c:pt>
                <c:pt idx="511">
                  <c:v>41527</c:v>
                </c:pt>
                <c:pt idx="512">
                  <c:v>41526</c:v>
                </c:pt>
                <c:pt idx="513">
                  <c:v>41523</c:v>
                </c:pt>
                <c:pt idx="514">
                  <c:v>41522</c:v>
                </c:pt>
                <c:pt idx="515">
                  <c:v>41521</c:v>
                </c:pt>
                <c:pt idx="516">
                  <c:v>41520</c:v>
                </c:pt>
                <c:pt idx="517">
                  <c:v>41519</c:v>
                </c:pt>
                <c:pt idx="518">
                  <c:v>41516</c:v>
                </c:pt>
                <c:pt idx="519">
                  <c:v>41515</c:v>
                </c:pt>
                <c:pt idx="520">
                  <c:v>41514</c:v>
                </c:pt>
                <c:pt idx="521">
                  <c:v>41513</c:v>
                </c:pt>
                <c:pt idx="522">
                  <c:v>41512</c:v>
                </c:pt>
                <c:pt idx="523">
                  <c:v>41509</c:v>
                </c:pt>
                <c:pt idx="524">
                  <c:v>41508</c:v>
                </c:pt>
                <c:pt idx="525">
                  <c:v>41507</c:v>
                </c:pt>
                <c:pt idx="526">
                  <c:v>41506</c:v>
                </c:pt>
                <c:pt idx="527">
                  <c:v>41505</c:v>
                </c:pt>
                <c:pt idx="528">
                  <c:v>41502</c:v>
                </c:pt>
                <c:pt idx="529">
                  <c:v>41501</c:v>
                </c:pt>
                <c:pt idx="530">
                  <c:v>41500</c:v>
                </c:pt>
                <c:pt idx="531">
                  <c:v>41499</c:v>
                </c:pt>
                <c:pt idx="532">
                  <c:v>41498</c:v>
                </c:pt>
                <c:pt idx="533">
                  <c:v>41495</c:v>
                </c:pt>
                <c:pt idx="534">
                  <c:v>41494</c:v>
                </c:pt>
                <c:pt idx="535">
                  <c:v>41493</c:v>
                </c:pt>
                <c:pt idx="536">
                  <c:v>41492</c:v>
                </c:pt>
                <c:pt idx="537">
                  <c:v>41491</c:v>
                </c:pt>
                <c:pt idx="538">
                  <c:v>41488</c:v>
                </c:pt>
                <c:pt idx="539">
                  <c:v>41487</c:v>
                </c:pt>
                <c:pt idx="540">
                  <c:v>41486</c:v>
                </c:pt>
                <c:pt idx="541">
                  <c:v>41485</c:v>
                </c:pt>
                <c:pt idx="542">
                  <c:v>41484</c:v>
                </c:pt>
                <c:pt idx="543">
                  <c:v>41481</c:v>
                </c:pt>
                <c:pt idx="544">
                  <c:v>41480</c:v>
                </c:pt>
                <c:pt idx="545">
                  <c:v>41479</c:v>
                </c:pt>
                <c:pt idx="546">
                  <c:v>41478</c:v>
                </c:pt>
                <c:pt idx="547">
                  <c:v>41477</c:v>
                </c:pt>
                <c:pt idx="548">
                  <c:v>41474</c:v>
                </c:pt>
                <c:pt idx="549">
                  <c:v>41473</c:v>
                </c:pt>
                <c:pt idx="550">
                  <c:v>41472</c:v>
                </c:pt>
                <c:pt idx="551">
                  <c:v>41471</c:v>
                </c:pt>
                <c:pt idx="552">
                  <c:v>41470</c:v>
                </c:pt>
                <c:pt idx="553">
                  <c:v>41467</c:v>
                </c:pt>
                <c:pt idx="554">
                  <c:v>41466</c:v>
                </c:pt>
                <c:pt idx="555">
                  <c:v>41465</c:v>
                </c:pt>
                <c:pt idx="556">
                  <c:v>41464</c:v>
                </c:pt>
                <c:pt idx="557">
                  <c:v>41463</c:v>
                </c:pt>
                <c:pt idx="558">
                  <c:v>41460</c:v>
                </c:pt>
                <c:pt idx="559">
                  <c:v>41459</c:v>
                </c:pt>
                <c:pt idx="560">
                  <c:v>41458</c:v>
                </c:pt>
                <c:pt idx="561">
                  <c:v>41457</c:v>
                </c:pt>
                <c:pt idx="562">
                  <c:v>41456</c:v>
                </c:pt>
                <c:pt idx="563">
                  <c:v>41453</c:v>
                </c:pt>
                <c:pt idx="564">
                  <c:v>41452</c:v>
                </c:pt>
                <c:pt idx="565">
                  <c:v>41451</c:v>
                </c:pt>
                <c:pt idx="566">
                  <c:v>41450</c:v>
                </c:pt>
                <c:pt idx="567">
                  <c:v>41449</c:v>
                </c:pt>
                <c:pt idx="568">
                  <c:v>41446</c:v>
                </c:pt>
                <c:pt idx="569">
                  <c:v>41445</c:v>
                </c:pt>
                <c:pt idx="570">
                  <c:v>41444</c:v>
                </c:pt>
                <c:pt idx="571">
                  <c:v>41443</c:v>
                </c:pt>
                <c:pt idx="572">
                  <c:v>41442</c:v>
                </c:pt>
                <c:pt idx="573">
                  <c:v>41439</c:v>
                </c:pt>
                <c:pt idx="574">
                  <c:v>41438</c:v>
                </c:pt>
                <c:pt idx="575">
                  <c:v>41436</c:v>
                </c:pt>
                <c:pt idx="576">
                  <c:v>41435</c:v>
                </c:pt>
                <c:pt idx="577">
                  <c:v>41432</c:v>
                </c:pt>
                <c:pt idx="578">
                  <c:v>41431</c:v>
                </c:pt>
                <c:pt idx="579">
                  <c:v>41430</c:v>
                </c:pt>
                <c:pt idx="580">
                  <c:v>41429</c:v>
                </c:pt>
                <c:pt idx="581">
                  <c:v>41428</c:v>
                </c:pt>
                <c:pt idx="582">
                  <c:v>41425</c:v>
                </c:pt>
                <c:pt idx="583">
                  <c:v>41424</c:v>
                </c:pt>
                <c:pt idx="584">
                  <c:v>41423</c:v>
                </c:pt>
                <c:pt idx="585">
                  <c:v>41422</c:v>
                </c:pt>
                <c:pt idx="586">
                  <c:v>41421</c:v>
                </c:pt>
                <c:pt idx="587">
                  <c:v>41418</c:v>
                </c:pt>
                <c:pt idx="588">
                  <c:v>41417</c:v>
                </c:pt>
                <c:pt idx="589">
                  <c:v>41416</c:v>
                </c:pt>
                <c:pt idx="590">
                  <c:v>41415</c:v>
                </c:pt>
                <c:pt idx="591">
                  <c:v>41414</c:v>
                </c:pt>
                <c:pt idx="592">
                  <c:v>41411</c:v>
                </c:pt>
                <c:pt idx="593">
                  <c:v>41410</c:v>
                </c:pt>
                <c:pt idx="594">
                  <c:v>41409</c:v>
                </c:pt>
                <c:pt idx="595">
                  <c:v>41408</c:v>
                </c:pt>
                <c:pt idx="596">
                  <c:v>41407</c:v>
                </c:pt>
                <c:pt idx="597">
                  <c:v>41402</c:v>
                </c:pt>
                <c:pt idx="598">
                  <c:v>41401</c:v>
                </c:pt>
                <c:pt idx="599">
                  <c:v>41400</c:v>
                </c:pt>
                <c:pt idx="600">
                  <c:v>41394</c:v>
                </c:pt>
                <c:pt idx="601">
                  <c:v>41393</c:v>
                </c:pt>
                <c:pt idx="602">
                  <c:v>41390</c:v>
                </c:pt>
                <c:pt idx="603">
                  <c:v>41389</c:v>
                </c:pt>
                <c:pt idx="604">
                  <c:v>41388</c:v>
                </c:pt>
                <c:pt idx="605">
                  <c:v>41387</c:v>
                </c:pt>
                <c:pt idx="606">
                  <c:v>41386</c:v>
                </c:pt>
                <c:pt idx="607">
                  <c:v>41383</c:v>
                </c:pt>
                <c:pt idx="608">
                  <c:v>41382</c:v>
                </c:pt>
                <c:pt idx="609">
                  <c:v>41381</c:v>
                </c:pt>
                <c:pt idx="610">
                  <c:v>41380</c:v>
                </c:pt>
                <c:pt idx="611">
                  <c:v>41379</c:v>
                </c:pt>
                <c:pt idx="612">
                  <c:v>41376</c:v>
                </c:pt>
                <c:pt idx="613">
                  <c:v>41375</c:v>
                </c:pt>
                <c:pt idx="614">
                  <c:v>41374</c:v>
                </c:pt>
                <c:pt idx="615">
                  <c:v>41373</c:v>
                </c:pt>
                <c:pt idx="616">
                  <c:v>41372</c:v>
                </c:pt>
                <c:pt idx="617">
                  <c:v>41369</c:v>
                </c:pt>
                <c:pt idx="618">
                  <c:v>41368</c:v>
                </c:pt>
                <c:pt idx="619">
                  <c:v>41367</c:v>
                </c:pt>
                <c:pt idx="620">
                  <c:v>41366</c:v>
                </c:pt>
                <c:pt idx="621">
                  <c:v>41365</c:v>
                </c:pt>
                <c:pt idx="622">
                  <c:v>41362</c:v>
                </c:pt>
                <c:pt idx="623">
                  <c:v>41361</c:v>
                </c:pt>
                <c:pt idx="624">
                  <c:v>41360</c:v>
                </c:pt>
                <c:pt idx="625">
                  <c:v>41359</c:v>
                </c:pt>
                <c:pt idx="626">
                  <c:v>41358</c:v>
                </c:pt>
                <c:pt idx="627">
                  <c:v>41355</c:v>
                </c:pt>
                <c:pt idx="628">
                  <c:v>41354</c:v>
                </c:pt>
                <c:pt idx="629">
                  <c:v>41353</c:v>
                </c:pt>
                <c:pt idx="630">
                  <c:v>41352</c:v>
                </c:pt>
                <c:pt idx="631">
                  <c:v>41351</c:v>
                </c:pt>
                <c:pt idx="632">
                  <c:v>41348</c:v>
                </c:pt>
                <c:pt idx="633">
                  <c:v>41347</c:v>
                </c:pt>
                <c:pt idx="634">
                  <c:v>41346</c:v>
                </c:pt>
                <c:pt idx="635">
                  <c:v>41345</c:v>
                </c:pt>
                <c:pt idx="636">
                  <c:v>41344</c:v>
                </c:pt>
                <c:pt idx="637">
                  <c:v>41340</c:v>
                </c:pt>
                <c:pt idx="638">
                  <c:v>41339</c:v>
                </c:pt>
                <c:pt idx="639">
                  <c:v>41338</c:v>
                </c:pt>
                <c:pt idx="640">
                  <c:v>41337</c:v>
                </c:pt>
                <c:pt idx="641">
                  <c:v>41334</c:v>
                </c:pt>
                <c:pt idx="642">
                  <c:v>41333</c:v>
                </c:pt>
                <c:pt idx="643">
                  <c:v>41332</c:v>
                </c:pt>
                <c:pt idx="644">
                  <c:v>41331</c:v>
                </c:pt>
                <c:pt idx="645">
                  <c:v>41330</c:v>
                </c:pt>
                <c:pt idx="646">
                  <c:v>41327</c:v>
                </c:pt>
                <c:pt idx="647">
                  <c:v>41326</c:v>
                </c:pt>
                <c:pt idx="648">
                  <c:v>41325</c:v>
                </c:pt>
                <c:pt idx="649">
                  <c:v>41324</c:v>
                </c:pt>
                <c:pt idx="650">
                  <c:v>41323</c:v>
                </c:pt>
                <c:pt idx="651">
                  <c:v>41320</c:v>
                </c:pt>
                <c:pt idx="652">
                  <c:v>41319</c:v>
                </c:pt>
                <c:pt idx="653">
                  <c:v>41318</c:v>
                </c:pt>
                <c:pt idx="654">
                  <c:v>41317</c:v>
                </c:pt>
                <c:pt idx="655">
                  <c:v>41316</c:v>
                </c:pt>
                <c:pt idx="656">
                  <c:v>41313</c:v>
                </c:pt>
                <c:pt idx="657">
                  <c:v>41312</c:v>
                </c:pt>
                <c:pt idx="658">
                  <c:v>41311</c:v>
                </c:pt>
                <c:pt idx="659">
                  <c:v>41310</c:v>
                </c:pt>
                <c:pt idx="660">
                  <c:v>41309</c:v>
                </c:pt>
                <c:pt idx="661">
                  <c:v>41306</c:v>
                </c:pt>
                <c:pt idx="662">
                  <c:v>41305</c:v>
                </c:pt>
                <c:pt idx="663">
                  <c:v>41304</c:v>
                </c:pt>
                <c:pt idx="664">
                  <c:v>41303</c:v>
                </c:pt>
                <c:pt idx="665">
                  <c:v>41302</c:v>
                </c:pt>
                <c:pt idx="666">
                  <c:v>41299</c:v>
                </c:pt>
                <c:pt idx="667">
                  <c:v>41298</c:v>
                </c:pt>
                <c:pt idx="668">
                  <c:v>41297</c:v>
                </c:pt>
                <c:pt idx="669">
                  <c:v>41296</c:v>
                </c:pt>
                <c:pt idx="670">
                  <c:v>41295</c:v>
                </c:pt>
                <c:pt idx="671">
                  <c:v>41292</c:v>
                </c:pt>
                <c:pt idx="672">
                  <c:v>41291</c:v>
                </c:pt>
                <c:pt idx="673">
                  <c:v>41290</c:v>
                </c:pt>
                <c:pt idx="674">
                  <c:v>41289</c:v>
                </c:pt>
                <c:pt idx="675">
                  <c:v>41288</c:v>
                </c:pt>
                <c:pt idx="676">
                  <c:v>41285</c:v>
                </c:pt>
                <c:pt idx="677">
                  <c:v>41284</c:v>
                </c:pt>
                <c:pt idx="678">
                  <c:v>41283</c:v>
                </c:pt>
                <c:pt idx="679">
                  <c:v>41272</c:v>
                </c:pt>
                <c:pt idx="680">
                  <c:v>41271</c:v>
                </c:pt>
                <c:pt idx="681">
                  <c:v>41270</c:v>
                </c:pt>
                <c:pt idx="682">
                  <c:v>41269</c:v>
                </c:pt>
                <c:pt idx="683">
                  <c:v>41268</c:v>
                </c:pt>
                <c:pt idx="684">
                  <c:v>41267</c:v>
                </c:pt>
                <c:pt idx="685">
                  <c:v>41264</c:v>
                </c:pt>
                <c:pt idx="686">
                  <c:v>41263</c:v>
                </c:pt>
                <c:pt idx="687">
                  <c:v>41262</c:v>
                </c:pt>
                <c:pt idx="688">
                  <c:v>41261</c:v>
                </c:pt>
                <c:pt idx="689">
                  <c:v>41260</c:v>
                </c:pt>
                <c:pt idx="690">
                  <c:v>41257</c:v>
                </c:pt>
                <c:pt idx="691">
                  <c:v>41256</c:v>
                </c:pt>
                <c:pt idx="692">
                  <c:v>41255</c:v>
                </c:pt>
                <c:pt idx="693">
                  <c:v>41254</c:v>
                </c:pt>
                <c:pt idx="694">
                  <c:v>41253</c:v>
                </c:pt>
                <c:pt idx="695">
                  <c:v>41250</c:v>
                </c:pt>
                <c:pt idx="696">
                  <c:v>41249</c:v>
                </c:pt>
                <c:pt idx="697">
                  <c:v>41248</c:v>
                </c:pt>
                <c:pt idx="698">
                  <c:v>41247</c:v>
                </c:pt>
                <c:pt idx="699">
                  <c:v>41246</c:v>
                </c:pt>
                <c:pt idx="700">
                  <c:v>41243</c:v>
                </c:pt>
                <c:pt idx="701">
                  <c:v>41242</c:v>
                </c:pt>
                <c:pt idx="702">
                  <c:v>41241</c:v>
                </c:pt>
                <c:pt idx="703">
                  <c:v>41240</c:v>
                </c:pt>
                <c:pt idx="704">
                  <c:v>41239</c:v>
                </c:pt>
                <c:pt idx="705">
                  <c:v>41236</c:v>
                </c:pt>
                <c:pt idx="706">
                  <c:v>41235</c:v>
                </c:pt>
                <c:pt idx="707">
                  <c:v>41234</c:v>
                </c:pt>
                <c:pt idx="708">
                  <c:v>41233</c:v>
                </c:pt>
                <c:pt idx="709">
                  <c:v>41232</c:v>
                </c:pt>
                <c:pt idx="710">
                  <c:v>41229</c:v>
                </c:pt>
                <c:pt idx="711">
                  <c:v>41228</c:v>
                </c:pt>
                <c:pt idx="712">
                  <c:v>41227</c:v>
                </c:pt>
                <c:pt idx="713">
                  <c:v>41226</c:v>
                </c:pt>
                <c:pt idx="714">
                  <c:v>41225</c:v>
                </c:pt>
                <c:pt idx="715">
                  <c:v>41222</c:v>
                </c:pt>
                <c:pt idx="716">
                  <c:v>41221</c:v>
                </c:pt>
                <c:pt idx="717">
                  <c:v>41220</c:v>
                </c:pt>
                <c:pt idx="718">
                  <c:v>41219</c:v>
                </c:pt>
                <c:pt idx="719">
                  <c:v>41215</c:v>
                </c:pt>
                <c:pt idx="720">
                  <c:v>41214</c:v>
                </c:pt>
                <c:pt idx="721">
                  <c:v>41213</c:v>
                </c:pt>
                <c:pt idx="722">
                  <c:v>41212</c:v>
                </c:pt>
                <c:pt idx="723">
                  <c:v>41211</c:v>
                </c:pt>
                <c:pt idx="724">
                  <c:v>41208</c:v>
                </c:pt>
                <c:pt idx="725">
                  <c:v>41207</c:v>
                </c:pt>
                <c:pt idx="726">
                  <c:v>41206</c:v>
                </c:pt>
                <c:pt idx="727">
                  <c:v>41205</c:v>
                </c:pt>
                <c:pt idx="728">
                  <c:v>41204</c:v>
                </c:pt>
                <c:pt idx="729">
                  <c:v>41201</c:v>
                </c:pt>
                <c:pt idx="730">
                  <c:v>41200</c:v>
                </c:pt>
                <c:pt idx="731">
                  <c:v>41199</c:v>
                </c:pt>
                <c:pt idx="732">
                  <c:v>41198</c:v>
                </c:pt>
                <c:pt idx="733">
                  <c:v>41197</c:v>
                </c:pt>
                <c:pt idx="734">
                  <c:v>41194</c:v>
                </c:pt>
                <c:pt idx="735">
                  <c:v>41193</c:v>
                </c:pt>
                <c:pt idx="736">
                  <c:v>41192</c:v>
                </c:pt>
                <c:pt idx="737">
                  <c:v>41191</c:v>
                </c:pt>
                <c:pt idx="738">
                  <c:v>41190</c:v>
                </c:pt>
                <c:pt idx="739">
                  <c:v>41187</c:v>
                </c:pt>
                <c:pt idx="740">
                  <c:v>41186</c:v>
                </c:pt>
                <c:pt idx="741">
                  <c:v>41185</c:v>
                </c:pt>
                <c:pt idx="742">
                  <c:v>41184</c:v>
                </c:pt>
                <c:pt idx="743">
                  <c:v>41183</c:v>
                </c:pt>
                <c:pt idx="744">
                  <c:v>41180</c:v>
                </c:pt>
                <c:pt idx="745">
                  <c:v>41179</c:v>
                </c:pt>
                <c:pt idx="746">
                  <c:v>41178</c:v>
                </c:pt>
                <c:pt idx="747">
                  <c:v>41177</c:v>
                </c:pt>
                <c:pt idx="748">
                  <c:v>41176</c:v>
                </c:pt>
                <c:pt idx="749">
                  <c:v>41173</c:v>
                </c:pt>
                <c:pt idx="750">
                  <c:v>41172</c:v>
                </c:pt>
                <c:pt idx="751">
                  <c:v>41171</c:v>
                </c:pt>
                <c:pt idx="752">
                  <c:v>41170</c:v>
                </c:pt>
                <c:pt idx="753">
                  <c:v>41169</c:v>
                </c:pt>
                <c:pt idx="754">
                  <c:v>41166</c:v>
                </c:pt>
                <c:pt idx="755">
                  <c:v>41165</c:v>
                </c:pt>
                <c:pt idx="756">
                  <c:v>41164</c:v>
                </c:pt>
                <c:pt idx="757">
                  <c:v>41163</c:v>
                </c:pt>
                <c:pt idx="758">
                  <c:v>41162</c:v>
                </c:pt>
                <c:pt idx="759">
                  <c:v>41159</c:v>
                </c:pt>
                <c:pt idx="760">
                  <c:v>41158</c:v>
                </c:pt>
                <c:pt idx="761">
                  <c:v>41157</c:v>
                </c:pt>
                <c:pt idx="762">
                  <c:v>41156</c:v>
                </c:pt>
                <c:pt idx="763">
                  <c:v>41155</c:v>
                </c:pt>
                <c:pt idx="764">
                  <c:v>41152</c:v>
                </c:pt>
                <c:pt idx="765">
                  <c:v>41151</c:v>
                </c:pt>
                <c:pt idx="766">
                  <c:v>41150</c:v>
                </c:pt>
                <c:pt idx="767">
                  <c:v>41149</c:v>
                </c:pt>
                <c:pt idx="768">
                  <c:v>41148</c:v>
                </c:pt>
                <c:pt idx="769">
                  <c:v>41145</c:v>
                </c:pt>
                <c:pt idx="770">
                  <c:v>41144</c:v>
                </c:pt>
                <c:pt idx="771">
                  <c:v>41143</c:v>
                </c:pt>
                <c:pt idx="772">
                  <c:v>41142</c:v>
                </c:pt>
                <c:pt idx="773">
                  <c:v>41141</c:v>
                </c:pt>
                <c:pt idx="774">
                  <c:v>41138</c:v>
                </c:pt>
                <c:pt idx="775">
                  <c:v>41137</c:v>
                </c:pt>
                <c:pt idx="776">
                  <c:v>41136</c:v>
                </c:pt>
                <c:pt idx="777">
                  <c:v>41135</c:v>
                </c:pt>
                <c:pt idx="778">
                  <c:v>41134</c:v>
                </c:pt>
                <c:pt idx="779">
                  <c:v>41131</c:v>
                </c:pt>
                <c:pt idx="780">
                  <c:v>41130</c:v>
                </c:pt>
                <c:pt idx="781">
                  <c:v>41129</c:v>
                </c:pt>
                <c:pt idx="782">
                  <c:v>41128</c:v>
                </c:pt>
                <c:pt idx="783">
                  <c:v>41127</c:v>
                </c:pt>
                <c:pt idx="784">
                  <c:v>41124</c:v>
                </c:pt>
                <c:pt idx="785">
                  <c:v>41123</c:v>
                </c:pt>
                <c:pt idx="786">
                  <c:v>41122</c:v>
                </c:pt>
                <c:pt idx="787">
                  <c:v>41121</c:v>
                </c:pt>
                <c:pt idx="788">
                  <c:v>41120</c:v>
                </c:pt>
                <c:pt idx="789">
                  <c:v>41117</c:v>
                </c:pt>
                <c:pt idx="790">
                  <c:v>41116</c:v>
                </c:pt>
                <c:pt idx="791">
                  <c:v>41115</c:v>
                </c:pt>
                <c:pt idx="792">
                  <c:v>41114</c:v>
                </c:pt>
                <c:pt idx="793">
                  <c:v>41113</c:v>
                </c:pt>
                <c:pt idx="794">
                  <c:v>41110</c:v>
                </c:pt>
                <c:pt idx="795">
                  <c:v>41109</c:v>
                </c:pt>
                <c:pt idx="796">
                  <c:v>41108</c:v>
                </c:pt>
                <c:pt idx="797">
                  <c:v>41107</c:v>
                </c:pt>
                <c:pt idx="798">
                  <c:v>41106</c:v>
                </c:pt>
                <c:pt idx="799">
                  <c:v>41103</c:v>
                </c:pt>
                <c:pt idx="800">
                  <c:v>41102</c:v>
                </c:pt>
                <c:pt idx="801">
                  <c:v>41101</c:v>
                </c:pt>
                <c:pt idx="802">
                  <c:v>41100</c:v>
                </c:pt>
                <c:pt idx="803">
                  <c:v>41099</c:v>
                </c:pt>
                <c:pt idx="804">
                  <c:v>41096</c:v>
                </c:pt>
                <c:pt idx="805">
                  <c:v>41095</c:v>
                </c:pt>
                <c:pt idx="806">
                  <c:v>41094</c:v>
                </c:pt>
                <c:pt idx="807">
                  <c:v>41093</c:v>
                </c:pt>
                <c:pt idx="808">
                  <c:v>41092</c:v>
                </c:pt>
                <c:pt idx="809">
                  <c:v>41089</c:v>
                </c:pt>
                <c:pt idx="810">
                  <c:v>41088</c:v>
                </c:pt>
                <c:pt idx="811">
                  <c:v>41087</c:v>
                </c:pt>
                <c:pt idx="812">
                  <c:v>41086</c:v>
                </c:pt>
                <c:pt idx="813">
                  <c:v>41085</c:v>
                </c:pt>
                <c:pt idx="814">
                  <c:v>41082</c:v>
                </c:pt>
                <c:pt idx="815">
                  <c:v>41081</c:v>
                </c:pt>
                <c:pt idx="816">
                  <c:v>41080</c:v>
                </c:pt>
                <c:pt idx="817">
                  <c:v>41079</c:v>
                </c:pt>
                <c:pt idx="818">
                  <c:v>41078</c:v>
                </c:pt>
                <c:pt idx="819">
                  <c:v>41075</c:v>
                </c:pt>
                <c:pt idx="820">
                  <c:v>41074</c:v>
                </c:pt>
                <c:pt idx="821">
                  <c:v>41073</c:v>
                </c:pt>
                <c:pt idx="822">
                  <c:v>41069</c:v>
                </c:pt>
                <c:pt idx="823">
                  <c:v>41068</c:v>
                </c:pt>
                <c:pt idx="824">
                  <c:v>41067</c:v>
                </c:pt>
                <c:pt idx="825">
                  <c:v>41066</c:v>
                </c:pt>
                <c:pt idx="826">
                  <c:v>41065</c:v>
                </c:pt>
                <c:pt idx="827">
                  <c:v>41064</c:v>
                </c:pt>
                <c:pt idx="828">
                  <c:v>41061</c:v>
                </c:pt>
                <c:pt idx="829">
                  <c:v>41060</c:v>
                </c:pt>
                <c:pt idx="830">
                  <c:v>41059</c:v>
                </c:pt>
                <c:pt idx="831">
                  <c:v>41058</c:v>
                </c:pt>
                <c:pt idx="832">
                  <c:v>41057</c:v>
                </c:pt>
                <c:pt idx="833">
                  <c:v>41054</c:v>
                </c:pt>
                <c:pt idx="834">
                  <c:v>41053</c:v>
                </c:pt>
                <c:pt idx="835">
                  <c:v>41052</c:v>
                </c:pt>
                <c:pt idx="836">
                  <c:v>41051</c:v>
                </c:pt>
                <c:pt idx="837">
                  <c:v>41050</c:v>
                </c:pt>
                <c:pt idx="838">
                  <c:v>41047</c:v>
                </c:pt>
                <c:pt idx="839">
                  <c:v>41046</c:v>
                </c:pt>
                <c:pt idx="840">
                  <c:v>41045</c:v>
                </c:pt>
                <c:pt idx="841">
                  <c:v>41044</c:v>
                </c:pt>
                <c:pt idx="842">
                  <c:v>41043</c:v>
                </c:pt>
                <c:pt idx="843">
                  <c:v>41041</c:v>
                </c:pt>
                <c:pt idx="844">
                  <c:v>41040</c:v>
                </c:pt>
                <c:pt idx="845">
                  <c:v>41039</c:v>
                </c:pt>
                <c:pt idx="846">
                  <c:v>41034</c:v>
                </c:pt>
                <c:pt idx="847">
                  <c:v>41033</c:v>
                </c:pt>
                <c:pt idx="848">
                  <c:v>41032</c:v>
                </c:pt>
                <c:pt idx="849">
                  <c:v>41031</c:v>
                </c:pt>
                <c:pt idx="850">
                  <c:v>41027</c:v>
                </c:pt>
                <c:pt idx="851">
                  <c:v>41026</c:v>
                </c:pt>
                <c:pt idx="852">
                  <c:v>41025</c:v>
                </c:pt>
                <c:pt idx="853">
                  <c:v>41024</c:v>
                </c:pt>
                <c:pt idx="854">
                  <c:v>41023</c:v>
                </c:pt>
                <c:pt idx="855">
                  <c:v>41022</c:v>
                </c:pt>
                <c:pt idx="856">
                  <c:v>41019</c:v>
                </c:pt>
                <c:pt idx="857">
                  <c:v>41018</c:v>
                </c:pt>
                <c:pt idx="858">
                  <c:v>41017</c:v>
                </c:pt>
                <c:pt idx="859">
                  <c:v>41016</c:v>
                </c:pt>
                <c:pt idx="860">
                  <c:v>41015</c:v>
                </c:pt>
                <c:pt idx="861">
                  <c:v>41012</c:v>
                </c:pt>
                <c:pt idx="862">
                  <c:v>41011</c:v>
                </c:pt>
                <c:pt idx="863">
                  <c:v>41010</c:v>
                </c:pt>
                <c:pt idx="864">
                  <c:v>41009</c:v>
                </c:pt>
                <c:pt idx="865">
                  <c:v>41008</c:v>
                </c:pt>
                <c:pt idx="866">
                  <c:v>41005</c:v>
                </c:pt>
                <c:pt idx="867">
                  <c:v>41004</c:v>
                </c:pt>
                <c:pt idx="868">
                  <c:v>41003</c:v>
                </c:pt>
                <c:pt idx="869">
                  <c:v>41002</c:v>
                </c:pt>
                <c:pt idx="870">
                  <c:v>41001</c:v>
                </c:pt>
                <c:pt idx="871">
                  <c:v>40998</c:v>
                </c:pt>
                <c:pt idx="872">
                  <c:v>40997</c:v>
                </c:pt>
                <c:pt idx="873">
                  <c:v>40996</c:v>
                </c:pt>
                <c:pt idx="874">
                  <c:v>40995</c:v>
                </c:pt>
                <c:pt idx="875">
                  <c:v>40994</c:v>
                </c:pt>
                <c:pt idx="876">
                  <c:v>40991</c:v>
                </c:pt>
                <c:pt idx="877">
                  <c:v>40990</c:v>
                </c:pt>
                <c:pt idx="878">
                  <c:v>40989</c:v>
                </c:pt>
                <c:pt idx="879">
                  <c:v>40988</c:v>
                </c:pt>
                <c:pt idx="880">
                  <c:v>40987</c:v>
                </c:pt>
                <c:pt idx="881">
                  <c:v>40984</c:v>
                </c:pt>
                <c:pt idx="882">
                  <c:v>40983</c:v>
                </c:pt>
                <c:pt idx="883">
                  <c:v>40982</c:v>
                </c:pt>
                <c:pt idx="884">
                  <c:v>40981</c:v>
                </c:pt>
                <c:pt idx="885">
                  <c:v>40980</c:v>
                </c:pt>
                <c:pt idx="886">
                  <c:v>40979</c:v>
                </c:pt>
                <c:pt idx="887">
                  <c:v>40975</c:v>
                </c:pt>
                <c:pt idx="888">
                  <c:v>40974</c:v>
                </c:pt>
                <c:pt idx="889">
                  <c:v>40973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40564</c:v>
                </c:pt>
                <c:pt idx="1168">
                  <c:v>40563</c:v>
                </c:pt>
                <c:pt idx="1169">
                  <c:v>40562</c:v>
                </c:pt>
                <c:pt idx="1170">
                  <c:v>40561</c:v>
                </c:pt>
                <c:pt idx="1171">
                  <c:v>40560</c:v>
                </c:pt>
                <c:pt idx="1172">
                  <c:v>40557</c:v>
                </c:pt>
                <c:pt idx="1173">
                  <c:v>40556</c:v>
                </c:pt>
                <c:pt idx="1174">
                  <c:v>40555</c:v>
                </c:pt>
                <c:pt idx="1175">
                  <c:v>40554</c:v>
                </c:pt>
                <c:pt idx="1176">
                  <c:v>40543</c:v>
                </c:pt>
                <c:pt idx="1177">
                  <c:v>40542</c:v>
                </c:pt>
                <c:pt idx="1178">
                  <c:v>40541</c:v>
                </c:pt>
                <c:pt idx="1179">
                  <c:v>40540</c:v>
                </c:pt>
                <c:pt idx="1180">
                  <c:v>40539</c:v>
                </c:pt>
                <c:pt idx="1181">
                  <c:v>40536</c:v>
                </c:pt>
                <c:pt idx="1182">
                  <c:v>40535</c:v>
                </c:pt>
                <c:pt idx="1183">
                  <c:v>40534</c:v>
                </c:pt>
                <c:pt idx="1184">
                  <c:v>40533</c:v>
                </c:pt>
                <c:pt idx="1185">
                  <c:v>40532</c:v>
                </c:pt>
                <c:pt idx="1186">
                  <c:v>40529</c:v>
                </c:pt>
                <c:pt idx="1187">
                  <c:v>40528</c:v>
                </c:pt>
                <c:pt idx="1188">
                  <c:v>40527</c:v>
                </c:pt>
                <c:pt idx="1189">
                  <c:v>40526</c:v>
                </c:pt>
                <c:pt idx="1190">
                  <c:v>40525</c:v>
                </c:pt>
                <c:pt idx="1191">
                  <c:v>40522</c:v>
                </c:pt>
                <c:pt idx="1192">
                  <c:v>40521</c:v>
                </c:pt>
                <c:pt idx="1193">
                  <c:v>40520</c:v>
                </c:pt>
                <c:pt idx="1194">
                  <c:v>40519</c:v>
                </c:pt>
                <c:pt idx="1195">
                  <c:v>40518</c:v>
                </c:pt>
                <c:pt idx="1196">
                  <c:v>40515</c:v>
                </c:pt>
                <c:pt idx="1197">
                  <c:v>40514</c:v>
                </c:pt>
                <c:pt idx="1198">
                  <c:v>40513</c:v>
                </c:pt>
                <c:pt idx="1199">
                  <c:v>40512</c:v>
                </c:pt>
                <c:pt idx="1200">
                  <c:v>40511</c:v>
                </c:pt>
                <c:pt idx="1201">
                  <c:v>40508</c:v>
                </c:pt>
                <c:pt idx="1202">
                  <c:v>40507</c:v>
                </c:pt>
                <c:pt idx="1203">
                  <c:v>40506</c:v>
                </c:pt>
                <c:pt idx="1204">
                  <c:v>40505</c:v>
                </c:pt>
                <c:pt idx="1205">
                  <c:v>40504</c:v>
                </c:pt>
                <c:pt idx="1206">
                  <c:v>40501</c:v>
                </c:pt>
                <c:pt idx="1207">
                  <c:v>40500</c:v>
                </c:pt>
                <c:pt idx="1208">
                  <c:v>40499</c:v>
                </c:pt>
                <c:pt idx="1209">
                  <c:v>40498</c:v>
                </c:pt>
                <c:pt idx="1210">
                  <c:v>40497</c:v>
                </c:pt>
                <c:pt idx="1211">
                  <c:v>40495</c:v>
                </c:pt>
                <c:pt idx="1212">
                  <c:v>40494</c:v>
                </c:pt>
                <c:pt idx="1213">
                  <c:v>40493</c:v>
                </c:pt>
                <c:pt idx="1214">
                  <c:v>40492</c:v>
                </c:pt>
                <c:pt idx="1215">
                  <c:v>40491</c:v>
                </c:pt>
                <c:pt idx="1216">
                  <c:v>40490</c:v>
                </c:pt>
                <c:pt idx="1217">
                  <c:v>40485</c:v>
                </c:pt>
                <c:pt idx="1218">
                  <c:v>40484</c:v>
                </c:pt>
                <c:pt idx="1219">
                  <c:v>40483</c:v>
                </c:pt>
                <c:pt idx="1220">
                  <c:v>40480</c:v>
                </c:pt>
                <c:pt idx="1221">
                  <c:v>40479</c:v>
                </c:pt>
                <c:pt idx="1222">
                  <c:v>40478</c:v>
                </c:pt>
                <c:pt idx="1223">
                  <c:v>40477</c:v>
                </c:pt>
                <c:pt idx="1224">
                  <c:v>40476</c:v>
                </c:pt>
                <c:pt idx="1225">
                  <c:v>40473</c:v>
                </c:pt>
                <c:pt idx="1226">
                  <c:v>40472</c:v>
                </c:pt>
                <c:pt idx="1227">
                  <c:v>40471</c:v>
                </c:pt>
                <c:pt idx="1228">
                  <c:v>40470</c:v>
                </c:pt>
                <c:pt idx="1229">
                  <c:v>40469</c:v>
                </c:pt>
                <c:pt idx="1230">
                  <c:v>40466</c:v>
                </c:pt>
                <c:pt idx="1231">
                  <c:v>40465</c:v>
                </c:pt>
                <c:pt idx="1232">
                  <c:v>40464</c:v>
                </c:pt>
                <c:pt idx="1233">
                  <c:v>40463</c:v>
                </c:pt>
                <c:pt idx="1234">
                  <c:v>40462</c:v>
                </c:pt>
                <c:pt idx="1235">
                  <c:v>40459</c:v>
                </c:pt>
                <c:pt idx="1236">
                  <c:v>40458</c:v>
                </c:pt>
                <c:pt idx="1237">
                  <c:v>40457</c:v>
                </c:pt>
                <c:pt idx="1238">
                  <c:v>40456</c:v>
                </c:pt>
                <c:pt idx="1239">
                  <c:v>40455</c:v>
                </c:pt>
                <c:pt idx="1240">
                  <c:v>40452</c:v>
                </c:pt>
                <c:pt idx="1241">
                  <c:v>40451</c:v>
                </c:pt>
                <c:pt idx="1242">
                  <c:v>40450</c:v>
                </c:pt>
                <c:pt idx="1243">
                  <c:v>40449</c:v>
                </c:pt>
                <c:pt idx="1244">
                  <c:v>40448</c:v>
                </c:pt>
                <c:pt idx="1245">
                  <c:v>40445</c:v>
                </c:pt>
                <c:pt idx="1246">
                  <c:v>40444</c:v>
                </c:pt>
                <c:pt idx="1247">
                  <c:v>40443</c:v>
                </c:pt>
                <c:pt idx="1248">
                  <c:v>40442</c:v>
                </c:pt>
                <c:pt idx="1249">
                  <c:v>40441</c:v>
                </c:pt>
                <c:pt idx="1250">
                  <c:v>40438</c:v>
                </c:pt>
                <c:pt idx="1251">
                  <c:v>40437</c:v>
                </c:pt>
                <c:pt idx="1252">
                  <c:v>40436</c:v>
                </c:pt>
                <c:pt idx="1253">
                  <c:v>40435</c:v>
                </c:pt>
                <c:pt idx="1254">
                  <c:v>40434</c:v>
                </c:pt>
                <c:pt idx="1255">
                  <c:v>40431</c:v>
                </c:pt>
                <c:pt idx="1256">
                  <c:v>40430</c:v>
                </c:pt>
                <c:pt idx="1257">
                  <c:v>40429</c:v>
                </c:pt>
                <c:pt idx="1258">
                  <c:v>40428</c:v>
                </c:pt>
                <c:pt idx="1259">
                  <c:v>40427</c:v>
                </c:pt>
                <c:pt idx="1260">
                  <c:v>40424</c:v>
                </c:pt>
                <c:pt idx="1261">
                  <c:v>40423</c:v>
                </c:pt>
                <c:pt idx="1262">
                  <c:v>40422</c:v>
                </c:pt>
                <c:pt idx="1263">
                  <c:v>40421</c:v>
                </c:pt>
                <c:pt idx="1264">
                  <c:v>40420</c:v>
                </c:pt>
                <c:pt idx="1265">
                  <c:v>40417</c:v>
                </c:pt>
                <c:pt idx="1266">
                  <c:v>40416</c:v>
                </c:pt>
                <c:pt idx="1267">
                  <c:v>40415</c:v>
                </c:pt>
                <c:pt idx="1268">
                  <c:v>40414</c:v>
                </c:pt>
                <c:pt idx="1269">
                  <c:v>40413</c:v>
                </c:pt>
                <c:pt idx="1270">
                  <c:v>40410</c:v>
                </c:pt>
                <c:pt idx="1271">
                  <c:v>40409</c:v>
                </c:pt>
                <c:pt idx="1272">
                  <c:v>40408</c:v>
                </c:pt>
                <c:pt idx="1273">
                  <c:v>40407</c:v>
                </c:pt>
                <c:pt idx="1274">
                  <c:v>40406</c:v>
                </c:pt>
                <c:pt idx="1275">
                  <c:v>40403</c:v>
                </c:pt>
                <c:pt idx="1276">
                  <c:v>40402</c:v>
                </c:pt>
                <c:pt idx="1277">
                  <c:v>40401</c:v>
                </c:pt>
                <c:pt idx="1278">
                  <c:v>40400</c:v>
                </c:pt>
                <c:pt idx="1279">
                  <c:v>40399</c:v>
                </c:pt>
                <c:pt idx="1280">
                  <c:v>40396</c:v>
                </c:pt>
                <c:pt idx="1281">
                  <c:v>40395</c:v>
                </c:pt>
                <c:pt idx="1282">
                  <c:v>40394</c:v>
                </c:pt>
                <c:pt idx="1283">
                  <c:v>40393</c:v>
                </c:pt>
                <c:pt idx="1284">
                  <c:v>40392</c:v>
                </c:pt>
                <c:pt idx="1285">
                  <c:v>40389</c:v>
                </c:pt>
                <c:pt idx="1286">
                  <c:v>40388</c:v>
                </c:pt>
                <c:pt idx="1287">
                  <c:v>40387</c:v>
                </c:pt>
                <c:pt idx="1288">
                  <c:v>40386</c:v>
                </c:pt>
                <c:pt idx="1289">
                  <c:v>40385</c:v>
                </c:pt>
                <c:pt idx="1290">
                  <c:v>40382</c:v>
                </c:pt>
                <c:pt idx="1291">
                  <c:v>40381</c:v>
                </c:pt>
                <c:pt idx="1292">
                  <c:v>40380</c:v>
                </c:pt>
                <c:pt idx="1293">
                  <c:v>40379</c:v>
                </c:pt>
                <c:pt idx="1294">
                  <c:v>40378</c:v>
                </c:pt>
                <c:pt idx="1295">
                  <c:v>40375</c:v>
                </c:pt>
                <c:pt idx="1296">
                  <c:v>40374</c:v>
                </c:pt>
                <c:pt idx="1297">
                  <c:v>40373</c:v>
                </c:pt>
                <c:pt idx="1298">
                  <c:v>40372</c:v>
                </c:pt>
                <c:pt idx="1299">
                  <c:v>40371</c:v>
                </c:pt>
                <c:pt idx="1300">
                  <c:v>40368</c:v>
                </c:pt>
                <c:pt idx="1301">
                  <c:v>40367</c:v>
                </c:pt>
                <c:pt idx="1302">
                  <c:v>40366</c:v>
                </c:pt>
                <c:pt idx="1303">
                  <c:v>40365</c:v>
                </c:pt>
                <c:pt idx="1304">
                  <c:v>40364</c:v>
                </c:pt>
                <c:pt idx="1305">
                  <c:v>40361</c:v>
                </c:pt>
                <c:pt idx="1306">
                  <c:v>40360</c:v>
                </c:pt>
              </c:numCache>
            </c:numRef>
          </c:cat>
          <c:val>
            <c:numRef>
              <c:f>Лист6!$E$54:$E$1360</c:f>
              <c:numCache>
                <c:formatCode>_-* #,##0_р_._-;\-* #,##0_р_._-;_-* "-"??_р_._-;_-@_-</c:formatCode>
                <c:ptCount val="130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13600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86952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86896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71736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2000</c:v>
                </c:pt>
                <c:pt idx="180">
                  <c:v>400</c:v>
                </c:pt>
                <c:pt idx="181">
                  <c:v>1600</c:v>
                </c:pt>
                <c:pt idx="182">
                  <c:v>2400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1600</c:v>
                </c:pt>
                <c:pt idx="187">
                  <c:v>0</c:v>
                </c:pt>
                <c:pt idx="188">
                  <c:v>18080</c:v>
                </c:pt>
                <c:pt idx="189">
                  <c:v>400</c:v>
                </c:pt>
                <c:pt idx="190">
                  <c:v>800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64000</c:v>
                </c:pt>
                <c:pt idx="209">
                  <c:v>0</c:v>
                </c:pt>
                <c:pt idx="210">
                  <c:v>26400</c:v>
                </c:pt>
                <c:pt idx="211">
                  <c:v>45600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16000</c:v>
                </c:pt>
                <c:pt idx="225">
                  <c:v>0</c:v>
                </c:pt>
                <c:pt idx="226">
                  <c:v>6000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1200</c:v>
                </c:pt>
                <c:pt idx="247">
                  <c:v>0</c:v>
                </c:pt>
                <c:pt idx="248">
                  <c:v>0</c:v>
                </c:pt>
                <c:pt idx="249">
                  <c:v>12000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13840</c:v>
                </c:pt>
                <c:pt idx="267">
                  <c:v>6080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2400</c:v>
                </c:pt>
                <c:pt idx="272">
                  <c:v>800</c:v>
                </c:pt>
                <c:pt idx="273">
                  <c:v>2400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360</c:v>
                </c:pt>
                <c:pt idx="281">
                  <c:v>0</c:v>
                </c:pt>
                <c:pt idx="282">
                  <c:v>18400</c:v>
                </c:pt>
                <c:pt idx="283">
                  <c:v>0</c:v>
                </c:pt>
                <c:pt idx="284">
                  <c:v>12000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480</c:v>
                </c:pt>
                <c:pt idx="291">
                  <c:v>1600</c:v>
                </c:pt>
                <c:pt idx="292">
                  <c:v>0</c:v>
                </c:pt>
                <c:pt idx="293">
                  <c:v>5680</c:v>
                </c:pt>
                <c:pt idx="294">
                  <c:v>0</c:v>
                </c:pt>
                <c:pt idx="295">
                  <c:v>0</c:v>
                </c:pt>
                <c:pt idx="296">
                  <c:v>360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6400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7200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20800</c:v>
                </c:pt>
                <c:pt idx="317">
                  <c:v>5360</c:v>
                </c:pt>
                <c:pt idx="318">
                  <c:v>0</c:v>
                </c:pt>
                <c:pt idx="319">
                  <c:v>3200</c:v>
                </c:pt>
                <c:pt idx="320">
                  <c:v>1600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2000</c:v>
                </c:pt>
                <c:pt idx="325">
                  <c:v>0</c:v>
                </c:pt>
                <c:pt idx="326">
                  <c:v>11600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6400</c:v>
                </c:pt>
                <c:pt idx="333">
                  <c:v>0</c:v>
                </c:pt>
                <c:pt idx="334">
                  <c:v>4800</c:v>
                </c:pt>
                <c:pt idx="335">
                  <c:v>42560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520</c:v>
                </c:pt>
                <c:pt idx="340">
                  <c:v>0</c:v>
                </c:pt>
                <c:pt idx="341">
                  <c:v>0</c:v>
                </c:pt>
                <c:pt idx="342">
                  <c:v>800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2000</c:v>
                </c:pt>
                <c:pt idx="347">
                  <c:v>2000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48000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4000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180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6400</c:v>
                </c:pt>
                <c:pt idx="405">
                  <c:v>0</c:v>
                </c:pt>
                <c:pt idx="406">
                  <c:v>3200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6000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4000</c:v>
                </c:pt>
                <c:pt idx="415">
                  <c:v>0</c:v>
                </c:pt>
                <c:pt idx="416">
                  <c:v>0</c:v>
                </c:pt>
                <c:pt idx="417">
                  <c:v>360</c:v>
                </c:pt>
                <c:pt idx="418">
                  <c:v>360</c:v>
                </c:pt>
                <c:pt idx="419">
                  <c:v>0</c:v>
                </c:pt>
                <c:pt idx="420">
                  <c:v>0</c:v>
                </c:pt>
                <c:pt idx="421">
                  <c:v>360</c:v>
                </c:pt>
                <c:pt idx="422">
                  <c:v>0</c:v>
                </c:pt>
                <c:pt idx="423">
                  <c:v>800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3960</c:v>
                </c:pt>
                <c:pt idx="435">
                  <c:v>720</c:v>
                </c:pt>
                <c:pt idx="436">
                  <c:v>0</c:v>
                </c:pt>
                <c:pt idx="437">
                  <c:v>1600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2460</c:v>
                </c:pt>
                <c:pt idx="442">
                  <c:v>9600</c:v>
                </c:pt>
                <c:pt idx="443">
                  <c:v>0</c:v>
                </c:pt>
                <c:pt idx="444">
                  <c:v>24000</c:v>
                </c:pt>
                <c:pt idx="445">
                  <c:v>0</c:v>
                </c:pt>
                <c:pt idx="446">
                  <c:v>400</c:v>
                </c:pt>
                <c:pt idx="447">
                  <c:v>4000</c:v>
                </c:pt>
                <c:pt idx="448">
                  <c:v>520</c:v>
                </c:pt>
                <c:pt idx="449">
                  <c:v>6000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4000</c:v>
                </c:pt>
                <c:pt idx="455">
                  <c:v>0</c:v>
                </c:pt>
                <c:pt idx="456">
                  <c:v>4000</c:v>
                </c:pt>
                <c:pt idx="457">
                  <c:v>0</c:v>
                </c:pt>
                <c:pt idx="458">
                  <c:v>0</c:v>
                </c:pt>
                <c:pt idx="459">
                  <c:v>4000</c:v>
                </c:pt>
                <c:pt idx="460">
                  <c:v>360</c:v>
                </c:pt>
                <c:pt idx="461">
                  <c:v>10400</c:v>
                </c:pt>
                <c:pt idx="462">
                  <c:v>0</c:v>
                </c:pt>
                <c:pt idx="463">
                  <c:v>6400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360</c:v>
                </c:pt>
                <c:pt idx="474">
                  <c:v>8000</c:v>
                </c:pt>
                <c:pt idx="475">
                  <c:v>360</c:v>
                </c:pt>
                <c:pt idx="476">
                  <c:v>0</c:v>
                </c:pt>
                <c:pt idx="477">
                  <c:v>4000</c:v>
                </c:pt>
                <c:pt idx="478">
                  <c:v>9600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360</c:v>
                </c:pt>
                <c:pt idx="487">
                  <c:v>4720</c:v>
                </c:pt>
                <c:pt idx="488">
                  <c:v>8280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408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240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2800</c:v>
                </c:pt>
                <c:pt idx="504">
                  <c:v>800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360</c:v>
                </c:pt>
                <c:pt idx="509">
                  <c:v>4500</c:v>
                </c:pt>
                <c:pt idx="510">
                  <c:v>160</c:v>
                </c:pt>
                <c:pt idx="511">
                  <c:v>0</c:v>
                </c:pt>
                <c:pt idx="512">
                  <c:v>6000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3040</c:v>
                </c:pt>
                <c:pt idx="519">
                  <c:v>0</c:v>
                </c:pt>
                <c:pt idx="520">
                  <c:v>0</c:v>
                </c:pt>
                <c:pt idx="521">
                  <c:v>9600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4000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360</c:v>
                </c:pt>
                <c:pt idx="534">
                  <c:v>0</c:v>
                </c:pt>
                <c:pt idx="535">
                  <c:v>6000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2400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360</c:v>
                </c:pt>
                <c:pt idx="554">
                  <c:v>2400</c:v>
                </c:pt>
                <c:pt idx="555">
                  <c:v>480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2160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3040</c:v>
                </c:pt>
                <c:pt idx="567">
                  <c:v>5200</c:v>
                </c:pt>
                <c:pt idx="568">
                  <c:v>0</c:v>
                </c:pt>
                <c:pt idx="569">
                  <c:v>0</c:v>
                </c:pt>
                <c:pt idx="570">
                  <c:v>9040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480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4000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8000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5600</c:v>
                </c:pt>
                <c:pt idx="608">
                  <c:v>400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10400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720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6800</c:v>
                </c:pt>
                <c:pt idx="630">
                  <c:v>0</c:v>
                </c:pt>
                <c:pt idx="631">
                  <c:v>0</c:v>
                </c:pt>
                <c:pt idx="632">
                  <c:v>5600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400</c:v>
                </c:pt>
                <c:pt idx="640">
                  <c:v>0</c:v>
                </c:pt>
                <c:pt idx="641">
                  <c:v>0</c:v>
                </c:pt>
                <c:pt idx="642">
                  <c:v>800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4000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1600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597.6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4000</c:v>
                </c:pt>
                <c:pt idx="664">
                  <c:v>1600</c:v>
                </c:pt>
                <c:pt idx="665">
                  <c:v>0</c:v>
                </c:pt>
                <c:pt idx="666">
                  <c:v>0</c:v>
                </c:pt>
                <c:pt idx="667">
                  <c:v>1200</c:v>
                </c:pt>
                <c:pt idx="668">
                  <c:v>11760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8000</c:v>
                </c:pt>
                <c:pt idx="673">
                  <c:v>4421.9399999999996</c:v>
                </c:pt>
                <c:pt idx="674">
                  <c:v>120</c:v>
                </c:pt>
                <c:pt idx="675">
                  <c:v>0</c:v>
                </c:pt>
                <c:pt idx="676">
                  <c:v>0</c:v>
                </c:pt>
                <c:pt idx="677">
                  <c:v>760</c:v>
                </c:pt>
                <c:pt idx="678">
                  <c:v>800</c:v>
                </c:pt>
                <c:pt idx="679">
                  <c:v>0</c:v>
                </c:pt>
                <c:pt idx="680">
                  <c:v>24080</c:v>
                </c:pt>
                <c:pt idx="681">
                  <c:v>8000</c:v>
                </c:pt>
                <c:pt idx="682">
                  <c:v>400</c:v>
                </c:pt>
                <c:pt idx="683">
                  <c:v>0</c:v>
                </c:pt>
                <c:pt idx="684">
                  <c:v>0</c:v>
                </c:pt>
                <c:pt idx="685">
                  <c:v>400</c:v>
                </c:pt>
                <c:pt idx="686">
                  <c:v>7200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2868</c:v>
                </c:pt>
                <c:pt idx="695">
                  <c:v>1600</c:v>
                </c:pt>
                <c:pt idx="696">
                  <c:v>400</c:v>
                </c:pt>
                <c:pt idx="697">
                  <c:v>4000</c:v>
                </c:pt>
                <c:pt idx="698">
                  <c:v>600</c:v>
                </c:pt>
                <c:pt idx="699">
                  <c:v>1760</c:v>
                </c:pt>
                <c:pt idx="700">
                  <c:v>0</c:v>
                </c:pt>
                <c:pt idx="701">
                  <c:v>0</c:v>
                </c:pt>
                <c:pt idx="702">
                  <c:v>640</c:v>
                </c:pt>
                <c:pt idx="703">
                  <c:v>0</c:v>
                </c:pt>
                <c:pt idx="704">
                  <c:v>5600</c:v>
                </c:pt>
                <c:pt idx="705">
                  <c:v>0</c:v>
                </c:pt>
                <c:pt idx="706">
                  <c:v>2320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8800</c:v>
                </c:pt>
                <c:pt idx="711">
                  <c:v>16000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400</c:v>
                </c:pt>
                <c:pt idx="718">
                  <c:v>0</c:v>
                </c:pt>
                <c:pt idx="719">
                  <c:v>0</c:v>
                </c:pt>
                <c:pt idx="720">
                  <c:v>800</c:v>
                </c:pt>
                <c:pt idx="721">
                  <c:v>0</c:v>
                </c:pt>
                <c:pt idx="722">
                  <c:v>480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800</c:v>
                </c:pt>
                <c:pt idx="727">
                  <c:v>0</c:v>
                </c:pt>
                <c:pt idx="728">
                  <c:v>800</c:v>
                </c:pt>
                <c:pt idx="729">
                  <c:v>12000</c:v>
                </c:pt>
                <c:pt idx="730">
                  <c:v>0</c:v>
                </c:pt>
                <c:pt idx="731">
                  <c:v>480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5520</c:v>
                </c:pt>
                <c:pt idx="740">
                  <c:v>0</c:v>
                </c:pt>
                <c:pt idx="741">
                  <c:v>0</c:v>
                </c:pt>
                <c:pt idx="742">
                  <c:v>800</c:v>
                </c:pt>
                <c:pt idx="743">
                  <c:v>0</c:v>
                </c:pt>
                <c:pt idx="744">
                  <c:v>16800</c:v>
                </c:pt>
                <c:pt idx="745">
                  <c:v>800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23200</c:v>
                </c:pt>
                <c:pt idx="750">
                  <c:v>0</c:v>
                </c:pt>
                <c:pt idx="751">
                  <c:v>2400</c:v>
                </c:pt>
                <c:pt idx="752">
                  <c:v>17600</c:v>
                </c:pt>
                <c:pt idx="753">
                  <c:v>16000</c:v>
                </c:pt>
                <c:pt idx="754">
                  <c:v>4000</c:v>
                </c:pt>
                <c:pt idx="755">
                  <c:v>3600</c:v>
                </c:pt>
                <c:pt idx="756">
                  <c:v>800</c:v>
                </c:pt>
                <c:pt idx="757">
                  <c:v>0</c:v>
                </c:pt>
                <c:pt idx="758">
                  <c:v>0</c:v>
                </c:pt>
                <c:pt idx="759">
                  <c:v>4000</c:v>
                </c:pt>
                <c:pt idx="760">
                  <c:v>0</c:v>
                </c:pt>
                <c:pt idx="761">
                  <c:v>0</c:v>
                </c:pt>
                <c:pt idx="762">
                  <c:v>12000</c:v>
                </c:pt>
                <c:pt idx="763">
                  <c:v>0</c:v>
                </c:pt>
                <c:pt idx="764">
                  <c:v>4000</c:v>
                </c:pt>
                <c:pt idx="765">
                  <c:v>0</c:v>
                </c:pt>
                <c:pt idx="766">
                  <c:v>480</c:v>
                </c:pt>
                <c:pt idx="767">
                  <c:v>0</c:v>
                </c:pt>
                <c:pt idx="768">
                  <c:v>0</c:v>
                </c:pt>
                <c:pt idx="769">
                  <c:v>12000</c:v>
                </c:pt>
                <c:pt idx="770">
                  <c:v>0</c:v>
                </c:pt>
                <c:pt idx="771">
                  <c:v>0</c:v>
                </c:pt>
                <c:pt idx="772">
                  <c:v>12000</c:v>
                </c:pt>
                <c:pt idx="773">
                  <c:v>5520</c:v>
                </c:pt>
                <c:pt idx="774">
                  <c:v>4000</c:v>
                </c:pt>
                <c:pt idx="775">
                  <c:v>0</c:v>
                </c:pt>
                <c:pt idx="776">
                  <c:v>0</c:v>
                </c:pt>
                <c:pt idx="777">
                  <c:v>8000</c:v>
                </c:pt>
                <c:pt idx="778">
                  <c:v>22400</c:v>
                </c:pt>
                <c:pt idx="779">
                  <c:v>0</c:v>
                </c:pt>
                <c:pt idx="780">
                  <c:v>800</c:v>
                </c:pt>
                <c:pt idx="781">
                  <c:v>0</c:v>
                </c:pt>
                <c:pt idx="782">
                  <c:v>0</c:v>
                </c:pt>
                <c:pt idx="783">
                  <c:v>17600</c:v>
                </c:pt>
                <c:pt idx="784">
                  <c:v>12000</c:v>
                </c:pt>
                <c:pt idx="785">
                  <c:v>0</c:v>
                </c:pt>
                <c:pt idx="786">
                  <c:v>8560</c:v>
                </c:pt>
                <c:pt idx="787">
                  <c:v>5600</c:v>
                </c:pt>
                <c:pt idx="788">
                  <c:v>6400</c:v>
                </c:pt>
                <c:pt idx="789">
                  <c:v>0</c:v>
                </c:pt>
                <c:pt idx="790">
                  <c:v>2400</c:v>
                </c:pt>
                <c:pt idx="791">
                  <c:v>0</c:v>
                </c:pt>
                <c:pt idx="792">
                  <c:v>4000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360</c:v>
                </c:pt>
                <c:pt idx="797">
                  <c:v>0</c:v>
                </c:pt>
                <c:pt idx="798">
                  <c:v>3200</c:v>
                </c:pt>
                <c:pt idx="799">
                  <c:v>4000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5600</c:v>
                </c:pt>
                <c:pt idx="804">
                  <c:v>1200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24000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240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240</c:v>
                </c:pt>
                <c:pt idx="827">
                  <c:v>0</c:v>
                </c:pt>
                <c:pt idx="828">
                  <c:v>0</c:v>
                </c:pt>
                <c:pt idx="829">
                  <c:v>480</c:v>
                </c:pt>
                <c:pt idx="830">
                  <c:v>348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6400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4800</c:v>
                </c:pt>
                <c:pt idx="847">
                  <c:v>0</c:v>
                </c:pt>
                <c:pt idx="848">
                  <c:v>232</c:v>
                </c:pt>
                <c:pt idx="849">
                  <c:v>0</c:v>
                </c:pt>
                <c:pt idx="850">
                  <c:v>10400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2400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2400</c:v>
                </c:pt>
                <c:pt idx="859">
                  <c:v>0</c:v>
                </c:pt>
                <c:pt idx="860">
                  <c:v>2400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9600</c:v>
                </c:pt>
                <c:pt idx="872">
                  <c:v>800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18400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232</c:v>
                </c:pt>
                <c:pt idx="883">
                  <c:v>0</c:v>
                </c:pt>
                <c:pt idx="884">
                  <c:v>696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800</c:v>
                </c:pt>
                <c:pt idx="889">
                  <c:v>2400</c:v>
                </c:pt>
                <c:pt idx="890">
                  <c:v>0</c:v>
                </c:pt>
                <c:pt idx="891">
                  <c:v>0</c:v>
                </c:pt>
                <c:pt idx="892">
                  <c:v>17600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12000</c:v>
                </c:pt>
                <c:pt idx="898">
                  <c:v>8000</c:v>
                </c:pt>
                <c:pt idx="899">
                  <c:v>4000</c:v>
                </c:pt>
                <c:pt idx="900">
                  <c:v>0</c:v>
                </c:pt>
                <c:pt idx="901">
                  <c:v>0</c:v>
                </c:pt>
                <c:pt idx="902">
                  <c:v>12000</c:v>
                </c:pt>
                <c:pt idx="903">
                  <c:v>0</c:v>
                </c:pt>
                <c:pt idx="904">
                  <c:v>0</c:v>
                </c:pt>
                <c:pt idx="905">
                  <c:v>4720</c:v>
                </c:pt>
                <c:pt idx="906">
                  <c:v>2400</c:v>
                </c:pt>
                <c:pt idx="907">
                  <c:v>800</c:v>
                </c:pt>
                <c:pt idx="908">
                  <c:v>0</c:v>
                </c:pt>
                <c:pt idx="909">
                  <c:v>1472</c:v>
                </c:pt>
                <c:pt idx="910">
                  <c:v>2028</c:v>
                </c:pt>
                <c:pt idx="911">
                  <c:v>12000</c:v>
                </c:pt>
                <c:pt idx="912">
                  <c:v>0</c:v>
                </c:pt>
                <c:pt idx="913">
                  <c:v>4000</c:v>
                </c:pt>
                <c:pt idx="914">
                  <c:v>12000</c:v>
                </c:pt>
                <c:pt idx="915">
                  <c:v>0</c:v>
                </c:pt>
                <c:pt idx="916">
                  <c:v>10400</c:v>
                </c:pt>
                <c:pt idx="917">
                  <c:v>0</c:v>
                </c:pt>
                <c:pt idx="918">
                  <c:v>0</c:v>
                </c:pt>
                <c:pt idx="919">
                  <c:v>1200</c:v>
                </c:pt>
                <c:pt idx="920">
                  <c:v>1120</c:v>
                </c:pt>
                <c:pt idx="921">
                  <c:v>0</c:v>
                </c:pt>
                <c:pt idx="922">
                  <c:v>2840</c:v>
                </c:pt>
                <c:pt idx="923">
                  <c:v>0</c:v>
                </c:pt>
                <c:pt idx="924">
                  <c:v>400</c:v>
                </c:pt>
                <c:pt idx="925">
                  <c:v>240</c:v>
                </c:pt>
                <c:pt idx="926">
                  <c:v>0</c:v>
                </c:pt>
                <c:pt idx="927">
                  <c:v>0</c:v>
                </c:pt>
                <c:pt idx="928">
                  <c:v>120</c:v>
                </c:pt>
                <c:pt idx="929">
                  <c:v>16000</c:v>
                </c:pt>
                <c:pt idx="930">
                  <c:v>52560</c:v>
                </c:pt>
                <c:pt idx="931">
                  <c:v>0</c:v>
                </c:pt>
                <c:pt idx="932">
                  <c:v>8000</c:v>
                </c:pt>
                <c:pt idx="933">
                  <c:v>0</c:v>
                </c:pt>
                <c:pt idx="934">
                  <c:v>2400</c:v>
                </c:pt>
                <c:pt idx="935">
                  <c:v>0</c:v>
                </c:pt>
                <c:pt idx="936">
                  <c:v>4800</c:v>
                </c:pt>
                <c:pt idx="937">
                  <c:v>0</c:v>
                </c:pt>
                <c:pt idx="938">
                  <c:v>240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640</c:v>
                </c:pt>
                <c:pt idx="943">
                  <c:v>0</c:v>
                </c:pt>
                <c:pt idx="944">
                  <c:v>0</c:v>
                </c:pt>
                <c:pt idx="945">
                  <c:v>12000</c:v>
                </c:pt>
                <c:pt idx="946">
                  <c:v>0</c:v>
                </c:pt>
                <c:pt idx="947">
                  <c:v>0</c:v>
                </c:pt>
                <c:pt idx="948">
                  <c:v>8000</c:v>
                </c:pt>
                <c:pt idx="949">
                  <c:v>8000</c:v>
                </c:pt>
                <c:pt idx="950">
                  <c:v>800</c:v>
                </c:pt>
                <c:pt idx="951">
                  <c:v>0</c:v>
                </c:pt>
                <c:pt idx="952">
                  <c:v>3200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800</c:v>
                </c:pt>
                <c:pt idx="959">
                  <c:v>0</c:v>
                </c:pt>
                <c:pt idx="960">
                  <c:v>12000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34400</c:v>
                </c:pt>
                <c:pt idx="966">
                  <c:v>0</c:v>
                </c:pt>
                <c:pt idx="967">
                  <c:v>4000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30400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32000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4000</c:v>
                </c:pt>
                <c:pt idx="988">
                  <c:v>0</c:v>
                </c:pt>
                <c:pt idx="989">
                  <c:v>120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28400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12000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4000</c:v>
                </c:pt>
                <c:pt idx="1003">
                  <c:v>800</c:v>
                </c:pt>
                <c:pt idx="1004">
                  <c:v>2400</c:v>
                </c:pt>
                <c:pt idx="1005">
                  <c:v>4000</c:v>
                </c:pt>
                <c:pt idx="1006">
                  <c:v>0</c:v>
                </c:pt>
                <c:pt idx="1007">
                  <c:v>0</c:v>
                </c:pt>
                <c:pt idx="1008">
                  <c:v>1040</c:v>
                </c:pt>
                <c:pt idx="1009">
                  <c:v>0</c:v>
                </c:pt>
                <c:pt idx="1010">
                  <c:v>1200</c:v>
                </c:pt>
                <c:pt idx="1011">
                  <c:v>4800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1440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1600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560</c:v>
                </c:pt>
                <c:pt idx="1032">
                  <c:v>120</c:v>
                </c:pt>
                <c:pt idx="1033">
                  <c:v>0</c:v>
                </c:pt>
                <c:pt idx="1034">
                  <c:v>2640</c:v>
                </c:pt>
                <c:pt idx="1035">
                  <c:v>0</c:v>
                </c:pt>
                <c:pt idx="1036">
                  <c:v>0</c:v>
                </c:pt>
                <c:pt idx="1037">
                  <c:v>37600</c:v>
                </c:pt>
                <c:pt idx="1038">
                  <c:v>3200</c:v>
                </c:pt>
                <c:pt idx="1039">
                  <c:v>880</c:v>
                </c:pt>
                <c:pt idx="1040">
                  <c:v>0</c:v>
                </c:pt>
                <c:pt idx="1041">
                  <c:v>0</c:v>
                </c:pt>
                <c:pt idx="1042">
                  <c:v>2400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3200</c:v>
                </c:pt>
                <c:pt idx="1047">
                  <c:v>2400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1360</c:v>
                </c:pt>
                <c:pt idx="1056">
                  <c:v>560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4800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2000</c:v>
                </c:pt>
                <c:pt idx="1068">
                  <c:v>3440</c:v>
                </c:pt>
                <c:pt idx="1069">
                  <c:v>0</c:v>
                </c:pt>
                <c:pt idx="1070">
                  <c:v>1200</c:v>
                </c:pt>
                <c:pt idx="1071">
                  <c:v>0</c:v>
                </c:pt>
                <c:pt idx="1072">
                  <c:v>800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800</c:v>
                </c:pt>
                <c:pt idx="1081">
                  <c:v>2480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800</c:v>
                </c:pt>
                <c:pt idx="1090">
                  <c:v>4000</c:v>
                </c:pt>
                <c:pt idx="1091">
                  <c:v>2840</c:v>
                </c:pt>
                <c:pt idx="1092">
                  <c:v>6400</c:v>
                </c:pt>
                <c:pt idx="1093">
                  <c:v>0</c:v>
                </c:pt>
                <c:pt idx="1094">
                  <c:v>760</c:v>
                </c:pt>
                <c:pt idx="1095">
                  <c:v>0</c:v>
                </c:pt>
                <c:pt idx="1096">
                  <c:v>0</c:v>
                </c:pt>
                <c:pt idx="1097">
                  <c:v>480</c:v>
                </c:pt>
                <c:pt idx="1098">
                  <c:v>0</c:v>
                </c:pt>
                <c:pt idx="1099">
                  <c:v>560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4000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800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800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3600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6400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4000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2400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1920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2400</c:v>
                </c:pt>
                <c:pt idx="1166">
                  <c:v>0</c:v>
                </c:pt>
                <c:pt idx="1167">
                  <c:v>0</c:v>
                </c:pt>
                <c:pt idx="1168">
                  <c:v>4000</c:v>
                </c:pt>
                <c:pt idx="1169">
                  <c:v>0</c:v>
                </c:pt>
                <c:pt idx="1170">
                  <c:v>1120</c:v>
                </c:pt>
                <c:pt idx="1171">
                  <c:v>2548</c:v>
                </c:pt>
                <c:pt idx="1172">
                  <c:v>2400</c:v>
                </c:pt>
                <c:pt idx="1173">
                  <c:v>2400</c:v>
                </c:pt>
                <c:pt idx="1174">
                  <c:v>1600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3120</c:v>
                </c:pt>
                <c:pt idx="1183">
                  <c:v>560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4000</c:v>
                </c:pt>
                <c:pt idx="1188">
                  <c:v>1920</c:v>
                </c:pt>
                <c:pt idx="1189">
                  <c:v>4000</c:v>
                </c:pt>
                <c:pt idx="1190">
                  <c:v>0</c:v>
                </c:pt>
                <c:pt idx="1191">
                  <c:v>0</c:v>
                </c:pt>
                <c:pt idx="1192">
                  <c:v>600</c:v>
                </c:pt>
                <c:pt idx="1193">
                  <c:v>640</c:v>
                </c:pt>
                <c:pt idx="1194">
                  <c:v>5600</c:v>
                </c:pt>
                <c:pt idx="1195">
                  <c:v>0</c:v>
                </c:pt>
                <c:pt idx="1196">
                  <c:v>0</c:v>
                </c:pt>
                <c:pt idx="1197">
                  <c:v>480</c:v>
                </c:pt>
                <c:pt idx="1198">
                  <c:v>1020</c:v>
                </c:pt>
                <c:pt idx="1199">
                  <c:v>60</c:v>
                </c:pt>
                <c:pt idx="1200">
                  <c:v>0</c:v>
                </c:pt>
                <c:pt idx="1201">
                  <c:v>4000</c:v>
                </c:pt>
                <c:pt idx="1202">
                  <c:v>3000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200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840</c:v>
                </c:pt>
                <c:pt idx="1222">
                  <c:v>4312</c:v>
                </c:pt>
                <c:pt idx="1223">
                  <c:v>0</c:v>
                </c:pt>
                <c:pt idx="1224">
                  <c:v>0</c:v>
                </c:pt>
                <c:pt idx="1225">
                  <c:v>320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320</c:v>
                </c:pt>
                <c:pt idx="1230">
                  <c:v>0</c:v>
                </c:pt>
                <c:pt idx="1231">
                  <c:v>0</c:v>
                </c:pt>
                <c:pt idx="1232">
                  <c:v>1920</c:v>
                </c:pt>
                <c:pt idx="1233">
                  <c:v>0</c:v>
                </c:pt>
                <c:pt idx="1234">
                  <c:v>120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5840</c:v>
                </c:pt>
                <c:pt idx="1246">
                  <c:v>240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400</c:v>
                </c:pt>
                <c:pt idx="1252">
                  <c:v>0</c:v>
                </c:pt>
                <c:pt idx="1253">
                  <c:v>0</c:v>
                </c:pt>
                <c:pt idx="1254">
                  <c:v>600</c:v>
                </c:pt>
                <c:pt idx="1255">
                  <c:v>120</c:v>
                </c:pt>
                <c:pt idx="1256">
                  <c:v>0</c:v>
                </c:pt>
                <c:pt idx="1257">
                  <c:v>240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120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240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80</c:v>
                </c:pt>
                <c:pt idx="1278">
                  <c:v>0</c:v>
                </c:pt>
                <c:pt idx="1279">
                  <c:v>2360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800</c:v>
                </c:pt>
                <c:pt idx="1290">
                  <c:v>800</c:v>
                </c:pt>
                <c:pt idx="1291">
                  <c:v>800</c:v>
                </c:pt>
                <c:pt idx="1292">
                  <c:v>0</c:v>
                </c:pt>
                <c:pt idx="1293">
                  <c:v>6400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2360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</c:numCache>
            </c:numRef>
          </c:val>
        </c:ser>
        <c:ser>
          <c:idx val="4"/>
          <c:order val="4"/>
          <c:tx>
            <c:strRef>
              <c:f>Лист6!$F$53</c:f>
              <c:strCache>
                <c:ptCount val="1"/>
                <c:pt idx="0">
                  <c:v>от 91 до 180 дн.</c:v>
                </c:pt>
              </c:strCache>
            </c:strRef>
          </c:tx>
          <c:cat>
            <c:numRef>
              <c:f>Лист6!$A$54:$A$1360</c:f>
              <c:numCache>
                <c:formatCode>dd/mm/yyyy</c:formatCode>
                <c:ptCount val="1307"/>
                <c:pt idx="0">
                  <c:v>42282</c:v>
                </c:pt>
                <c:pt idx="1">
                  <c:v>42279</c:v>
                </c:pt>
                <c:pt idx="2">
                  <c:v>42278</c:v>
                </c:pt>
                <c:pt idx="3">
                  <c:v>42277</c:v>
                </c:pt>
                <c:pt idx="4">
                  <c:v>42276</c:v>
                </c:pt>
                <c:pt idx="5">
                  <c:v>42275</c:v>
                </c:pt>
                <c:pt idx="6">
                  <c:v>42272</c:v>
                </c:pt>
                <c:pt idx="7">
                  <c:v>42271</c:v>
                </c:pt>
                <c:pt idx="8">
                  <c:v>42270</c:v>
                </c:pt>
                <c:pt idx="9">
                  <c:v>42269</c:v>
                </c:pt>
                <c:pt idx="10">
                  <c:v>42268</c:v>
                </c:pt>
                <c:pt idx="11">
                  <c:v>42265</c:v>
                </c:pt>
                <c:pt idx="12">
                  <c:v>42264</c:v>
                </c:pt>
                <c:pt idx="13">
                  <c:v>42263</c:v>
                </c:pt>
                <c:pt idx="14">
                  <c:v>42262</c:v>
                </c:pt>
                <c:pt idx="15">
                  <c:v>42261</c:v>
                </c:pt>
                <c:pt idx="16">
                  <c:v>42258</c:v>
                </c:pt>
                <c:pt idx="17">
                  <c:v>42257</c:v>
                </c:pt>
                <c:pt idx="18">
                  <c:v>42256</c:v>
                </c:pt>
                <c:pt idx="19">
                  <c:v>42255</c:v>
                </c:pt>
                <c:pt idx="20">
                  <c:v>42254</c:v>
                </c:pt>
                <c:pt idx="21">
                  <c:v>42251</c:v>
                </c:pt>
                <c:pt idx="22">
                  <c:v>42250</c:v>
                </c:pt>
                <c:pt idx="23">
                  <c:v>42249</c:v>
                </c:pt>
                <c:pt idx="24">
                  <c:v>42248</c:v>
                </c:pt>
                <c:pt idx="25">
                  <c:v>42247</c:v>
                </c:pt>
                <c:pt idx="26">
                  <c:v>42244</c:v>
                </c:pt>
                <c:pt idx="27">
                  <c:v>42243</c:v>
                </c:pt>
                <c:pt idx="28">
                  <c:v>42242</c:v>
                </c:pt>
                <c:pt idx="29">
                  <c:v>42241</c:v>
                </c:pt>
                <c:pt idx="30">
                  <c:v>42240</c:v>
                </c:pt>
                <c:pt idx="31">
                  <c:v>42237</c:v>
                </c:pt>
                <c:pt idx="32">
                  <c:v>42236</c:v>
                </c:pt>
                <c:pt idx="33">
                  <c:v>42235</c:v>
                </c:pt>
                <c:pt idx="34">
                  <c:v>42234</c:v>
                </c:pt>
                <c:pt idx="35">
                  <c:v>42233</c:v>
                </c:pt>
                <c:pt idx="36">
                  <c:v>42230</c:v>
                </c:pt>
                <c:pt idx="37">
                  <c:v>42229</c:v>
                </c:pt>
                <c:pt idx="38">
                  <c:v>42228</c:v>
                </c:pt>
                <c:pt idx="39">
                  <c:v>42227</c:v>
                </c:pt>
                <c:pt idx="40">
                  <c:v>42226</c:v>
                </c:pt>
                <c:pt idx="41">
                  <c:v>42223</c:v>
                </c:pt>
                <c:pt idx="42">
                  <c:v>42222</c:v>
                </c:pt>
                <c:pt idx="43">
                  <c:v>42221</c:v>
                </c:pt>
                <c:pt idx="44">
                  <c:v>42220</c:v>
                </c:pt>
                <c:pt idx="45">
                  <c:v>42219</c:v>
                </c:pt>
                <c:pt idx="46">
                  <c:v>42216</c:v>
                </c:pt>
                <c:pt idx="47">
                  <c:v>42215</c:v>
                </c:pt>
                <c:pt idx="48">
                  <c:v>42214</c:v>
                </c:pt>
                <c:pt idx="49">
                  <c:v>42213</c:v>
                </c:pt>
                <c:pt idx="50">
                  <c:v>42212</c:v>
                </c:pt>
                <c:pt idx="51">
                  <c:v>42209</c:v>
                </c:pt>
                <c:pt idx="52">
                  <c:v>42208</c:v>
                </c:pt>
                <c:pt idx="53">
                  <c:v>42207</c:v>
                </c:pt>
                <c:pt idx="54">
                  <c:v>42206</c:v>
                </c:pt>
                <c:pt idx="55">
                  <c:v>42205</c:v>
                </c:pt>
                <c:pt idx="56">
                  <c:v>42202</c:v>
                </c:pt>
                <c:pt idx="57">
                  <c:v>42201</c:v>
                </c:pt>
                <c:pt idx="58">
                  <c:v>42200</c:v>
                </c:pt>
                <c:pt idx="59">
                  <c:v>42199</c:v>
                </c:pt>
                <c:pt idx="60">
                  <c:v>42198</c:v>
                </c:pt>
                <c:pt idx="61">
                  <c:v>42195</c:v>
                </c:pt>
                <c:pt idx="62">
                  <c:v>42194</c:v>
                </c:pt>
                <c:pt idx="63">
                  <c:v>42193</c:v>
                </c:pt>
                <c:pt idx="64">
                  <c:v>42192</c:v>
                </c:pt>
                <c:pt idx="65">
                  <c:v>42191</c:v>
                </c:pt>
                <c:pt idx="66">
                  <c:v>42188</c:v>
                </c:pt>
                <c:pt idx="67">
                  <c:v>42187</c:v>
                </c:pt>
                <c:pt idx="68">
                  <c:v>42186</c:v>
                </c:pt>
                <c:pt idx="69">
                  <c:v>42185</c:v>
                </c:pt>
                <c:pt idx="70">
                  <c:v>42184</c:v>
                </c:pt>
                <c:pt idx="71">
                  <c:v>42181</c:v>
                </c:pt>
                <c:pt idx="72">
                  <c:v>42180</c:v>
                </c:pt>
                <c:pt idx="73">
                  <c:v>42179</c:v>
                </c:pt>
                <c:pt idx="74">
                  <c:v>42178</c:v>
                </c:pt>
                <c:pt idx="75">
                  <c:v>42177</c:v>
                </c:pt>
                <c:pt idx="76">
                  <c:v>42174</c:v>
                </c:pt>
                <c:pt idx="77">
                  <c:v>42173</c:v>
                </c:pt>
                <c:pt idx="78">
                  <c:v>42172</c:v>
                </c:pt>
                <c:pt idx="79">
                  <c:v>42171</c:v>
                </c:pt>
                <c:pt idx="80">
                  <c:v>42170</c:v>
                </c:pt>
                <c:pt idx="81">
                  <c:v>42166</c:v>
                </c:pt>
                <c:pt idx="82">
                  <c:v>42165</c:v>
                </c:pt>
                <c:pt idx="83">
                  <c:v>42164</c:v>
                </c:pt>
                <c:pt idx="84">
                  <c:v>42163</c:v>
                </c:pt>
                <c:pt idx="85">
                  <c:v>42160</c:v>
                </c:pt>
                <c:pt idx="86">
                  <c:v>42159</c:v>
                </c:pt>
                <c:pt idx="87">
                  <c:v>42158</c:v>
                </c:pt>
                <c:pt idx="88">
                  <c:v>42157</c:v>
                </c:pt>
                <c:pt idx="89">
                  <c:v>42156</c:v>
                </c:pt>
                <c:pt idx="90">
                  <c:v>42153</c:v>
                </c:pt>
                <c:pt idx="91">
                  <c:v>42152</c:v>
                </c:pt>
                <c:pt idx="92">
                  <c:v>42151</c:v>
                </c:pt>
                <c:pt idx="93">
                  <c:v>42150</c:v>
                </c:pt>
                <c:pt idx="94">
                  <c:v>42149</c:v>
                </c:pt>
                <c:pt idx="95">
                  <c:v>42146</c:v>
                </c:pt>
                <c:pt idx="96">
                  <c:v>42145</c:v>
                </c:pt>
                <c:pt idx="97">
                  <c:v>42144</c:v>
                </c:pt>
                <c:pt idx="98">
                  <c:v>42143</c:v>
                </c:pt>
                <c:pt idx="99">
                  <c:v>42142</c:v>
                </c:pt>
                <c:pt idx="100">
                  <c:v>42139</c:v>
                </c:pt>
                <c:pt idx="101">
                  <c:v>42138</c:v>
                </c:pt>
                <c:pt idx="102">
                  <c:v>42137</c:v>
                </c:pt>
                <c:pt idx="103">
                  <c:v>42136</c:v>
                </c:pt>
                <c:pt idx="104">
                  <c:v>42132</c:v>
                </c:pt>
                <c:pt idx="105">
                  <c:v>42131</c:v>
                </c:pt>
                <c:pt idx="106">
                  <c:v>42130</c:v>
                </c:pt>
                <c:pt idx="107">
                  <c:v>42129</c:v>
                </c:pt>
                <c:pt idx="108">
                  <c:v>42124</c:v>
                </c:pt>
                <c:pt idx="109">
                  <c:v>42123</c:v>
                </c:pt>
                <c:pt idx="110">
                  <c:v>42122</c:v>
                </c:pt>
                <c:pt idx="111">
                  <c:v>42121</c:v>
                </c:pt>
                <c:pt idx="112">
                  <c:v>42118</c:v>
                </c:pt>
                <c:pt idx="113">
                  <c:v>42117</c:v>
                </c:pt>
                <c:pt idx="114">
                  <c:v>42116</c:v>
                </c:pt>
                <c:pt idx="115">
                  <c:v>42115</c:v>
                </c:pt>
                <c:pt idx="116">
                  <c:v>42114</c:v>
                </c:pt>
                <c:pt idx="117">
                  <c:v>42111</c:v>
                </c:pt>
                <c:pt idx="118">
                  <c:v>42110</c:v>
                </c:pt>
                <c:pt idx="119">
                  <c:v>42109</c:v>
                </c:pt>
                <c:pt idx="120">
                  <c:v>42108</c:v>
                </c:pt>
                <c:pt idx="121">
                  <c:v>42107</c:v>
                </c:pt>
                <c:pt idx="122">
                  <c:v>42104</c:v>
                </c:pt>
                <c:pt idx="123">
                  <c:v>42103</c:v>
                </c:pt>
                <c:pt idx="124">
                  <c:v>42102</c:v>
                </c:pt>
                <c:pt idx="125">
                  <c:v>42101</c:v>
                </c:pt>
                <c:pt idx="126">
                  <c:v>42100</c:v>
                </c:pt>
                <c:pt idx="127">
                  <c:v>42097</c:v>
                </c:pt>
                <c:pt idx="128">
                  <c:v>42096</c:v>
                </c:pt>
                <c:pt idx="129">
                  <c:v>42095</c:v>
                </c:pt>
                <c:pt idx="130">
                  <c:v>42094</c:v>
                </c:pt>
                <c:pt idx="131">
                  <c:v>42093</c:v>
                </c:pt>
                <c:pt idx="132">
                  <c:v>42090</c:v>
                </c:pt>
                <c:pt idx="133">
                  <c:v>42089</c:v>
                </c:pt>
                <c:pt idx="134">
                  <c:v>42088</c:v>
                </c:pt>
                <c:pt idx="135">
                  <c:v>42087</c:v>
                </c:pt>
                <c:pt idx="136">
                  <c:v>42086</c:v>
                </c:pt>
                <c:pt idx="137">
                  <c:v>42083</c:v>
                </c:pt>
                <c:pt idx="138">
                  <c:v>42082</c:v>
                </c:pt>
                <c:pt idx="139">
                  <c:v>42081</c:v>
                </c:pt>
                <c:pt idx="140">
                  <c:v>42080</c:v>
                </c:pt>
                <c:pt idx="141">
                  <c:v>42079</c:v>
                </c:pt>
                <c:pt idx="142">
                  <c:v>42076</c:v>
                </c:pt>
                <c:pt idx="143">
                  <c:v>42075</c:v>
                </c:pt>
                <c:pt idx="144">
                  <c:v>42074</c:v>
                </c:pt>
                <c:pt idx="145">
                  <c:v>42073</c:v>
                </c:pt>
                <c:pt idx="146">
                  <c:v>42069</c:v>
                </c:pt>
                <c:pt idx="147">
                  <c:v>42068</c:v>
                </c:pt>
                <c:pt idx="148">
                  <c:v>42067</c:v>
                </c:pt>
                <c:pt idx="149">
                  <c:v>42066</c:v>
                </c:pt>
                <c:pt idx="150">
                  <c:v>42065</c:v>
                </c:pt>
                <c:pt idx="151">
                  <c:v>42062</c:v>
                </c:pt>
                <c:pt idx="152">
                  <c:v>42061</c:v>
                </c:pt>
                <c:pt idx="153">
                  <c:v>42060</c:v>
                </c:pt>
                <c:pt idx="154">
                  <c:v>42059</c:v>
                </c:pt>
                <c:pt idx="155">
                  <c:v>42055</c:v>
                </c:pt>
                <c:pt idx="156">
                  <c:v>42054</c:v>
                </c:pt>
                <c:pt idx="157">
                  <c:v>42053</c:v>
                </c:pt>
                <c:pt idx="158">
                  <c:v>42052</c:v>
                </c:pt>
                <c:pt idx="159">
                  <c:v>42051</c:v>
                </c:pt>
                <c:pt idx="160">
                  <c:v>42048</c:v>
                </c:pt>
                <c:pt idx="161">
                  <c:v>42047</c:v>
                </c:pt>
                <c:pt idx="162">
                  <c:v>42046</c:v>
                </c:pt>
                <c:pt idx="163">
                  <c:v>42045</c:v>
                </c:pt>
                <c:pt idx="164">
                  <c:v>42044</c:v>
                </c:pt>
                <c:pt idx="165">
                  <c:v>42041</c:v>
                </c:pt>
                <c:pt idx="166">
                  <c:v>42040</c:v>
                </c:pt>
                <c:pt idx="167">
                  <c:v>42039</c:v>
                </c:pt>
                <c:pt idx="168">
                  <c:v>42038</c:v>
                </c:pt>
                <c:pt idx="169">
                  <c:v>42037</c:v>
                </c:pt>
                <c:pt idx="170">
                  <c:v>42034</c:v>
                </c:pt>
                <c:pt idx="171">
                  <c:v>42033</c:v>
                </c:pt>
                <c:pt idx="172">
                  <c:v>42032</c:v>
                </c:pt>
                <c:pt idx="173">
                  <c:v>42031</c:v>
                </c:pt>
                <c:pt idx="174">
                  <c:v>42030</c:v>
                </c:pt>
                <c:pt idx="175">
                  <c:v>42027</c:v>
                </c:pt>
                <c:pt idx="176">
                  <c:v>42026</c:v>
                </c:pt>
                <c:pt idx="177">
                  <c:v>42025</c:v>
                </c:pt>
                <c:pt idx="178">
                  <c:v>42024</c:v>
                </c:pt>
                <c:pt idx="179">
                  <c:v>42023</c:v>
                </c:pt>
                <c:pt idx="180">
                  <c:v>42020</c:v>
                </c:pt>
                <c:pt idx="181">
                  <c:v>42019</c:v>
                </c:pt>
                <c:pt idx="182">
                  <c:v>42018</c:v>
                </c:pt>
                <c:pt idx="183">
                  <c:v>42017</c:v>
                </c:pt>
                <c:pt idx="184">
                  <c:v>42016</c:v>
                </c:pt>
                <c:pt idx="185">
                  <c:v>42004</c:v>
                </c:pt>
                <c:pt idx="186">
                  <c:v>42003</c:v>
                </c:pt>
                <c:pt idx="187">
                  <c:v>42002</c:v>
                </c:pt>
                <c:pt idx="188">
                  <c:v>41999</c:v>
                </c:pt>
                <c:pt idx="189">
                  <c:v>41998</c:v>
                </c:pt>
                <c:pt idx="190">
                  <c:v>41997</c:v>
                </c:pt>
                <c:pt idx="191">
                  <c:v>41996</c:v>
                </c:pt>
                <c:pt idx="192">
                  <c:v>41995</c:v>
                </c:pt>
                <c:pt idx="193">
                  <c:v>41992</c:v>
                </c:pt>
                <c:pt idx="194">
                  <c:v>41991</c:v>
                </c:pt>
                <c:pt idx="195">
                  <c:v>41990</c:v>
                </c:pt>
                <c:pt idx="196">
                  <c:v>41989</c:v>
                </c:pt>
                <c:pt idx="197">
                  <c:v>41988</c:v>
                </c:pt>
                <c:pt idx="198">
                  <c:v>41985</c:v>
                </c:pt>
                <c:pt idx="199">
                  <c:v>41984</c:v>
                </c:pt>
                <c:pt idx="200">
                  <c:v>41983</c:v>
                </c:pt>
                <c:pt idx="201">
                  <c:v>41982</c:v>
                </c:pt>
                <c:pt idx="202">
                  <c:v>41981</c:v>
                </c:pt>
                <c:pt idx="203">
                  <c:v>41978</c:v>
                </c:pt>
                <c:pt idx="204">
                  <c:v>41977</c:v>
                </c:pt>
                <c:pt idx="205">
                  <c:v>41976</c:v>
                </c:pt>
                <c:pt idx="206">
                  <c:v>41975</c:v>
                </c:pt>
                <c:pt idx="207">
                  <c:v>41974</c:v>
                </c:pt>
                <c:pt idx="208">
                  <c:v>41971</c:v>
                </c:pt>
                <c:pt idx="209">
                  <c:v>41970</c:v>
                </c:pt>
                <c:pt idx="210">
                  <c:v>41969</c:v>
                </c:pt>
                <c:pt idx="211">
                  <c:v>41968</c:v>
                </c:pt>
                <c:pt idx="212">
                  <c:v>41967</c:v>
                </c:pt>
                <c:pt idx="213">
                  <c:v>41964</c:v>
                </c:pt>
                <c:pt idx="214">
                  <c:v>41963</c:v>
                </c:pt>
                <c:pt idx="215">
                  <c:v>41962</c:v>
                </c:pt>
                <c:pt idx="216">
                  <c:v>41961</c:v>
                </c:pt>
                <c:pt idx="217">
                  <c:v>41960</c:v>
                </c:pt>
                <c:pt idx="218">
                  <c:v>41957</c:v>
                </c:pt>
                <c:pt idx="219">
                  <c:v>41956</c:v>
                </c:pt>
                <c:pt idx="220">
                  <c:v>41955</c:v>
                </c:pt>
                <c:pt idx="221">
                  <c:v>41954</c:v>
                </c:pt>
                <c:pt idx="222">
                  <c:v>41953</c:v>
                </c:pt>
                <c:pt idx="223">
                  <c:v>41950</c:v>
                </c:pt>
                <c:pt idx="224">
                  <c:v>41949</c:v>
                </c:pt>
                <c:pt idx="225">
                  <c:v>41948</c:v>
                </c:pt>
                <c:pt idx="226">
                  <c:v>41943</c:v>
                </c:pt>
                <c:pt idx="227">
                  <c:v>41942</c:v>
                </c:pt>
                <c:pt idx="228">
                  <c:v>41941</c:v>
                </c:pt>
                <c:pt idx="229">
                  <c:v>41940</c:v>
                </c:pt>
                <c:pt idx="230">
                  <c:v>41939</c:v>
                </c:pt>
                <c:pt idx="231">
                  <c:v>41936</c:v>
                </c:pt>
                <c:pt idx="232">
                  <c:v>41935</c:v>
                </c:pt>
                <c:pt idx="233">
                  <c:v>41934</c:v>
                </c:pt>
                <c:pt idx="234">
                  <c:v>41933</c:v>
                </c:pt>
                <c:pt idx="235">
                  <c:v>41932</c:v>
                </c:pt>
                <c:pt idx="236">
                  <c:v>41929</c:v>
                </c:pt>
                <c:pt idx="237">
                  <c:v>41928</c:v>
                </c:pt>
                <c:pt idx="238">
                  <c:v>41927</c:v>
                </c:pt>
                <c:pt idx="239">
                  <c:v>41926</c:v>
                </c:pt>
                <c:pt idx="240">
                  <c:v>41925</c:v>
                </c:pt>
                <c:pt idx="241">
                  <c:v>41922</c:v>
                </c:pt>
                <c:pt idx="242">
                  <c:v>41921</c:v>
                </c:pt>
                <c:pt idx="243">
                  <c:v>41920</c:v>
                </c:pt>
                <c:pt idx="244">
                  <c:v>41919</c:v>
                </c:pt>
                <c:pt idx="245">
                  <c:v>41918</c:v>
                </c:pt>
                <c:pt idx="246">
                  <c:v>41915</c:v>
                </c:pt>
                <c:pt idx="247">
                  <c:v>41914</c:v>
                </c:pt>
                <c:pt idx="248">
                  <c:v>41913</c:v>
                </c:pt>
                <c:pt idx="249">
                  <c:v>41912</c:v>
                </c:pt>
                <c:pt idx="250">
                  <c:v>41911</c:v>
                </c:pt>
                <c:pt idx="251">
                  <c:v>41908</c:v>
                </c:pt>
                <c:pt idx="252">
                  <c:v>41907</c:v>
                </c:pt>
                <c:pt idx="253">
                  <c:v>41906</c:v>
                </c:pt>
                <c:pt idx="254">
                  <c:v>41905</c:v>
                </c:pt>
                <c:pt idx="255">
                  <c:v>41904</c:v>
                </c:pt>
                <c:pt idx="256">
                  <c:v>41901</c:v>
                </c:pt>
                <c:pt idx="257">
                  <c:v>41900</c:v>
                </c:pt>
                <c:pt idx="258">
                  <c:v>41899</c:v>
                </c:pt>
                <c:pt idx="259">
                  <c:v>41898</c:v>
                </c:pt>
                <c:pt idx="260">
                  <c:v>41897</c:v>
                </c:pt>
                <c:pt idx="261">
                  <c:v>41894</c:v>
                </c:pt>
                <c:pt idx="262">
                  <c:v>41893</c:v>
                </c:pt>
                <c:pt idx="263">
                  <c:v>41892</c:v>
                </c:pt>
                <c:pt idx="264">
                  <c:v>41891</c:v>
                </c:pt>
                <c:pt idx="265">
                  <c:v>41890</c:v>
                </c:pt>
                <c:pt idx="266">
                  <c:v>41887</c:v>
                </c:pt>
                <c:pt idx="267">
                  <c:v>41886</c:v>
                </c:pt>
                <c:pt idx="268">
                  <c:v>41885</c:v>
                </c:pt>
                <c:pt idx="269">
                  <c:v>41884</c:v>
                </c:pt>
                <c:pt idx="270">
                  <c:v>41883</c:v>
                </c:pt>
                <c:pt idx="271">
                  <c:v>41880</c:v>
                </c:pt>
                <c:pt idx="272">
                  <c:v>41879</c:v>
                </c:pt>
                <c:pt idx="273">
                  <c:v>41878</c:v>
                </c:pt>
                <c:pt idx="274">
                  <c:v>41877</c:v>
                </c:pt>
                <c:pt idx="275">
                  <c:v>41876</c:v>
                </c:pt>
                <c:pt idx="276">
                  <c:v>41873</c:v>
                </c:pt>
                <c:pt idx="277">
                  <c:v>41872</c:v>
                </c:pt>
                <c:pt idx="278">
                  <c:v>41871</c:v>
                </c:pt>
                <c:pt idx="279">
                  <c:v>41870</c:v>
                </c:pt>
                <c:pt idx="280">
                  <c:v>41869</c:v>
                </c:pt>
                <c:pt idx="281">
                  <c:v>41866</c:v>
                </c:pt>
                <c:pt idx="282">
                  <c:v>41865</c:v>
                </c:pt>
                <c:pt idx="283">
                  <c:v>41864</c:v>
                </c:pt>
                <c:pt idx="284">
                  <c:v>41863</c:v>
                </c:pt>
                <c:pt idx="285">
                  <c:v>41862</c:v>
                </c:pt>
                <c:pt idx="286">
                  <c:v>41859</c:v>
                </c:pt>
                <c:pt idx="287">
                  <c:v>41858</c:v>
                </c:pt>
                <c:pt idx="288">
                  <c:v>41857</c:v>
                </c:pt>
                <c:pt idx="289">
                  <c:v>41856</c:v>
                </c:pt>
                <c:pt idx="290">
                  <c:v>41855</c:v>
                </c:pt>
                <c:pt idx="291">
                  <c:v>41852</c:v>
                </c:pt>
                <c:pt idx="292">
                  <c:v>41851</c:v>
                </c:pt>
                <c:pt idx="293">
                  <c:v>41850</c:v>
                </c:pt>
                <c:pt idx="294">
                  <c:v>41849</c:v>
                </c:pt>
                <c:pt idx="295">
                  <c:v>41848</c:v>
                </c:pt>
                <c:pt idx="296">
                  <c:v>41845</c:v>
                </c:pt>
                <c:pt idx="297">
                  <c:v>41844</c:v>
                </c:pt>
                <c:pt idx="298">
                  <c:v>41843</c:v>
                </c:pt>
                <c:pt idx="299">
                  <c:v>41842</c:v>
                </c:pt>
                <c:pt idx="300">
                  <c:v>41841</c:v>
                </c:pt>
                <c:pt idx="301">
                  <c:v>41838</c:v>
                </c:pt>
                <c:pt idx="302">
                  <c:v>41837</c:v>
                </c:pt>
                <c:pt idx="303">
                  <c:v>41836</c:v>
                </c:pt>
                <c:pt idx="304">
                  <c:v>41835</c:v>
                </c:pt>
                <c:pt idx="305">
                  <c:v>41834</c:v>
                </c:pt>
                <c:pt idx="306">
                  <c:v>41831</c:v>
                </c:pt>
                <c:pt idx="307">
                  <c:v>41830</c:v>
                </c:pt>
                <c:pt idx="308">
                  <c:v>41829</c:v>
                </c:pt>
                <c:pt idx="309">
                  <c:v>41828</c:v>
                </c:pt>
                <c:pt idx="310">
                  <c:v>41827</c:v>
                </c:pt>
                <c:pt idx="311">
                  <c:v>41824</c:v>
                </c:pt>
                <c:pt idx="312">
                  <c:v>41823</c:v>
                </c:pt>
                <c:pt idx="313">
                  <c:v>41822</c:v>
                </c:pt>
                <c:pt idx="314">
                  <c:v>41821</c:v>
                </c:pt>
                <c:pt idx="315">
                  <c:v>41820</c:v>
                </c:pt>
                <c:pt idx="316">
                  <c:v>41817</c:v>
                </c:pt>
                <c:pt idx="317">
                  <c:v>41816</c:v>
                </c:pt>
                <c:pt idx="318">
                  <c:v>41815</c:v>
                </c:pt>
                <c:pt idx="319">
                  <c:v>41814</c:v>
                </c:pt>
                <c:pt idx="320">
                  <c:v>41813</c:v>
                </c:pt>
                <c:pt idx="321">
                  <c:v>41810</c:v>
                </c:pt>
                <c:pt idx="322">
                  <c:v>41809</c:v>
                </c:pt>
                <c:pt idx="323">
                  <c:v>41808</c:v>
                </c:pt>
                <c:pt idx="324">
                  <c:v>41807</c:v>
                </c:pt>
                <c:pt idx="325">
                  <c:v>41806</c:v>
                </c:pt>
                <c:pt idx="326">
                  <c:v>41801</c:v>
                </c:pt>
                <c:pt idx="327">
                  <c:v>41800</c:v>
                </c:pt>
                <c:pt idx="328">
                  <c:v>41799</c:v>
                </c:pt>
                <c:pt idx="329">
                  <c:v>41796</c:v>
                </c:pt>
                <c:pt idx="330">
                  <c:v>41795</c:v>
                </c:pt>
                <c:pt idx="331">
                  <c:v>41794</c:v>
                </c:pt>
                <c:pt idx="332">
                  <c:v>41793</c:v>
                </c:pt>
                <c:pt idx="333">
                  <c:v>41792</c:v>
                </c:pt>
                <c:pt idx="334">
                  <c:v>41789</c:v>
                </c:pt>
                <c:pt idx="335">
                  <c:v>41788</c:v>
                </c:pt>
                <c:pt idx="336">
                  <c:v>41787</c:v>
                </c:pt>
                <c:pt idx="337">
                  <c:v>41786</c:v>
                </c:pt>
                <c:pt idx="338">
                  <c:v>41785</c:v>
                </c:pt>
                <c:pt idx="339">
                  <c:v>41782</c:v>
                </c:pt>
                <c:pt idx="340">
                  <c:v>41781</c:v>
                </c:pt>
                <c:pt idx="341">
                  <c:v>41780</c:v>
                </c:pt>
                <c:pt idx="342">
                  <c:v>41779</c:v>
                </c:pt>
                <c:pt idx="343">
                  <c:v>41778</c:v>
                </c:pt>
                <c:pt idx="344">
                  <c:v>41775</c:v>
                </c:pt>
                <c:pt idx="345">
                  <c:v>41774</c:v>
                </c:pt>
                <c:pt idx="346">
                  <c:v>41773</c:v>
                </c:pt>
                <c:pt idx="347">
                  <c:v>41772</c:v>
                </c:pt>
                <c:pt idx="348">
                  <c:v>41771</c:v>
                </c:pt>
                <c:pt idx="349">
                  <c:v>41767</c:v>
                </c:pt>
                <c:pt idx="350">
                  <c:v>41766</c:v>
                </c:pt>
                <c:pt idx="351">
                  <c:v>41765</c:v>
                </c:pt>
                <c:pt idx="352">
                  <c:v>41764</c:v>
                </c:pt>
                <c:pt idx="353">
                  <c:v>41759</c:v>
                </c:pt>
                <c:pt idx="354">
                  <c:v>41758</c:v>
                </c:pt>
                <c:pt idx="355">
                  <c:v>41757</c:v>
                </c:pt>
                <c:pt idx="356">
                  <c:v>41754</c:v>
                </c:pt>
                <c:pt idx="357">
                  <c:v>41753</c:v>
                </c:pt>
                <c:pt idx="358">
                  <c:v>41752</c:v>
                </c:pt>
                <c:pt idx="359">
                  <c:v>41751</c:v>
                </c:pt>
                <c:pt idx="360">
                  <c:v>41750</c:v>
                </c:pt>
                <c:pt idx="361">
                  <c:v>41747</c:v>
                </c:pt>
                <c:pt idx="362">
                  <c:v>41746</c:v>
                </c:pt>
                <c:pt idx="363">
                  <c:v>41745</c:v>
                </c:pt>
                <c:pt idx="364">
                  <c:v>41744</c:v>
                </c:pt>
                <c:pt idx="365">
                  <c:v>41743</c:v>
                </c:pt>
                <c:pt idx="366">
                  <c:v>41740</c:v>
                </c:pt>
                <c:pt idx="367">
                  <c:v>41739</c:v>
                </c:pt>
                <c:pt idx="368">
                  <c:v>41738</c:v>
                </c:pt>
                <c:pt idx="369">
                  <c:v>41737</c:v>
                </c:pt>
                <c:pt idx="370">
                  <c:v>41736</c:v>
                </c:pt>
                <c:pt idx="371">
                  <c:v>41733</c:v>
                </c:pt>
                <c:pt idx="372">
                  <c:v>41732</c:v>
                </c:pt>
                <c:pt idx="373">
                  <c:v>41731</c:v>
                </c:pt>
                <c:pt idx="374">
                  <c:v>41730</c:v>
                </c:pt>
                <c:pt idx="375">
                  <c:v>41729</c:v>
                </c:pt>
                <c:pt idx="376">
                  <c:v>41726</c:v>
                </c:pt>
                <c:pt idx="377">
                  <c:v>41725</c:v>
                </c:pt>
                <c:pt idx="378">
                  <c:v>41724</c:v>
                </c:pt>
                <c:pt idx="379">
                  <c:v>41723</c:v>
                </c:pt>
                <c:pt idx="380">
                  <c:v>41722</c:v>
                </c:pt>
                <c:pt idx="381">
                  <c:v>41719</c:v>
                </c:pt>
                <c:pt idx="382">
                  <c:v>41718</c:v>
                </c:pt>
                <c:pt idx="383">
                  <c:v>41717</c:v>
                </c:pt>
                <c:pt idx="384">
                  <c:v>41716</c:v>
                </c:pt>
                <c:pt idx="385">
                  <c:v>41715</c:v>
                </c:pt>
                <c:pt idx="386">
                  <c:v>41712</c:v>
                </c:pt>
                <c:pt idx="387">
                  <c:v>41711</c:v>
                </c:pt>
                <c:pt idx="388">
                  <c:v>41710</c:v>
                </c:pt>
                <c:pt idx="389">
                  <c:v>41709</c:v>
                </c:pt>
                <c:pt idx="390">
                  <c:v>41705</c:v>
                </c:pt>
                <c:pt idx="391">
                  <c:v>41704</c:v>
                </c:pt>
                <c:pt idx="392">
                  <c:v>41703</c:v>
                </c:pt>
                <c:pt idx="393">
                  <c:v>41702</c:v>
                </c:pt>
                <c:pt idx="394">
                  <c:v>41701</c:v>
                </c:pt>
                <c:pt idx="395">
                  <c:v>41698</c:v>
                </c:pt>
                <c:pt idx="396">
                  <c:v>41697</c:v>
                </c:pt>
                <c:pt idx="397">
                  <c:v>41696</c:v>
                </c:pt>
                <c:pt idx="398">
                  <c:v>41695</c:v>
                </c:pt>
                <c:pt idx="399">
                  <c:v>41694</c:v>
                </c:pt>
                <c:pt idx="400">
                  <c:v>41691</c:v>
                </c:pt>
                <c:pt idx="401">
                  <c:v>41690</c:v>
                </c:pt>
                <c:pt idx="402">
                  <c:v>41689</c:v>
                </c:pt>
                <c:pt idx="403">
                  <c:v>41688</c:v>
                </c:pt>
                <c:pt idx="404">
                  <c:v>41687</c:v>
                </c:pt>
                <c:pt idx="405">
                  <c:v>41684</c:v>
                </c:pt>
                <c:pt idx="406">
                  <c:v>41683</c:v>
                </c:pt>
                <c:pt idx="407">
                  <c:v>41682</c:v>
                </c:pt>
                <c:pt idx="408">
                  <c:v>41681</c:v>
                </c:pt>
                <c:pt idx="409">
                  <c:v>41680</c:v>
                </c:pt>
                <c:pt idx="410">
                  <c:v>41677</c:v>
                </c:pt>
                <c:pt idx="411">
                  <c:v>41676</c:v>
                </c:pt>
                <c:pt idx="412">
                  <c:v>41675</c:v>
                </c:pt>
                <c:pt idx="413">
                  <c:v>41674</c:v>
                </c:pt>
                <c:pt idx="414">
                  <c:v>41673</c:v>
                </c:pt>
                <c:pt idx="415">
                  <c:v>41670</c:v>
                </c:pt>
                <c:pt idx="416">
                  <c:v>41669</c:v>
                </c:pt>
                <c:pt idx="417">
                  <c:v>41668</c:v>
                </c:pt>
                <c:pt idx="418">
                  <c:v>41667</c:v>
                </c:pt>
                <c:pt idx="419">
                  <c:v>41666</c:v>
                </c:pt>
                <c:pt idx="420">
                  <c:v>41663</c:v>
                </c:pt>
                <c:pt idx="421">
                  <c:v>41662</c:v>
                </c:pt>
                <c:pt idx="422">
                  <c:v>41661</c:v>
                </c:pt>
                <c:pt idx="423">
                  <c:v>41660</c:v>
                </c:pt>
                <c:pt idx="424">
                  <c:v>41659</c:v>
                </c:pt>
                <c:pt idx="425">
                  <c:v>41656</c:v>
                </c:pt>
                <c:pt idx="426">
                  <c:v>41655</c:v>
                </c:pt>
                <c:pt idx="427">
                  <c:v>41654</c:v>
                </c:pt>
                <c:pt idx="428">
                  <c:v>41653</c:v>
                </c:pt>
                <c:pt idx="429">
                  <c:v>41652</c:v>
                </c:pt>
                <c:pt idx="430">
                  <c:v>41649</c:v>
                </c:pt>
                <c:pt idx="431">
                  <c:v>41648</c:v>
                </c:pt>
                <c:pt idx="432">
                  <c:v>41639</c:v>
                </c:pt>
                <c:pt idx="433">
                  <c:v>41638</c:v>
                </c:pt>
                <c:pt idx="434">
                  <c:v>41635</c:v>
                </c:pt>
                <c:pt idx="435">
                  <c:v>41634</c:v>
                </c:pt>
                <c:pt idx="436">
                  <c:v>41633</c:v>
                </c:pt>
                <c:pt idx="437">
                  <c:v>41632</c:v>
                </c:pt>
                <c:pt idx="438">
                  <c:v>41631</c:v>
                </c:pt>
                <c:pt idx="439">
                  <c:v>41628</c:v>
                </c:pt>
                <c:pt idx="440">
                  <c:v>41627</c:v>
                </c:pt>
                <c:pt idx="441">
                  <c:v>41626</c:v>
                </c:pt>
                <c:pt idx="442">
                  <c:v>41625</c:v>
                </c:pt>
                <c:pt idx="443">
                  <c:v>41624</c:v>
                </c:pt>
                <c:pt idx="444">
                  <c:v>41621</c:v>
                </c:pt>
                <c:pt idx="445">
                  <c:v>41620</c:v>
                </c:pt>
                <c:pt idx="446">
                  <c:v>41619</c:v>
                </c:pt>
                <c:pt idx="447">
                  <c:v>41618</c:v>
                </c:pt>
                <c:pt idx="448">
                  <c:v>41617</c:v>
                </c:pt>
                <c:pt idx="449">
                  <c:v>41614</c:v>
                </c:pt>
                <c:pt idx="450">
                  <c:v>41613</c:v>
                </c:pt>
                <c:pt idx="451">
                  <c:v>41612</c:v>
                </c:pt>
                <c:pt idx="452">
                  <c:v>41611</c:v>
                </c:pt>
                <c:pt idx="453">
                  <c:v>41610</c:v>
                </c:pt>
                <c:pt idx="454">
                  <c:v>41607</c:v>
                </c:pt>
                <c:pt idx="455">
                  <c:v>41606</c:v>
                </c:pt>
                <c:pt idx="456">
                  <c:v>41605</c:v>
                </c:pt>
                <c:pt idx="457">
                  <c:v>41604</c:v>
                </c:pt>
                <c:pt idx="458">
                  <c:v>41603</c:v>
                </c:pt>
                <c:pt idx="459">
                  <c:v>41600</c:v>
                </c:pt>
                <c:pt idx="460">
                  <c:v>41599</c:v>
                </c:pt>
                <c:pt idx="461">
                  <c:v>41598</c:v>
                </c:pt>
                <c:pt idx="462">
                  <c:v>41597</c:v>
                </c:pt>
                <c:pt idx="463">
                  <c:v>41596</c:v>
                </c:pt>
                <c:pt idx="464">
                  <c:v>41593</c:v>
                </c:pt>
                <c:pt idx="465">
                  <c:v>41592</c:v>
                </c:pt>
                <c:pt idx="466">
                  <c:v>41591</c:v>
                </c:pt>
                <c:pt idx="467">
                  <c:v>41590</c:v>
                </c:pt>
                <c:pt idx="468">
                  <c:v>41589</c:v>
                </c:pt>
                <c:pt idx="469">
                  <c:v>41586</c:v>
                </c:pt>
                <c:pt idx="470">
                  <c:v>41585</c:v>
                </c:pt>
                <c:pt idx="471">
                  <c:v>41584</c:v>
                </c:pt>
                <c:pt idx="472">
                  <c:v>41583</c:v>
                </c:pt>
                <c:pt idx="473">
                  <c:v>41579</c:v>
                </c:pt>
                <c:pt idx="474">
                  <c:v>41578</c:v>
                </c:pt>
                <c:pt idx="475">
                  <c:v>41577</c:v>
                </c:pt>
                <c:pt idx="476">
                  <c:v>41576</c:v>
                </c:pt>
                <c:pt idx="477">
                  <c:v>41575</c:v>
                </c:pt>
                <c:pt idx="478">
                  <c:v>41572</c:v>
                </c:pt>
                <c:pt idx="479">
                  <c:v>41571</c:v>
                </c:pt>
                <c:pt idx="480">
                  <c:v>41570</c:v>
                </c:pt>
                <c:pt idx="481">
                  <c:v>41569</c:v>
                </c:pt>
                <c:pt idx="482">
                  <c:v>41568</c:v>
                </c:pt>
                <c:pt idx="483">
                  <c:v>41565</c:v>
                </c:pt>
                <c:pt idx="484">
                  <c:v>41564</c:v>
                </c:pt>
                <c:pt idx="485">
                  <c:v>41563</c:v>
                </c:pt>
                <c:pt idx="486">
                  <c:v>41562</c:v>
                </c:pt>
                <c:pt idx="487">
                  <c:v>41561</c:v>
                </c:pt>
                <c:pt idx="488">
                  <c:v>41558</c:v>
                </c:pt>
                <c:pt idx="489">
                  <c:v>41557</c:v>
                </c:pt>
                <c:pt idx="490">
                  <c:v>41556</c:v>
                </c:pt>
                <c:pt idx="491">
                  <c:v>41555</c:v>
                </c:pt>
                <c:pt idx="492">
                  <c:v>41554</c:v>
                </c:pt>
                <c:pt idx="493">
                  <c:v>41551</c:v>
                </c:pt>
                <c:pt idx="494">
                  <c:v>41550</c:v>
                </c:pt>
                <c:pt idx="495">
                  <c:v>41549</c:v>
                </c:pt>
                <c:pt idx="496">
                  <c:v>41548</c:v>
                </c:pt>
                <c:pt idx="497">
                  <c:v>41547</c:v>
                </c:pt>
                <c:pt idx="498">
                  <c:v>41544</c:v>
                </c:pt>
                <c:pt idx="499">
                  <c:v>41543</c:v>
                </c:pt>
                <c:pt idx="500">
                  <c:v>41542</c:v>
                </c:pt>
                <c:pt idx="501">
                  <c:v>41541</c:v>
                </c:pt>
                <c:pt idx="502">
                  <c:v>41540</c:v>
                </c:pt>
                <c:pt idx="503">
                  <c:v>41537</c:v>
                </c:pt>
                <c:pt idx="504">
                  <c:v>41536</c:v>
                </c:pt>
                <c:pt idx="505">
                  <c:v>41535</c:v>
                </c:pt>
                <c:pt idx="506">
                  <c:v>41534</c:v>
                </c:pt>
                <c:pt idx="507">
                  <c:v>41533</c:v>
                </c:pt>
                <c:pt idx="508">
                  <c:v>41530</c:v>
                </c:pt>
                <c:pt idx="509">
                  <c:v>41529</c:v>
                </c:pt>
                <c:pt idx="510">
                  <c:v>41528</c:v>
                </c:pt>
                <c:pt idx="511">
                  <c:v>41527</c:v>
                </c:pt>
                <c:pt idx="512">
                  <c:v>41526</c:v>
                </c:pt>
                <c:pt idx="513">
                  <c:v>41523</c:v>
                </c:pt>
                <c:pt idx="514">
                  <c:v>41522</c:v>
                </c:pt>
                <c:pt idx="515">
                  <c:v>41521</c:v>
                </c:pt>
                <c:pt idx="516">
                  <c:v>41520</c:v>
                </c:pt>
                <c:pt idx="517">
                  <c:v>41519</c:v>
                </c:pt>
                <c:pt idx="518">
                  <c:v>41516</c:v>
                </c:pt>
                <c:pt idx="519">
                  <c:v>41515</c:v>
                </c:pt>
                <c:pt idx="520">
                  <c:v>41514</c:v>
                </c:pt>
                <c:pt idx="521">
                  <c:v>41513</c:v>
                </c:pt>
                <c:pt idx="522">
                  <c:v>41512</c:v>
                </c:pt>
                <c:pt idx="523">
                  <c:v>41509</c:v>
                </c:pt>
                <c:pt idx="524">
                  <c:v>41508</c:v>
                </c:pt>
                <c:pt idx="525">
                  <c:v>41507</c:v>
                </c:pt>
                <c:pt idx="526">
                  <c:v>41506</c:v>
                </c:pt>
                <c:pt idx="527">
                  <c:v>41505</c:v>
                </c:pt>
                <c:pt idx="528">
                  <c:v>41502</c:v>
                </c:pt>
                <c:pt idx="529">
                  <c:v>41501</c:v>
                </c:pt>
                <c:pt idx="530">
                  <c:v>41500</c:v>
                </c:pt>
                <c:pt idx="531">
                  <c:v>41499</c:v>
                </c:pt>
                <c:pt idx="532">
                  <c:v>41498</c:v>
                </c:pt>
                <c:pt idx="533">
                  <c:v>41495</c:v>
                </c:pt>
                <c:pt idx="534">
                  <c:v>41494</c:v>
                </c:pt>
                <c:pt idx="535">
                  <c:v>41493</c:v>
                </c:pt>
                <c:pt idx="536">
                  <c:v>41492</c:v>
                </c:pt>
                <c:pt idx="537">
                  <c:v>41491</c:v>
                </c:pt>
                <c:pt idx="538">
                  <c:v>41488</c:v>
                </c:pt>
                <c:pt idx="539">
                  <c:v>41487</c:v>
                </c:pt>
                <c:pt idx="540">
                  <c:v>41486</c:v>
                </c:pt>
                <c:pt idx="541">
                  <c:v>41485</c:v>
                </c:pt>
                <c:pt idx="542">
                  <c:v>41484</c:v>
                </c:pt>
                <c:pt idx="543">
                  <c:v>41481</c:v>
                </c:pt>
                <c:pt idx="544">
                  <c:v>41480</c:v>
                </c:pt>
                <c:pt idx="545">
                  <c:v>41479</c:v>
                </c:pt>
                <c:pt idx="546">
                  <c:v>41478</c:v>
                </c:pt>
                <c:pt idx="547">
                  <c:v>41477</c:v>
                </c:pt>
                <c:pt idx="548">
                  <c:v>41474</c:v>
                </c:pt>
                <c:pt idx="549">
                  <c:v>41473</c:v>
                </c:pt>
                <c:pt idx="550">
                  <c:v>41472</c:v>
                </c:pt>
                <c:pt idx="551">
                  <c:v>41471</c:v>
                </c:pt>
                <c:pt idx="552">
                  <c:v>41470</c:v>
                </c:pt>
                <c:pt idx="553">
                  <c:v>41467</c:v>
                </c:pt>
                <c:pt idx="554">
                  <c:v>41466</c:v>
                </c:pt>
                <c:pt idx="555">
                  <c:v>41465</c:v>
                </c:pt>
                <c:pt idx="556">
                  <c:v>41464</c:v>
                </c:pt>
                <c:pt idx="557">
                  <c:v>41463</c:v>
                </c:pt>
                <c:pt idx="558">
                  <c:v>41460</c:v>
                </c:pt>
                <c:pt idx="559">
                  <c:v>41459</c:v>
                </c:pt>
                <c:pt idx="560">
                  <c:v>41458</c:v>
                </c:pt>
                <c:pt idx="561">
                  <c:v>41457</c:v>
                </c:pt>
                <c:pt idx="562">
                  <c:v>41456</c:v>
                </c:pt>
                <c:pt idx="563">
                  <c:v>41453</c:v>
                </c:pt>
                <c:pt idx="564">
                  <c:v>41452</c:v>
                </c:pt>
                <c:pt idx="565">
                  <c:v>41451</c:v>
                </c:pt>
                <c:pt idx="566">
                  <c:v>41450</c:v>
                </c:pt>
                <c:pt idx="567">
                  <c:v>41449</c:v>
                </c:pt>
                <c:pt idx="568">
                  <c:v>41446</c:v>
                </c:pt>
                <c:pt idx="569">
                  <c:v>41445</c:v>
                </c:pt>
                <c:pt idx="570">
                  <c:v>41444</c:v>
                </c:pt>
                <c:pt idx="571">
                  <c:v>41443</c:v>
                </c:pt>
                <c:pt idx="572">
                  <c:v>41442</c:v>
                </c:pt>
                <c:pt idx="573">
                  <c:v>41439</c:v>
                </c:pt>
                <c:pt idx="574">
                  <c:v>41438</c:v>
                </c:pt>
                <c:pt idx="575">
                  <c:v>41436</c:v>
                </c:pt>
                <c:pt idx="576">
                  <c:v>41435</c:v>
                </c:pt>
                <c:pt idx="577">
                  <c:v>41432</c:v>
                </c:pt>
                <c:pt idx="578">
                  <c:v>41431</c:v>
                </c:pt>
                <c:pt idx="579">
                  <c:v>41430</c:v>
                </c:pt>
                <c:pt idx="580">
                  <c:v>41429</c:v>
                </c:pt>
                <c:pt idx="581">
                  <c:v>41428</c:v>
                </c:pt>
                <c:pt idx="582">
                  <c:v>41425</c:v>
                </c:pt>
                <c:pt idx="583">
                  <c:v>41424</c:v>
                </c:pt>
                <c:pt idx="584">
                  <c:v>41423</c:v>
                </c:pt>
                <c:pt idx="585">
                  <c:v>41422</c:v>
                </c:pt>
                <c:pt idx="586">
                  <c:v>41421</c:v>
                </c:pt>
                <c:pt idx="587">
                  <c:v>41418</c:v>
                </c:pt>
                <c:pt idx="588">
                  <c:v>41417</c:v>
                </c:pt>
                <c:pt idx="589">
                  <c:v>41416</c:v>
                </c:pt>
                <c:pt idx="590">
                  <c:v>41415</c:v>
                </c:pt>
                <c:pt idx="591">
                  <c:v>41414</c:v>
                </c:pt>
                <c:pt idx="592">
                  <c:v>41411</c:v>
                </c:pt>
                <c:pt idx="593">
                  <c:v>41410</c:v>
                </c:pt>
                <c:pt idx="594">
                  <c:v>41409</c:v>
                </c:pt>
                <c:pt idx="595">
                  <c:v>41408</c:v>
                </c:pt>
                <c:pt idx="596">
                  <c:v>41407</c:v>
                </c:pt>
                <c:pt idx="597">
                  <c:v>41402</c:v>
                </c:pt>
                <c:pt idx="598">
                  <c:v>41401</c:v>
                </c:pt>
                <c:pt idx="599">
                  <c:v>41400</c:v>
                </c:pt>
                <c:pt idx="600">
                  <c:v>41394</c:v>
                </c:pt>
                <c:pt idx="601">
                  <c:v>41393</c:v>
                </c:pt>
                <c:pt idx="602">
                  <c:v>41390</c:v>
                </c:pt>
                <c:pt idx="603">
                  <c:v>41389</c:v>
                </c:pt>
                <c:pt idx="604">
                  <c:v>41388</c:v>
                </c:pt>
                <c:pt idx="605">
                  <c:v>41387</c:v>
                </c:pt>
                <c:pt idx="606">
                  <c:v>41386</c:v>
                </c:pt>
                <c:pt idx="607">
                  <c:v>41383</c:v>
                </c:pt>
                <c:pt idx="608">
                  <c:v>41382</c:v>
                </c:pt>
                <c:pt idx="609">
                  <c:v>41381</c:v>
                </c:pt>
                <c:pt idx="610">
                  <c:v>41380</c:v>
                </c:pt>
                <c:pt idx="611">
                  <c:v>41379</c:v>
                </c:pt>
                <c:pt idx="612">
                  <c:v>41376</c:v>
                </c:pt>
                <c:pt idx="613">
                  <c:v>41375</c:v>
                </c:pt>
                <c:pt idx="614">
                  <c:v>41374</c:v>
                </c:pt>
                <c:pt idx="615">
                  <c:v>41373</c:v>
                </c:pt>
                <c:pt idx="616">
                  <c:v>41372</c:v>
                </c:pt>
                <c:pt idx="617">
                  <c:v>41369</c:v>
                </c:pt>
                <c:pt idx="618">
                  <c:v>41368</c:v>
                </c:pt>
                <c:pt idx="619">
                  <c:v>41367</c:v>
                </c:pt>
                <c:pt idx="620">
                  <c:v>41366</c:v>
                </c:pt>
                <c:pt idx="621">
                  <c:v>41365</c:v>
                </c:pt>
                <c:pt idx="622">
                  <c:v>41362</c:v>
                </c:pt>
                <c:pt idx="623">
                  <c:v>41361</c:v>
                </c:pt>
                <c:pt idx="624">
                  <c:v>41360</c:v>
                </c:pt>
                <c:pt idx="625">
                  <c:v>41359</c:v>
                </c:pt>
                <c:pt idx="626">
                  <c:v>41358</c:v>
                </c:pt>
                <c:pt idx="627">
                  <c:v>41355</c:v>
                </c:pt>
                <c:pt idx="628">
                  <c:v>41354</c:v>
                </c:pt>
                <c:pt idx="629">
                  <c:v>41353</c:v>
                </c:pt>
                <c:pt idx="630">
                  <c:v>41352</c:v>
                </c:pt>
                <c:pt idx="631">
                  <c:v>41351</c:v>
                </c:pt>
                <c:pt idx="632">
                  <c:v>41348</c:v>
                </c:pt>
                <c:pt idx="633">
                  <c:v>41347</c:v>
                </c:pt>
                <c:pt idx="634">
                  <c:v>41346</c:v>
                </c:pt>
                <c:pt idx="635">
                  <c:v>41345</c:v>
                </c:pt>
                <c:pt idx="636">
                  <c:v>41344</c:v>
                </c:pt>
                <c:pt idx="637">
                  <c:v>41340</c:v>
                </c:pt>
                <c:pt idx="638">
                  <c:v>41339</c:v>
                </c:pt>
                <c:pt idx="639">
                  <c:v>41338</c:v>
                </c:pt>
                <c:pt idx="640">
                  <c:v>41337</c:v>
                </c:pt>
                <c:pt idx="641">
                  <c:v>41334</c:v>
                </c:pt>
                <c:pt idx="642">
                  <c:v>41333</c:v>
                </c:pt>
                <c:pt idx="643">
                  <c:v>41332</c:v>
                </c:pt>
                <c:pt idx="644">
                  <c:v>41331</c:v>
                </c:pt>
                <c:pt idx="645">
                  <c:v>41330</c:v>
                </c:pt>
                <c:pt idx="646">
                  <c:v>41327</c:v>
                </c:pt>
                <c:pt idx="647">
                  <c:v>41326</c:v>
                </c:pt>
                <c:pt idx="648">
                  <c:v>41325</c:v>
                </c:pt>
                <c:pt idx="649">
                  <c:v>41324</c:v>
                </c:pt>
                <c:pt idx="650">
                  <c:v>41323</c:v>
                </c:pt>
                <c:pt idx="651">
                  <c:v>41320</c:v>
                </c:pt>
                <c:pt idx="652">
                  <c:v>41319</c:v>
                </c:pt>
                <c:pt idx="653">
                  <c:v>41318</c:v>
                </c:pt>
                <c:pt idx="654">
                  <c:v>41317</c:v>
                </c:pt>
                <c:pt idx="655">
                  <c:v>41316</c:v>
                </c:pt>
                <c:pt idx="656">
                  <c:v>41313</c:v>
                </c:pt>
                <c:pt idx="657">
                  <c:v>41312</c:v>
                </c:pt>
                <c:pt idx="658">
                  <c:v>41311</c:v>
                </c:pt>
                <c:pt idx="659">
                  <c:v>41310</c:v>
                </c:pt>
                <c:pt idx="660">
                  <c:v>41309</c:v>
                </c:pt>
                <c:pt idx="661">
                  <c:v>41306</c:v>
                </c:pt>
                <c:pt idx="662">
                  <c:v>41305</c:v>
                </c:pt>
                <c:pt idx="663">
                  <c:v>41304</c:v>
                </c:pt>
                <c:pt idx="664">
                  <c:v>41303</c:v>
                </c:pt>
                <c:pt idx="665">
                  <c:v>41302</c:v>
                </c:pt>
                <c:pt idx="666">
                  <c:v>41299</c:v>
                </c:pt>
                <c:pt idx="667">
                  <c:v>41298</c:v>
                </c:pt>
                <c:pt idx="668">
                  <c:v>41297</c:v>
                </c:pt>
                <c:pt idx="669">
                  <c:v>41296</c:v>
                </c:pt>
                <c:pt idx="670">
                  <c:v>41295</c:v>
                </c:pt>
                <c:pt idx="671">
                  <c:v>41292</c:v>
                </c:pt>
                <c:pt idx="672">
                  <c:v>41291</c:v>
                </c:pt>
                <c:pt idx="673">
                  <c:v>41290</c:v>
                </c:pt>
                <c:pt idx="674">
                  <c:v>41289</c:v>
                </c:pt>
                <c:pt idx="675">
                  <c:v>41288</c:v>
                </c:pt>
                <c:pt idx="676">
                  <c:v>41285</c:v>
                </c:pt>
                <c:pt idx="677">
                  <c:v>41284</c:v>
                </c:pt>
                <c:pt idx="678">
                  <c:v>41283</c:v>
                </c:pt>
                <c:pt idx="679">
                  <c:v>41272</c:v>
                </c:pt>
                <c:pt idx="680">
                  <c:v>41271</c:v>
                </c:pt>
                <c:pt idx="681">
                  <c:v>41270</c:v>
                </c:pt>
                <c:pt idx="682">
                  <c:v>41269</c:v>
                </c:pt>
                <c:pt idx="683">
                  <c:v>41268</c:v>
                </c:pt>
                <c:pt idx="684">
                  <c:v>41267</c:v>
                </c:pt>
                <c:pt idx="685">
                  <c:v>41264</c:v>
                </c:pt>
                <c:pt idx="686">
                  <c:v>41263</c:v>
                </c:pt>
                <c:pt idx="687">
                  <c:v>41262</c:v>
                </c:pt>
                <c:pt idx="688">
                  <c:v>41261</c:v>
                </c:pt>
                <c:pt idx="689">
                  <c:v>41260</c:v>
                </c:pt>
                <c:pt idx="690">
                  <c:v>41257</c:v>
                </c:pt>
                <c:pt idx="691">
                  <c:v>41256</c:v>
                </c:pt>
                <c:pt idx="692">
                  <c:v>41255</c:v>
                </c:pt>
                <c:pt idx="693">
                  <c:v>41254</c:v>
                </c:pt>
                <c:pt idx="694">
                  <c:v>41253</c:v>
                </c:pt>
                <c:pt idx="695">
                  <c:v>41250</c:v>
                </c:pt>
                <c:pt idx="696">
                  <c:v>41249</c:v>
                </c:pt>
                <c:pt idx="697">
                  <c:v>41248</c:v>
                </c:pt>
                <c:pt idx="698">
                  <c:v>41247</c:v>
                </c:pt>
                <c:pt idx="699">
                  <c:v>41246</c:v>
                </c:pt>
                <c:pt idx="700">
                  <c:v>41243</c:v>
                </c:pt>
                <c:pt idx="701">
                  <c:v>41242</c:v>
                </c:pt>
                <c:pt idx="702">
                  <c:v>41241</c:v>
                </c:pt>
                <c:pt idx="703">
                  <c:v>41240</c:v>
                </c:pt>
                <c:pt idx="704">
                  <c:v>41239</c:v>
                </c:pt>
                <c:pt idx="705">
                  <c:v>41236</c:v>
                </c:pt>
                <c:pt idx="706">
                  <c:v>41235</c:v>
                </c:pt>
                <c:pt idx="707">
                  <c:v>41234</c:v>
                </c:pt>
                <c:pt idx="708">
                  <c:v>41233</c:v>
                </c:pt>
                <c:pt idx="709">
                  <c:v>41232</c:v>
                </c:pt>
                <c:pt idx="710">
                  <c:v>41229</c:v>
                </c:pt>
                <c:pt idx="711">
                  <c:v>41228</c:v>
                </c:pt>
                <c:pt idx="712">
                  <c:v>41227</c:v>
                </c:pt>
                <c:pt idx="713">
                  <c:v>41226</c:v>
                </c:pt>
                <c:pt idx="714">
                  <c:v>41225</c:v>
                </c:pt>
                <c:pt idx="715">
                  <c:v>41222</c:v>
                </c:pt>
                <c:pt idx="716">
                  <c:v>41221</c:v>
                </c:pt>
                <c:pt idx="717">
                  <c:v>41220</c:v>
                </c:pt>
                <c:pt idx="718">
                  <c:v>41219</c:v>
                </c:pt>
                <c:pt idx="719">
                  <c:v>41215</c:v>
                </c:pt>
                <c:pt idx="720">
                  <c:v>41214</c:v>
                </c:pt>
                <c:pt idx="721">
                  <c:v>41213</c:v>
                </c:pt>
                <c:pt idx="722">
                  <c:v>41212</c:v>
                </c:pt>
                <c:pt idx="723">
                  <c:v>41211</c:v>
                </c:pt>
                <c:pt idx="724">
                  <c:v>41208</c:v>
                </c:pt>
                <c:pt idx="725">
                  <c:v>41207</c:v>
                </c:pt>
                <c:pt idx="726">
                  <c:v>41206</c:v>
                </c:pt>
                <c:pt idx="727">
                  <c:v>41205</c:v>
                </c:pt>
                <c:pt idx="728">
                  <c:v>41204</c:v>
                </c:pt>
                <c:pt idx="729">
                  <c:v>41201</c:v>
                </c:pt>
                <c:pt idx="730">
                  <c:v>41200</c:v>
                </c:pt>
                <c:pt idx="731">
                  <c:v>41199</c:v>
                </c:pt>
                <c:pt idx="732">
                  <c:v>41198</c:v>
                </c:pt>
                <c:pt idx="733">
                  <c:v>41197</c:v>
                </c:pt>
                <c:pt idx="734">
                  <c:v>41194</c:v>
                </c:pt>
                <c:pt idx="735">
                  <c:v>41193</c:v>
                </c:pt>
                <c:pt idx="736">
                  <c:v>41192</c:v>
                </c:pt>
                <c:pt idx="737">
                  <c:v>41191</c:v>
                </c:pt>
                <c:pt idx="738">
                  <c:v>41190</c:v>
                </c:pt>
                <c:pt idx="739">
                  <c:v>41187</c:v>
                </c:pt>
                <c:pt idx="740">
                  <c:v>41186</c:v>
                </c:pt>
                <c:pt idx="741">
                  <c:v>41185</c:v>
                </c:pt>
                <c:pt idx="742">
                  <c:v>41184</c:v>
                </c:pt>
                <c:pt idx="743">
                  <c:v>41183</c:v>
                </c:pt>
                <c:pt idx="744">
                  <c:v>41180</c:v>
                </c:pt>
                <c:pt idx="745">
                  <c:v>41179</c:v>
                </c:pt>
                <c:pt idx="746">
                  <c:v>41178</c:v>
                </c:pt>
                <c:pt idx="747">
                  <c:v>41177</c:v>
                </c:pt>
                <c:pt idx="748">
                  <c:v>41176</c:v>
                </c:pt>
                <c:pt idx="749">
                  <c:v>41173</c:v>
                </c:pt>
                <c:pt idx="750">
                  <c:v>41172</c:v>
                </c:pt>
                <c:pt idx="751">
                  <c:v>41171</c:v>
                </c:pt>
                <c:pt idx="752">
                  <c:v>41170</c:v>
                </c:pt>
                <c:pt idx="753">
                  <c:v>41169</c:v>
                </c:pt>
                <c:pt idx="754">
                  <c:v>41166</c:v>
                </c:pt>
                <c:pt idx="755">
                  <c:v>41165</c:v>
                </c:pt>
                <c:pt idx="756">
                  <c:v>41164</c:v>
                </c:pt>
                <c:pt idx="757">
                  <c:v>41163</c:v>
                </c:pt>
                <c:pt idx="758">
                  <c:v>41162</c:v>
                </c:pt>
                <c:pt idx="759">
                  <c:v>41159</c:v>
                </c:pt>
                <c:pt idx="760">
                  <c:v>41158</c:v>
                </c:pt>
                <c:pt idx="761">
                  <c:v>41157</c:v>
                </c:pt>
                <c:pt idx="762">
                  <c:v>41156</c:v>
                </c:pt>
                <c:pt idx="763">
                  <c:v>41155</c:v>
                </c:pt>
                <c:pt idx="764">
                  <c:v>41152</c:v>
                </c:pt>
                <c:pt idx="765">
                  <c:v>41151</c:v>
                </c:pt>
                <c:pt idx="766">
                  <c:v>41150</c:v>
                </c:pt>
                <c:pt idx="767">
                  <c:v>41149</c:v>
                </c:pt>
                <c:pt idx="768">
                  <c:v>41148</c:v>
                </c:pt>
                <c:pt idx="769">
                  <c:v>41145</c:v>
                </c:pt>
                <c:pt idx="770">
                  <c:v>41144</c:v>
                </c:pt>
                <c:pt idx="771">
                  <c:v>41143</c:v>
                </c:pt>
                <c:pt idx="772">
                  <c:v>41142</c:v>
                </c:pt>
                <c:pt idx="773">
                  <c:v>41141</c:v>
                </c:pt>
                <c:pt idx="774">
                  <c:v>41138</c:v>
                </c:pt>
                <c:pt idx="775">
                  <c:v>41137</c:v>
                </c:pt>
                <c:pt idx="776">
                  <c:v>41136</c:v>
                </c:pt>
                <c:pt idx="777">
                  <c:v>41135</c:v>
                </c:pt>
                <c:pt idx="778">
                  <c:v>41134</c:v>
                </c:pt>
                <c:pt idx="779">
                  <c:v>41131</c:v>
                </c:pt>
                <c:pt idx="780">
                  <c:v>41130</c:v>
                </c:pt>
                <c:pt idx="781">
                  <c:v>41129</c:v>
                </c:pt>
                <c:pt idx="782">
                  <c:v>41128</c:v>
                </c:pt>
                <c:pt idx="783">
                  <c:v>41127</c:v>
                </c:pt>
                <c:pt idx="784">
                  <c:v>41124</c:v>
                </c:pt>
                <c:pt idx="785">
                  <c:v>41123</c:v>
                </c:pt>
                <c:pt idx="786">
                  <c:v>41122</c:v>
                </c:pt>
                <c:pt idx="787">
                  <c:v>41121</c:v>
                </c:pt>
                <c:pt idx="788">
                  <c:v>41120</c:v>
                </c:pt>
                <c:pt idx="789">
                  <c:v>41117</c:v>
                </c:pt>
                <c:pt idx="790">
                  <c:v>41116</c:v>
                </c:pt>
                <c:pt idx="791">
                  <c:v>41115</c:v>
                </c:pt>
                <c:pt idx="792">
                  <c:v>41114</c:v>
                </c:pt>
                <c:pt idx="793">
                  <c:v>41113</c:v>
                </c:pt>
                <c:pt idx="794">
                  <c:v>41110</c:v>
                </c:pt>
                <c:pt idx="795">
                  <c:v>41109</c:v>
                </c:pt>
                <c:pt idx="796">
                  <c:v>41108</c:v>
                </c:pt>
                <c:pt idx="797">
                  <c:v>41107</c:v>
                </c:pt>
                <c:pt idx="798">
                  <c:v>41106</c:v>
                </c:pt>
                <c:pt idx="799">
                  <c:v>41103</c:v>
                </c:pt>
                <c:pt idx="800">
                  <c:v>41102</c:v>
                </c:pt>
                <c:pt idx="801">
                  <c:v>41101</c:v>
                </c:pt>
                <c:pt idx="802">
                  <c:v>41100</c:v>
                </c:pt>
                <c:pt idx="803">
                  <c:v>41099</c:v>
                </c:pt>
                <c:pt idx="804">
                  <c:v>41096</c:v>
                </c:pt>
                <c:pt idx="805">
                  <c:v>41095</c:v>
                </c:pt>
                <c:pt idx="806">
                  <c:v>41094</c:v>
                </c:pt>
                <c:pt idx="807">
                  <c:v>41093</c:v>
                </c:pt>
                <c:pt idx="808">
                  <c:v>41092</c:v>
                </c:pt>
                <c:pt idx="809">
                  <c:v>41089</c:v>
                </c:pt>
                <c:pt idx="810">
                  <c:v>41088</c:v>
                </c:pt>
                <c:pt idx="811">
                  <c:v>41087</c:v>
                </c:pt>
                <c:pt idx="812">
                  <c:v>41086</c:v>
                </c:pt>
                <c:pt idx="813">
                  <c:v>41085</c:v>
                </c:pt>
                <c:pt idx="814">
                  <c:v>41082</c:v>
                </c:pt>
                <c:pt idx="815">
                  <c:v>41081</c:v>
                </c:pt>
                <c:pt idx="816">
                  <c:v>41080</c:v>
                </c:pt>
                <c:pt idx="817">
                  <c:v>41079</c:v>
                </c:pt>
                <c:pt idx="818">
                  <c:v>41078</c:v>
                </c:pt>
                <c:pt idx="819">
                  <c:v>41075</c:v>
                </c:pt>
                <c:pt idx="820">
                  <c:v>41074</c:v>
                </c:pt>
                <c:pt idx="821">
                  <c:v>41073</c:v>
                </c:pt>
                <c:pt idx="822">
                  <c:v>41069</c:v>
                </c:pt>
                <c:pt idx="823">
                  <c:v>41068</c:v>
                </c:pt>
                <c:pt idx="824">
                  <c:v>41067</c:v>
                </c:pt>
                <c:pt idx="825">
                  <c:v>41066</c:v>
                </c:pt>
                <c:pt idx="826">
                  <c:v>41065</c:v>
                </c:pt>
                <c:pt idx="827">
                  <c:v>41064</c:v>
                </c:pt>
                <c:pt idx="828">
                  <c:v>41061</c:v>
                </c:pt>
                <c:pt idx="829">
                  <c:v>41060</c:v>
                </c:pt>
                <c:pt idx="830">
                  <c:v>41059</c:v>
                </c:pt>
                <c:pt idx="831">
                  <c:v>41058</c:v>
                </c:pt>
                <c:pt idx="832">
                  <c:v>41057</c:v>
                </c:pt>
                <c:pt idx="833">
                  <c:v>41054</c:v>
                </c:pt>
                <c:pt idx="834">
                  <c:v>41053</c:v>
                </c:pt>
                <c:pt idx="835">
                  <c:v>41052</c:v>
                </c:pt>
                <c:pt idx="836">
                  <c:v>41051</c:v>
                </c:pt>
                <c:pt idx="837">
                  <c:v>41050</c:v>
                </c:pt>
                <c:pt idx="838">
                  <c:v>41047</c:v>
                </c:pt>
                <c:pt idx="839">
                  <c:v>41046</c:v>
                </c:pt>
                <c:pt idx="840">
                  <c:v>41045</c:v>
                </c:pt>
                <c:pt idx="841">
                  <c:v>41044</c:v>
                </c:pt>
                <c:pt idx="842">
                  <c:v>41043</c:v>
                </c:pt>
                <c:pt idx="843">
                  <c:v>41041</c:v>
                </c:pt>
                <c:pt idx="844">
                  <c:v>41040</c:v>
                </c:pt>
                <c:pt idx="845">
                  <c:v>41039</c:v>
                </c:pt>
                <c:pt idx="846">
                  <c:v>41034</c:v>
                </c:pt>
                <c:pt idx="847">
                  <c:v>41033</c:v>
                </c:pt>
                <c:pt idx="848">
                  <c:v>41032</c:v>
                </c:pt>
                <c:pt idx="849">
                  <c:v>41031</c:v>
                </c:pt>
                <c:pt idx="850">
                  <c:v>41027</c:v>
                </c:pt>
                <c:pt idx="851">
                  <c:v>41026</c:v>
                </c:pt>
                <c:pt idx="852">
                  <c:v>41025</c:v>
                </c:pt>
                <c:pt idx="853">
                  <c:v>41024</c:v>
                </c:pt>
                <c:pt idx="854">
                  <c:v>41023</c:v>
                </c:pt>
                <c:pt idx="855">
                  <c:v>41022</c:v>
                </c:pt>
                <c:pt idx="856">
                  <c:v>41019</c:v>
                </c:pt>
                <c:pt idx="857">
                  <c:v>41018</c:v>
                </c:pt>
                <c:pt idx="858">
                  <c:v>41017</c:v>
                </c:pt>
                <c:pt idx="859">
                  <c:v>41016</c:v>
                </c:pt>
                <c:pt idx="860">
                  <c:v>41015</c:v>
                </c:pt>
                <c:pt idx="861">
                  <c:v>41012</c:v>
                </c:pt>
                <c:pt idx="862">
                  <c:v>41011</c:v>
                </c:pt>
                <c:pt idx="863">
                  <c:v>41010</c:v>
                </c:pt>
                <c:pt idx="864">
                  <c:v>41009</c:v>
                </c:pt>
                <c:pt idx="865">
                  <c:v>41008</c:v>
                </c:pt>
                <c:pt idx="866">
                  <c:v>41005</c:v>
                </c:pt>
                <c:pt idx="867">
                  <c:v>41004</c:v>
                </c:pt>
                <c:pt idx="868">
                  <c:v>41003</c:v>
                </c:pt>
                <c:pt idx="869">
                  <c:v>41002</c:v>
                </c:pt>
                <c:pt idx="870">
                  <c:v>41001</c:v>
                </c:pt>
                <c:pt idx="871">
                  <c:v>40998</c:v>
                </c:pt>
                <c:pt idx="872">
                  <c:v>40997</c:v>
                </c:pt>
                <c:pt idx="873">
                  <c:v>40996</c:v>
                </c:pt>
                <c:pt idx="874">
                  <c:v>40995</c:v>
                </c:pt>
                <c:pt idx="875">
                  <c:v>40994</c:v>
                </c:pt>
                <c:pt idx="876">
                  <c:v>40991</c:v>
                </c:pt>
                <c:pt idx="877">
                  <c:v>40990</c:v>
                </c:pt>
                <c:pt idx="878">
                  <c:v>40989</c:v>
                </c:pt>
                <c:pt idx="879">
                  <c:v>40988</c:v>
                </c:pt>
                <c:pt idx="880">
                  <c:v>40987</c:v>
                </c:pt>
                <c:pt idx="881">
                  <c:v>40984</c:v>
                </c:pt>
                <c:pt idx="882">
                  <c:v>40983</c:v>
                </c:pt>
                <c:pt idx="883">
                  <c:v>40982</c:v>
                </c:pt>
                <c:pt idx="884">
                  <c:v>40981</c:v>
                </c:pt>
                <c:pt idx="885">
                  <c:v>40980</c:v>
                </c:pt>
                <c:pt idx="886">
                  <c:v>40979</c:v>
                </c:pt>
                <c:pt idx="887">
                  <c:v>40975</c:v>
                </c:pt>
                <c:pt idx="888">
                  <c:v>40974</c:v>
                </c:pt>
                <c:pt idx="889">
                  <c:v>40973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40564</c:v>
                </c:pt>
                <c:pt idx="1168">
                  <c:v>40563</c:v>
                </c:pt>
                <c:pt idx="1169">
                  <c:v>40562</c:v>
                </c:pt>
                <c:pt idx="1170">
                  <c:v>40561</c:v>
                </c:pt>
                <c:pt idx="1171">
                  <c:v>40560</c:v>
                </c:pt>
                <c:pt idx="1172">
                  <c:v>40557</c:v>
                </c:pt>
                <c:pt idx="1173">
                  <c:v>40556</c:v>
                </c:pt>
                <c:pt idx="1174">
                  <c:v>40555</c:v>
                </c:pt>
                <c:pt idx="1175">
                  <c:v>40554</c:v>
                </c:pt>
                <c:pt idx="1176">
                  <c:v>40543</c:v>
                </c:pt>
                <c:pt idx="1177">
                  <c:v>40542</c:v>
                </c:pt>
                <c:pt idx="1178">
                  <c:v>40541</c:v>
                </c:pt>
                <c:pt idx="1179">
                  <c:v>40540</c:v>
                </c:pt>
                <c:pt idx="1180">
                  <c:v>40539</c:v>
                </c:pt>
                <c:pt idx="1181">
                  <c:v>40536</c:v>
                </c:pt>
                <c:pt idx="1182">
                  <c:v>40535</c:v>
                </c:pt>
                <c:pt idx="1183">
                  <c:v>40534</c:v>
                </c:pt>
                <c:pt idx="1184">
                  <c:v>40533</c:v>
                </c:pt>
                <c:pt idx="1185">
                  <c:v>40532</c:v>
                </c:pt>
                <c:pt idx="1186">
                  <c:v>40529</c:v>
                </c:pt>
                <c:pt idx="1187">
                  <c:v>40528</c:v>
                </c:pt>
                <c:pt idx="1188">
                  <c:v>40527</c:v>
                </c:pt>
                <c:pt idx="1189">
                  <c:v>40526</c:v>
                </c:pt>
                <c:pt idx="1190">
                  <c:v>40525</c:v>
                </c:pt>
                <c:pt idx="1191">
                  <c:v>40522</c:v>
                </c:pt>
                <c:pt idx="1192">
                  <c:v>40521</c:v>
                </c:pt>
                <c:pt idx="1193">
                  <c:v>40520</c:v>
                </c:pt>
                <c:pt idx="1194">
                  <c:v>40519</c:v>
                </c:pt>
                <c:pt idx="1195">
                  <c:v>40518</c:v>
                </c:pt>
                <c:pt idx="1196">
                  <c:v>40515</c:v>
                </c:pt>
                <c:pt idx="1197">
                  <c:v>40514</c:v>
                </c:pt>
                <c:pt idx="1198">
                  <c:v>40513</c:v>
                </c:pt>
                <c:pt idx="1199">
                  <c:v>40512</c:v>
                </c:pt>
                <c:pt idx="1200">
                  <c:v>40511</c:v>
                </c:pt>
                <c:pt idx="1201">
                  <c:v>40508</c:v>
                </c:pt>
                <c:pt idx="1202">
                  <c:v>40507</c:v>
                </c:pt>
                <c:pt idx="1203">
                  <c:v>40506</c:v>
                </c:pt>
                <c:pt idx="1204">
                  <c:v>40505</c:v>
                </c:pt>
                <c:pt idx="1205">
                  <c:v>40504</c:v>
                </c:pt>
                <c:pt idx="1206">
                  <c:v>40501</c:v>
                </c:pt>
                <c:pt idx="1207">
                  <c:v>40500</c:v>
                </c:pt>
                <c:pt idx="1208">
                  <c:v>40499</c:v>
                </c:pt>
                <c:pt idx="1209">
                  <c:v>40498</c:v>
                </c:pt>
                <c:pt idx="1210">
                  <c:v>40497</c:v>
                </c:pt>
                <c:pt idx="1211">
                  <c:v>40495</c:v>
                </c:pt>
                <c:pt idx="1212">
                  <c:v>40494</c:v>
                </c:pt>
                <c:pt idx="1213">
                  <c:v>40493</c:v>
                </c:pt>
                <c:pt idx="1214">
                  <c:v>40492</c:v>
                </c:pt>
                <c:pt idx="1215">
                  <c:v>40491</c:v>
                </c:pt>
                <c:pt idx="1216">
                  <c:v>40490</c:v>
                </c:pt>
                <c:pt idx="1217">
                  <c:v>40485</c:v>
                </c:pt>
                <c:pt idx="1218">
                  <c:v>40484</c:v>
                </c:pt>
                <c:pt idx="1219">
                  <c:v>40483</c:v>
                </c:pt>
                <c:pt idx="1220">
                  <c:v>40480</c:v>
                </c:pt>
                <c:pt idx="1221">
                  <c:v>40479</c:v>
                </c:pt>
                <c:pt idx="1222">
                  <c:v>40478</c:v>
                </c:pt>
                <c:pt idx="1223">
                  <c:v>40477</c:v>
                </c:pt>
                <c:pt idx="1224">
                  <c:v>40476</c:v>
                </c:pt>
                <c:pt idx="1225">
                  <c:v>40473</c:v>
                </c:pt>
                <c:pt idx="1226">
                  <c:v>40472</c:v>
                </c:pt>
                <c:pt idx="1227">
                  <c:v>40471</c:v>
                </c:pt>
                <c:pt idx="1228">
                  <c:v>40470</c:v>
                </c:pt>
                <c:pt idx="1229">
                  <c:v>40469</c:v>
                </c:pt>
                <c:pt idx="1230">
                  <c:v>40466</c:v>
                </c:pt>
                <c:pt idx="1231">
                  <c:v>40465</c:v>
                </c:pt>
                <c:pt idx="1232">
                  <c:v>40464</c:v>
                </c:pt>
                <c:pt idx="1233">
                  <c:v>40463</c:v>
                </c:pt>
                <c:pt idx="1234">
                  <c:v>40462</c:v>
                </c:pt>
                <c:pt idx="1235">
                  <c:v>40459</c:v>
                </c:pt>
                <c:pt idx="1236">
                  <c:v>40458</c:v>
                </c:pt>
                <c:pt idx="1237">
                  <c:v>40457</c:v>
                </c:pt>
                <c:pt idx="1238">
                  <c:v>40456</c:v>
                </c:pt>
                <c:pt idx="1239">
                  <c:v>40455</c:v>
                </c:pt>
                <c:pt idx="1240">
                  <c:v>40452</c:v>
                </c:pt>
                <c:pt idx="1241">
                  <c:v>40451</c:v>
                </c:pt>
                <c:pt idx="1242">
                  <c:v>40450</c:v>
                </c:pt>
                <c:pt idx="1243">
                  <c:v>40449</c:v>
                </c:pt>
                <c:pt idx="1244">
                  <c:v>40448</c:v>
                </c:pt>
                <c:pt idx="1245">
                  <c:v>40445</c:v>
                </c:pt>
                <c:pt idx="1246">
                  <c:v>40444</c:v>
                </c:pt>
                <c:pt idx="1247">
                  <c:v>40443</c:v>
                </c:pt>
                <c:pt idx="1248">
                  <c:v>40442</c:v>
                </c:pt>
                <c:pt idx="1249">
                  <c:v>40441</c:v>
                </c:pt>
                <c:pt idx="1250">
                  <c:v>40438</c:v>
                </c:pt>
                <c:pt idx="1251">
                  <c:v>40437</c:v>
                </c:pt>
                <c:pt idx="1252">
                  <c:v>40436</c:v>
                </c:pt>
                <c:pt idx="1253">
                  <c:v>40435</c:v>
                </c:pt>
                <c:pt idx="1254">
                  <c:v>40434</c:v>
                </c:pt>
                <c:pt idx="1255">
                  <c:v>40431</c:v>
                </c:pt>
                <c:pt idx="1256">
                  <c:v>40430</c:v>
                </c:pt>
                <c:pt idx="1257">
                  <c:v>40429</c:v>
                </c:pt>
                <c:pt idx="1258">
                  <c:v>40428</c:v>
                </c:pt>
                <c:pt idx="1259">
                  <c:v>40427</c:v>
                </c:pt>
                <c:pt idx="1260">
                  <c:v>40424</c:v>
                </c:pt>
                <c:pt idx="1261">
                  <c:v>40423</c:v>
                </c:pt>
                <c:pt idx="1262">
                  <c:v>40422</c:v>
                </c:pt>
                <c:pt idx="1263">
                  <c:v>40421</c:v>
                </c:pt>
                <c:pt idx="1264">
                  <c:v>40420</c:v>
                </c:pt>
                <c:pt idx="1265">
                  <c:v>40417</c:v>
                </c:pt>
                <c:pt idx="1266">
                  <c:v>40416</c:v>
                </c:pt>
                <c:pt idx="1267">
                  <c:v>40415</c:v>
                </c:pt>
                <c:pt idx="1268">
                  <c:v>40414</c:v>
                </c:pt>
                <c:pt idx="1269">
                  <c:v>40413</c:v>
                </c:pt>
                <c:pt idx="1270">
                  <c:v>40410</c:v>
                </c:pt>
                <c:pt idx="1271">
                  <c:v>40409</c:v>
                </c:pt>
                <c:pt idx="1272">
                  <c:v>40408</c:v>
                </c:pt>
                <c:pt idx="1273">
                  <c:v>40407</c:v>
                </c:pt>
                <c:pt idx="1274">
                  <c:v>40406</c:v>
                </c:pt>
                <c:pt idx="1275">
                  <c:v>40403</c:v>
                </c:pt>
                <c:pt idx="1276">
                  <c:v>40402</c:v>
                </c:pt>
                <c:pt idx="1277">
                  <c:v>40401</c:v>
                </c:pt>
                <c:pt idx="1278">
                  <c:v>40400</c:v>
                </c:pt>
                <c:pt idx="1279">
                  <c:v>40399</c:v>
                </c:pt>
                <c:pt idx="1280">
                  <c:v>40396</c:v>
                </c:pt>
                <c:pt idx="1281">
                  <c:v>40395</c:v>
                </c:pt>
                <c:pt idx="1282">
                  <c:v>40394</c:v>
                </c:pt>
                <c:pt idx="1283">
                  <c:v>40393</c:v>
                </c:pt>
                <c:pt idx="1284">
                  <c:v>40392</c:v>
                </c:pt>
                <c:pt idx="1285">
                  <c:v>40389</c:v>
                </c:pt>
                <c:pt idx="1286">
                  <c:v>40388</c:v>
                </c:pt>
                <c:pt idx="1287">
                  <c:v>40387</c:v>
                </c:pt>
                <c:pt idx="1288">
                  <c:v>40386</c:v>
                </c:pt>
                <c:pt idx="1289">
                  <c:v>40385</c:v>
                </c:pt>
                <c:pt idx="1290">
                  <c:v>40382</c:v>
                </c:pt>
                <c:pt idx="1291">
                  <c:v>40381</c:v>
                </c:pt>
                <c:pt idx="1292">
                  <c:v>40380</c:v>
                </c:pt>
                <c:pt idx="1293">
                  <c:v>40379</c:v>
                </c:pt>
                <c:pt idx="1294">
                  <c:v>40378</c:v>
                </c:pt>
                <c:pt idx="1295">
                  <c:v>40375</c:v>
                </c:pt>
                <c:pt idx="1296">
                  <c:v>40374</c:v>
                </c:pt>
                <c:pt idx="1297">
                  <c:v>40373</c:v>
                </c:pt>
                <c:pt idx="1298">
                  <c:v>40372</c:v>
                </c:pt>
                <c:pt idx="1299">
                  <c:v>40371</c:v>
                </c:pt>
                <c:pt idx="1300">
                  <c:v>40368</c:v>
                </c:pt>
                <c:pt idx="1301">
                  <c:v>40367</c:v>
                </c:pt>
                <c:pt idx="1302">
                  <c:v>40366</c:v>
                </c:pt>
                <c:pt idx="1303">
                  <c:v>40365</c:v>
                </c:pt>
                <c:pt idx="1304">
                  <c:v>40364</c:v>
                </c:pt>
                <c:pt idx="1305">
                  <c:v>40361</c:v>
                </c:pt>
                <c:pt idx="1306">
                  <c:v>40360</c:v>
                </c:pt>
              </c:numCache>
            </c:numRef>
          </c:cat>
          <c:val>
            <c:numRef>
              <c:f>Лист6!$F$54:$F$1360</c:f>
              <c:numCache>
                <c:formatCode>_-* #,##0_р_._-;\-* #,##0_р_._-;_-* "-"??_р_._-;_-@_-</c:formatCode>
                <c:ptCount val="130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11624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120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1200</c:v>
                </c:pt>
                <c:pt idx="213">
                  <c:v>5360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120</c:v>
                </c:pt>
                <c:pt idx="232">
                  <c:v>0</c:v>
                </c:pt>
                <c:pt idx="233">
                  <c:v>460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1680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120</c:v>
                </c:pt>
                <c:pt idx="298">
                  <c:v>400</c:v>
                </c:pt>
                <c:pt idx="299">
                  <c:v>400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1600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4800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120</c:v>
                </c:pt>
                <c:pt idx="344">
                  <c:v>240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120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100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240</c:v>
                </c:pt>
                <c:pt idx="393">
                  <c:v>540</c:v>
                </c:pt>
                <c:pt idx="394">
                  <c:v>1720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4000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240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240</c:v>
                </c:pt>
                <c:pt idx="477">
                  <c:v>120</c:v>
                </c:pt>
                <c:pt idx="478">
                  <c:v>0</c:v>
                </c:pt>
                <c:pt idx="479">
                  <c:v>120</c:v>
                </c:pt>
                <c:pt idx="480">
                  <c:v>0</c:v>
                </c:pt>
                <c:pt idx="481">
                  <c:v>0</c:v>
                </c:pt>
                <c:pt idx="482">
                  <c:v>4000</c:v>
                </c:pt>
                <c:pt idx="483">
                  <c:v>0</c:v>
                </c:pt>
                <c:pt idx="484">
                  <c:v>0</c:v>
                </c:pt>
                <c:pt idx="485">
                  <c:v>2400</c:v>
                </c:pt>
                <c:pt idx="486">
                  <c:v>0</c:v>
                </c:pt>
                <c:pt idx="487">
                  <c:v>800</c:v>
                </c:pt>
                <c:pt idx="488">
                  <c:v>4000</c:v>
                </c:pt>
                <c:pt idx="489">
                  <c:v>360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4000</c:v>
                </c:pt>
                <c:pt idx="498">
                  <c:v>240</c:v>
                </c:pt>
                <c:pt idx="499">
                  <c:v>0</c:v>
                </c:pt>
                <c:pt idx="500">
                  <c:v>0</c:v>
                </c:pt>
                <c:pt idx="501">
                  <c:v>600</c:v>
                </c:pt>
                <c:pt idx="502">
                  <c:v>0</c:v>
                </c:pt>
                <c:pt idx="503">
                  <c:v>480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8000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60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360</c:v>
                </c:pt>
                <c:pt idx="524">
                  <c:v>0</c:v>
                </c:pt>
                <c:pt idx="525">
                  <c:v>0</c:v>
                </c:pt>
                <c:pt idx="526">
                  <c:v>880</c:v>
                </c:pt>
                <c:pt idx="527">
                  <c:v>480</c:v>
                </c:pt>
                <c:pt idx="528">
                  <c:v>4000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2400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800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2640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400</c:v>
                </c:pt>
                <c:pt idx="564">
                  <c:v>280</c:v>
                </c:pt>
                <c:pt idx="565">
                  <c:v>0</c:v>
                </c:pt>
                <c:pt idx="566">
                  <c:v>0</c:v>
                </c:pt>
                <c:pt idx="567">
                  <c:v>1080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800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3200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880</c:v>
                </c:pt>
                <c:pt idx="607">
                  <c:v>0</c:v>
                </c:pt>
                <c:pt idx="608">
                  <c:v>0</c:v>
                </c:pt>
                <c:pt idx="609">
                  <c:v>3120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1200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560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6400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1120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7200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8000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4640</c:v>
                </c:pt>
                <c:pt idx="674">
                  <c:v>0</c:v>
                </c:pt>
                <c:pt idx="675">
                  <c:v>712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1520</c:v>
                </c:pt>
                <c:pt idx="694">
                  <c:v>1880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4800</c:v>
                </c:pt>
                <c:pt idx="707">
                  <c:v>0</c:v>
                </c:pt>
                <c:pt idx="708">
                  <c:v>480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320</c:v>
                </c:pt>
                <c:pt idx="717">
                  <c:v>0</c:v>
                </c:pt>
                <c:pt idx="718">
                  <c:v>800</c:v>
                </c:pt>
                <c:pt idx="719">
                  <c:v>0</c:v>
                </c:pt>
                <c:pt idx="720">
                  <c:v>80</c:v>
                </c:pt>
                <c:pt idx="721">
                  <c:v>7200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6120</c:v>
                </c:pt>
                <c:pt idx="733">
                  <c:v>1200</c:v>
                </c:pt>
                <c:pt idx="734">
                  <c:v>0</c:v>
                </c:pt>
                <c:pt idx="735">
                  <c:v>8000</c:v>
                </c:pt>
                <c:pt idx="736">
                  <c:v>2000</c:v>
                </c:pt>
                <c:pt idx="737">
                  <c:v>2767.2599999999998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800</c:v>
                </c:pt>
                <c:pt idx="744">
                  <c:v>0</c:v>
                </c:pt>
                <c:pt idx="745">
                  <c:v>0</c:v>
                </c:pt>
                <c:pt idx="746">
                  <c:v>560</c:v>
                </c:pt>
                <c:pt idx="747">
                  <c:v>12000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240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240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720</c:v>
                </c:pt>
                <c:pt idx="780">
                  <c:v>0</c:v>
                </c:pt>
                <c:pt idx="781">
                  <c:v>0</c:v>
                </c:pt>
                <c:pt idx="782">
                  <c:v>2400</c:v>
                </c:pt>
                <c:pt idx="783">
                  <c:v>0</c:v>
                </c:pt>
                <c:pt idx="784">
                  <c:v>0</c:v>
                </c:pt>
                <c:pt idx="785">
                  <c:v>720</c:v>
                </c:pt>
                <c:pt idx="786">
                  <c:v>384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640</c:v>
                </c:pt>
                <c:pt idx="791">
                  <c:v>0</c:v>
                </c:pt>
                <c:pt idx="792">
                  <c:v>0</c:v>
                </c:pt>
                <c:pt idx="793">
                  <c:v>960</c:v>
                </c:pt>
                <c:pt idx="794">
                  <c:v>0</c:v>
                </c:pt>
                <c:pt idx="795">
                  <c:v>0</c:v>
                </c:pt>
                <c:pt idx="796">
                  <c:v>4800</c:v>
                </c:pt>
                <c:pt idx="797">
                  <c:v>4000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4000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1600</c:v>
                </c:pt>
                <c:pt idx="810">
                  <c:v>800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16000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1792</c:v>
                </c:pt>
                <c:pt idx="845">
                  <c:v>1200</c:v>
                </c:pt>
                <c:pt idx="846">
                  <c:v>0</c:v>
                </c:pt>
                <c:pt idx="847">
                  <c:v>400</c:v>
                </c:pt>
                <c:pt idx="848">
                  <c:v>352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2400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4400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4000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290.12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696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1440</c:v>
                </c:pt>
                <c:pt idx="913">
                  <c:v>0</c:v>
                </c:pt>
                <c:pt idx="914">
                  <c:v>480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12000</c:v>
                </c:pt>
                <c:pt idx="922">
                  <c:v>0</c:v>
                </c:pt>
                <c:pt idx="923">
                  <c:v>0</c:v>
                </c:pt>
                <c:pt idx="924">
                  <c:v>640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640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800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240</c:v>
                </c:pt>
                <c:pt idx="952">
                  <c:v>0</c:v>
                </c:pt>
                <c:pt idx="953">
                  <c:v>372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240</c:v>
                </c:pt>
                <c:pt idx="958">
                  <c:v>800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240</c:v>
                </c:pt>
                <c:pt idx="973">
                  <c:v>1600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120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4000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640</c:v>
                </c:pt>
                <c:pt idx="1003">
                  <c:v>1600</c:v>
                </c:pt>
                <c:pt idx="1004">
                  <c:v>120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960</c:v>
                </c:pt>
                <c:pt idx="1014">
                  <c:v>0</c:v>
                </c:pt>
                <c:pt idx="1015">
                  <c:v>0</c:v>
                </c:pt>
                <c:pt idx="1016">
                  <c:v>800</c:v>
                </c:pt>
                <c:pt idx="1017">
                  <c:v>0</c:v>
                </c:pt>
                <c:pt idx="1018">
                  <c:v>0</c:v>
                </c:pt>
                <c:pt idx="1019">
                  <c:v>520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4160</c:v>
                </c:pt>
                <c:pt idx="1046">
                  <c:v>0</c:v>
                </c:pt>
                <c:pt idx="1047">
                  <c:v>760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1600</c:v>
                </c:pt>
                <c:pt idx="1065">
                  <c:v>0</c:v>
                </c:pt>
                <c:pt idx="1066">
                  <c:v>0</c:v>
                </c:pt>
                <c:pt idx="1067">
                  <c:v>600</c:v>
                </c:pt>
                <c:pt idx="1068">
                  <c:v>0</c:v>
                </c:pt>
                <c:pt idx="1069">
                  <c:v>0</c:v>
                </c:pt>
                <c:pt idx="1070">
                  <c:v>640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632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9600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2400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1600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2400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4800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2400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1600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480</c:v>
                </c:pt>
                <c:pt idx="1222">
                  <c:v>0</c:v>
                </c:pt>
                <c:pt idx="1223">
                  <c:v>0</c:v>
                </c:pt>
                <c:pt idx="1224">
                  <c:v>4000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680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1000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2880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3200</c:v>
                </c:pt>
                <c:pt idx="1275">
                  <c:v>0</c:v>
                </c:pt>
                <c:pt idx="1276">
                  <c:v>0</c:v>
                </c:pt>
                <c:pt idx="1277">
                  <c:v>160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2400</c:v>
                </c:pt>
                <c:pt idx="1282">
                  <c:v>5600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2400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1600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</c:numCache>
            </c:numRef>
          </c:val>
        </c:ser>
        <c:ser>
          <c:idx val="5"/>
          <c:order val="5"/>
          <c:tx>
            <c:strRef>
              <c:f>Лист6!$G$53</c:f>
              <c:strCache>
                <c:ptCount val="1"/>
                <c:pt idx="0">
                  <c:v>от 181 дн. до 1 года</c:v>
                </c:pt>
              </c:strCache>
            </c:strRef>
          </c:tx>
          <c:cat>
            <c:numRef>
              <c:f>Лист6!$A$54:$A$1360</c:f>
              <c:numCache>
                <c:formatCode>dd/mm/yyyy</c:formatCode>
                <c:ptCount val="1307"/>
                <c:pt idx="0">
                  <c:v>42282</c:v>
                </c:pt>
                <c:pt idx="1">
                  <c:v>42279</c:v>
                </c:pt>
                <c:pt idx="2">
                  <c:v>42278</c:v>
                </c:pt>
                <c:pt idx="3">
                  <c:v>42277</c:v>
                </c:pt>
                <c:pt idx="4">
                  <c:v>42276</c:v>
                </c:pt>
                <c:pt idx="5">
                  <c:v>42275</c:v>
                </c:pt>
                <c:pt idx="6">
                  <c:v>42272</c:v>
                </c:pt>
                <c:pt idx="7">
                  <c:v>42271</c:v>
                </c:pt>
                <c:pt idx="8">
                  <c:v>42270</c:v>
                </c:pt>
                <c:pt idx="9">
                  <c:v>42269</c:v>
                </c:pt>
                <c:pt idx="10">
                  <c:v>42268</c:v>
                </c:pt>
                <c:pt idx="11">
                  <c:v>42265</c:v>
                </c:pt>
                <c:pt idx="12">
                  <c:v>42264</c:v>
                </c:pt>
                <c:pt idx="13">
                  <c:v>42263</c:v>
                </c:pt>
                <c:pt idx="14">
                  <c:v>42262</c:v>
                </c:pt>
                <c:pt idx="15">
                  <c:v>42261</c:v>
                </c:pt>
                <c:pt idx="16">
                  <c:v>42258</c:v>
                </c:pt>
                <c:pt idx="17">
                  <c:v>42257</c:v>
                </c:pt>
                <c:pt idx="18">
                  <c:v>42256</c:v>
                </c:pt>
                <c:pt idx="19">
                  <c:v>42255</c:v>
                </c:pt>
                <c:pt idx="20">
                  <c:v>42254</c:v>
                </c:pt>
                <c:pt idx="21">
                  <c:v>42251</c:v>
                </c:pt>
                <c:pt idx="22">
                  <c:v>42250</c:v>
                </c:pt>
                <c:pt idx="23">
                  <c:v>42249</c:v>
                </c:pt>
                <c:pt idx="24">
                  <c:v>42248</c:v>
                </c:pt>
                <c:pt idx="25">
                  <c:v>42247</c:v>
                </c:pt>
                <c:pt idx="26">
                  <c:v>42244</c:v>
                </c:pt>
                <c:pt idx="27">
                  <c:v>42243</c:v>
                </c:pt>
                <c:pt idx="28">
                  <c:v>42242</c:v>
                </c:pt>
                <c:pt idx="29">
                  <c:v>42241</c:v>
                </c:pt>
                <c:pt idx="30">
                  <c:v>42240</c:v>
                </c:pt>
                <c:pt idx="31">
                  <c:v>42237</c:v>
                </c:pt>
                <c:pt idx="32">
                  <c:v>42236</c:v>
                </c:pt>
                <c:pt idx="33">
                  <c:v>42235</c:v>
                </c:pt>
                <c:pt idx="34">
                  <c:v>42234</c:v>
                </c:pt>
                <c:pt idx="35">
                  <c:v>42233</c:v>
                </c:pt>
                <c:pt idx="36">
                  <c:v>42230</c:v>
                </c:pt>
                <c:pt idx="37">
                  <c:v>42229</c:v>
                </c:pt>
                <c:pt idx="38">
                  <c:v>42228</c:v>
                </c:pt>
                <c:pt idx="39">
                  <c:v>42227</c:v>
                </c:pt>
                <c:pt idx="40">
                  <c:v>42226</c:v>
                </c:pt>
                <c:pt idx="41">
                  <c:v>42223</c:v>
                </c:pt>
                <c:pt idx="42">
                  <c:v>42222</c:v>
                </c:pt>
                <c:pt idx="43">
                  <c:v>42221</c:v>
                </c:pt>
                <c:pt idx="44">
                  <c:v>42220</c:v>
                </c:pt>
                <c:pt idx="45">
                  <c:v>42219</c:v>
                </c:pt>
                <c:pt idx="46">
                  <c:v>42216</c:v>
                </c:pt>
                <c:pt idx="47">
                  <c:v>42215</c:v>
                </c:pt>
                <c:pt idx="48">
                  <c:v>42214</c:v>
                </c:pt>
                <c:pt idx="49">
                  <c:v>42213</c:v>
                </c:pt>
                <c:pt idx="50">
                  <c:v>42212</c:v>
                </c:pt>
                <c:pt idx="51">
                  <c:v>42209</c:v>
                </c:pt>
                <c:pt idx="52">
                  <c:v>42208</c:v>
                </c:pt>
                <c:pt idx="53">
                  <c:v>42207</c:v>
                </c:pt>
                <c:pt idx="54">
                  <c:v>42206</c:v>
                </c:pt>
                <c:pt idx="55">
                  <c:v>42205</c:v>
                </c:pt>
                <c:pt idx="56">
                  <c:v>42202</c:v>
                </c:pt>
                <c:pt idx="57">
                  <c:v>42201</c:v>
                </c:pt>
                <c:pt idx="58">
                  <c:v>42200</c:v>
                </c:pt>
                <c:pt idx="59">
                  <c:v>42199</c:v>
                </c:pt>
                <c:pt idx="60">
                  <c:v>42198</c:v>
                </c:pt>
                <c:pt idx="61">
                  <c:v>42195</c:v>
                </c:pt>
                <c:pt idx="62">
                  <c:v>42194</c:v>
                </c:pt>
                <c:pt idx="63">
                  <c:v>42193</c:v>
                </c:pt>
                <c:pt idx="64">
                  <c:v>42192</c:v>
                </c:pt>
                <c:pt idx="65">
                  <c:v>42191</c:v>
                </c:pt>
                <c:pt idx="66">
                  <c:v>42188</c:v>
                </c:pt>
                <c:pt idx="67">
                  <c:v>42187</c:v>
                </c:pt>
                <c:pt idx="68">
                  <c:v>42186</c:v>
                </c:pt>
                <c:pt idx="69">
                  <c:v>42185</c:v>
                </c:pt>
                <c:pt idx="70">
                  <c:v>42184</c:v>
                </c:pt>
                <c:pt idx="71">
                  <c:v>42181</c:v>
                </c:pt>
                <c:pt idx="72">
                  <c:v>42180</c:v>
                </c:pt>
                <c:pt idx="73">
                  <c:v>42179</c:v>
                </c:pt>
                <c:pt idx="74">
                  <c:v>42178</c:v>
                </c:pt>
                <c:pt idx="75">
                  <c:v>42177</c:v>
                </c:pt>
                <c:pt idx="76">
                  <c:v>42174</c:v>
                </c:pt>
                <c:pt idx="77">
                  <c:v>42173</c:v>
                </c:pt>
                <c:pt idx="78">
                  <c:v>42172</c:v>
                </c:pt>
                <c:pt idx="79">
                  <c:v>42171</c:v>
                </c:pt>
                <c:pt idx="80">
                  <c:v>42170</c:v>
                </c:pt>
                <c:pt idx="81">
                  <c:v>42166</c:v>
                </c:pt>
                <c:pt idx="82">
                  <c:v>42165</c:v>
                </c:pt>
                <c:pt idx="83">
                  <c:v>42164</c:v>
                </c:pt>
                <c:pt idx="84">
                  <c:v>42163</c:v>
                </c:pt>
                <c:pt idx="85">
                  <c:v>42160</c:v>
                </c:pt>
                <c:pt idx="86">
                  <c:v>42159</c:v>
                </c:pt>
                <c:pt idx="87">
                  <c:v>42158</c:v>
                </c:pt>
                <c:pt idx="88">
                  <c:v>42157</c:v>
                </c:pt>
                <c:pt idx="89">
                  <c:v>42156</c:v>
                </c:pt>
                <c:pt idx="90">
                  <c:v>42153</c:v>
                </c:pt>
                <c:pt idx="91">
                  <c:v>42152</c:v>
                </c:pt>
                <c:pt idx="92">
                  <c:v>42151</c:v>
                </c:pt>
                <c:pt idx="93">
                  <c:v>42150</c:v>
                </c:pt>
                <c:pt idx="94">
                  <c:v>42149</c:v>
                </c:pt>
                <c:pt idx="95">
                  <c:v>42146</c:v>
                </c:pt>
                <c:pt idx="96">
                  <c:v>42145</c:v>
                </c:pt>
                <c:pt idx="97">
                  <c:v>42144</c:v>
                </c:pt>
                <c:pt idx="98">
                  <c:v>42143</c:v>
                </c:pt>
                <c:pt idx="99">
                  <c:v>42142</c:v>
                </c:pt>
                <c:pt idx="100">
                  <c:v>42139</c:v>
                </c:pt>
                <c:pt idx="101">
                  <c:v>42138</c:v>
                </c:pt>
                <c:pt idx="102">
                  <c:v>42137</c:v>
                </c:pt>
                <c:pt idx="103">
                  <c:v>42136</c:v>
                </c:pt>
                <c:pt idx="104">
                  <c:v>42132</c:v>
                </c:pt>
                <c:pt idx="105">
                  <c:v>42131</c:v>
                </c:pt>
                <c:pt idx="106">
                  <c:v>42130</c:v>
                </c:pt>
                <c:pt idx="107">
                  <c:v>42129</c:v>
                </c:pt>
                <c:pt idx="108">
                  <c:v>42124</c:v>
                </c:pt>
                <c:pt idx="109">
                  <c:v>42123</c:v>
                </c:pt>
                <c:pt idx="110">
                  <c:v>42122</c:v>
                </c:pt>
                <c:pt idx="111">
                  <c:v>42121</c:v>
                </c:pt>
                <c:pt idx="112">
                  <c:v>42118</c:v>
                </c:pt>
                <c:pt idx="113">
                  <c:v>42117</c:v>
                </c:pt>
                <c:pt idx="114">
                  <c:v>42116</c:v>
                </c:pt>
                <c:pt idx="115">
                  <c:v>42115</c:v>
                </c:pt>
                <c:pt idx="116">
                  <c:v>42114</c:v>
                </c:pt>
                <c:pt idx="117">
                  <c:v>42111</c:v>
                </c:pt>
                <c:pt idx="118">
                  <c:v>42110</c:v>
                </c:pt>
                <c:pt idx="119">
                  <c:v>42109</c:v>
                </c:pt>
                <c:pt idx="120">
                  <c:v>42108</c:v>
                </c:pt>
                <c:pt idx="121">
                  <c:v>42107</c:v>
                </c:pt>
                <c:pt idx="122">
                  <c:v>42104</c:v>
                </c:pt>
                <c:pt idx="123">
                  <c:v>42103</c:v>
                </c:pt>
                <c:pt idx="124">
                  <c:v>42102</c:v>
                </c:pt>
                <c:pt idx="125">
                  <c:v>42101</c:v>
                </c:pt>
                <c:pt idx="126">
                  <c:v>42100</c:v>
                </c:pt>
                <c:pt idx="127">
                  <c:v>42097</c:v>
                </c:pt>
                <c:pt idx="128">
                  <c:v>42096</c:v>
                </c:pt>
                <c:pt idx="129">
                  <c:v>42095</c:v>
                </c:pt>
                <c:pt idx="130">
                  <c:v>42094</c:v>
                </c:pt>
                <c:pt idx="131">
                  <c:v>42093</c:v>
                </c:pt>
                <c:pt idx="132">
                  <c:v>42090</c:v>
                </c:pt>
                <c:pt idx="133">
                  <c:v>42089</c:v>
                </c:pt>
                <c:pt idx="134">
                  <c:v>42088</c:v>
                </c:pt>
                <c:pt idx="135">
                  <c:v>42087</c:v>
                </c:pt>
                <c:pt idx="136">
                  <c:v>42086</c:v>
                </c:pt>
                <c:pt idx="137">
                  <c:v>42083</c:v>
                </c:pt>
                <c:pt idx="138">
                  <c:v>42082</c:v>
                </c:pt>
                <c:pt idx="139">
                  <c:v>42081</c:v>
                </c:pt>
                <c:pt idx="140">
                  <c:v>42080</c:v>
                </c:pt>
                <c:pt idx="141">
                  <c:v>42079</c:v>
                </c:pt>
                <c:pt idx="142">
                  <c:v>42076</c:v>
                </c:pt>
                <c:pt idx="143">
                  <c:v>42075</c:v>
                </c:pt>
                <c:pt idx="144">
                  <c:v>42074</c:v>
                </c:pt>
                <c:pt idx="145">
                  <c:v>42073</c:v>
                </c:pt>
                <c:pt idx="146">
                  <c:v>42069</c:v>
                </c:pt>
                <c:pt idx="147">
                  <c:v>42068</c:v>
                </c:pt>
                <c:pt idx="148">
                  <c:v>42067</c:v>
                </c:pt>
                <c:pt idx="149">
                  <c:v>42066</c:v>
                </c:pt>
                <c:pt idx="150">
                  <c:v>42065</c:v>
                </c:pt>
                <c:pt idx="151">
                  <c:v>42062</c:v>
                </c:pt>
                <c:pt idx="152">
                  <c:v>42061</c:v>
                </c:pt>
                <c:pt idx="153">
                  <c:v>42060</c:v>
                </c:pt>
                <c:pt idx="154">
                  <c:v>42059</c:v>
                </c:pt>
                <c:pt idx="155">
                  <c:v>42055</c:v>
                </c:pt>
                <c:pt idx="156">
                  <c:v>42054</c:v>
                </c:pt>
                <c:pt idx="157">
                  <c:v>42053</c:v>
                </c:pt>
                <c:pt idx="158">
                  <c:v>42052</c:v>
                </c:pt>
                <c:pt idx="159">
                  <c:v>42051</c:v>
                </c:pt>
                <c:pt idx="160">
                  <c:v>42048</c:v>
                </c:pt>
                <c:pt idx="161">
                  <c:v>42047</c:v>
                </c:pt>
                <c:pt idx="162">
                  <c:v>42046</c:v>
                </c:pt>
                <c:pt idx="163">
                  <c:v>42045</c:v>
                </c:pt>
                <c:pt idx="164">
                  <c:v>42044</c:v>
                </c:pt>
                <c:pt idx="165">
                  <c:v>42041</c:v>
                </c:pt>
                <c:pt idx="166">
                  <c:v>42040</c:v>
                </c:pt>
                <c:pt idx="167">
                  <c:v>42039</c:v>
                </c:pt>
                <c:pt idx="168">
                  <c:v>42038</c:v>
                </c:pt>
                <c:pt idx="169">
                  <c:v>42037</c:v>
                </c:pt>
                <c:pt idx="170">
                  <c:v>42034</c:v>
                </c:pt>
                <c:pt idx="171">
                  <c:v>42033</c:v>
                </c:pt>
                <c:pt idx="172">
                  <c:v>42032</c:v>
                </c:pt>
                <c:pt idx="173">
                  <c:v>42031</c:v>
                </c:pt>
                <c:pt idx="174">
                  <c:v>42030</c:v>
                </c:pt>
                <c:pt idx="175">
                  <c:v>42027</c:v>
                </c:pt>
                <c:pt idx="176">
                  <c:v>42026</c:v>
                </c:pt>
                <c:pt idx="177">
                  <c:v>42025</c:v>
                </c:pt>
                <c:pt idx="178">
                  <c:v>42024</c:v>
                </c:pt>
                <c:pt idx="179">
                  <c:v>42023</c:v>
                </c:pt>
                <c:pt idx="180">
                  <c:v>42020</c:v>
                </c:pt>
                <c:pt idx="181">
                  <c:v>42019</c:v>
                </c:pt>
                <c:pt idx="182">
                  <c:v>42018</c:v>
                </c:pt>
                <c:pt idx="183">
                  <c:v>42017</c:v>
                </c:pt>
                <c:pt idx="184">
                  <c:v>42016</c:v>
                </c:pt>
                <c:pt idx="185">
                  <c:v>42004</c:v>
                </c:pt>
                <c:pt idx="186">
                  <c:v>42003</c:v>
                </c:pt>
                <c:pt idx="187">
                  <c:v>42002</c:v>
                </c:pt>
                <c:pt idx="188">
                  <c:v>41999</c:v>
                </c:pt>
                <c:pt idx="189">
                  <c:v>41998</c:v>
                </c:pt>
                <c:pt idx="190">
                  <c:v>41997</c:v>
                </c:pt>
                <c:pt idx="191">
                  <c:v>41996</c:v>
                </c:pt>
                <c:pt idx="192">
                  <c:v>41995</c:v>
                </c:pt>
                <c:pt idx="193">
                  <c:v>41992</c:v>
                </c:pt>
                <c:pt idx="194">
                  <c:v>41991</c:v>
                </c:pt>
                <c:pt idx="195">
                  <c:v>41990</c:v>
                </c:pt>
                <c:pt idx="196">
                  <c:v>41989</c:v>
                </c:pt>
                <c:pt idx="197">
                  <c:v>41988</c:v>
                </c:pt>
                <c:pt idx="198">
                  <c:v>41985</c:v>
                </c:pt>
                <c:pt idx="199">
                  <c:v>41984</c:v>
                </c:pt>
                <c:pt idx="200">
                  <c:v>41983</c:v>
                </c:pt>
                <c:pt idx="201">
                  <c:v>41982</c:v>
                </c:pt>
                <c:pt idx="202">
                  <c:v>41981</c:v>
                </c:pt>
                <c:pt idx="203">
                  <c:v>41978</c:v>
                </c:pt>
                <c:pt idx="204">
                  <c:v>41977</c:v>
                </c:pt>
                <c:pt idx="205">
                  <c:v>41976</c:v>
                </c:pt>
                <c:pt idx="206">
                  <c:v>41975</c:v>
                </c:pt>
                <c:pt idx="207">
                  <c:v>41974</c:v>
                </c:pt>
                <c:pt idx="208">
                  <c:v>41971</c:v>
                </c:pt>
                <c:pt idx="209">
                  <c:v>41970</c:v>
                </c:pt>
                <c:pt idx="210">
                  <c:v>41969</c:v>
                </c:pt>
                <c:pt idx="211">
                  <c:v>41968</c:v>
                </c:pt>
                <c:pt idx="212">
                  <c:v>41967</c:v>
                </c:pt>
                <c:pt idx="213">
                  <c:v>41964</c:v>
                </c:pt>
                <c:pt idx="214">
                  <c:v>41963</c:v>
                </c:pt>
                <c:pt idx="215">
                  <c:v>41962</c:v>
                </c:pt>
                <c:pt idx="216">
                  <c:v>41961</c:v>
                </c:pt>
                <c:pt idx="217">
                  <c:v>41960</c:v>
                </c:pt>
                <c:pt idx="218">
                  <c:v>41957</c:v>
                </c:pt>
                <c:pt idx="219">
                  <c:v>41956</c:v>
                </c:pt>
                <c:pt idx="220">
                  <c:v>41955</c:v>
                </c:pt>
                <c:pt idx="221">
                  <c:v>41954</c:v>
                </c:pt>
                <c:pt idx="222">
                  <c:v>41953</c:v>
                </c:pt>
                <c:pt idx="223">
                  <c:v>41950</c:v>
                </c:pt>
                <c:pt idx="224">
                  <c:v>41949</c:v>
                </c:pt>
                <c:pt idx="225">
                  <c:v>41948</c:v>
                </c:pt>
                <c:pt idx="226">
                  <c:v>41943</c:v>
                </c:pt>
                <c:pt idx="227">
                  <c:v>41942</c:v>
                </c:pt>
                <c:pt idx="228">
                  <c:v>41941</c:v>
                </c:pt>
                <c:pt idx="229">
                  <c:v>41940</c:v>
                </c:pt>
                <c:pt idx="230">
                  <c:v>41939</c:v>
                </c:pt>
                <c:pt idx="231">
                  <c:v>41936</c:v>
                </c:pt>
                <c:pt idx="232">
                  <c:v>41935</c:v>
                </c:pt>
                <c:pt idx="233">
                  <c:v>41934</c:v>
                </c:pt>
                <c:pt idx="234">
                  <c:v>41933</c:v>
                </c:pt>
                <c:pt idx="235">
                  <c:v>41932</c:v>
                </c:pt>
                <c:pt idx="236">
                  <c:v>41929</c:v>
                </c:pt>
                <c:pt idx="237">
                  <c:v>41928</c:v>
                </c:pt>
                <c:pt idx="238">
                  <c:v>41927</c:v>
                </c:pt>
                <c:pt idx="239">
                  <c:v>41926</c:v>
                </c:pt>
                <c:pt idx="240">
                  <c:v>41925</c:v>
                </c:pt>
                <c:pt idx="241">
                  <c:v>41922</c:v>
                </c:pt>
                <c:pt idx="242">
                  <c:v>41921</c:v>
                </c:pt>
                <c:pt idx="243">
                  <c:v>41920</c:v>
                </c:pt>
                <c:pt idx="244">
                  <c:v>41919</c:v>
                </c:pt>
                <c:pt idx="245">
                  <c:v>41918</c:v>
                </c:pt>
                <c:pt idx="246">
                  <c:v>41915</c:v>
                </c:pt>
                <c:pt idx="247">
                  <c:v>41914</c:v>
                </c:pt>
                <c:pt idx="248">
                  <c:v>41913</c:v>
                </c:pt>
                <c:pt idx="249">
                  <c:v>41912</c:v>
                </c:pt>
                <c:pt idx="250">
                  <c:v>41911</c:v>
                </c:pt>
                <c:pt idx="251">
                  <c:v>41908</c:v>
                </c:pt>
                <c:pt idx="252">
                  <c:v>41907</c:v>
                </c:pt>
                <c:pt idx="253">
                  <c:v>41906</c:v>
                </c:pt>
                <c:pt idx="254">
                  <c:v>41905</c:v>
                </c:pt>
                <c:pt idx="255">
                  <c:v>41904</c:v>
                </c:pt>
                <c:pt idx="256">
                  <c:v>41901</c:v>
                </c:pt>
                <c:pt idx="257">
                  <c:v>41900</c:v>
                </c:pt>
                <c:pt idx="258">
                  <c:v>41899</c:v>
                </c:pt>
                <c:pt idx="259">
                  <c:v>41898</c:v>
                </c:pt>
                <c:pt idx="260">
                  <c:v>41897</c:v>
                </c:pt>
                <c:pt idx="261">
                  <c:v>41894</c:v>
                </c:pt>
                <c:pt idx="262">
                  <c:v>41893</c:v>
                </c:pt>
                <c:pt idx="263">
                  <c:v>41892</c:v>
                </c:pt>
                <c:pt idx="264">
                  <c:v>41891</c:v>
                </c:pt>
                <c:pt idx="265">
                  <c:v>41890</c:v>
                </c:pt>
                <c:pt idx="266">
                  <c:v>41887</c:v>
                </c:pt>
                <c:pt idx="267">
                  <c:v>41886</c:v>
                </c:pt>
                <c:pt idx="268">
                  <c:v>41885</c:v>
                </c:pt>
                <c:pt idx="269">
                  <c:v>41884</c:v>
                </c:pt>
                <c:pt idx="270">
                  <c:v>41883</c:v>
                </c:pt>
                <c:pt idx="271">
                  <c:v>41880</c:v>
                </c:pt>
                <c:pt idx="272">
                  <c:v>41879</c:v>
                </c:pt>
                <c:pt idx="273">
                  <c:v>41878</c:v>
                </c:pt>
                <c:pt idx="274">
                  <c:v>41877</c:v>
                </c:pt>
                <c:pt idx="275">
                  <c:v>41876</c:v>
                </c:pt>
                <c:pt idx="276">
                  <c:v>41873</c:v>
                </c:pt>
                <c:pt idx="277">
                  <c:v>41872</c:v>
                </c:pt>
                <c:pt idx="278">
                  <c:v>41871</c:v>
                </c:pt>
                <c:pt idx="279">
                  <c:v>41870</c:v>
                </c:pt>
                <c:pt idx="280">
                  <c:v>41869</c:v>
                </c:pt>
                <c:pt idx="281">
                  <c:v>41866</c:v>
                </c:pt>
                <c:pt idx="282">
                  <c:v>41865</c:v>
                </c:pt>
                <c:pt idx="283">
                  <c:v>41864</c:v>
                </c:pt>
                <c:pt idx="284">
                  <c:v>41863</c:v>
                </c:pt>
                <c:pt idx="285">
                  <c:v>41862</c:v>
                </c:pt>
                <c:pt idx="286">
                  <c:v>41859</c:v>
                </c:pt>
                <c:pt idx="287">
                  <c:v>41858</c:v>
                </c:pt>
                <c:pt idx="288">
                  <c:v>41857</c:v>
                </c:pt>
                <c:pt idx="289">
                  <c:v>41856</c:v>
                </c:pt>
                <c:pt idx="290">
                  <c:v>41855</c:v>
                </c:pt>
                <c:pt idx="291">
                  <c:v>41852</c:v>
                </c:pt>
                <c:pt idx="292">
                  <c:v>41851</c:v>
                </c:pt>
                <c:pt idx="293">
                  <c:v>41850</c:v>
                </c:pt>
                <c:pt idx="294">
                  <c:v>41849</c:v>
                </c:pt>
                <c:pt idx="295">
                  <c:v>41848</c:v>
                </c:pt>
                <c:pt idx="296">
                  <c:v>41845</c:v>
                </c:pt>
                <c:pt idx="297">
                  <c:v>41844</c:v>
                </c:pt>
                <c:pt idx="298">
                  <c:v>41843</c:v>
                </c:pt>
                <c:pt idx="299">
                  <c:v>41842</c:v>
                </c:pt>
                <c:pt idx="300">
                  <c:v>41841</c:v>
                </c:pt>
                <c:pt idx="301">
                  <c:v>41838</c:v>
                </c:pt>
                <c:pt idx="302">
                  <c:v>41837</c:v>
                </c:pt>
                <c:pt idx="303">
                  <c:v>41836</c:v>
                </c:pt>
                <c:pt idx="304">
                  <c:v>41835</c:v>
                </c:pt>
                <c:pt idx="305">
                  <c:v>41834</c:v>
                </c:pt>
                <c:pt idx="306">
                  <c:v>41831</c:v>
                </c:pt>
                <c:pt idx="307">
                  <c:v>41830</c:v>
                </c:pt>
                <c:pt idx="308">
                  <c:v>41829</c:v>
                </c:pt>
                <c:pt idx="309">
                  <c:v>41828</c:v>
                </c:pt>
                <c:pt idx="310">
                  <c:v>41827</c:v>
                </c:pt>
                <c:pt idx="311">
                  <c:v>41824</c:v>
                </c:pt>
                <c:pt idx="312">
                  <c:v>41823</c:v>
                </c:pt>
                <c:pt idx="313">
                  <c:v>41822</c:v>
                </c:pt>
                <c:pt idx="314">
                  <c:v>41821</c:v>
                </c:pt>
                <c:pt idx="315">
                  <c:v>41820</c:v>
                </c:pt>
                <c:pt idx="316">
                  <c:v>41817</c:v>
                </c:pt>
                <c:pt idx="317">
                  <c:v>41816</c:v>
                </c:pt>
                <c:pt idx="318">
                  <c:v>41815</c:v>
                </c:pt>
                <c:pt idx="319">
                  <c:v>41814</c:v>
                </c:pt>
                <c:pt idx="320">
                  <c:v>41813</c:v>
                </c:pt>
                <c:pt idx="321">
                  <c:v>41810</c:v>
                </c:pt>
                <c:pt idx="322">
                  <c:v>41809</c:v>
                </c:pt>
                <c:pt idx="323">
                  <c:v>41808</c:v>
                </c:pt>
                <c:pt idx="324">
                  <c:v>41807</c:v>
                </c:pt>
                <c:pt idx="325">
                  <c:v>41806</c:v>
                </c:pt>
                <c:pt idx="326">
                  <c:v>41801</c:v>
                </c:pt>
                <c:pt idx="327">
                  <c:v>41800</c:v>
                </c:pt>
                <c:pt idx="328">
                  <c:v>41799</c:v>
                </c:pt>
                <c:pt idx="329">
                  <c:v>41796</c:v>
                </c:pt>
                <c:pt idx="330">
                  <c:v>41795</c:v>
                </c:pt>
                <c:pt idx="331">
                  <c:v>41794</c:v>
                </c:pt>
                <c:pt idx="332">
                  <c:v>41793</c:v>
                </c:pt>
                <c:pt idx="333">
                  <c:v>41792</c:v>
                </c:pt>
                <c:pt idx="334">
                  <c:v>41789</c:v>
                </c:pt>
                <c:pt idx="335">
                  <c:v>41788</c:v>
                </c:pt>
                <c:pt idx="336">
                  <c:v>41787</c:v>
                </c:pt>
                <c:pt idx="337">
                  <c:v>41786</c:v>
                </c:pt>
                <c:pt idx="338">
                  <c:v>41785</c:v>
                </c:pt>
                <c:pt idx="339">
                  <c:v>41782</c:v>
                </c:pt>
                <c:pt idx="340">
                  <c:v>41781</c:v>
                </c:pt>
                <c:pt idx="341">
                  <c:v>41780</c:v>
                </c:pt>
                <c:pt idx="342">
                  <c:v>41779</c:v>
                </c:pt>
                <c:pt idx="343">
                  <c:v>41778</c:v>
                </c:pt>
                <c:pt idx="344">
                  <c:v>41775</c:v>
                </c:pt>
                <c:pt idx="345">
                  <c:v>41774</c:v>
                </c:pt>
                <c:pt idx="346">
                  <c:v>41773</c:v>
                </c:pt>
                <c:pt idx="347">
                  <c:v>41772</c:v>
                </c:pt>
                <c:pt idx="348">
                  <c:v>41771</c:v>
                </c:pt>
                <c:pt idx="349">
                  <c:v>41767</c:v>
                </c:pt>
                <c:pt idx="350">
                  <c:v>41766</c:v>
                </c:pt>
                <c:pt idx="351">
                  <c:v>41765</c:v>
                </c:pt>
                <c:pt idx="352">
                  <c:v>41764</c:v>
                </c:pt>
                <c:pt idx="353">
                  <c:v>41759</c:v>
                </c:pt>
                <c:pt idx="354">
                  <c:v>41758</c:v>
                </c:pt>
                <c:pt idx="355">
                  <c:v>41757</c:v>
                </c:pt>
                <c:pt idx="356">
                  <c:v>41754</c:v>
                </c:pt>
                <c:pt idx="357">
                  <c:v>41753</c:v>
                </c:pt>
                <c:pt idx="358">
                  <c:v>41752</c:v>
                </c:pt>
                <c:pt idx="359">
                  <c:v>41751</c:v>
                </c:pt>
                <c:pt idx="360">
                  <c:v>41750</c:v>
                </c:pt>
                <c:pt idx="361">
                  <c:v>41747</c:v>
                </c:pt>
                <c:pt idx="362">
                  <c:v>41746</c:v>
                </c:pt>
                <c:pt idx="363">
                  <c:v>41745</c:v>
                </c:pt>
                <c:pt idx="364">
                  <c:v>41744</c:v>
                </c:pt>
                <c:pt idx="365">
                  <c:v>41743</c:v>
                </c:pt>
                <c:pt idx="366">
                  <c:v>41740</c:v>
                </c:pt>
                <c:pt idx="367">
                  <c:v>41739</c:v>
                </c:pt>
                <c:pt idx="368">
                  <c:v>41738</c:v>
                </c:pt>
                <c:pt idx="369">
                  <c:v>41737</c:v>
                </c:pt>
                <c:pt idx="370">
                  <c:v>41736</c:v>
                </c:pt>
                <c:pt idx="371">
                  <c:v>41733</c:v>
                </c:pt>
                <c:pt idx="372">
                  <c:v>41732</c:v>
                </c:pt>
                <c:pt idx="373">
                  <c:v>41731</c:v>
                </c:pt>
                <c:pt idx="374">
                  <c:v>41730</c:v>
                </c:pt>
                <c:pt idx="375">
                  <c:v>41729</c:v>
                </c:pt>
                <c:pt idx="376">
                  <c:v>41726</c:v>
                </c:pt>
                <c:pt idx="377">
                  <c:v>41725</c:v>
                </c:pt>
                <c:pt idx="378">
                  <c:v>41724</c:v>
                </c:pt>
                <c:pt idx="379">
                  <c:v>41723</c:v>
                </c:pt>
                <c:pt idx="380">
                  <c:v>41722</c:v>
                </c:pt>
                <c:pt idx="381">
                  <c:v>41719</c:v>
                </c:pt>
                <c:pt idx="382">
                  <c:v>41718</c:v>
                </c:pt>
                <c:pt idx="383">
                  <c:v>41717</c:v>
                </c:pt>
                <c:pt idx="384">
                  <c:v>41716</c:v>
                </c:pt>
                <c:pt idx="385">
                  <c:v>41715</c:v>
                </c:pt>
                <c:pt idx="386">
                  <c:v>41712</c:v>
                </c:pt>
                <c:pt idx="387">
                  <c:v>41711</c:v>
                </c:pt>
                <c:pt idx="388">
                  <c:v>41710</c:v>
                </c:pt>
                <c:pt idx="389">
                  <c:v>41709</c:v>
                </c:pt>
                <c:pt idx="390">
                  <c:v>41705</c:v>
                </c:pt>
                <c:pt idx="391">
                  <c:v>41704</c:v>
                </c:pt>
                <c:pt idx="392">
                  <c:v>41703</c:v>
                </c:pt>
                <c:pt idx="393">
                  <c:v>41702</c:v>
                </c:pt>
                <c:pt idx="394">
                  <c:v>41701</c:v>
                </c:pt>
                <c:pt idx="395">
                  <c:v>41698</c:v>
                </c:pt>
                <c:pt idx="396">
                  <c:v>41697</c:v>
                </c:pt>
                <c:pt idx="397">
                  <c:v>41696</c:v>
                </c:pt>
                <c:pt idx="398">
                  <c:v>41695</c:v>
                </c:pt>
                <c:pt idx="399">
                  <c:v>41694</c:v>
                </c:pt>
                <c:pt idx="400">
                  <c:v>41691</c:v>
                </c:pt>
                <c:pt idx="401">
                  <c:v>41690</c:v>
                </c:pt>
                <c:pt idx="402">
                  <c:v>41689</c:v>
                </c:pt>
                <c:pt idx="403">
                  <c:v>41688</c:v>
                </c:pt>
                <c:pt idx="404">
                  <c:v>41687</c:v>
                </c:pt>
                <c:pt idx="405">
                  <c:v>41684</c:v>
                </c:pt>
                <c:pt idx="406">
                  <c:v>41683</c:v>
                </c:pt>
                <c:pt idx="407">
                  <c:v>41682</c:v>
                </c:pt>
                <c:pt idx="408">
                  <c:v>41681</c:v>
                </c:pt>
                <c:pt idx="409">
                  <c:v>41680</c:v>
                </c:pt>
                <c:pt idx="410">
                  <c:v>41677</c:v>
                </c:pt>
                <c:pt idx="411">
                  <c:v>41676</c:v>
                </c:pt>
                <c:pt idx="412">
                  <c:v>41675</c:v>
                </c:pt>
                <c:pt idx="413">
                  <c:v>41674</c:v>
                </c:pt>
                <c:pt idx="414">
                  <c:v>41673</c:v>
                </c:pt>
                <c:pt idx="415">
                  <c:v>41670</c:v>
                </c:pt>
                <c:pt idx="416">
                  <c:v>41669</c:v>
                </c:pt>
                <c:pt idx="417">
                  <c:v>41668</c:v>
                </c:pt>
                <c:pt idx="418">
                  <c:v>41667</c:v>
                </c:pt>
                <c:pt idx="419">
                  <c:v>41666</c:v>
                </c:pt>
                <c:pt idx="420">
                  <c:v>41663</c:v>
                </c:pt>
                <c:pt idx="421">
                  <c:v>41662</c:v>
                </c:pt>
                <c:pt idx="422">
                  <c:v>41661</c:v>
                </c:pt>
                <c:pt idx="423">
                  <c:v>41660</c:v>
                </c:pt>
                <c:pt idx="424">
                  <c:v>41659</c:v>
                </c:pt>
                <c:pt idx="425">
                  <c:v>41656</c:v>
                </c:pt>
                <c:pt idx="426">
                  <c:v>41655</c:v>
                </c:pt>
                <c:pt idx="427">
                  <c:v>41654</c:v>
                </c:pt>
                <c:pt idx="428">
                  <c:v>41653</c:v>
                </c:pt>
                <c:pt idx="429">
                  <c:v>41652</c:v>
                </c:pt>
                <c:pt idx="430">
                  <c:v>41649</c:v>
                </c:pt>
                <c:pt idx="431">
                  <c:v>41648</c:v>
                </c:pt>
                <c:pt idx="432">
                  <c:v>41639</c:v>
                </c:pt>
                <c:pt idx="433">
                  <c:v>41638</c:v>
                </c:pt>
                <c:pt idx="434">
                  <c:v>41635</c:v>
                </c:pt>
                <c:pt idx="435">
                  <c:v>41634</c:v>
                </c:pt>
                <c:pt idx="436">
                  <c:v>41633</c:v>
                </c:pt>
                <c:pt idx="437">
                  <c:v>41632</c:v>
                </c:pt>
                <c:pt idx="438">
                  <c:v>41631</c:v>
                </c:pt>
                <c:pt idx="439">
                  <c:v>41628</c:v>
                </c:pt>
                <c:pt idx="440">
                  <c:v>41627</c:v>
                </c:pt>
                <c:pt idx="441">
                  <c:v>41626</c:v>
                </c:pt>
                <c:pt idx="442">
                  <c:v>41625</c:v>
                </c:pt>
                <c:pt idx="443">
                  <c:v>41624</c:v>
                </c:pt>
                <c:pt idx="444">
                  <c:v>41621</c:v>
                </c:pt>
                <c:pt idx="445">
                  <c:v>41620</c:v>
                </c:pt>
                <c:pt idx="446">
                  <c:v>41619</c:v>
                </c:pt>
                <c:pt idx="447">
                  <c:v>41618</c:v>
                </c:pt>
                <c:pt idx="448">
                  <c:v>41617</c:v>
                </c:pt>
                <c:pt idx="449">
                  <c:v>41614</c:v>
                </c:pt>
                <c:pt idx="450">
                  <c:v>41613</c:v>
                </c:pt>
                <c:pt idx="451">
                  <c:v>41612</c:v>
                </c:pt>
                <c:pt idx="452">
                  <c:v>41611</c:v>
                </c:pt>
                <c:pt idx="453">
                  <c:v>41610</c:v>
                </c:pt>
                <c:pt idx="454">
                  <c:v>41607</c:v>
                </c:pt>
                <c:pt idx="455">
                  <c:v>41606</c:v>
                </c:pt>
                <c:pt idx="456">
                  <c:v>41605</c:v>
                </c:pt>
                <c:pt idx="457">
                  <c:v>41604</c:v>
                </c:pt>
                <c:pt idx="458">
                  <c:v>41603</c:v>
                </c:pt>
                <c:pt idx="459">
                  <c:v>41600</c:v>
                </c:pt>
                <c:pt idx="460">
                  <c:v>41599</c:v>
                </c:pt>
                <c:pt idx="461">
                  <c:v>41598</c:v>
                </c:pt>
                <c:pt idx="462">
                  <c:v>41597</c:v>
                </c:pt>
                <c:pt idx="463">
                  <c:v>41596</c:v>
                </c:pt>
                <c:pt idx="464">
                  <c:v>41593</c:v>
                </c:pt>
                <c:pt idx="465">
                  <c:v>41592</c:v>
                </c:pt>
                <c:pt idx="466">
                  <c:v>41591</c:v>
                </c:pt>
                <c:pt idx="467">
                  <c:v>41590</c:v>
                </c:pt>
                <c:pt idx="468">
                  <c:v>41589</c:v>
                </c:pt>
                <c:pt idx="469">
                  <c:v>41586</c:v>
                </c:pt>
                <c:pt idx="470">
                  <c:v>41585</c:v>
                </c:pt>
                <c:pt idx="471">
                  <c:v>41584</c:v>
                </c:pt>
                <c:pt idx="472">
                  <c:v>41583</c:v>
                </c:pt>
                <c:pt idx="473">
                  <c:v>41579</c:v>
                </c:pt>
                <c:pt idx="474">
                  <c:v>41578</c:v>
                </c:pt>
                <c:pt idx="475">
                  <c:v>41577</c:v>
                </c:pt>
                <c:pt idx="476">
                  <c:v>41576</c:v>
                </c:pt>
                <c:pt idx="477">
                  <c:v>41575</c:v>
                </c:pt>
                <c:pt idx="478">
                  <c:v>41572</c:v>
                </c:pt>
                <c:pt idx="479">
                  <c:v>41571</c:v>
                </c:pt>
                <c:pt idx="480">
                  <c:v>41570</c:v>
                </c:pt>
                <c:pt idx="481">
                  <c:v>41569</c:v>
                </c:pt>
                <c:pt idx="482">
                  <c:v>41568</c:v>
                </c:pt>
                <c:pt idx="483">
                  <c:v>41565</c:v>
                </c:pt>
                <c:pt idx="484">
                  <c:v>41564</c:v>
                </c:pt>
                <c:pt idx="485">
                  <c:v>41563</c:v>
                </c:pt>
                <c:pt idx="486">
                  <c:v>41562</c:v>
                </c:pt>
                <c:pt idx="487">
                  <c:v>41561</c:v>
                </c:pt>
                <c:pt idx="488">
                  <c:v>41558</c:v>
                </c:pt>
                <c:pt idx="489">
                  <c:v>41557</c:v>
                </c:pt>
                <c:pt idx="490">
                  <c:v>41556</c:v>
                </c:pt>
                <c:pt idx="491">
                  <c:v>41555</c:v>
                </c:pt>
                <c:pt idx="492">
                  <c:v>41554</c:v>
                </c:pt>
                <c:pt idx="493">
                  <c:v>41551</c:v>
                </c:pt>
                <c:pt idx="494">
                  <c:v>41550</c:v>
                </c:pt>
                <c:pt idx="495">
                  <c:v>41549</c:v>
                </c:pt>
                <c:pt idx="496">
                  <c:v>41548</c:v>
                </c:pt>
                <c:pt idx="497">
                  <c:v>41547</c:v>
                </c:pt>
                <c:pt idx="498">
                  <c:v>41544</c:v>
                </c:pt>
                <c:pt idx="499">
                  <c:v>41543</c:v>
                </c:pt>
                <c:pt idx="500">
                  <c:v>41542</c:v>
                </c:pt>
                <c:pt idx="501">
                  <c:v>41541</c:v>
                </c:pt>
                <c:pt idx="502">
                  <c:v>41540</c:v>
                </c:pt>
                <c:pt idx="503">
                  <c:v>41537</c:v>
                </c:pt>
                <c:pt idx="504">
                  <c:v>41536</c:v>
                </c:pt>
                <c:pt idx="505">
                  <c:v>41535</c:v>
                </c:pt>
                <c:pt idx="506">
                  <c:v>41534</c:v>
                </c:pt>
                <c:pt idx="507">
                  <c:v>41533</c:v>
                </c:pt>
                <c:pt idx="508">
                  <c:v>41530</c:v>
                </c:pt>
                <c:pt idx="509">
                  <c:v>41529</c:v>
                </c:pt>
                <c:pt idx="510">
                  <c:v>41528</c:v>
                </c:pt>
                <c:pt idx="511">
                  <c:v>41527</c:v>
                </c:pt>
                <c:pt idx="512">
                  <c:v>41526</c:v>
                </c:pt>
                <c:pt idx="513">
                  <c:v>41523</c:v>
                </c:pt>
                <c:pt idx="514">
                  <c:v>41522</c:v>
                </c:pt>
                <c:pt idx="515">
                  <c:v>41521</c:v>
                </c:pt>
                <c:pt idx="516">
                  <c:v>41520</c:v>
                </c:pt>
                <c:pt idx="517">
                  <c:v>41519</c:v>
                </c:pt>
                <c:pt idx="518">
                  <c:v>41516</c:v>
                </c:pt>
                <c:pt idx="519">
                  <c:v>41515</c:v>
                </c:pt>
                <c:pt idx="520">
                  <c:v>41514</c:v>
                </c:pt>
                <c:pt idx="521">
                  <c:v>41513</c:v>
                </c:pt>
                <c:pt idx="522">
                  <c:v>41512</c:v>
                </c:pt>
                <c:pt idx="523">
                  <c:v>41509</c:v>
                </c:pt>
                <c:pt idx="524">
                  <c:v>41508</c:v>
                </c:pt>
                <c:pt idx="525">
                  <c:v>41507</c:v>
                </c:pt>
                <c:pt idx="526">
                  <c:v>41506</c:v>
                </c:pt>
                <c:pt idx="527">
                  <c:v>41505</c:v>
                </c:pt>
                <c:pt idx="528">
                  <c:v>41502</c:v>
                </c:pt>
                <c:pt idx="529">
                  <c:v>41501</c:v>
                </c:pt>
                <c:pt idx="530">
                  <c:v>41500</c:v>
                </c:pt>
                <c:pt idx="531">
                  <c:v>41499</c:v>
                </c:pt>
                <c:pt idx="532">
                  <c:v>41498</c:v>
                </c:pt>
                <c:pt idx="533">
                  <c:v>41495</c:v>
                </c:pt>
                <c:pt idx="534">
                  <c:v>41494</c:v>
                </c:pt>
                <c:pt idx="535">
                  <c:v>41493</c:v>
                </c:pt>
                <c:pt idx="536">
                  <c:v>41492</c:v>
                </c:pt>
                <c:pt idx="537">
                  <c:v>41491</c:v>
                </c:pt>
                <c:pt idx="538">
                  <c:v>41488</c:v>
                </c:pt>
                <c:pt idx="539">
                  <c:v>41487</c:v>
                </c:pt>
                <c:pt idx="540">
                  <c:v>41486</c:v>
                </c:pt>
                <c:pt idx="541">
                  <c:v>41485</c:v>
                </c:pt>
                <c:pt idx="542">
                  <c:v>41484</c:v>
                </c:pt>
                <c:pt idx="543">
                  <c:v>41481</c:v>
                </c:pt>
                <c:pt idx="544">
                  <c:v>41480</c:v>
                </c:pt>
                <c:pt idx="545">
                  <c:v>41479</c:v>
                </c:pt>
                <c:pt idx="546">
                  <c:v>41478</c:v>
                </c:pt>
                <c:pt idx="547">
                  <c:v>41477</c:v>
                </c:pt>
                <c:pt idx="548">
                  <c:v>41474</c:v>
                </c:pt>
                <c:pt idx="549">
                  <c:v>41473</c:v>
                </c:pt>
                <c:pt idx="550">
                  <c:v>41472</c:v>
                </c:pt>
                <c:pt idx="551">
                  <c:v>41471</c:v>
                </c:pt>
                <c:pt idx="552">
                  <c:v>41470</c:v>
                </c:pt>
                <c:pt idx="553">
                  <c:v>41467</c:v>
                </c:pt>
                <c:pt idx="554">
                  <c:v>41466</c:v>
                </c:pt>
                <c:pt idx="555">
                  <c:v>41465</c:v>
                </c:pt>
                <c:pt idx="556">
                  <c:v>41464</c:v>
                </c:pt>
                <c:pt idx="557">
                  <c:v>41463</c:v>
                </c:pt>
                <c:pt idx="558">
                  <c:v>41460</c:v>
                </c:pt>
                <c:pt idx="559">
                  <c:v>41459</c:v>
                </c:pt>
                <c:pt idx="560">
                  <c:v>41458</c:v>
                </c:pt>
                <c:pt idx="561">
                  <c:v>41457</c:v>
                </c:pt>
                <c:pt idx="562">
                  <c:v>41456</c:v>
                </c:pt>
                <c:pt idx="563">
                  <c:v>41453</c:v>
                </c:pt>
                <c:pt idx="564">
                  <c:v>41452</c:v>
                </c:pt>
                <c:pt idx="565">
                  <c:v>41451</c:v>
                </c:pt>
                <c:pt idx="566">
                  <c:v>41450</c:v>
                </c:pt>
                <c:pt idx="567">
                  <c:v>41449</c:v>
                </c:pt>
                <c:pt idx="568">
                  <c:v>41446</c:v>
                </c:pt>
                <c:pt idx="569">
                  <c:v>41445</c:v>
                </c:pt>
                <c:pt idx="570">
                  <c:v>41444</c:v>
                </c:pt>
                <c:pt idx="571">
                  <c:v>41443</c:v>
                </c:pt>
                <c:pt idx="572">
                  <c:v>41442</c:v>
                </c:pt>
                <c:pt idx="573">
                  <c:v>41439</c:v>
                </c:pt>
                <c:pt idx="574">
                  <c:v>41438</c:v>
                </c:pt>
                <c:pt idx="575">
                  <c:v>41436</c:v>
                </c:pt>
                <c:pt idx="576">
                  <c:v>41435</c:v>
                </c:pt>
                <c:pt idx="577">
                  <c:v>41432</c:v>
                </c:pt>
                <c:pt idx="578">
                  <c:v>41431</c:v>
                </c:pt>
                <c:pt idx="579">
                  <c:v>41430</c:v>
                </c:pt>
                <c:pt idx="580">
                  <c:v>41429</c:v>
                </c:pt>
                <c:pt idx="581">
                  <c:v>41428</c:v>
                </c:pt>
                <c:pt idx="582">
                  <c:v>41425</c:v>
                </c:pt>
                <c:pt idx="583">
                  <c:v>41424</c:v>
                </c:pt>
                <c:pt idx="584">
                  <c:v>41423</c:v>
                </c:pt>
                <c:pt idx="585">
                  <c:v>41422</c:v>
                </c:pt>
                <c:pt idx="586">
                  <c:v>41421</c:v>
                </c:pt>
                <c:pt idx="587">
                  <c:v>41418</c:v>
                </c:pt>
                <c:pt idx="588">
                  <c:v>41417</c:v>
                </c:pt>
                <c:pt idx="589">
                  <c:v>41416</c:v>
                </c:pt>
                <c:pt idx="590">
                  <c:v>41415</c:v>
                </c:pt>
                <c:pt idx="591">
                  <c:v>41414</c:v>
                </c:pt>
                <c:pt idx="592">
                  <c:v>41411</c:v>
                </c:pt>
                <c:pt idx="593">
                  <c:v>41410</c:v>
                </c:pt>
                <c:pt idx="594">
                  <c:v>41409</c:v>
                </c:pt>
                <c:pt idx="595">
                  <c:v>41408</c:v>
                </c:pt>
                <c:pt idx="596">
                  <c:v>41407</c:v>
                </c:pt>
                <c:pt idx="597">
                  <c:v>41402</c:v>
                </c:pt>
                <c:pt idx="598">
                  <c:v>41401</c:v>
                </c:pt>
                <c:pt idx="599">
                  <c:v>41400</c:v>
                </c:pt>
                <c:pt idx="600">
                  <c:v>41394</c:v>
                </c:pt>
                <c:pt idx="601">
                  <c:v>41393</c:v>
                </c:pt>
                <c:pt idx="602">
                  <c:v>41390</c:v>
                </c:pt>
                <c:pt idx="603">
                  <c:v>41389</c:v>
                </c:pt>
                <c:pt idx="604">
                  <c:v>41388</c:v>
                </c:pt>
                <c:pt idx="605">
                  <c:v>41387</c:v>
                </c:pt>
                <c:pt idx="606">
                  <c:v>41386</c:v>
                </c:pt>
                <c:pt idx="607">
                  <c:v>41383</c:v>
                </c:pt>
                <c:pt idx="608">
                  <c:v>41382</c:v>
                </c:pt>
                <c:pt idx="609">
                  <c:v>41381</c:v>
                </c:pt>
                <c:pt idx="610">
                  <c:v>41380</c:v>
                </c:pt>
                <c:pt idx="611">
                  <c:v>41379</c:v>
                </c:pt>
                <c:pt idx="612">
                  <c:v>41376</c:v>
                </c:pt>
                <c:pt idx="613">
                  <c:v>41375</c:v>
                </c:pt>
                <c:pt idx="614">
                  <c:v>41374</c:v>
                </c:pt>
                <c:pt idx="615">
                  <c:v>41373</c:v>
                </c:pt>
                <c:pt idx="616">
                  <c:v>41372</c:v>
                </c:pt>
                <c:pt idx="617">
                  <c:v>41369</c:v>
                </c:pt>
                <c:pt idx="618">
                  <c:v>41368</c:v>
                </c:pt>
                <c:pt idx="619">
                  <c:v>41367</c:v>
                </c:pt>
                <c:pt idx="620">
                  <c:v>41366</c:v>
                </c:pt>
                <c:pt idx="621">
                  <c:v>41365</c:v>
                </c:pt>
                <c:pt idx="622">
                  <c:v>41362</c:v>
                </c:pt>
                <c:pt idx="623">
                  <c:v>41361</c:v>
                </c:pt>
                <c:pt idx="624">
                  <c:v>41360</c:v>
                </c:pt>
                <c:pt idx="625">
                  <c:v>41359</c:v>
                </c:pt>
                <c:pt idx="626">
                  <c:v>41358</c:v>
                </c:pt>
                <c:pt idx="627">
                  <c:v>41355</c:v>
                </c:pt>
                <c:pt idx="628">
                  <c:v>41354</c:v>
                </c:pt>
                <c:pt idx="629">
                  <c:v>41353</c:v>
                </c:pt>
                <c:pt idx="630">
                  <c:v>41352</c:v>
                </c:pt>
                <c:pt idx="631">
                  <c:v>41351</c:v>
                </c:pt>
                <c:pt idx="632">
                  <c:v>41348</c:v>
                </c:pt>
                <c:pt idx="633">
                  <c:v>41347</c:v>
                </c:pt>
                <c:pt idx="634">
                  <c:v>41346</c:v>
                </c:pt>
                <c:pt idx="635">
                  <c:v>41345</c:v>
                </c:pt>
                <c:pt idx="636">
                  <c:v>41344</c:v>
                </c:pt>
                <c:pt idx="637">
                  <c:v>41340</c:v>
                </c:pt>
                <c:pt idx="638">
                  <c:v>41339</c:v>
                </c:pt>
                <c:pt idx="639">
                  <c:v>41338</c:v>
                </c:pt>
                <c:pt idx="640">
                  <c:v>41337</c:v>
                </c:pt>
                <c:pt idx="641">
                  <c:v>41334</c:v>
                </c:pt>
                <c:pt idx="642">
                  <c:v>41333</c:v>
                </c:pt>
                <c:pt idx="643">
                  <c:v>41332</c:v>
                </c:pt>
                <c:pt idx="644">
                  <c:v>41331</c:v>
                </c:pt>
                <c:pt idx="645">
                  <c:v>41330</c:v>
                </c:pt>
                <c:pt idx="646">
                  <c:v>41327</c:v>
                </c:pt>
                <c:pt idx="647">
                  <c:v>41326</c:v>
                </c:pt>
                <c:pt idx="648">
                  <c:v>41325</c:v>
                </c:pt>
                <c:pt idx="649">
                  <c:v>41324</c:v>
                </c:pt>
                <c:pt idx="650">
                  <c:v>41323</c:v>
                </c:pt>
                <c:pt idx="651">
                  <c:v>41320</c:v>
                </c:pt>
                <c:pt idx="652">
                  <c:v>41319</c:v>
                </c:pt>
                <c:pt idx="653">
                  <c:v>41318</c:v>
                </c:pt>
                <c:pt idx="654">
                  <c:v>41317</c:v>
                </c:pt>
                <c:pt idx="655">
                  <c:v>41316</c:v>
                </c:pt>
                <c:pt idx="656">
                  <c:v>41313</c:v>
                </c:pt>
                <c:pt idx="657">
                  <c:v>41312</c:v>
                </c:pt>
                <c:pt idx="658">
                  <c:v>41311</c:v>
                </c:pt>
                <c:pt idx="659">
                  <c:v>41310</c:v>
                </c:pt>
                <c:pt idx="660">
                  <c:v>41309</c:v>
                </c:pt>
                <c:pt idx="661">
                  <c:v>41306</c:v>
                </c:pt>
                <c:pt idx="662">
                  <c:v>41305</c:v>
                </c:pt>
                <c:pt idx="663">
                  <c:v>41304</c:v>
                </c:pt>
                <c:pt idx="664">
                  <c:v>41303</c:v>
                </c:pt>
                <c:pt idx="665">
                  <c:v>41302</c:v>
                </c:pt>
                <c:pt idx="666">
                  <c:v>41299</c:v>
                </c:pt>
                <c:pt idx="667">
                  <c:v>41298</c:v>
                </c:pt>
                <c:pt idx="668">
                  <c:v>41297</c:v>
                </c:pt>
                <c:pt idx="669">
                  <c:v>41296</c:v>
                </c:pt>
                <c:pt idx="670">
                  <c:v>41295</c:v>
                </c:pt>
                <c:pt idx="671">
                  <c:v>41292</c:v>
                </c:pt>
                <c:pt idx="672">
                  <c:v>41291</c:v>
                </c:pt>
                <c:pt idx="673">
                  <c:v>41290</c:v>
                </c:pt>
                <c:pt idx="674">
                  <c:v>41289</c:v>
                </c:pt>
                <c:pt idx="675">
                  <c:v>41288</c:v>
                </c:pt>
                <c:pt idx="676">
                  <c:v>41285</c:v>
                </c:pt>
                <c:pt idx="677">
                  <c:v>41284</c:v>
                </c:pt>
                <c:pt idx="678">
                  <c:v>41283</c:v>
                </c:pt>
                <c:pt idx="679">
                  <c:v>41272</c:v>
                </c:pt>
                <c:pt idx="680">
                  <c:v>41271</c:v>
                </c:pt>
                <c:pt idx="681">
                  <c:v>41270</c:v>
                </c:pt>
                <c:pt idx="682">
                  <c:v>41269</c:v>
                </c:pt>
                <c:pt idx="683">
                  <c:v>41268</c:v>
                </c:pt>
                <c:pt idx="684">
                  <c:v>41267</c:v>
                </c:pt>
                <c:pt idx="685">
                  <c:v>41264</c:v>
                </c:pt>
                <c:pt idx="686">
                  <c:v>41263</c:v>
                </c:pt>
                <c:pt idx="687">
                  <c:v>41262</c:v>
                </c:pt>
                <c:pt idx="688">
                  <c:v>41261</c:v>
                </c:pt>
                <c:pt idx="689">
                  <c:v>41260</c:v>
                </c:pt>
                <c:pt idx="690">
                  <c:v>41257</c:v>
                </c:pt>
                <c:pt idx="691">
                  <c:v>41256</c:v>
                </c:pt>
                <c:pt idx="692">
                  <c:v>41255</c:v>
                </c:pt>
                <c:pt idx="693">
                  <c:v>41254</c:v>
                </c:pt>
                <c:pt idx="694">
                  <c:v>41253</c:v>
                </c:pt>
                <c:pt idx="695">
                  <c:v>41250</c:v>
                </c:pt>
                <c:pt idx="696">
                  <c:v>41249</c:v>
                </c:pt>
                <c:pt idx="697">
                  <c:v>41248</c:v>
                </c:pt>
                <c:pt idx="698">
                  <c:v>41247</c:v>
                </c:pt>
                <c:pt idx="699">
                  <c:v>41246</c:v>
                </c:pt>
                <c:pt idx="700">
                  <c:v>41243</c:v>
                </c:pt>
                <c:pt idx="701">
                  <c:v>41242</c:v>
                </c:pt>
                <c:pt idx="702">
                  <c:v>41241</c:v>
                </c:pt>
                <c:pt idx="703">
                  <c:v>41240</c:v>
                </c:pt>
                <c:pt idx="704">
                  <c:v>41239</c:v>
                </c:pt>
                <c:pt idx="705">
                  <c:v>41236</c:v>
                </c:pt>
                <c:pt idx="706">
                  <c:v>41235</c:v>
                </c:pt>
                <c:pt idx="707">
                  <c:v>41234</c:v>
                </c:pt>
                <c:pt idx="708">
                  <c:v>41233</c:v>
                </c:pt>
                <c:pt idx="709">
                  <c:v>41232</c:v>
                </c:pt>
                <c:pt idx="710">
                  <c:v>41229</c:v>
                </c:pt>
                <c:pt idx="711">
                  <c:v>41228</c:v>
                </c:pt>
                <c:pt idx="712">
                  <c:v>41227</c:v>
                </c:pt>
                <c:pt idx="713">
                  <c:v>41226</c:v>
                </c:pt>
                <c:pt idx="714">
                  <c:v>41225</c:v>
                </c:pt>
                <c:pt idx="715">
                  <c:v>41222</c:v>
                </c:pt>
                <c:pt idx="716">
                  <c:v>41221</c:v>
                </c:pt>
                <c:pt idx="717">
                  <c:v>41220</c:v>
                </c:pt>
                <c:pt idx="718">
                  <c:v>41219</c:v>
                </c:pt>
                <c:pt idx="719">
                  <c:v>41215</c:v>
                </c:pt>
                <c:pt idx="720">
                  <c:v>41214</c:v>
                </c:pt>
                <c:pt idx="721">
                  <c:v>41213</c:v>
                </c:pt>
                <c:pt idx="722">
                  <c:v>41212</c:v>
                </c:pt>
                <c:pt idx="723">
                  <c:v>41211</c:v>
                </c:pt>
                <c:pt idx="724">
                  <c:v>41208</c:v>
                </c:pt>
                <c:pt idx="725">
                  <c:v>41207</c:v>
                </c:pt>
                <c:pt idx="726">
                  <c:v>41206</c:v>
                </c:pt>
                <c:pt idx="727">
                  <c:v>41205</c:v>
                </c:pt>
                <c:pt idx="728">
                  <c:v>41204</c:v>
                </c:pt>
                <c:pt idx="729">
                  <c:v>41201</c:v>
                </c:pt>
                <c:pt idx="730">
                  <c:v>41200</c:v>
                </c:pt>
                <c:pt idx="731">
                  <c:v>41199</c:v>
                </c:pt>
                <c:pt idx="732">
                  <c:v>41198</c:v>
                </c:pt>
                <c:pt idx="733">
                  <c:v>41197</c:v>
                </c:pt>
                <c:pt idx="734">
                  <c:v>41194</c:v>
                </c:pt>
                <c:pt idx="735">
                  <c:v>41193</c:v>
                </c:pt>
                <c:pt idx="736">
                  <c:v>41192</c:v>
                </c:pt>
                <c:pt idx="737">
                  <c:v>41191</c:v>
                </c:pt>
                <c:pt idx="738">
                  <c:v>41190</c:v>
                </c:pt>
                <c:pt idx="739">
                  <c:v>41187</c:v>
                </c:pt>
                <c:pt idx="740">
                  <c:v>41186</c:v>
                </c:pt>
                <c:pt idx="741">
                  <c:v>41185</c:v>
                </c:pt>
                <c:pt idx="742">
                  <c:v>41184</c:v>
                </c:pt>
                <c:pt idx="743">
                  <c:v>41183</c:v>
                </c:pt>
                <c:pt idx="744">
                  <c:v>41180</c:v>
                </c:pt>
                <c:pt idx="745">
                  <c:v>41179</c:v>
                </c:pt>
                <c:pt idx="746">
                  <c:v>41178</c:v>
                </c:pt>
                <c:pt idx="747">
                  <c:v>41177</c:v>
                </c:pt>
                <c:pt idx="748">
                  <c:v>41176</c:v>
                </c:pt>
                <c:pt idx="749">
                  <c:v>41173</c:v>
                </c:pt>
                <c:pt idx="750">
                  <c:v>41172</c:v>
                </c:pt>
                <c:pt idx="751">
                  <c:v>41171</c:v>
                </c:pt>
                <c:pt idx="752">
                  <c:v>41170</c:v>
                </c:pt>
                <c:pt idx="753">
                  <c:v>41169</c:v>
                </c:pt>
                <c:pt idx="754">
                  <c:v>41166</c:v>
                </c:pt>
                <c:pt idx="755">
                  <c:v>41165</c:v>
                </c:pt>
                <c:pt idx="756">
                  <c:v>41164</c:v>
                </c:pt>
                <c:pt idx="757">
                  <c:v>41163</c:v>
                </c:pt>
                <c:pt idx="758">
                  <c:v>41162</c:v>
                </c:pt>
                <c:pt idx="759">
                  <c:v>41159</c:v>
                </c:pt>
                <c:pt idx="760">
                  <c:v>41158</c:v>
                </c:pt>
                <c:pt idx="761">
                  <c:v>41157</c:v>
                </c:pt>
                <c:pt idx="762">
                  <c:v>41156</c:v>
                </c:pt>
                <c:pt idx="763">
                  <c:v>41155</c:v>
                </c:pt>
                <c:pt idx="764">
                  <c:v>41152</c:v>
                </c:pt>
                <c:pt idx="765">
                  <c:v>41151</c:v>
                </c:pt>
                <c:pt idx="766">
                  <c:v>41150</c:v>
                </c:pt>
                <c:pt idx="767">
                  <c:v>41149</c:v>
                </c:pt>
                <c:pt idx="768">
                  <c:v>41148</c:v>
                </c:pt>
                <c:pt idx="769">
                  <c:v>41145</c:v>
                </c:pt>
                <c:pt idx="770">
                  <c:v>41144</c:v>
                </c:pt>
                <c:pt idx="771">
                  <c:v>41143</c:v>
                </c:pt>
                <c:pt idx="772">
                  <c:v>41142</c:v>
                </c:pt>
                <c:pt idx="773">
                  <c:v>41141</c:v>
                </c:pt>
                <c:pt idx="774">
                  <c:v>41138</c:v>
                </c:pt>
                <c:pt idx="775">
                  <c:v>41137</c:v>
                </c:pt>
                <c:pt idx="776">
                  <c:v>41136</c:v>
                </c:pt>
                <c:pt idx="777">
                  <c:v>41135</c:v>
                </c:pt>
                <c:pt idx="778">
                  <c:v>41134</c:v>
                </c:pt>
                <c:pt idx="779">
                  <c:v>41131</c:v>
                </c:pt>
                <c:pt idx="780">
                  <c:v>41130</c:v>
                </c:pt>
                <c:pt idx="781">
                  <c:v>41129</c:v>
                </c:pt>
                <c:pt idx="782">
                  <c:v>41128</c:v>
                </c:pt>
                <c:pt idx="783">
                  <c:v>41127</c:v>
                </c:pt>
                <c:pt idx="784">
                  <c:v>41124</c:v>
                </c:pt>
                <c:pt idx="785">
                  <c:v>41123</c:v>
                </c:pt>
                <c:pt idx="786">
                  <c:v>41122</c:v>
                </c:pt>
                <c:pt idx="787">
                  <c:v>41121</c:v>
                </c:pt>
                <c:pt idx="788">
                  <c:v>41120</c:v>
                </c:pt>
                <c:pt idx="789">
                  <c:v>41117</c:v>
                </c:pt>
                <c:pt idx="790">
                  <c:v>41116</c:v>
                </c:pt>
                <c:pt idx="791">
                  <c:v>41115</c:v>
                </c:pt>
                <c:pt idx="792">
                  <c:v>41114</c:v>
                </c:pt>
                <c:pt idx="793">
                  <c:v>41113</c:v>
                </c:pt>
                <c:pt idx="794">
                  <c:v>41110</c:v>
                </c:pt>
                <c:pt idx="795">
                  <c:v>41109</c:v>
                </c:pt>
                <c:pt idx="796">
                  <c:v>41108</c:v>
                </c:pt>
                <c:pt idx="797">
                  <c:v>41107</c:v>
                </c:pt>
                <c:pt idx="798">
                  <c:v>41106</c:v>
                </c:pt>
                <c:pt idx="799">
                  <c:v>41103</c:v>
                </c:pt>
                <c:pt idx="800">
                  <c:v>41102</c:v>
                </c:pt>
                <c:pt idx="801">
                  <c:v>41101</c:v>
                </c:pt>
                <c:pt idx="802">
                  <c:v>41100</c:v>
                </c:pt>
                <c:pt idx="803">
                  <c:v>41099</c:v>
                </c:pt>
                <c:pt idx="804">
                  <c:v>41096</c:v>
                </c:pt>
                <c:pt idx="805">
                  <c:v>41095</c:v>
                </c:pt>
                <c:pt idx="806">
                  <c:v>41094</c:v>
                </c:pt>
                <c:pt idx="807">
                  <c:v>41093</c:v>
                </c:pt>
                <c:pt idx="808">
                  <c:v>41092</c:v>
                </c:pt>
                <c:pt idx="809">
                  <c:v>41089</c:v>
                </c:pt>
                <c:pt idx="810">
                  <c:v>41088</c:v>
                </c:pt>
                <c:pt idx="811">
                  <c:v>41087</c:v>
                </c:pt>
                <c:pt idx="812">
                  <c:v>41086</c:v>
                </c:pt>
                <c:pt idx="813">
                  <c:v>41085</c:v>
                </c:pt>
                <c:pt idx="814">
                  <c:v>41082</c:v>
                </c:pt>
                <c:pt idx="815">
                  <c:v>41081</c:v>
                </c:pt>
                <c:pt idx="816">
                  <c:v>41080</c:v>
                </c:pt>
                <c:pt idx="817">
                  <c:v>41079</c:v>
                </c:pt>
                <c:pt idx="818">
                  <c:v>41078</c:v>
                </c:pt>
                <c:pt idx="819">
                  <c:v>41075</c:v>
                </c:pt>
                <c:pt idx="820">
                  <c:v>41074</c:v>
                </c:pt>
                <c:pt idx="821">
                  <c:v>41073</c:v>
                </c:pt>
                <c:pt idx="822">
                  <c:v>41069</c:v>
                </c:pt>
                <c:pt idx="823">
                  <c:v>41068</c:v>
                </c:pt>
                <c:pt idx="824">
                  <c:v>41067</c:v>
                </c:pt>
                <c:pt idx="825">
                  <c:v>41066</c:v>
                </c:pt>
                <c:pt idx="826">
                  <c:v>41065</c:v>
                </c:pt>
                <c:pt idx="827">
                  <c:v>41064</c:v>
                </c:pt>
                <c:pt idx="828">
                  <c:v>41061</c:v>
                </c:pt>
                <c:pt idx="829">
                  <c:v>41060</c:v>
                </c:pt>
                <c:pt idx="830">
                  <c:v>41059</c:v>
                </c:pt>
                <c:pt idx="831">
                  <c:v>41058</c:v>
                </c:pt>
                <c:pt idx="832">
                  <c:v>41057</c:v>
                </c:pt>
                <c:pt idx="833">
                  <c:v>41054</c:v>
                </c:pt>
                <c:pt idx="834">
                  <c:v>41053</c:v>
                </c:pt>
                <c:pt idx="835">
                  <c:v>41052</c:v>
                </c:pt>
                <c:pt idx="836">
                  <c:v>41051</c:v>
                </c:pt>
                <c:pt idx="837">
                  <c:v>41050</c:v>
                </c:pt>
                <c:pt idx="838">
                  <c:v>41047</c:v>
                </c:pt>
                <c:pt idx="839">
                  <c:v>41046</c:v>
                </c:pt>
                <c:pt idx="840">
                  <c:v>41045</c:v>
                </c:pt>
                <c:pt idx="841">
                  <c:v>41044</c:v>
                </c:pt>
                <c:pt idx="842">
                  <c:v>41043</c:v>
                </c:pt>
                <c:pt idx="843">
                  <c:v>41041</c:v>
                </c:pt>
                <c:pt idx="844">
                  <c:v>41040</c:v>
                </c:pt>
                <c:pt idx="845">
                  <c:v>41039</c:v>
                </c:pt>
                <c:pt idx="846">
                  <c:v>41034</c:v>
                </c:pt>
                <c:pt idx="847">
                  <c:v>41033</c:v>
                </c:pt>
                <c:pt idx="848">
                  <c:v>41032</c:v>
                </c:pt>
                <c:pt idx="849">
                  <c:v>41031</c:v>
                </c:pt>
                <c:pt idx="850">
                  <c:v>41027</c:v>
                </c:pt>
                <c:pt idx="851">
                  <c:v>41026</c:v>
                </c:pt>
                <c:pt idx="852">
                  <c:v>41025</c:v>
                </c:pt>
                <c:pt idx="853">
                  <c:v>41024</c:v>
                </c:pt>
                <c:pt idx="854">
                  <c:v>41023</c:v>
                </c:pt>
                <c:pt idx="855">
                  <c:v>41022</c:v>
                </c:pt>
                <c:pt idx="856">
                  <c:v>41019</c:v>
                </c:pt>
                <c:pt idx="857">
                  <c:v>41018</c:v>
                </c:pt>
                <c:pt idx="858">
                  <c:v>41017</c:v>
                </c:pt>
                <c:pt idx="859">
                  <c:v>41016</c:v>
                </c:pt>
                <c:pt idx="860">
                  <c:v>41015</c:v>
                </c:pt>
                <c:pt idx="861">
                  <c:v>41012</c:v>
                </c:pt>
                <c:pt idx="862">
                  <c:v>41011</c:v>
                </c:pt>
                <c:pt idx="863">
                  <c:v>41010</c:v>
                </c:pt>
                <c:pt idx="864">
                  <c:v>41009</c:v>
                </c:pt>
                <c:pt idx="865">
                  <c:v>41008</c:v>
                </c:pt>
                <c:pt idx="866">
                  <c:v>41005</c:v>
                </c:pt>
                <c:pt idx="867">
                  <c:v>41004</c:v>
                </c:pt>
                <c:pt idx="868">
                  <c:v>41003</c:v>
                </c:pt>
                <c:pt idx="869">
                  <c:v>41002</c:v>
                </c:pt>
                <c:pt idx="870">
                  <c:v>41001</c:v>
                </c:pt>
                <c:pt idx="871">
                  <c:v>40998</c:v>
                </c:pt>
                <c:pt idx="872">
                  <c:v>40997</c:v>
                </c:pt>
                <c:pt idx="873">
                  <c:v>40996</c:v>
                </c:pt>
                <c:pt idx="874">
                  <c:v>40995</c:v>
                </c:pt>
                <c:pt idx="875">
                  <c:v>40994</c:v>
                </c:pt>
                <c:pt idx="876">
                  <c:v>40991</c:v>
                </c:pt>
                <c:pt idx="877">
                  <c:v>40990</c:v>
                </c:pt>
                <c:pt idx="878">
                  <c:v>40989</c:v>
                </c:pt>
                <c:pt idx="879">
                  <c:v>40988</c:v>
                </c:pt>
                <c:pt idx="880">
                  <c:v>40987</c:v>
                </c:pt>
                <c:pt idx="881">
                  <c:v>40984</c:v>
                </c:pt>
                <c:pt idx="882">
                  <c:v>40983</c:v>
                </c:pt>
                <c:pt idx="883">
                  <c:v>40982</c:v>
                </c:pt>
                <c:pt idx="884">
                  <c:v>40981</c:v>
                </c:pt>
                <c:pt idx="885">
                  <c:v>40980</c:v>
                </c:pt>
                <c:pt idx="886">
                  <c:v>40979</c:v>
                </c:pt>
                <c:pt idx="887">
                  <c:v>40975</c:v>
                </c:pt>
                <c:pt idx="888">
                  <c:v>40974</c:v>
                </c:pt>
                <c:pt idx="889">
                  <c:v>40973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40564</c:v>
                </c:pt>
                <c:pt idx="1168">
                  <c:v>40563</c:v>
                </c:pt>
                <c:pt idx="1169">
                  <c:v>40562</c:v>
                </c:pt>
                <c:pt idx="1170">
                  <c:v>40561</c:v>
                </c:pt>
                <c:pt idx="1171">
                  <c:v>40560</c:v>
                </c:pt>
                <c:pt idx="1172">
                  <c:v>40557</c:v>
                </c:pt>
                <c:pt idx="1173">
                  <c:v>40556</c:v>
                </c:pt>
                <c:pt idx="1174">
                  <c:v>40555</c:v>
                </c:pt>
                <c:pt idx="1175">
                  <c:v>40554</c:v>
                </c:pt>
                <c:pt idx="1176">
                  <c:v>40543</c:v>
                </c:pt>
                <c:pt idx="1177">
                  <c:v>40542</c:v>
                </c:pt>
                <c:pt idx="1178">
                  <c:v>40541</c:v>
                </c:pt>
                <c:pt idx="1179">
                  <c:v>40540</c:v>
                </c:pt>
                <c:pt idx="1180">
                  <c:v>40539</c:v>
                </c:pt>
                <c:pt idx="1181">
                  <c:v>40536</c:v>
                </c:pt>
                <c:pt idx="1182">
                  <c:v>40535</c:v>
                </c:pt>
                <c:pt idx="1183">
                  <c:v>40534</c:v>
                </c:pt>
                <c:pt idx="1184">
                  <c:v>40533</c:v>
                </c:pt>
                <c:pt idx="1185">
                  <c:v>40532</c:v>
                </c:pt>
                <c:pt idx="1186">
                  <c:v>40529</c:v>
                </c:pt>
                <c:pt idx="1187">
                  <c:v>40528</c:v>
                </c:pt>
                <c:pt idx="1188">
                  <c:v>40527</c:v>
                </c:pt>
                <c:pt idx="1189">
                  <c:v>40526</c:v>
                </c:pt>
                <c:pt idx="1190">
                  <c:v>40525</c:v>
                </c:pt>
                <c:pt idx="1191">
                  <c:v>40522</c:v>
                </c:pt>
                <c:pt idx="1192">
                  <c:v>40521</c:v>
                </c:pt>
                <c:pt idx="1193">
                  <c:v>40520</c:v>
                </c:pt>
                <c:pt idx="1194">
                  <c:v>40519</c:v>
                </c:pt>
                <c:pt idx="1195">
                  <c:v>40518</c:v>
                </c:pt>
                <c:pt idx="1196">
                  <c:v>40515</c:v>
                </c:pt>
                <c:pt idx="1197">
                  <c:v>40514</c:v>
                </c:pt>
                <c:pt idx="1198">
                  <c:v>40513</c:v>
                </c:pt>
                <c:pt idx="1199">
                  <c:v>40512</c:v>
                </c:pt>
                <c:pt idx="1200">
                  <c:v>40511</c:v>
                </c:pt>
                <c:pt idx="1201">
                  <c:v>40508</c:v>
                </c:pt>
                <c:pt idx="1202">
                  <c:v>40507</c:v>
                </c:pt>
                <c:pt idx="1203">
                  <c:v>40506</c:v>
                </c:pt>
                <c:pt idx="1204">
                  <c:v>40505</c:v>
                </c:pt>
                <c:pt idx="1205">
                  <c:v>40504</c:v>
                </c:pt>
                <c:pt idx="1206">
                  <c:v>40501</c:v>
                </c:pt>
                <c:pt idx="1207">
                  <c:v>40500</c:v>
                </c:pt>
                <c:pt idx="1208">
                  <c:v>40499</c:v>
                </c:pt>
                <c:pt idx="1209">
                  <c:v>40498</c:v>
                </c:pt>
                <c:pt idx="1210">
                  <c:v>40497</c:v>
                </c:pt>
                <c:pt idx="1211">
                  <c:v>40495</c:v>
                </c:pt>
                <c:pt idx="1212">
                  <c:v>40494</c:v>
                </c:pt>
                <c:pt idx="1213">
                  <c:v>40493</c:v>
                </c:pt>
                <c:pt idx="1214">
                  <c:v>40492</c:v>
                </c:pt>
                <c:pt idx="1215">
                  <c:v>40491</c:v>
                </c:pt>
                <c:pt idx="1216">
                  <c:v>40490</c:v>
                </c:pt>
                <c:pt idx="1217">
                  <c:v>40485</c:v>
                </c:pt>
                <c:pt idx="1218">
                  <c:v>40484</c:v>
                </c:pt>
                <c:pt idx="1219">
                  <c:v>40483</c:v>
                </c:pt>
                <c:pt idx="1220">
                  <c:v>40480</c:v>
                </c:pt>
                <c:pt idx="1221">
                  <c:v>40479</c:v>
                </c:pt>
                <c:pt idx="1222">
                  <c:v>40478</c:v>
                </c:pt>
                <c:pt idx="1223">
                  <c:v>40477</c:v>
                </c:pt>
                <c:pt idx="1224">
                  <c:v>40476</c:v>
                </c:pt>
                <c:pt idx="1225">
                  <c:v>40473</c:v>
                </c:pt>
                <c:pt idx="1226">
                  <c:v>40472</c:v>
                </c:pt>
                <c:pt idx="1227">
                  <c:v>40471</c:v>
                </c:pt>
                <c:pt idx="1228">
                  <c:v>40470</c:v>
                </c:pt>
                <c:pt idx="1229">
                  <c:v>40469</c:v>
                </c:pt>
                <c:pt idx="1230">
                  <c:v>40466</c:v>
                </c:pt>
                <c:pt idx="1231">
                  <c:v>40465</c:v>
                </c:pt>
                <c:pt idx="1232">
                  <c:v>40464</c:v>
                </c:pt>
                <c:pt idx="1233">
                  <c:v>40463</c:v>
                </c:pt>
                <c:pt idx="1234">
                  <c:v>40462</c:v>
                </c:pt>
                <c:pt idx="1235">
                  <c:v>40459</c:v>
                </c:pt>
                <c:pt idx="1236">
                  <c:v>40458</c:v>
                </c:pt>
                <c:pt idx="1237">
                  <c:v>40457</c:v>
                </c:pt>
                <c:pt idx="1238">
                  <c:v>40456</c:v>
                </c:pt>
                <c:pt idx="1239">
                  <c:v>40455</c:v>
                </c:pt>
                <c:pt idx="1240">
                  <c:v>40452</c:v>
                </c:pt>
                <c:pt idx="1241">
                  <c:v>40451</c:v>
                </c:pt>
                <c:pt idx="1242">
                  <c:v>40450</c:v>
                </c:pt>
                <c:pt idx="1243">
                  <c:v>40449</c:v>
                </c:pt>
                <c:pt idx="1244">
                  <c:v>40448</c:v>
                </c:pt>
                <c:pt idx="1245">
                  <c:v>40445</c:v>
                </c:pt>
                <c:pt idx="1246">
                  <c:v>40444</c:v>
                </c:pt>
                <c:pt idx="1247">
                  <c:v>40443</c:v>
                </c:pt>
                <c:pt idx="1248">
                  <c:v>40442</c:v>
                </c:pt>
                <c:pt idx="1249">
                  <c:v>40441</c:v>
                </c:pt>
                <c:pt idx="1250">
                  <c:v>40438</c:v>
                </c:pt>
                <c:pt idx="1251">
                  <c:v>40437</c:v>
                </c:pt>
                <c:pt idx="1252">
                  <c:v>40436</c:v>
                </c:pt>
                <c:pt idx="1253">
                  <c:v>40435</c:v>
                </c:pt>
                <c:pt idx="1254">
                  <c:v>40434</c:v>
                </c:pt>
                <c:pt idx="1255">
                  <c:v>40431</c:v>
                </c:pt>
                <c:pt idx="1256">
                  <c:v>40430</c:v>
                </c:pt>
                <c:pt idx="1257">
                  <c:v>40429</c:v>
                </c:pt>
                <c:pt idx="1258">
                  <c:v>40428</c:v>
                </c:pt>
                <c:pt idx="1259">
                  <c:v>40427</c:v>
                </c:pt>
                <c:pt idx="1260">
                  <c:v>40424</c:v>
                </c:pt>
                <c:pt idx="1261">
                  <c:v>40423</c:v>
                </c:pt>
                <c:pt idx="1262">
                  <c:v>40422</c:v>
                </c:pt>
                <c:pt idx="1263">
                  <c:v>40421</c:v>
                </c:pt>
                <c:pt idx="1264">
                  <c:v>40420</c:v>
                </c:pt>
                <c:pt idx="1265">
                  <c:v>40417</c:v>
                </c:pt>
                <c:pt idx="1266">
                  <c:v>40416</c:v>
                </c:pt>
                <c:pt idx="1267">
                  <c:v>40415</c:v>
                </c:pt>
                <c:pt idx="1268">
                  <c:v>40414</c:v>
                </c:pt>
                <c:pt idx="1269">
                  <c:v>40413</c:v>
                </c:pt>
                <c:pt idx="1270">
                  <c:v>40410</c:v>
                </c:pt>
                <c:pt idx="1271">
                  <c:v>40409</c:v>
                </c:pt>
                <c:pt idx="1272">
                  <c:v>40408</c:v>
                </c:pt>
                <c:pt idx="1273">
                  <c:v>40407</c:v>
                </c:pt>
                <c:pt idx="1274">
                  <c:v>40406</c:v>
                </c:pt>
                <c:pt idx="1275">
                  <c:v>40403</c:v>
                </c:pt>
                <c:pt idx="1276">
                  <c:v>40402</c:v>
                </c:pt>
                <c:pt idx="1277">
                  <c:v>40401</c:v>
                </c:pt>
                <c:pt idx="1278">
                  <c:v>40400</c:v>
                </c:pt>
                <c:pt idx="1279">
                  <c:v>40399</c:v>
                </c:pt>
                <c:pt idx="1280">
                  <c:v>40396</c:v>
                </c:pt>
                <c:pt idx="1281">
                  <c:v>40395</c:v>
                </c:pt>
                <c:pt idx="1282">
                  <c:v>40394</c:v>
                </c:pt>
                <c:pt idx="1283">
                  <c:v>40393</c:v>
                </c:pt>
                <c:pt idx="1284">
                  <c:v>40392</c:v>
                </c:pt>
                <c:pt idx="1285">
                  <c:v>40389</c:v>
                </c:pt>
                <c:pt idx="1286">
                  <c:v>40388</c:v>
                </c:pt>
                <c:pt idx="1287">
                  <c:v>40387</c:v>
                </c:pt>
                <c:pt idx="1288">
                  <c:v>40386</c:v>
                </c:pt>
                <c:pt idx="1289">
                  <c:v>40385</c:v>
                </c:pt>
                <c:pt idx="1290">
                  <c:v>40382</c:v>
                </c:pt>
                <c:pt idx="1291">
                  <c:v>40381</c:v>
                </c:pt>
                <c:pt idx="1292">
                  <c:v>40380</c:v>
                </c:pt>
                <c:pt idx="1293">
                  <c:v>40379</c:v>
                </c:pt>
                <c:pt idx="1294">
                  <c:v>40378</c:v>
                </c:pt>
                <c:pt idx="1295">
                  <c:v>40375</c:v>
                </c:pt>
                <c:pt idx="1296">
                  <c:v>40374</c:v>
                </c:pt>
                <c:pt idx="1297">
                  <c:v>40373</c:v>
                </c:pt>
                <c:pt idx="1298">
                  <c:v>40372</c:v>
                </c:pt>
                <c:pt idx="1299">
                  <c:v>40371</c:v>
                </c:pt>
                <c:pt idx="1300">
                  <c:v>40368</c:v>
                </c:pt>
                <c:pt idx="1301">
                  <c:v>40367</c:v>
                </c:pt>
                <c:pt idx="1302">
                  <c:v>40366</c:v>
                </c:pt>
                <c:pt idx="1303">
                  <c:v>40365</c:v>
                </c:pt>
                <c:pt idx="1304">
                  <c:v>40364</c:v>
                </c:pt>
                <c:pt idx="1305">
                  <c:v>40361</c:v>
                </c:pt>
                <c:pt idx="1306">
                  <c:v>40360</c:v>
                </c:pt>
              </c:numCache>
            </c:numRef>
          </c:cat>
          <c:val>
            <c:numRef>
              <c:f>Лист6!$G$54:$G$1360</c:f>
              <c:numCache>
                <c:formatCode>_-* #,##0_р_._-;\-* #,##0_р_._-;_-* "-"??_р_._-;_-@_-</c:formatCode>
                <c:ptCount val="130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30536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22624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29600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18520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72080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240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400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8000</c:v>
                </c:pt>
                <c:pt idx="395">
                  <c:v>1400</c:v>
                </c:pt>
                <c:pt idx="396">
                  <c:v>78080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1760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1320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1280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6400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636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1680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16704</c:v>
                </c:pt>
                <c:pt idx="565">
                  <c:v>320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15276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79.599999999999994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1200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1600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24308</c:v>
                </c:pt>
                <c:pt idx="658">
                  <c:v>0</c:v>
                </c:pt>
                <c:pt idx="659">
                  <c:v>94.89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13920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140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6860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600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388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1920</c:v>
                </c:pt>
                <c:pt idx="741">
                  <c:v>360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360</c:v>
                </c:pt>
                <c:pt idx="765">
                  <c:v>12072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2608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6720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800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650.31999999999994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4000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800</c:v>
                </c:pt>
                <c:pt idx="834">
                  <c:v>2000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400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3900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5600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800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12000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5600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4000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39.89</c:v>
                </c:pt>
                <c:pt idx="892">
                  <c:v>0</c:v>
                </c:pt>
                <c:pt idx="893">
                  <c:v>4000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720</c:v>
                </c:pt>
                <c:pt idx="908">
                  <c:v>28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916</c:v>
                </c:pt>
                <c:pt idx="915">
                  <c:v>32</c:v>
                </c:pt>
                <c:pt idx="916">
                  <c:v>0</c:v>
                </c:pt>
                <c:pt idx="917">
                  <c:v>344</c:v>
                </c:pt>
                <c:pt idx="918">
                  <c:v>0</c:v>
                </c:pt>
                <c:pt idx="919">
                  <c:v>0</c:v>
                </c:pt>
                <c:pt idx="920">
                  <c:v>9080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480</c:v>
                </c:pt>
                <c:pt idx="931">
                  <c:v>624.53</c:v>
                </c:pt>
                <c:pt idx="932">
                  <c:v>0</c:v>
                </c:pt>
                <c:pt idx="933">
                  <c:v>220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1200</c:v>
                </c:pt>
                <c:pt idx="940">
                  <c:v>8000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2460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1304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800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2371.1999999999998</c:v>
                </c:pt>
                <c:pt idx="1002">
                  <c:v>400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800</c:v>
                </c:pt>
                <c:pt idx="1025">
                  <c:v>0</c:v>
                </c:pt>
                <c:pt idx="1026">
                  <c:v>1600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2200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800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1600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5200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2000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3200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7600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800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1248.95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1600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5224.05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240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4000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800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</c:numCache>
            </c:numRef>
          </c:val>
        </c:ser>
        <c:axId val="106544512"/>
        <c:axId val="109450368"/>
      </c:areaChart>
      <c:dateAx>
        <c:axId val="106544512"/>
        <c:scaling>
          <c:orientation val="minMax"/>
        </c:scaling>
        <c:axPos val="b"/>
        <c:majorGridlines/>
        <c:numFmt formatCode="dd/mm/yyyy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9450368"/>
        <c:crosses val="autoZero"/>
        <c:auto val="1"/>
        <c:lblOffset val="100"/>
        <c:majorUnit val="6"/>
        <c:majorTimeUnit val="months"/>
      </c:dateAx>
      <c:valAx>
        <c:axId val="109450368"/>
        <c:scaling>
          <c:orientation val="minMax"/>
        </c:scaling>
        <c:axPos val="l"/>
        <c:majorGridlines/>
        <c:numFmt formatCode="_-* #,##0_р_._-;\-* #,##0_р_._-;_-* &quot;-&quot;??_р_._-;_-@_-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6544512"/>
        <c:crosses val="autoZero"/>
        <c:crossBetween val="midCat"/>
      </c:valAx>
      <c:spPr>
        <a:solidFill>
          <a:srgbClr val="4BACC6">
            <a:lumMod val="20000"/>
            <a:lumOff val="80000"/>
          </a:srgbClr>
        </a:solidFill>
      </c:spPr>
    </c:plotArea>
    <c:legend>
      <c:legendPos val="r"/>
      <c:txPr>
        <a:bodyPr/>
        <a:lstStyle/>
        <a:p>
          <a:pPr>
            <a:defRPr sz="1200" b="1"/>
          </a:pPr>
          <a:endParaRPr lang="ru-RU"/>
        </a:p>
      </c:txPr>
    </c:legend>
    <c:plotVisOnly val="1"/>
  </c:chart>
  <c:spPr>
    <a:ln>
      <a:noFill/>
    </a:ln>
  </c:sp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areaChart>
        <c:grouping val="stacked"/>
        <c:ser>
          <c:idx val="6"/>
          <c:order val="6"/>
          <c:tx>
            <c:strRef>
              <c:f>Лист6!$B$53</c:f>
              <c:strCache>
                <c:ptCount val="1"/>
                <c:pt idx="0">
                  <c:v>1 день</c:v>
                </c:pt>
              </c:strCache>
            </c:strRef>
          </c:tx>
          <c:cat>
            <c:numRef>
              <c:f>Лист6!$A$54:$A$1360</c:f>
              <c:numCache>
                <c:formatCode>dd/mm/yyyy</c:formatCode>
                <c:ptCount val="1307"/>
                <c:pt idx="0">
                  <c:v>42282</c:v>
                </c:pt>
                <c:pt idx="1">
                  <c:v>42279</c:v>
                </c:pt>
                <c:pt idx="2">
                  <c:v>42278</c:v>
                </c:pt>
                <c:pt idx="3">
                  <c:v>42277</c:v>
                </c:pt>
                <c:pt idx="4">
                  <c:v>42276</c:v>
                </c:pt>
                <c:pt idx="5">
                  <c:v>42275</c:v>
                </c:pt>
                <c:pt idx="6">
                  <c:v>42272</c:v>
                </c:pt>
                <c:pt idx="7">
                  <c:v>42271</c:v>
                </c:pt>
                <c:pt idx="8">
                  <c:v>42270</c:v>
                </c:pt>
                <c:pt idx="9">
                  <c:v>42269</c:v>
                </c:pt>
                <c:pt idx="10">
                  <c:v>42268</c:v>
                </c:pt>
                <c:pt idx="11">
                  <c:v>42265</c:v>
                </c:pt>
                <c:pt idx="12">
                  <c:v>42264</c:v>
                </c:pt>
                <c:pt idx="13">
                  <c:v>42263</c:v>
                </c:pt>
                <c:pt idx="14">
                  <c:v>42262</c:v>
                </c:pt>
                <c:pt idx="15">
                  <c:v>42261</c:v>
                </c:pt>
                <c:pt idx="16">
                  <c:v>42258</c:v>
                </c:pt>
                <c:pt idx="17">
                  <c:v>42257</c:v>
                </c:pt>
                <c:pt idx="18">
                  <c:v>42256</c:v>
                </c:pt>
                <c:pt idx="19">
                  <c:v>42255</c:v>
                </c:pt>
                <c:pt idx="20">
                  <c:v>42254</c:v>
                </c:pt>
                <c:pt idx="21">
                  <c:v>42251</c:v>
                </c:pt>
                <c:pt idx="22">
                  <c:v>42250</c:v>
                </c:pt>
                <c:pt idx="23">
                  <c:v>42249</c:v>
                </c:pt>
                <c:pt idx="24">
                  <c:v>42248</c:v>
                </c:pt>
                <c:pt idx="25">
                  <c:v>42247</c:v>
                </c:pt>
                <c:pt idx="26">
                  <c:v>42244</c:v>
                </c:pt>
                <c:pt idx="27">
                  <c:v>42243</c:v>
                </c:pt>
                <c:pt idx="28">
                  <c:v>42242</c:v>
                </c:pt>
                <c:pt idx="29">
                  <c:v>42241</c:v>
                </c:pt>
                <c:pt idx="30">
                  <c:v>42240</c:v>
                </c:pt>
                <c:pt idx="31">
                  <c:v>42237</c:v>
                </c:pt>
                <c:pt idx="32">
                  <c:v>42236</c:v>
                </c:pt>
                <c:pt idx="33">
                  <c:v>42235</c:v>
                </c:pt>
                <c:pt idx="34">
                  <c:v>42234</c:v>
                </c:pt>
                <c:pt idx="35">
                  <c:v>42233</c:v>
                </c:pt>
                <c:pt idx="36">
                  <c:v>42230</c:v>
                </c:pt>
                <c:pt idx="37">
                  <c:v>42229</c:v>
                </c:pt>
                <c:pt idx="38">
                  <c:v>42228</c:v>
                </c:pt>
                <c:pt idx="39">
                  <c:v>42227</c:v>
                </c:pt>
                <c:pt idx="40">
                  <c:v>42226</c:v>
                </c:pt>
                <c:pt idx="41">
                  <c:v>42223</c:v>
                </c:pt>
                <c:pt idx="42">
                  <c:v>42222</c:v>
                </c:pt>
                <c:pt idx="43">
                  <c:v>42221</c:v>
                </c:pt>
                <c:pt idx="44">
                  <c:v>42220</c:v>
                </c:pt>
                <c:pt idx="45">
                  <c:v>42219</c:v>
                </c:pt>
                <c:pt idx="46">
                  <c:v>42216</c:v>
                </c:pt>
                <c:pt idx="47">
                  <c:v>42215</c:v>
                </c:pt>
                <c:pt idx="48">
                  <c:v>42214</c:v>
                </c:pt>
                <c:pt idx="49">
                  <c:v>42213</c:v>
                </c:pt>
                <c:pt idx="50">
                  <c:v>42212</c:v>
                </c:pt>
                <c:pt idx="51">
                  <c:v>42209</c:v>
                </c:pt>
                <c:pt idx="52">
                  <c:v>42208</c:v>
                </c:pt>
                <c:pt idx="53">
                  <c:v>42207</c:v>
                </c:pt>
                <c:pt idx="54">
                  <c:v>42206</c:v>
                </c:pt>
                <c:pt idx="55">
                  <c:v>42205</c:v>
                </c:pt>
                <c:pt idx="56">
                  <c:v>42202</c:v>
                </c:pt>
                <c:pt idx="57">
                  <c:v>42201</c:v>
                </c:pt>
                <c:pt idx="58">
                  <c:v>42200</c:v>
                </c:pt>
                <c:pt idx="59">
                  <c:v>42199</c:v>
                </c:pt>
                <c:pt idx="60">
                  <c:v>42198</c:v>
                </c:pt>
                <c:pt idx="61">
                  <c:v>42195</c:v>
                </c:pt>
                <c:pt idx="62">
                  <c:v>42194</c:v>
                </c:pt>
                <c:pt idx="63">
                  <c:v>42193</c:v>
                </c:pt>
                <c:pt idx="64">
                  <c:v>42192</c:v>
                </c:pt>
                <c:pt idx="65">
                  <c:v>42191</c:v>
                </c:pt>
                <c:pt idx="66">
                  <c:v>42188</c:v>
                </c:pt>
                <c:pt idx="67">
                  <c:v>42187</c:v>
                </c:pt>
                <c:pt idx="68">
                  <c:v>42186</c:v>
                </c:pt>
                <c:pt idx="69">
                  <c:v>42185</c:v>
                </c:pt>
                <c:pt idx="70">
                  <c:v>42184</c:v>
                </c:pt>
                <c:pt idx="71">
                  <c:v>42181</c:v>
                </c:pt>
                <c:pt idx="72">
                  <c:v>42180</c:v>
                </c:pt>
                <c:pt idx="73">
                  <c:v>42179</c:v>
                </c:pt>
                <c:pt idx="74">
                  <c:v>42178</c:v>
                </c:pt>
                <c:pt idx="75">
                  <c:v>42177</c:v>
                </c:pt>
                <c:pt idx="76">
                  <c:v>42174</c:v>
                </c:pt>
                <c:pt idx="77">
                  <c:v>42173</c:v>
                </c:pt>
                <c:pt idx="78">
                  <c:v>42172</c:v>
                </c:pt>
                <c:pt idx="79">
                  <c:v>42171</c:v>
                </c:pt>
                <c:pt idx="80">
                  <c:v>42170</c:v>
                </c:pt>
                <c:pt idx="81">
                  <c:v>42166</c:v>
                </c:pt>
                <c:pt idx="82">
                  <c:v>42165</c:v>
                </c:pt>
                <c:pt idx="83">
                  <c:v>42164</c:v>
                </c:pt>
                <c:pt idx="84">
                  <c:v>42163</c:v>
                </c:pt>
                <c:pt idx="85">
                  <c:v>42160</c:v>
                </c:pt>
                <c:pt idx="86">
                  <c:v>42159</c:v>
                </c:pt>
                <c:pt idx="87">
                  <c:v>42158</c:v>
                </c:pt>
                <c:pt idx="88">
                  <c:v>42157</c:v>
                </c:pt>
                <c:pt idx="89">
                  <c:v>42156</c:v>
                </c:pt>
                <c:pt idx="90">
                  <c:v>42153</c:v>
                </c:pt>
                <c:pt idx="91">
                  <c:v>42152</c:v>
                </c:pt>
                <c:pt idx="92">
                  <c:v>42151</c:v>
                </c:pt>
                <c:pt idx="93">
                  <c:v>42150</c:v>
                </c:pt>
                <c:pt idx="94">
                  <c:v>42149</c:v>
                </c:pt>
                <c:pt idx="95">
                  <c:v>42146</c:v>
                </c:pt>
                <c:pt idx="96">
                  <c:v>42145</c:v>
                </c:pt>
                <c:pt idx="97">
                  <c:v>42144</c:v>
                </c:pt>
                <c:pt idx="98">
                  <c:v>42143</c:v>
                </c:pt>
                <c:pt idx="99">
                  <c:v>42142</c:v>
                </c:pt>
                <c:pt idx="100">
                  <c:v>42139</c:v>
                </c:pt>
                <c:pt idx="101">
                  <c:v>42138</c:v>
                </c:pt>
                <c:pt idx="102">
                  <c:v>42137</c:v>
                </c:pt>
                <c:pt idx="103">
                  <c:v>42136</c:v>
                </c:pt>
                <c:pt idx="104">
                  <c:v>42132</c:v>
                </c:pt>
                <c:pt idx="105">
                  <c:v>42131</c:v>
                </c:pt>
                <c:pt idx="106">
                  <c:v>42130</c:v>
                </c:pt>
                <c:pt idx="107">
                  <c:v>42129</c:v>
                </c:pt>
                <c:pt idx="108">
                  <c:v>42124</c:v>
                </c:pt>
                <c:pt idx="109">
                  <c:v>42123</c:v>
                </c:pt>
                <c:pt idx="110">
                  <c:v>42122</c:v>
                </c:pt>
                <c:pt idx="111">
                  <c:v>42121</c:v>
                </c:pt>
                <c:pt idx="112">
                  <c:v>42118</c:v>
                </c:pt>
                <c:pt idx="113">
                  <c:v>42117</c:v>
                </c:pt>
                <c:pt idx="114">
                  <c:v>42116</c:v>
                </c:pt>
                <c:pt idx="115">
                  <c:v>42115</c:v>
                </c:pt>
                <c:pt idx="116">
                  <c:v>42114</c:v>
                </c:pt>
                <c:pt idx="117">
                  <c:v>42111</c:v>
                </c:pt>
                <c:pt idx="118">
                  <c:v>42110</c:v>
                </c:pt>
                <c:pt idx="119">
                  <c:v>42109</c:v>
                </c:pt>
                <c:pt idx="120">
                  <c:v>42108</c:v>
                </c:pt>
                <c:pt idx="121">
                  <c:v>42107</c:v>
                </c:pt>
                <c:pt idx="122">
                  <c:v>42104</c:v>
                </c:pt>
                <c:pt idx="123">
                  <c:v>42103</c:v>
                </c:pt>
                <c:pt idx="124">
                  <c:v>42102</c:v>
                </c:pt>
                <c:pt idx="125">
                  <c:v>42101</c:v>
                </c:pt>
                <c:pt idx="126">
                  <c:v>42100</c:v>
                </c:pt>
                <c:pt idx="127">
                  <c:v>42097</c:v>
                </c:pt>
                <c:pt idx="128">
                  <c:v>42096</c:v>
                </c:pt>
                <c:pt idx="129">
                  <c:v>42095</c:v>
                </c:pt>
                <c:pt idx="130">
                  <c:v>42094</c:v>
                </c:pt>
                <c:pt idx="131">
                  <c:v>42093</c:v>
                </c:pt>
                <c:pt idx="132">
                  <c:v>42090</c:v>
                </c:pt>
                <c:pt idx="133">
                  <c:v>42089</c:v>
                </c:pt>
                <c:pt idx="134">
                  <c:v>42088</c:v>
                </c:pt>
                <c:pt idx="135">
                  <c:v>42087</c:v>
                </c:pt>
                <c:pt idx="136">
                  <c:v>42086</c:v>
                </c:pt>
                <c:pt idx="137">
                  <c:v>42083</c:v>
                </c:pt>
                <c:pt idx="138">
                  <c:v>42082</c:v>
                </c:pt>
                <c:pt idx="139">
                  <c:v>42081</c:v>
                </c:pt>
                <c:pt idx="140">
                  <c:v>42080</c:v>
                </c:pt>
                <c:pt idx="141">
                  <c:v>42079</c:v>
                </c:pt>
                <c:pt idx="142">
                  <c:v>42076</c:v>
                </c:pt>
                <c:pt idx="143">
                  <c:v>42075</c:v>
                </c:pt>
                <c:pt idx="144">
                  <c:v>42074</c:v>
                </c:pt>
                <c:pt idx="145">
                  <c:v>42073</c:v>
                </c:pt>
                <c:pt idx="146">
                  <c:v>42069</c:v>
                </c:pt>
                <c:pt idx="147">
                  <c:v>42068</c:v>
                </c:pt>
                <c:pt idx="148">
                  <c:v>42067</c:v>
                </c:pt>
                <c:pt idx="149">
                  <c:v>42066</c:v>
                </c:pt>
                <c:pt idx="150">
                  <c:v>42065</c:v>
                </c:pt>
                <c:pt idx="151">
                  <c:v>42062</c:v>
                </c:pt>
                <c:pt idx="152">
                  <c:v>42061</c:v>
                </c:pt>
                <c:pt idx="153">
                  <c:v>42060</c:v>
                </c:pt>
                <c:pt idx="154">
                  <c:v>42059</c:v>
                </c:pt>
                <c:pt idx="155">
                  <c:v>42055</c:v>
                </c:pt>
                <c:pt idx="156">
                  <c:v>42054</c:v>
                </c:pt>
                <c:pt idx="157">
                  <c:v>42053</c:v>
                </c:pt>
                <c:pt idx="158">
                  <c:v>42052</c:v>
                </c:pt>
                <c:pt idx="159">
                  <c:v>42051</c:v>
                </c:pt>
                <c:pt idx="160">
                  <c:v>42048</c:v>
                </c:pt>
                <c:pt idx="161">
                  <c:v>42047</c:v>
                </c:pt>
                <c:pt idx="162">
                  <c:v>42046</c:v>
                </c:pt>
                <c:pt idx="163">
                  <c:v>42045</c:v>
                </c:pt>
                <c:pt idx="164">
                  <c:v>42044</c:v>
                </c:pt>
                <c:pt idx="165">
                  <c:v>42041</c:v>
                </c:pt>
                <c:pt idx="166">
                  <c:v>42040</c:v>
                </c:pt>
                <c:pt idx="167">
                  <c:v>42039</c:v>
                </c:pt>
                <c:pt idx="168">
                  <c:v>42038</c:v>
                </c:pt>
                <c:pt idx="169">
                  <c:v>42037</c:v>
                </c:pt>
                <c:pt idx="170">
                  <c:v>42034</c:v>
                </c:pt>
                <c:pt idx="171">
                  <c:v>42033</c:v>
                </c:pt>
                <c:pt idx="172">
                  <c:v>42032</c:v>
                </c:pt>
                <c:pt idx="173">
                  <c:v>42031</c:v>
                </c:pt>
                <c:pt idx="174">
                  <c:v>42030</c:v>
                </c:pt>
                <c:pt idx="175">
                  <c:v>42027</c:v>
                </c:pt>
                <c:pt idx="176">
                  <c:v>42026</c:v>
                </c:pt>
                <c:pt idx="177">
                  <c:v>42025</c:v>
                </c:pt>
                <c:pt idx="178">
                  <c:v>42024</c:v>
                </c:pt>
                <c:pt idx="179">
                  <c:v>42023</c:v>
                </c:pt>
                <c:pt idx="180">
                  <c:v>42020</c:v>
                </c:pt>
                <c:pt idx="181">
                  <c:v>42019</c:v>
                </c:pt>
                <c:pt idx="182">
                  <c:v>42018</c:v>
                </c:pt>
                <c:pt idx="183">
                  <c:v>42017</c:v>
                </c:pt>
                <c:pt idx="184">
                  <c:v>42016</c:v>
                </c:pt>
                <c:pt idx="185">
                  <c:v>42004</c:v>
                </c:pt>
                <c:pt idx="186">
                  <c:v>42003</c:v>
                </c:pt>
                <c:pt idx="187">
                  <c:v>42002</c:v>
                </c:pt>
                <c:pt idx="188">
                  <c:v>41999</c:v>
                </c:pt>
                <c:pt idx="189">
                  <c:v>41998</c:v>
                </c:pt>
                <c:pt idx="190">
                  <c:v>41997</c:v>
                </c:pt>
                <c:pt idx="191">
                  <c:v>41996</c:v>
                </c:pt>
                <c:pt idx="192">
                  <c:v>41995</c:v>
                </c:pt>
                <c:pt idx="193">
                  <c:v>41992</c:v>
                </c:pt>
                <c:pt idx="194">
                  <c:v>41991</c:v>
                </c:pt>
                <c:pt idx="195">
                  <c:v>41990</c:v>
                </c:pt>
                <c:pt idx="196">
                  <c:v>41989</c:v>
                </c:pt>
                <c:pt idx="197">
                  <c:v>41988</c:v>
                </c:pt>
                <c:pt idx="198">
                  <c:v>41985</c:v>
                </c:pt>
                <c:pt idx="199">
                  <c:v>41984</c:v>
                </c:pt>
                <c:pt idx="200">
                  <c:v>41983</c:v>
                </c:pt>
                <c:pt idx="201">
                  <c:v>41982</c:v>
                </c:pt>
                <c:pt idx="202">
                  <c:v>41981</c:v>
                </c:pt>
                <c:pt idx="203">
                  <c:v>41978</c:v>
                </c:pt>
                <c:pt idx="204">
                  <c:v>41977</c:v>
                </c:pt>
                <c:pt idx="205">
                  <c:v>41976</c:v>
                </c:pt>
                <c:pt idx="206">
                  <c:v>41975</c:v>
                </c:pt>
                <c:pt idx="207">
                  <c:v>41974</c:v>
                </c:pt>
                <c:pt idx="208">
                  <c:v>41971</c:v>
                </c:pt>
                <c:pt idx="209">
                  <c:v>41970</c:v>
                </c:pt>
                <c:pt idx="210">
                  <c:v>41969</c:v>
                </c:pt>
                <c:pt idx="211">
                  <c:v>41968</c:v>
                </c:pt>
                <c:pt idx="212">
                  <c:v>41967</c:v>
                </c:pt>
                <c:pt idx="213">
                  <c:v>41964</c:v>
                </c:pt>
                <c:pt idx="214">
                  <c:v>41963</c:v>
                </c:pt>
                <c:pt idx="215">
                  <c:v>41962</c:v>
                </c:pt>
                <c:pt idx="216">
                  <c:v>41961</c:v>
                </c:pt>
                <c:pt idx="217">
                  <c:v>41960</c:v>
                </c:pt>
                <c:pt idx="218">
                  <c:v>41957</c:v>
                </c:pt>
                <c:pt idx="219">
                  <c:v>41956</c:v>
                </c:pt>
                <c:pt idx="220">
                  <c:v>41955</c:v>
                </c:pt>
                <c:pt idx="221">
                  <c:v>41954</c:v>
                </c:pt>
                <c:pt idx="222">
                  <c:v>41953</c:v>
                </c:pt>
                <c:pt idx="223">
                  <c:v>41950</c:v>
                </c:pt>
                <c:pt idx="224">
                  <c:v>41949</c:v>
                </c:pt>
                <c:pt idx="225">
                  <c:v>41948</c:v>
                </c:pt>
                <c:pt idx="226">
                  <c:v>41943</c:v>
                </c:pt>
                <c:pt idx="227">
                  <c:v>41942</c:v>
                </c:pt>
                <c:pt idx="228">
                  <c:v>41941</c:v>
                </c:pt>
                <c:pt idx="229">
                  <c:v>41940</c:v>
                </c:pt>
                <c:pt idx="230">
                  <c:v>41939</c:v>
                </c:pt>
                <c:pt idx="231">
                  <c:v>41936</c:v>
                </c:pt>
                <c:pt idx="232">
                  <c:v>41935</c:v>
                </c:pt>
                <c:pt idx="233">
                  <c:v>41934</c:v>
                </c:pt>
                <c:pt idx="234">
                  <c:v>41933</c:v>
                </c:pt>
                <c:pt idx="235">
                  <c:v>41932</c:v>
                </c:pt>
                <c:pt idx="236">
                  <c:v>41929</c:v>
                </c:pt>
                <c:pt idx="237">
                  <c:v>41928</c:v>
                </c:pt>
                <c:pt idx="238">
                  <c:v>41927</c:v>
                </c:pt>
                <c:pt idx="239">
                  <c:v>41926</c:v>
                </c:pt>
                <c:pt idx="240">
                  <c:v>41925</c:v>
                </c:pt>
                <c:pt idx="241">
                  <c:v>41922</c:v>
                </c:pt>
                <c:pt idx="242">
                  <c:v>41921</c:v>
                </c:pt>
                <c:pt idx="243">
                  <c:v>41920</c:v>
                </c:pt>
                <c:pt idx="244">
                  <c:v>41919</c:v>
                </c:pt>
                <c:pt idx="245">
                  <c:v>41918</c:v>
                </c:pt>
                <c:pt idx="246">
                  <c:v>41915</c:v>
                </c:pt>
                <c:pt idx="247">
                  <c:v>41914</c:v>
                </c:pt>
                <c:pt idx="248">
                  <c:v>41913</c:v>
                </c:pt>
                <c:pt idx="249">
                  <c:v>41912</c:v>
                </c:pt>
                <c:pt idx="250">
                  <c:v>41911</c:v>
                </c:pt>
                <c:pt idx="251">
                  <c:v>41908</c:v>
                </c:pt>
                <c:pt idx="252">
                  <c:v>41907</c:v>
                </c:pt>
                <c:pt idx="253">
                  <c:v>41906</c:v>
                </c:pt>
                <c:pt idx="254">
                  <c:v>41905</c:v>
                </c:pt>
                <c:pt idx="255">
                  <c:v>41904</c:v>
                </c:pt>
                <c:pt idx="256">
                  <c:v>41901</c:v>
                </c:pt>
                <c:pt idx="257">
                  <c:v>41900</c:v>
                </c:pt>
                <c:pt idx="258">
                  <c:v>41899</c:v>
                </c:pt>
                <c:pt idx="259">
                  <c:v>41898</c:v>
                </c:pt>
                <c:pt idx="260">
                  <c:v>41897</c:v>
                </c:pt>
                <c:pt idx="261">
                  <c:v>41894</c:v>
                </c:pt>
                <c:pt idx="262">
                  <c:v>41893</c:v>
                </c:pt>
                <c:pt idx="263">
                  <c:v>41892</c:v>
                </c:pt>
                <c:pt idx="264">
                  <c:v>41891</c:v>
                </c:pt>
                <c:pt idx="265">
                  <c:v>41890</c:v>
                </c:pt>
                <c:pt idx="266">
                  <c:v>41887</c:v>
                </c:pt>
                <c:pt idx="267">
                  <c:v>41886</c:v>
                </c:pt>
                <c:pt idx="268">
                  <c:v>41885</c:v>
                </c:pt>
                <c:pt idx="269">
                  <c:v>41884</c:v>
                </c:pt>
                <c:pt idx="270">
                  <c:v>41883</c:v>
                </c:pt>
                <c:pt idx="271">
                  <c:v>41880</c:v>
                </c:pt>
                <c:pt idx="272">
                  <c:v>41879</c:v>
                </c:pt>
                <c:pt idx="273">
                  <c:v>41878</c:v>
                </c:pt>
                <c:pt idx="274">
                  <c:v>41877</c:v>
                </c:pt>
                <c:pt idx="275">
                  <c:v>41876</c:v>
                </c:pt>
                <c:pt idx="276">
                  <c:v>41873</c:v>
                </c:pt>
                <c:pt idx="277">
                  <c:v>41872</c:v>
                </c:pt>
                <c:pt idx="278">
                  <c:v>41871</c:v>
                </c:pt>
                <c:pt idx="279">
                  <c:v>41870</c:v>
                </c:pt>
                <c:pt idx="280">
                  <c:v>41869</c:v>
                </c:pt>
                <c:pt idx="281">
                  <c:v>41866</c:v>
                </c:pt>
                <c:pt idx="282">
                  <c:v>41865</c:v>
                </c:pt>
                <c:pt idx="283">
                  <c:v>41864</c:v>
                </c:pt>
                <c:pt idx="284">
                  <c:v>41863</c:v>
                </c:pt>
                <c:pt idx="285">
                  <c:v>41862</c:v>
                </c:pt>
                <c:pt idx="286">
                  <c:v>41859</c:v>
                </c:pt>
                <c:pt idx="287">
                  <c:v>41858</c:v>
                </c:pt>
                <c:pt idx="288">
                  <c:v>41857</c:v>
                </c:pt>
                <c:pt idx="289">
                  <c:v>41856</c:v>
                </c:pt>
                <c:pt idx="290">
                  <c:v>41855</c:v>
                </c:pt>
                <c:pt idx="291">
                  <c:v>41852</c:v>
                </c:pt>
                <c:pt idx="292">
                  <c:v>41851</c:v>
                </c:pt>
                <c:pt idx="293">
                  <c:v>41850</c:v>
                </c:pt>
                <c:pt idx="294">
                  <c:v>41849</c:v>
                </c:pt>
                <c:pt idx="295">
                  <c:v>41848</c:v>
                </c:pt>
                <c:pt idx="296">
                  <c:v>41845</c:v>
                </c:pt>
                <c:pt idx="297">
                  <c:v>41844</c:v>
                </c:pt>
                <c:pt idx="298">
                  <c:v>41843</c:v>
                </c:pt>
                <c:pt idx="299">
                  <c:v>41842</c:v>
                </c:pt>
                <c:pt idx="300">
                  <c:v>41841</c:v>
                </c:pt>
                <c:pt idx="301">
                  <c:v>41838</c:v>
                </c:pt>
                <c:pt idx="302">
                  <c:v>41837</c:v>
                </c:pt>
                <c:pt idx="303">
                  <c:v>41836</c:v>
                </c:pt>
                <c:pt idx="304">
                  <c:v>41835</c:v>
                </c:pt>
                <c:pt idx="305">
                  <c:v>41834</c:v>
                </c:pt>
                <c:pt idx="306">
                  <c:v>41831</c:v>
                </c:pt>
                <c:pt idx="307">
                  <c:v>41830</c:v>
                </c:pt>
                <c:pt idx="308">
                  <c:v>41829</c:v>
                </c:pt>
                <c:pt idx="309">
                  <c:v>41828</c:v>
                </c:pt>
                <c:pt idx="310">
                  <c:v>41827</c:v>
                </c:pt>
                <c:pt idx="311">
                  <c:v>41824</c:v>
                </c:pt>
                <c:pt idx="312">
                  <c:v>41823</c:v>
                </c:pt>
                <c:pt idx="313">
                  <c:v>41822</c:v>
                </c:pt>
                <c:pt idx="314">
                  <c:v>41821</c:v>
                </c:pt>
                <c:pt idx="315">
                  <c:v>41820</c:v>
                </c:pt>
                <c:pt idx="316">
                  <c:v>41817</c:v>
                </c:pt>
                <c:pt idx="317">
                  <c:v>41816</c:v>
                </c:pt>
                <c:pt idx="318">
                  <c:v>41815</c:v>
                </c:pt>
                <c:pt idx="319">
                  <c:v>41814</c:v>
                </c:pt>
                <c:pt idx="320">
                  <c:v>41813</c:v>
                </c:pt>
                <c:pt idx="321">
                  <c:v>41810</c:v>
                </c:pt>
                <c:pt idx="322">
                  <c:v>41809</c:v>
                </c:pt>
                <c:pt idx="323">
                  <c:v>41808</c:v>
                </c:pt>
                <c:pt idx="324">
                  <c:v>41807</c:v>
                </c:pt>
                <c:pt idx="325">
                  <c:v>41806</c:v>
                </c:pt>
                <c:pt idx="326">
                  <c:v>41801</c:v>
                </c:pt>
                <c:pt idx="327">
                  <c:v>41800</c:v>
                </c:pt>
                <c:pt idx="328">
                  <c:v>41799</c:v>
                </c:pt>
                <c:pt idx="329">
                  <c:v>41796</c:v>
                </c:pt>
                <c:pt idx="330">
                  <c:v>41795</c:v>
                </c:pt>
                <c:pt idx="331">
                  <c:v>41794</c:v>
                </c:pt>
                <c:pt idx="332">
                  <c:v>41793</c:v>
                </c:pt>
                <c:pt idx="333">
                  <c:v>41792</c:v>
                </c:pt>
                <c:pt idx="334">
                  <c:v>41789</c:v>
                </c:pt>
                <c:pt idx="335">
                  <c:v>41788</c:v>
                </c:pt>
                <c:pt idx="336">
                  <c:v>41787</c:v>
                </c:pt>
                <c:pt idx="337">
                  <c:v>41786</c:v>
                </c:pt>
                <c:pt idx="338">
                  <c:v>41785</c:v>
                </c:pt>
                <c:pt idx="339">
                  <c:v>41782</c:v>
                </c:pt>
                <c:pt idx="340">
                  <c:v>41781</c:v>
                </c:pt>
                <c:pt idx="341">
                  <c:v>41780</c:v>
                </c:pt>
                <c:pt idx="342">
                  <c:v>41779</c:v>
                </c:pt>
                <c:pt idx="343">
                  <c:v>41778</c:v>
                </c:pt>
                <c:pt idx="344">
                  <c:v>41775</c:v>
                </c:pt>
                <c:pt idx="345">
                  <c:v>41774</c:v>
                </c:pt>
                <c:pt idx="346">
                  <c:v>41773</c:v>
                </c:pt>
                <c:pt idx="347">
                  <c:v>41772</c:v>
                </c:pt>
                <c:pt idx="348">
                  <c:v>41771</c:v>
                </c:pt>
                <c:pt idx="349">
                  <c:v>41767</c:v>
                </c:pt>
                <c:pt idx="350">
                  <c:v>41766</c:v>
                </c:pt>
                <c:pt idx="351">
                  <c:v>41765</c:v>
                </c:pt>
                <c:pt idx="352">
                  <c:v>41764</c:v>
                </c:pt>
                <c:pt idx="353">
                  <c:v>41759</c:v>
                </c:pt>
                <c:pt idx="354">
                  <c:v>41758</c:v>
                </c:pt>
                <c:pt idx="355">
                  <c:v>41757</c:v>
                </c:pt>
                <c:pt idx="356">
                  <c:v>41754</c:v>
                </c:pt>
                <c:pt idx="357">
                  <c:v>41753</c:v>
                </c:pt>
                <c:pt idx="358">
                  <c:v>41752</c:v>
                </c:pt>
                <c:pt idx="359">
                  <c:v>41751</c:v>
                </c:pt>
                <c:pt idx="360">
                  <c:v>41750</c:v>
                </c:pt>
                <c:pt idx="361">
                  <c:v>41747</c:v>
                </c:pt>
                <c:pt idx="362">
                  <c:v>41746</c:v>
                </c:pt>
                <c:pt idx="363">
                  <c:v>41745</c:v>
                </c:pt>
                <c:pt idx="364">
                  <c:v>41744</c:v>
                </c:pt>
                <c:pt idx="365">
                  <c:v>41743</c:v>
                </c:pt>
                <c:pt idx="366">
                  <c:v>41740</c:v>
                </c:pt>
                <c:pt idx="367">
                  <c:v>41739</c:v>
                </c:pt>
                <c:pt idx="368">
                  <c:v>41738</c:v>
                </c:pt>
                <c:pt idx="369">
                  <c:v>41737</c:v>
                </c:pt>
                <c:pt idx="370">
                  <c:v>41736</c:v>
                </c:pt>
                <c:pt idx="371">
                  <c:v>41733</c:v>
                </c:pt>
                <c:pt idx="372">
                  <c:v>41732</c:v>
                </c:pt>
                <c:pt idx="373">
                  <c:v>41731</c:v>
                </c:pt>
                <c:pt idx="374">
                  <c:v>41730</c:v>
                </c:pt>
                <c:pt idx="375">
                  <c:v>41729</c:v>
                </c:pt>
                <c:pt idx="376">
                  <c:v>41726</c:v>
                </c:pt>
                <c:pt idx="377">
                  <c:v>41725</c:v>
                </c:pt>
                <c:pt idx="378">
                  <c:v>41724</c:v>
                </c:pt>
                <c:pt idx="379">
                  <c:v>41723</c:v>
                </c:pt>
                <c:pt idx="380">
                  <c:v>41722</c:v>
                </c:pt>
                <c:pt idx="381">
                  <c:v>41719</c:v>
                </c:pt>
                <c:pt idx="382">
                  <c:v>41718</c:v>
                </c:pt>
                <c:pt idx="383">
                  <c:v>41717</c:v>
                </c:pt>
                <c:pt idx="384">
                  <c:v>41716</c:v>
                </c:pt>
                <c:pt idx="385">
                  <c:v>41715</c:v>
                </c:pt>
                <c:pt idx="386">
                  <c:v>41712</c:v>
                </c:pt>
                <c:pt idx="387">
                  <c:v>41711</c:v>
                </c:pt>
                <c:pt idx="388">
                  <c:v>41710</c:v>
                </c:pt>
                <c:pt idx="389">
                  <c:v>41709</c:v>
                </c:pt>
                <c:pt idx="390">
                  <c:v>41705</c:v>
                </c:pt>
                <c:pt idx="391">
                  <c:v>41704</c:v>
                </c:pt>
                <c:pt idx="392">
                  <c:v>41703</c:v>
                </c:pt>
                <c:pt idx="393">
                  <c:v>41702</c:v>
                </c:pt>
                <c:pt idx="394">
                  <c:v>41701</c:v>
                </c:pt>
                <c:pt idx="395">
                  <c:v>41698</c:v>
                </c:pt>
                <c:pt idx="396">
                  <c:v>41697</c:v>
                </c:pt>
                <c:pt idx="397">
                  <c:v>41696</c:v>
                </c:pt>
                <c:pt idx="398">
                  <c:v>41695</c:v>
                </c:pt>
                <c:pt idx="399">
                  <c:v>41694</c:v>
                </c:pt>
                <c:pt idx="400">
                  <c:v>41691</c:v>
                </c:pt>
                <c:pt idx="401">
                  <c:v>41690</c:v>
                </c:pt>
                <c:pt idx="402">
                  <c:v>41689</c:v>
                </c:pt>
                <c:pt idx="403">
                  <c:v>41688</c:v>
                </c:pt>
                <c:pt idx="404">
                  <c:v>41687</c:v>
                </c:pt>
                <c:pt idx="405">
                  <c:v>41684</c:v>
                </c:pt>
                <c:pt idx="406">
                  <c:v>41683</c:v>
                </c:pt>
                <c:pt idx="407">
                  <c:v>41682</c:v>
                </c:pt>
                <c:pt idx="408">
                  <c:v>41681</c:v>
                </c:pt>
                <c:pt idx="409">
                  <c:v>41680</c:v>
                </c:pt>
                <c:pt idx="410">
                  <c:v>41677</c:v>
                </c:pt>
                <c:pt idx="411">
                  <c:v>41676</c:v>
                </c:pt>
                <c:pt idx="412">
                  <c:v>41675</c:v>
                </c:pt>
                <c:pt idx="413">
                  <c:v>41674</c:v>
                </c:pt>
                <c:pt idx="414">
                  <c:v>41673</c:v>
                </c:pt>
                <c:pt idx="415">
                  <c:v>41670</c:v>
                </c:pt>
                <c:pt idx="416">
                  <c:v>41669</c:v>
                </c:pt>
                <c:pt idx="417">
                  <c:v>41668</c:v>
                </c:pt>
                <c:pt idx="418">
                  <c:v>41667</c:v>
                </c:pt>
                <c:pt idx="419">
                  <c:v>41666</c:v>
                </c:pt>
                <c:pt idx="420">
                  <c:v>41663</c:v>
                </c:pt>
                <c:pt idx="421">
                  <c:v>41662</c:v>
                </c:pt>
                <c:pt idx="422">
                  <c:v>41661</c:v>
                </c:pt>
                <c:pt idx="423">
                  <c:v>41660</c:v>
                </c:pt>
                <c:pt idx="424">
                  <c:v>41659</c:v>
                </c:pt>
                <c:pt idx="425">
                  <c:v>41656</c:v>
                </c:pt>
                <c:pt idx="426">
                  <c:v>41655</c:v>
                </c:pt>
                <c:pt idx="427">
                  <c:v>41654</c:v>
                </c:pt>
                <c:pt idx="428">
                  <c:v>41653</c:v>
                </c:pt>
                <c:pt idx="429">
                  <c:v>41652</c:v>
                </c:pt>
                <c:pt idx="430">
                  <c:v>41649</c:v>
                </c:pt>
                <c:pt idx="431">
                  <c:v>41648</c:v>
                </c:pt>
                <c:pt idx="432">
                  <c:v>41639</c:v>
                </c:pt>
                <c:pt idx="433">
                  <c:v>41638</c:v>
                </c:pt>
                <c:pt idx="434">
                  <c:v>41635</c:v>
                </c:pt>
                <c:pt idx="435">
                  <c:v>41634</c:v>
                </c:pt>
                <c:pt idx="436">
                  <c:v>41633</c:v>
                </c:pt>
                <c:pt idx="437">
                  <c:v>41632</c:v>
                </c:pt>
                <c:pt idx="438">
                  <c:v>41631</c:v>
                </c:pt>
                <c:pt idx="439">
                  <c:v>41628</c:v>
                </c:pt>
                <c:pt idx="440">
                  <c:v>41627</c:v>
                </c:pt>
                <c:pt idx="441">
                  <c:v>41626</c:v>
                </c:pt>
                <c:pt idx="442">
                  <c:v>41625</c:v>
                </c:pt>
                <c:pt idx="443">
                  <c:v>41624</c:v>
                </c:pt>
                <c:pt idx="444">
                  <c:v>41621</c:v>
                </c:pt>
                <c:pt idx="445">
                  <c:v>41620</c:v>
                </c:pt>
                <c:pt idx="446">
                  <c:v>41619</c:v>
                </c:pt>
                <c:pt idx="447">
                  <c:v>41618</c:v>
                </c:pt>
                <c:pt idx="448">
                  <c:v>41617</c:v>
                </c:pt>
                <c:pt idx="449">
                  <c:v>41614</c:v>
                </c:pt>
                <c:pt idx="450">
                  <c:v>41613</c:v>
                </c:pt>
                <c:pt idx="451">
                  <c:v>41612</c:v>
                </c:pt>
                <c:pt idx="452">
                  <c:v>41611</c:v>
                </c:pt>
                <c:pt idx="453">
                  <c:v>41610</c:v>
                </c:pt>
                <c:pt idx="454">
                  <c:v>41607</c:v>
                </c:pt>
                <c:pt idx="455">
                  <c:v>41606</c:v>
                </c:pt>
                <c:pt idx="456">
                  <c:v>41605</c:v>
                </c:pt>
                <c:pt idx="457">
                  <c:v>41604</c:v>
                </c:pt>
                <c:pt idx="458">
                  <c:v>41603</c:v>
                </c:pt>
                <c:pt idx="459">
                  <c:v>41600</c:v>
                </c:pt>
                <c:pt idx="460">
                  <c:v>41599</c:v>
                </c:pt>
                <c:pt idx="461">
                  <c:v>41598</c:v>
                </c:pt>
                <c:pt idx="462">
                  <c:v>41597</c:v>
                </c:pt>
                <c:pt idx="463">
                  <c:v>41596</c:v>
                </c:pt>
                <c:pt idx="464">
                  <c:v>41593</c:v>
                </c:pt>
                <c:pt idx="465">
                  <c:v>41592</c:v>
                </c:pt>
                <c:pt idx="466">
                  <c:v>41591</c:v>
                </c:pt>
                <c:pt idx="467">
                  <c:v>41590</c:v>
                </c:pt>
                <c:pt idx="468">
                  <c:v>41589</c:v>
                </c:pt>
                <c:pt idx="469">
                  <c:v>41586</c:v>
                </c:pt>
                <c:pt idx="470">
                  <c:v>41585</c:v>
                </c:pt>
                <c:pt idx="471">
                  <c:v>41584</c:v>
                </c:pt>
                <c:pt idx="472">
                  <c:v>41583</c:v>
                </c:pt>
                <c:pt idx="473">
                  <c:v>41579</c:v>
                </c:pt>
                <c:pt idx="474">
                  <c:v>41578</c:v>
                </c:pt>
                <c:pt idx="475">
                  <c:v>41577</c:v>
                </c:pt>
                <c:pt idx="476">
                  <c:v>41576</c:v>
                </c:pt>
                <c:pt idx="477">
                  <c:v>41575</c:v>
                </c:pt>
                <c:pt idx="478">
                  <c:v>41572</c:v>
                </c:pt>
                <c:pt idx="479">
                  <c:v>41571</c:v>
                </c:pt>
                <c:pt idx="480">
                  <c:v>41570</c:v>
                </c:pt>
                <c:pt idx="481">
                  <c:v>41569</c:v>
                </c:pt>
                <c:pt idx="482">
                  <c:v>41568</c:v>
                </c:pt>
                <c:pt idx="483">
                  <c:v>41565</c:v>
                </c:pt>
                <c:pt idx="484">
                  <c:v>41564</c:v>
                </c:pt>
                <c:pt idx="485">
                  <c:v>41563</c:v>
                </c:pt>
                <c:pt idx="486">
                  <c:v>41562</c:v>
                </c:pt>
                <c:pt idx="487">
                  <c:v>41561</c:v>
                </c:pt>
                <c:pt idx="488">
                  <c:v>41558</c:v>
                </c:pt>
                <c:pt idx="489">
                  <c:v>41557</c:v>
                </c:pt>
                <c:pt idx="490">
                  <c:v>41556</c:v>
                </c:pt>
                <c:pt idx="491">
                  <c:v>41555</c:v>
                </c:pt>
                <c:pt idx="492">
                  <c:v>41554</c:v>
                </c:pt>
                <c:pt idx="493">
                  <c:v>41551</c:v>
                </c:pt>
                <c:pt idx="494">
                  <c:v>41550</c:v>
                </c:pt>
                <c:pt idx="495">
                  <c:v>41549</c:v>
                </c:pt>
                <c:pt idx="496">
                  <c:v>41548</c:v>
                </c:pt>
                <c:pt idx="497">
                  <c:v>41547</c:v>
                </c:pt>
                <c:pt idx="498">
                  <c:v>41544</c:v>
                </c:pt>
                <c:pt idx="499">
                  <c:v>41543</c:v>
                </c:pt>
                <c:pt idx="500">
                  <c:v>41542</c:v>
                </c:pt>
                <c:pt idx="501">
                  <c:v>41541</c:v>
                </c:pt>
                <c:pt idx="502">
                  <c:v>41540</c:v>
                </c:pt>
                <c:pt idx="503">
                  <c:v>41537</c:v>
                </c:pt>
                <c:pt idx="504">
                  <c:v>41536</c:v>
                </c:pt>
                <c:pt idx="505">
                  <c:v>41535</c:v>
                </c:pt>
                <c:pt idx="506">
                  <c:v>41534</c:v>
                </c:pt>
                <c:pt idx="507">
                  <c:v>41533</c:v>
                </c:pt>
                <c:pt idx="508">
                  <c:v>41530</c:v>
                </c:pt>
                <c:pt idx="509">
                  <c:v>41529</c:v>
                </c:pt>
                <c:pt idx="510">
                  <c:v>41528</c:v>
                </c:pt>
                <c:pt idx="511">
                  <c:v>41527</c:v>
                </c:pt>
                <c:pt idx="512">
                  <c:v>41526</c:v>
                </c:pt>
                <c:pt idx="513">
                  <c:v>41523</c:v>
                </c:pt>
                <c:pt idx="514">
                  <c:v>41522</c:v>
                </c:pt>
                <c:pt idx="515">
                  <c:v>41521</c:v>
                </c:pt>
                <c:pt idx="516">
                  <c:v>41520</c:v>
                </c:pt>
                <c:pt idx="517">
                  <c:v>41519</c:v>
                </c:pt>
                <c:pt idx="518">
                  <c:v>41516</c:v>
                </c:pt>
                <c:pt idx="519">
                  <c:v>41515</c:v>
                </c:pt>
                <c:pt idx="520">
                  <c:v>41514</c:v>
                </c:pt>
                <c:pt idx="521">
                  <c:v>41513</c:v>
                </c:pt>
                <c:pt idx="522">
                  <c:v>41512</c:v>
                </c:pt>
                <c:pt idx="523">
                  <c:v>41509</c:v>
                </c:pt>
                <c:pt idx="524">
                  <c:v>41508</c:v>
                </c:pt>
                <c:pt idx="525">
                  <c:v>41507</c:v>
                </c:pt>
                <c:pt idx="526">
                  <c:v>41506</c:v>
                </c:pt>
                <c:pt idx="527">
                  <c:v>41505</c:v>
                </c:pt>
                <c:pt idx="528">
                  <c:v>41502</c:v>
                </c:pt>
                <c:pt idx="529">
                  <c:v>41501</c:v>
                </c:pt>
                <c:pt idx="530">
                  <c:v>41500</c:v>
                </c:pt>
                <c:pt idx="531">
                  <c:v>41499</c:v>
                </c:pt>
                <c:pt idx="532">
                  <c:v>41498</c:v>
                </c:pt>
                <c:pt idx="533">
                  <c:v>41495</c:v>
                </c:pt>
                <c:pt idx="534">
                  <c:v>41494</c:v>
                </c:pt>
                <c:pt idx="535">
                  <c:v>41493</c:v>
                </c:pt>
                <c:pt idx="536">
                  <c:v>41492</c:v>
                </c:pt>
                <c:pt idx="537">
                  <c:v>41491</c:v>
                </c:pt>
                <c:pt idx="538">
                  <c:v>41488</c:v>
                </c:pt>
                <c:pt idx="539">
                  <c:v>41487</c:v>
                </c:pt>
                <c:pt idx="540">
                  <c:v>41486</c:v>
                </c:pt>
                <c:pt idx="541">
                  <c:v>41485</c:v>
                </c:pt>
                <c:pt idx="542">
                  <c:v>41484</c:v>
                </c:pt>
                <c:pt idx="543">
                  <c:v>41481</c:v>
                </c:pt>
                <c:pt idx="544">
                  <c:v>41480</c:v>
                </c:pt>
                <c:pt idx="545">
                  <c:v>41479</c:v>
                </c:pt>
                <c:pt idx="546">
                  <c:v>41478</c:v>
                </c:pt>
                <c:pt idx="547">
                  <c:v>41477</c:v>
                </c:pt>
                <c:pt idx="548">
                  <c:v>41474</c:v>
                </c:pt>
                <c:pt idx="549">
                  <c:v>41473</c:v>
                </c:pt>
                <c:pt idx="550">
                  <c:v>41472</c:v>
                </c:pt>
                <c:pt idx="551">
                  <c:v>41471</c:v>
                </c:pt>
                <c:pt idx="552">
                  <c:v>41470</c:v>
                </c:pt>
                <c:pt idx="553">
                  <c:v>41467</c:v>
                </c:pt>
                <c:pt idx="554">
                  <c:v>41466</c:v>
                </c:pt>
                <c:pt idx="555">
                  <c:v>41465</c:v>
                </c:pt>
                <c:pt idx="556">
                  <c:v>41464</c:v>
                </c:pt>
                <c:pt idx="557">
                  <c:v>41463</c:v>
                </c:pt>
                <c:pt idx="558">
                  <c:v>41460</c:v>
                </c:pt>
                <c:pt idx="559">
                  <c:v>41459</c:v>
                </c:pt>
                <c:pt idx="560">
                  <c:v>41458</c:v>
                </c:pt>
                <c:pt idx="561">
                  <c:v>41457</c:v>
                </c:pt>
                <c:pt idx="562">
                  <c:v>41456</c:v>
                </c:pt>
                <c:pt idx="563">
                  <c:v>41453</c:v>
                </c:pt>
                <c:pt idx="564">
                  <c:v>41452</c:v>
                </c:pt>
                <c:pt idx="565">
                  <c:v>41451</c:v>
                </c:pt>
                <c:pt idx="566">
                  <c:v>41450</c:v>
                </c:pt>
                <c:pt idx="567">
                  <c:v>41449</c:v>
                </c:pt>
                <c:pt idx="568">
                  <c:v>41446</c:v>
                </c:pt>
                <c:pt idx="569">
                  <c:v>41445</c:v>
                </c:pt>
                <c:pt idx="570">
                  <c:v>41444</c:v>
                </c:pt>
                <c:pt idx="571">
                  <c:v>41443</c:v>
                </c:pt>
                <c:pt idx="572">
                  <c:v>41442</c:v>
                </c:pt>
                <c:pt idx="573">
                  <c:v>41439</c:v>
                </c:pt>
                <c:pt idx="574">
                  <c:v>41438</c:v>
                </c:pt>
                <c:pt idx="575">
                  <c:v>41436</c:v>
                </c:pt>
                <c:pt idx="576">
                  <c:v>41435</c:v>
                </c:pt>
                <c:pt idx="577">
                  <c:v>41432</c:v>
                </c:pt>
                <c:pt idx="578">
                  <c:v>41431</c:v>
                </c:pt>
                <c:pt idx="579">
                  <c:v>41430</c:v>
                </c:pt>
                <c:pt idx="580">
                  <c:v>41429</c:v>
                </c:pt>
                <c:pt idx="581">
                  <c:v>41428</c:v>
                </c:pt>
                <c:pt idx="582">
                  <c:v>41425</c:v>
                </c:pt>
                <c:pt idx="583">
                  <c:v>41424</c:v>
                </c:pt>
                <c:pt idx="584">
                  <c:v>41423</c:v>
                </c:pt>
                <c:pt idx="585">
                  <c:v>41422</c:v>
                </c:pt>
                <c:pt idx="586">
                  <c:v>41421</c:v>
                </c:pt>
                <c:pt idx="587">
                  <c:v>41418</c:v>
                </c:pt>
                <c:pt idx="588">
                  <c:v>41417</c:v>
                </c:pt>
                <c:pt idx="589">
                  <c:v>41416</c:v>
                </c:pt>
                <c:pt idx="590">
                  <c:v>41415</c:v>
                </c:pt>
                <c:pt idx="591">
                  <c:v>41414</c:v>
                </c:pt>
                <c:pt idx="592">
                  <c:v>41411</c:v>
                </c:pt>
                <c:pt idx="593">
                  <c:v>41410</c:v>
                </c:pt>
                <c:pt idx="594">
                  <c:v>41409</c:v>
                </c:pt>
                <c:pt idx="595">
                  <c:v>41408</c:v>
                </c:pt>
                <c:pt idx="596">
                  <c:v>41407</c:v>
                </c:pt>
                <c:pt idx="597">
                  <c:v>41402</c:v>
                </c:pt>
                <c:pt idx="598">
                  <c:v>41401</c:v>
                </c:pt>
                <c:pt idx="599">
                  <c:v>41400</c:v>
                </c:pt>
                <c:pt idx="600">
                  <c:v>41394</c:v>
                </c:pt>
                <c:pt idx="601">
                  <c:v>41393</c:v>
                </c:pt>
                <c:pt idx="602">
                  <c:v>41390</c:v>
                </c:pt>
                <c:pt idx="603">
                  <c:v>41389</c:v>
                </c:pt>
                <c:pt idx="604">
                  <c:v>41388</c:v>
                </c:pt>
                <c:pt idx="605">
                  <c:v>41387</c:v>
                </c:pt>
                <c:pt idx="606">
                  <c:v>41386</c:v>
                </c:pt>
                <c:pt idx="607">
                  <c:v>41383</c:v>
                </c:pt>
                <c:pt idx="608">
                  <c:v>41382</c:v>
                </c:pt>
                <c:pt idx="609">
                  <c:v>41381</c:v>
                </c:pt>
                <c:pt idx="610">
                  <c:v>41380</c:v>
                </c:pt>
                <c:pt idx="611">
                  <c:v>41379</c:v>
                </c:pt>
                <c:pt idx="612">
                  <c:v>41376</c:v>
                </c:pt>
                <c:pt idx="613">
                  <c:v>41375</c:v>
                </c:pt>
                <c:pt idx="614">
                  <c:v>41374</c:v>
                </c:pt>
                <c:pt idx="615">
                  <c:v>41373</c:v>
                </c:pt>
                <c:pt idx="616">
                  <c:v>41372</c:v>
                </c:pt>
                <c:pt idx="617">
                  <c:v>41369</c:v>
                </c:pt>
                <c:pt idx="618">
                  <c:v>41368</c:v>
                </c:pt>
                <c:pt idx="619">
                  <c:v>41367</c:v>
                </c:pt>
                <c:pt idx="620">
                  <c:v>41366</c:v>
                </c:pt>
                <c:pt idx="621">
                  <c:v>41365</c:v>
                </c:pt>
                <c:pt idx="622">
                  <c:v>41362</c:v>
                </c:pt>
                <c:pt idx="623">
                  <c:v>41361</c:v>
                </c:pt>
                <c:pt idx="624">
                  <c:v>41360</c:v>
                </c:pt>
                <c:pt idx="625">
                  <c:v>41359</c:v>
                </c:pt>
                <c:pt idx="626">
                  <c:v>41358</c:v>
                </c:pt>
                <c:pt idx="627">
                  <c:v>41355</c:v>
                </c:pt>
                <c:pt idx="628">
                  <c:v>41354</c:v>
                </c:pt>
                <c:pt idx="629">
                  <c:v>41353</c:v>
                </c:pt>
                <c:pt idx="630">
                  <c:v>41352</c:v>
                </c:pt>
                <c:pt idx="631">
                  <c:v>41351</c:v>
                </c:pt>
                <c:pt idx="632">
                  <c:v>41348</c:v>
                </c:pt>
                <c:pt idx="633">
                  <c:v>41347</c:v>
                </c:pt>
                <c:pt idx="634">
                  <c:v>41346</c:v>
                </c:pt>
                <c:pt idx="635">
                  <c:v>41345</c:v>
                </c:pt>
                <c:pt idx="636">
                  <c:v>41344</c:v>
                </c:pt>
                <c:pt idx="637">
                  <c:v>41340</c:v>
                </c:pt>
                <c:pt idx="638">
                  <c:v>41339</c:v>
                </c:pt>
                <c:pt idx="639">
                  <c:v>41338</c:v>
                </c:pt>
                <c:pt idx="640">
                  <c:v>41337</c:v>
                </c:pt>
                <c:pt idx="641">
                  <c:v>41334</c:v>
                </c:pt>
                <c:pt idx="642">
                  <c:v>41333</c:v>
                </c:pt>
                <c:pt idx="643">
                  <c:v>41332</c:v>
                </c:pt>
                <c:pt idx="644">
                  <c:v>41331</c:v>
                </c:pt>
                <c:pt idx="645">
                  <c:v>41330</c:v>
                </c:pt>
                <c:pt idx="646">
                  <c:v>41327</c:v>
                </c:pt>
                <c:pt idx="647">
                  <c:v>41326</c:v>
                </c:pt>
                <c:pt idx="648">
                  <c:v>41325</c:v>
                </c:pt>
                <c:pt idx="649">
                  <c:v>41324</c:v>
                </c:pt>
                <c:pt idx="650">
                  <c:v>41323</c:v>
                </c:pt>
                <c:pt idx="651">
                  <c:v>41320</c:v>
                </c:pt>
                <c:pt idx="652">
                  <c:v>41319</c:v>
                </c:pt>
                <c:pt idx="653">
                  <c:v>41318</c:v>
                </c:pt>
                <c:pt idx="654">
                  <c:v>41317</c:v>
                </c:pt>
                <c:pt idx="655">
                  <c:v>41316</c:v>
                </c:pt>
                <c:pt idx="656">
                  <c:v>41313</c:v>
                </c:pt>
                <c:pt idx="657">
                  <c:v>41312</c:v>
                </c:pt>
                <c:pt idx="658">
                  <c:v>41311</c:v>
                </c:pt>
                <c:pt idx="659">
                  <c:v>41310</c:v>
                </c:pt>
                <c:pt idx="660">
                  <c:v>41309</c:v>
                </c:pt>
                <c:pt idx="661">
                  <c:v>41306</c:v>
                </c:pt>
                <c:pt idx="662">
                  <c:v>41305</c:v>
                </c:pt>
                <c:pt idx="663">
                  <c:v>41304</c:v>
                </c:pt>
                <c:pt idx="664">
                  <c:v>41303</c:v>
                </c:pt>
                <c:pt idx="665">
                  <c:v>41302</c:v>
                </c:pt>
                <c:pt idx="666">
                  <c:v>41299</c:v>
                </c:pt>
                <c:pt idx="667">
                  <c:v>41298</c:v>
                </c:pt>
                <c:pt idx="668">
                  <c:v>41297</c:v>
                </c:pt>
                <c:pt idx="669">
                  <c:v>41296</c:v>
                </c:pt>
                <c:pt idx="670">
                  <c:v>41295</c:v>
                </c:pt>
                <c:pt idx="671">
                  <c:v>41292</c:v>
                </c:pt>
                <c:pt idx="672">
                  <c:v>41291</c:v>
                </c:pt>
                <c:pt idx="673">
                  <c:v>41290</c:v>
                </c:pt>
                <c:pt idx="674">
                  <c:v>41289</c:v>
                </c:pt>
                <c:pt idx="675">
                  <c:v>41288</c:v>
                </c:pt>
                <c:pt idx="676">
                  <c:v>41285</c:v>
                </c:pt>
                <c:pt idx="677">
                  <c:v>41284</c:v>
                </c:pt>
                <c:pt idx="678">
                  <c:v>41283</c:v>
                </c:pt>
                <c:pt idx="679">
                  <c:v>41272</c:v>
                </c:pt>
                <c:pt idx="680">
                  <c:v>41271</c:v>
                </c:pt>
                <c:pt idx="681">
                  <c:v>41270</c:v>
                </c:pt>
                <c:pt idx="682">
                  <c:v>41269</c:v>
                </c:pt>
                <c:pt idx="683">
                  <c:v>41268</c:v>
                </c:pt>
                <c:pt idx="684">
                  <c:v>41267</c:v>
                </c:pt>
                <c:pt idx="685">
                  <c:v>41264</c:v>
                </c:pt>
                <c:pt idx="686">
                  <c:v>41263</c:v>
                </c:pt>
                <c:pt idx="687">
                  <c:v>41262</c:v>
                </c:pt>
                <c:pt idx="688">
                  <c:v>41261</c:v>
                </c:pt>
                <c:pt idx="689">
                  <c:v>41260</c:v>
                </c:pt>
                <c:pt idx="690">
                  <c:v>41257</c:v>
                </c:pt>
                <c:pt idx="691">
                  <c:v>41256</c:v>
                </c:pt>
                <c:pt idx="692">
                  <c:v>41255</c:v>
                </c:pt>
                <c:pt idx="693">
                  <c:v>41254</c:v>
                </c:pt>
                <c:pt idx="694">
                  <c:v>41253</c:v>
                </c:pt>
                <c:pt idx="695">
                  <c:v>41250</c:v>
                </c:pt>
                <c:pt idx="696">
                  <c:v>41249</c:v>
                </c:pt>
                <c:pt idx="697">
                  <c:v>41248</c:v>
                </c:pt>
                <c:pt idx="698">
                  <c:v>41247</c:v>
                </c:pt>
                <c:pt idx="699">
                  <c:v>41246</c:v>
                </c:pt>
                <c:pt idx="700">
                  <c:v>41243</c:v>
                </c:pt>
                <c:pt idx="701">
                  <c:v>41242</c:v>
                </c:pt>
                <c:pt idx="702">
                  <c:v>41241</c:v>
                </c:pt>
                <c:pt idx="703">
                  <c:v>41240</c:v>
                </c:pt>
                <c:pt idx="704">
                  <c:v>41239</c:v>
                </c:pt>
                <c:pt idx="705">
                  <c:v>41236</c:v>
                </c:pt>
                <c:pt idx="706">
                  <c:v>41235</c:v>
                </c:pt>
                <c:pt idx="707">
                  <c:v>41234</c:v>
                </c:pt>
                <c:pt idx="708">
                  <c:v>41233</c:v>
                </c:pt>
                <c:pt idx="709">
                  <c:v>41232</c:v>
                </c:pt>
                <c:pt idx="710">
                  <c:v>41229</c:v>
                </c:pt>
                <c:pt idx="711">
                  <c:v>41228</c:v>
                </c:pt>
                <c:pt idx="712">
                  <c:v>41227</c:v>
                </c:pt>
                <c:pt idx="713">
                  <c:v>41226</c:v>
                </c:pt>
                <c:pt idx="714">
                  <c:v>41225</c:v>
                </c:pt>
                <c:pt idx="715">
                  <c:v>41222</c:v>
                </c:pt>
                <c:pt idx="716">
                  <c:v>41221</c:v>
                </c:pt>
                <c:pt idx="717">
                  <c:v>41220</c:v>
                </c:pt>
                <c:pt idx="718">
                  <c:v>41219</c:v>
                </c:pt>
                <c:pt idx="719">
                  <c:v>41215</c:v>
                </c:pt>
                <c:pt idx="720">
                  <c:v>41214</c:v>
                </c:pt>
                <c:pt idx="721">
                  <c:v>41213</c:v>
                </c:pt>
                <c:pt idx="722">
                  <c:v>41212</c:v>
                </c:pt>
                <c:pt idx="723">
                  <c:v>41211</c:v>
                </c:pt>
                <c:pt idx="724">
                  <c:v>41208</c:v>
                </c:pt>
                <c:pt idx="725">
                  <c:v>41207</c:v>
                </c:pt>
                <c:pt idx="726">
                  <c:v>41206</c:v>
                </c:pt>
                <c:pt idx="727">
                  <c:v>41205</c:v>
                </c:pt>
                <c:pt idx="728">
                  <c:v>41204</c:v>
                </c:pt>
                <c:pt idx="729">
                  <c:v>41201</c:v>
                </c:pt>
                <c:pt idx="730">
                  <c:v>41200</c:v>
                </c:pt>
                <c:pt idx="731">
                  <c:v>41199</c:v>
                </c:pt>
                <c:pt idx="732">
                  <c:v>41198</c:v>
                </c:pt>
                <c:pt idx="733">
                  <c:v>41197</c:v>
                </c:pt>
                <c:pt idx="734">
                  <c:v>41194</c:v>
                </c:pt>
                <c:pt idx="735">
                  <c:v>41193</c:v>
                </c:pt>
                <c:pt idx="736">
                  <c:v>41192</c:v>
                </c:pt>
                <c:pt idx="737">
                  <c:v>41191</c:v>
                </c:pt>
                <c:pt idx="738">
                  <c:v>41190</c:v>
                </c:pt>
                <c:pt idx="739">
                  <c:v>41187</c:v>
                </c:pt>
                <c:pt idx="740">
                  <c:v>41186</c:v>
                </c:pt>
                <c:pt idx="741">
                  <c:v>41185</c:v>
                </c:pt>
                <c:pt idx="742">
                  <c:v>41184</c:v>
                </c:pt>
                <c:pt idx="743">
                  <c:v>41183</c:v>
                </c:pt>
                <c:pt idx="744">
                  <c:v>41180</c:v>
                </c:pt>
                <c:pt idx="745">
                  <c:v>41179</c:v>
                </c:pt>
                <c:pt idx="746">
                  <c:v>41178</c:v>
                </c:pt>
                <c:pt idx="747">
                  <c:v>41177</c:v>
                </c:pt>
                <c:pt idx="748">
                  <c:v>41176</c:v>
                </c:pt>
                <c:pt idx="749">
                  <c:v>41173</c:v>
                </c:pt>
                <c:pt idx="750">
                  <c:v>41172</c:v>
                </c:pt>
                <c:pt idx="751">
                  <c:v>41171</c:v>
                </c:pt>
                <c:pt idx="752">
                  <c:v>41170</c:v>
                </c:pt>
                <c:pt idx="753">
                  <c:v>41169</c:v>
                </c:pt>
                <c:pt idx="754">
                  <c:v>41166</c:v>
                </c:pt>
                <c:pt idx="755">
                  <c:v>41165</c:v>
                </c:pt>
                <c:pt idx="756">
                  <c:v>41164</c:v>
                </c:pt>
                <c:pt idx="757">
                  <c:v>41163</c:v>
                </c:pt>
                <c:pt idx="758">
                  <c:v>41162</c:v>
                </c:pt>
                <c:pt idx="759">
                  <c:v>41159</c:v>
                </c:pt>
                <c:pt idx="760">
                  <c:v>41158</c:v>
                </c:pt>
                <c:pt idx="761">
                  <c:v>41157</c:v>
                </c:pt>
                <c:pt idx="762">
                  <c:v>41156</c:v>
                </c:pt>
                <c:pt idx="763">
                  <c:v>41155</c:v>
                </c:pt>
                <c:pt idx="764">
                  <c:v>41152</c:v>
                </c:pt>
                <c:pt idx="765">
                  <c:v>41151</c:v>
                </c:pt>
                <c:pt idx="766">
                  <c:v>41150</c:v>
                </c:pt>
                <c:pt idx="767">
                  <c:v>41149</c:v>
                </c:pt>
                <c:pt idx="768">
                  <c:v>41148</c:v>
                </c:pt>
                <c:pt idx="769">
                  <c:v>41145</c:v>
                </c:pt>
                <c:pt idx="770">
                  <c:v>41144</c:v>
                </c:pt>
                <c:pt idx="771">
                  <c:v>41143</c:v>
                </c:pt>
                <c:pt idx="772">
                  <c:v>41142</c:v>
                </c:pt>
                <c:pt idx="773">
                  <c:v>41141</c:v>
                </c:pt>
                <c:pt idx="774">
                  <c:v>41138</c:v>
                </c:pt>
                <c:pt idx="775">
                  <c:v>41137</c:v>
                </c:pt>
                <c:pt idx="776">
                  <c:v>41136</c:v>
                </c:pt>
                <c:pt idx="777">
                  <c:v>41135</c:v>
                </c:pt>
                <c:pt idx="778">
                  <c:v>41134</c:v>
                </c:pt>
                <c:pt idx="779">
                  <c:v>41131</c:v>
                </c:pt>
                <c:pt idx="780">
                  <c:v>41130</c:v>
                </c:pt>
                <c:pt idx="781">
                  <c:v>41129</c:v>
                </c:pt>
                <c:pt idx="782">
                  <c:v>41128</c:v>
                </c:pt>
                <c:pt idx="783">
                  <c:v>41127</c:v>
                </c:pt>
                <c:pt idx="784">
                  <c:v>41124</c:v>
                </c:pt>
                <c:pt idx="785">
                  <c:v>41123</c:v>
                </c:pt>
                <c:pt idx="786">
                  <c:v>41122</c:v>
                </c:pt>
                <c:pt idx="787">
                  <c:v>41121</c:v>
                </c:pt>
                <c:pt idx="788">
                  <c:v>41120</c:v>
                </c:pt>
                <c:pt idx="789">
                  <c:v>41117</c:v>
                </c:pt>
                <c:pt idx="790">
                  <c:v>41116</c:v>
                </c:pt>
                <c:pt idx="791">
                  <c:v>41115</c:v>
                </c:pt>
                <c:pt idx="792">
                  <c:v>41114</c:v>
                </c:pt>
                <c:pt idx="793">
                  <c:v>41113</c:v>
                </c:pt>
                <c:pt idx="794">
                  <c:v>41110</c:v>
                </c:pt>
                <c:pt idx="795">
                  <c:v>41109</c:v>
                </c:pt>
                <c:pt idx="796">
                  <c:v>41108</c:v>
                </c:pt>
                <c:pt idx="797">
                  <c:v>41107</c:v>
                </c:pt>
                <c:pt idx="798">
                  <c:v>41106</c:v>
                </c:pt>
                <c:pt idx="799">
                  <c:v>41103</c:v>
                </c:pt>
                <c:pt idx="800">
                  <c:v>41102</c:v>
                </c:pt>
                <c:pt idx="801">
                  <c:v>41101</c:v>
                </c:pt>
                <c:pt idx="802">
                  <c:v>41100</c:v>
                </c:pt>
                <c:pt idx="803">
                  <c:v>41099</c:v>
                </c:pt>
                <c:pt idx="804">
                  <c:v>41096</c:v>
                </c:pt>
                <c:pt idx="805">
                  <c:v>41095</c:v>
                </c:pt>
                <c:pt idx="806">
                  <c:v>41094</c:v>
                </c:pt>
                <c:pt idx="807">
                  <c:v>41093</c:v>
                </c:pt>
                <c:pt idx="808">
                  <c:v>41092</c:v>
                </c:pt>
                <c:pt idx="809">
                  <c:v>41089</c:v>
                </c:pt>
                <c:pt idx="810">
                  <c:v>41088</c:v>
                </c:pt>
                <c:pt idx="811">
                  <c:v>41087</c:v>
                </c:pt>
                <c:pt idx="812">
                  <c:v>41086</c:v>
                </c:pt>
                <c:pt idx="813">
                  <c:v>41085</c:v>
                </c:pt>
                <c:pt idx="814">
                  <c:v>41082</c:v>
                </c:pt>
                <c:pt idx="815">
                  <c:v>41081</c:v>
                </c:pt>
                <c:pt idx="816">
                  <c:v>41080</c:v>
                </c:pt>
                <c:pt idx="817">
                  <c:v>41079</c:v>
                </c:pt>
                <c:pt idx="818">
                  <c:v>41078</c:v>
                </c:pt>
                <c:pt idx="819">
                  <c:v>41075</c:v>
                </c:pt>
                <c:pt idx="820">
                  <c:v>41074</c:v>
                </c:pt>
                <c:pt idx="821">
                  <c:v>41073</c:v>
                </c:pt>
                <c:pt idx="822">
                  <c:v>41069</c:v>
                </c:pt>
                <c:pt idx="823">
                  <c:v>41068</c:v>
                </c:pt>
                <c:pt idx="824">
                  <c:v>41067</c:v>
                </c:pt>
                <c:pt idx="825">
                  <c:v>41066</c:v>
                </c:pt>
                <c:pt idx="826">
                  <c:v>41065</c:v>
                </c:pt>
                <c:pt idx="827">
                  <c:v>41064</c:v>
                </c:pt>
                <c:pt idx="828">
                  <c:v>41061</c:v>
                </c:pt>
                <c:pt idx="829">
                  <c:v>41060</c:v>
                </c:pt>
                <c:pt idx="830">
                  <c:v>41059</c:v>
                </c:pt>
                <c:pt idx="831">
                  <c:v>41058</c:v>
                </c:pt>
                <c:pt idx="832">
                  <c:v>41057</c:v>
                </c:pt>
                <c:pt idx="833">
                  <c:v>41054</c:v>
                </c:pt>
                <c:pt idx="834">
                  <c:v>41053</c:v>
                </c:pt>
                <c:pt idx="835">
                  <c:v>41052</c:v>
                </c:pt>
                <c:pt idx="836">
                  <c:v>41051</c:v>
                </c:pt>
                <c:pt idx="837">
                  <c:v>41050</c:v>
                </c:pt>
                <c:pt idx="838">
                  <c:v>41047</c:v>
                </c:pt>
                <c:pt idx="839">
                  <c:v>41046</c:v>
                </c:pt>
                <c:pt idx="840">
                  <c:v>41045</c:v>
                </c:pt>
                <c:pt idx="841">
                  <c:v>41044</c:v>
                </c:pt>
                <c:pt idx="842">
                  <c:v>41043</c:v>
                </c:pt>
                <c:pt idx="843">
                  <c:v>41041</c:v>
                </c:pt>
                <c:pt idx="844">
                  <c:v>41040</c:v>
                </c:pt>
                <c:pt idx="845">
                  <c:v>41039</c:v>
                </c:pt>
                <c:pt idx="846">
                  <c:v>41034</c:v>
                </c:pt>
                <c:pt idx="847">
                  <c:v>41033</c:v>
                </c:pt>
                <c:pt idx="848">
                  <c:v>41032</c:v>
                </c:pt>
                <c:pt idx="849">
                  <c:v>41031</c:v>
                </c:pt>
                <c:pt idx="850">
                  <c:v>41027</c:v>
                </c:pt>
                <c:pt idx="851">
                  <c:v>41026</c:v>
                </c:pt>
                <c:pt idx="852">
                  <c:v>41025</c:v>
                </c:pt>
                <c:pt idx="853">
                  <c:v>41024</c:v>
                </c:pt>
                <c:pt idx="854">
                  <c:v>41023</c:v>
                </c:pt>
                <c:pt idx="855">
                  <c:v>41022</c:v>
                </c:pt>
                <c:pt idx="856">
                  <c:v>41019</c:v>
                </c:pt>
                <c:pt idx="857">
                  <c:v>41018</c:v>
                </c:pt>
                <c:pt idx="858">
                  <c:v>41017</c:v>
                </c:pt>
                <c:pt idx="859">
                  <c:v>41016</c:v>
                </c:pt>
                <c:pt idx="860">
                  <c:v>41015</c:v>
                </c:pt>
                <c:pt idx="861">
                  <c:v>41012</c:v>
                </c:pt>
                <c:pt idx="862">
                  <c:v>41011</c:v>
                </c:pt>
                <c:pt idx="863">
                  <c:v>41010</c:v>
                </c:pt>
                <c:pt idx="864">
                  <c:v>41009</c:v>
                </c:pt>
                <c:pt idx="865">
                  <c:v>41008</c:v>
                </c:pt>
                <c:pt idx="866">
                  <c:v>41005</c:v>
                </c:pt>
                <c:pt idx="867">
                  <c:v>41004</c:v>
                </c:pt>
                <c:pt idx="868">
                  <c:v>41003</c:v>
                </c:pt>
                <c:pt idx="869">
                  <c:v>41002</c:v>
                </c:pt>
                <c:pt idx="870">
                  <c:v>41001</c:v>
                </c:pt>
                <c:pt idx="871">
                  <c:v>40998</c:v>
                </c:pt>
                <c:pt idx="872">
                  <c:v>40997</c:v>
                </c:pt>
                <c:pt idx="873">
                  <c:v>40996</c:v>
                </c:pt>
                <c:pt idx="874">
                  <c:v>40995</c:v>
                </c:pt>
                <c:pt idx="875">
                  <c:v>40994</c:v>
                </c:pt>
                <c:pt idx="876">
                  <c:v>40991</c:v>
                </c:pt>
                <c:pt idx="877">
                  <c:v>40990</c:v>
                </c:pt>
                <c:pt idx="878">
                  <c:v>40989</c:v>
                </c:pt>
                <c:pt idx="879">
                  <c:v>40988</c:v>
                </c:pt>
                <c:pt idx="880">
                  <c:v>40987</c:v>
                </c:pt>
                <c:pt idx="881">
                  <c:v>40984</c:v>
                </c:pt>
                <c:pt idx="882">
                  <c:v>40983</c:v>
                </c:pt>
                <c:pt idx="883">
                  <c:v>40982</c:v>
                </c:pt>
                <c:pt idx="884">
                  <c:v>40981</c:v>
                </c:pt>
                <c:pt idx="885">
                  <c:v>40980</c:v>
                </c:pt>
                <c:pt idx="886">
                  <c:v>40979</c:v>
                </c:pt>
                <c:pt idx="887">
                  <c:v>40975</c:v>
                </c:pt>
                <c:pt idx="888">
                  <c:v>40974</c:v>
                </c:pt>
                <c:pt idx="889">
                  <c:v>40973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40564</c:v>
                </c:pt>
                <c:pt idx="1168">
                  <c:v>40563</c:v>
                </c:pt>
                <c:pt idx="1169">
                  <c:v>40562</c:v>
                </c:pt>
                <c:pt idx="1170">
                  <c:v>40561</c:v>
                </c:pt>
                <c:pt idx="1171">
                  <c:v>40560</c:v>
                </c:pt>
                <c:pt idx="1172">
                  <c:v>40557</c:v>
                </c:pt>
                <c:pt idx="1173">
                  <c:v>40556</c:v>
                </c:pt>
                <c:pt idx="1174">
                  <c:v>40555</c:v>
                </c:pt>
                <c:pt idx="1175">
                  <c:v>40554</c:v>
                </c:pt>
                <c:pt idx="1176">
                  <c:v>40543</c:v>
                </c:pt>
                <c:pt idx="1177">
                  <c:v>40542</c:v>
                </c:pt>
                <c:pt idx="1178">
                  <c:v>40541</c:v>
                </c:pt>
                <c:pt idx="1179">
                  <c:v>40540</c:v>
                </c:pt>
                <c:pt idx="1180">
                  <c:v>40539</c:v>
                </c:pt>
                <c:pt idx="1181">
                  <c:v>40536</c:v>
                </c:pt>
                <c:pt idx="1182">
                  <c:v>40535</c:v>
                </c:pt>
                <c:pt idx="1183">
                  <c:v>40534</c:v>
                </c:pt>
                <c:pt idx="1184">
                  <c:v>40533</c:v>
                </c:pt>
                <c:pt idx="1185">
                  <c:v>40532</c:v>
                </c:pt>
                <c:pt idx="1186">
                  <c:v>40529</c:v>
                </c:pt>
                <c:pt idx="1187">
                  <c:v>40528</c:v>
                </c:pt>
                <c:pt idx="1188">
                  <c:v>40527</c:v>
                </c:pt>
                <c:pt idx="1189">
                  <c:v>40526</c:v>
                </c:pt>
                <c:pt idx="1190">
                  <c:v>40525</c:v>
                </c:pt>
                <c:pt idx="1191">
                  <c:v>40522</c:v>
                </c:pt>
                <c:pt idx="1192">
                  <c:v>40521</c:v>
                </c:pt>
                <c:pt idx="1193">
                  <c:v>40520</c:v>
                </c:pt>
                <c:pt idx="1194">
                  <c:v>40519</c:v>
                </c:pt>
                <c:pt idx="1195">
                  <c:v>40518</c:v>
                </c:pt>
                <c:pt idx="1196">
                  <c:v>40515</c:v>
                </c:pt>
                <c:pt idx="1197">
                  <c:v>40514</c:v>
                </c:pt>
                <c:pt idx="1198">
                  <c:v>40513</c:v>
                </c:pt>
                <c:pt idx="1199">
                  <c:v>40512</c:v>
                </c:pt>
                <c:pt idx="1200">
                  <c:v>40511</c:v>
                </c:pt>
                <c:pt idx="1201">
                  <c:v>40508</c:v>
                </c:pt>
                <c:pt idx="1202">
                  <c:v>40507</c:v>
                </c:pt>
                <c:pt idx="1203">
                  <c:v>40506</c:v>
                </c:pt>
                <c:pt idx="1204">
                  <c:v>40505</c:v>
                </c:pt>
                <c:pt idx="1205">
                  <c:v>40504</c:v>
                </c:pt>
                <c:pt idx="1206">
                  <c:v>40501</c:v>
                </c:pt>
                <c:pt idx="1207">
                  <c:v>40500</c:v>
                </c:pt>
                <c:pt idx="1208">
                  <c:v>40499</c:v>
                </c:pt>
                <c:pt idx="1209">
                  <c:v>40498</c:v>
                </c:pt>
                <c:pt idx="1210">
                  <c:v>40497</c:v>
                </c:pt>
                <c:pt idx="1211">
                  <c:v>40495</c:v>
                </c:pt>
                <c:pt idx="1212">
                  <c:v>40494</c:v>
                </c:pt>
                <c:pt idx="1213">
                  <c:v>40493</c:v>
                </c:pt>
                <c:pt idx="1214">
                  <c:v>40492</c:v>
                </c:pt>
                <c:pt idx="1215">
                  <c:v>40491</c:v>
                </c:pt>
                <c:pt idx="1216">
                  <c:v>40490</c:v>
                </c:pt>
                <c:pt idx="1217">
                  <c:v>40485</c:v>
                </c:pt>
                <c:pt idx="1218">
                  <c:v>40484</c:v>
                </c:pt>
                <c:pt idx="1219">
                  <c:v>40483</c:v>
                </c:pt>
                <c:pt idx="1220">
                  <c:v>40480</c:v>
                </c:pt>
                <c:pt idx="1221">
                  <c:v>40479</c:v>
                </c:pt>
                <c:pt idx="1222">
                  <c:v>40478</c:v>
                </c:pt>
                <c:pt idx="1223">
                  <c:v>40477</c:v>
                </c:pt>
                <c:pt idx="1224">
                  <c:v>40476</c:v>
                </c:pt>
                <c:pt idx="1225">
                  <c:v>40473</c:v>
                </c:pt>
                <c:pt idx="1226">
                  <c:v>40472</c:v>
                </c:pt>
                <c:pt idx="1227">
                  <c:v>40471</c:v>
                </c:pt>
                <c:pt idx="1228">
                  <c:v>40470</c:v>
                </c:pt>
                <c:pt idx="1229">
                  <c:v>40469</c:v>
                </c:pt>
                <c:pt idx="1230">
                  <c:v>40466</c:v>
                </c:pt>
                <c:pt idx="1231">
                  <c:v>40465</c:v>
                </c:pt>
                <c:pt idx="1232">
                  <c:v>40464</c:v>
                </c:pt>
                <c:pt idx="1233">
                  <c:v>40463</c:v>
                </c:pt>
                <c:pt idx="1234">
                  <c:v>40462</c:v>
                </c:pt>
                <c:pt idx="1235">
                  <c:v>40459</c:v>
                </c:pt>
                <c:pt idx="1236">
                  <c:v>40458</c:v>
                </c:pt>
                <c:pt idx="1237">
                  <c:v>40457</c:v>
                </c:pt>
                <c:pt idx="1238">
                  <c:v>40456</c:v>
                </c:pt>
                <c:pt idx="1239">
                  <c:v>40455</c:v>
                </c:pt>
                <c:pt idx="1240">
                  <c:v>40452</c:v>
                </c:pt>
                <c:pt idx="1241">
                  <c:v>40451</c:v>
                </c:pt>
                <c:pt idx="1242">
                  <c:v>40450</c:v>
                </c:pt>
                <c:pt idx="1243">
                  <c:v>40449</c:v>
                </c:pt>
                <c:pt idx="1244">
                  <c:v>40448</c:v>
                </c:pt>
                <c:pt idx="1245">
                  <c:v>40445</c:v>
                </c:pt>
                <c:pt idx="1246">
                  <c:v>40444</c:v>
                </c:pt>
                <c:pt idx="1247">
                  <c:v>40443</c:v>
                </c:pt>
                <c:pt idx="1248">
                  <c:v>40442</c:v>
                </c:pt>
                <c:pt idx="1249">
                  <c:v>40441</c:v>
                </c:pt>
                <c:pt idx="1250">
                  <c:v>40438</c:v>
                </c:pt>
                <c:pt idx="1251">
                  <c:v>40437</c:v>
                </c:pt>
                <c:pt idx="1252">
                  <c:v>40436</c:v>
                </c:pt>
                <c:pt idx="1253">
                  <c:v>40435</c:v>
                </c:pt>
                <c:pt idx="1254">
                  <c:v>40434</c:v>
                </c:pt>
                <c:pt idx="1255">
                  <c:v>40431</c:v>
                </c:pt>
                <c:pt idx="1256">
                  <c:v>40430</c:v>
                </c:pt>
                <c:pt idx="1257">
                  <c:v>40429</c:v>
                </c:pt>
                <c:pt idx="1258">
                  <c:v>40428</c:v>
                </c:pt>
                <c:pt idx="1259">
                  <c:v>40427</c:v>
                </c:pt>
                <c:pt idx="1260">
                  <c:v>40424</c:v>
                </c:pt>
                <c:pt idx="1261">
                  <c:v>40423</c:v>
                </c:pt>
                <c:pt idx="1262">
                  <c:v>40422</c:v>
                </c:pt>
                <c:pt idx="1263">
                  <c:v>40421</c:v>
                </c:pt>
                <c:pt idx="1264">
                  <c:v>40420</c:v>
                </c:pt>
                <c:pt idx="1265">
                  <c:v>40417</c:v>
                </c:pt>
                <c:pt idx="1266">
                  <c:v>40416</c:v>
                </c:pt>
                <c:pt idx="1267">
                  <c:v>40415</c:v>
                </c:pt>
                <c:pt idx="1268">
                  <c:v>40414</c:v>
                </c:pt>
                <c:pt idx="1269">
                  <c:v>40413</c:v>
                </c:pt>
                <c:pt idx="1270">
                  <c:v>40410</c:v>
                </c:pt>
                <c:pt idx="1271">
                  <c:v>40409</c:v>
                </c:pt>
                <c:pt idx="1272">
                  <c:v>40408</c:v>
                </c:pt>
                <c:pt idx="1273">
                  <c:v>40407</c:v>
                </c:pt>
                <c:pt idx="1274">
                  <c:v>40406</c:v>
                </c:pt>
                <c:pt idx="1275">
                  <c:v>40403</c:v>
                </c:pt>
                <c:pt idx="1276">
                  <c:v>40402</c:v>
                </c:pt>
                <c:pt idx="1277">
                  <c:v>40401</c:v>
                </c:pt>
                <c:pt idx="1278">
                  <c:v>40400</c:v>
                </c:pt>
                <c:pt idx="1279">
                  <c:v>40399</c:v>
                </c:pt>
                <c:pt idx="1280">
                  <c:v>40396</c:v>
                </c:pt>
                <c:pt idx="1281">
                  <c:v>40395</c:v>
                </c:pt>
                <c:pt idx="1282">
                  <c:v>40394</c:v>
                </c:pt>
                <c:pt idx="1283">
                  <c:v>40393</c:v>
                </c:pt>
                <c:pt idx="1284">
                  <c:v>40392</c:v>
                </c:pt>
                <c:pt idx="1285">
                  <c:v>40389</c:v>
                </c:pt>
                <c:pt idx="1286">
                  <c:v>40388</c:v>
                </c:pt>
                <c:pt idx="1287">
                  <c:v>40387</c:v>
                </c:pt>
                <c:pt idx="1288">
                  <c:v>40386</c:v>
                </c:pt>
                <c:pt idx="1289">
                  <c:v>40385</c:v>
                </c:pt>
                <c:pt idx="1290">
                  <c:v>40382</c:v>
                </c:pt>
                <c:pt idx="1291">
                  <c:v>40381</c:v>
                </c:pt>
                <c:pt idx="1292">
                  <c:v>40380</c:v>
                </c:pt>
                <c:pt idx="1293">
                  <c:v>40379</c:v>
                </c:pt>
                <c:pt idx="1294">
                  <c:v>40378</c:v>
                </c:pt>
                <c:pt idx="1295">
                  <c:v>40375</c:v>
                </c:pt>
                <c:pt idx="1296">
                  <c:v>40374</c:v>
                </c:pt>
                <c:pt idx="1297">
                  <c:v>40373</c:v>
                </c:pt>
                <c:pt idx="1298">
                  <c:v>40372</c:v>
                </c:pt>
                <c:pt idx="1299">
                  <c:v>40371</c:v>
                </c:pt>
                <c:pt idx="1300">
                  <c:v>40368</c:v>
                </c:pt>
                <c:pt idx="1301">
                  <c:v>40367</c:v>
                </c:pt>
                <c:pt idx="1302">
                  <c:v>40366</c:v>
                </c:pt>
                <c:pt idx="1303">
                  <c:v>40365</c:v>
                </c:pt>
                <c:pt idx="1304">
                  <c:v>40364</c:v>
                </c:pt>
                <c:pt idx="1305">
                  <c:v>40361</c:v>
                </c:pt>
                <c:pt idx="1306">
                  <c:v>40360</c:v>
                </c:pt>
              </c:numCache>
            </c:numRef>
          </c:cat>
          <c:val>
            <c:numRef>
              <c:f>Лист6!$B$54:$B$1360</c:f>
              <c:numCache>
                <c:formatCode>_-* #,##0_р_._-;\-* #,##0_р_._-;_-* "-"??_р_._-;_-@_-</c:formatCode>
                <c:ptCount val="1307"/>
                <c:pt idx="0">
                  <c:v>169576</c:v>
                </c:pt>
                <c:pt idx="1">
                  <c:v>259736</c:v>
                </c:pt>
                <c:pt idx="2">
                  <c:v>180304</c:v>
                </c:pt>
                <c:pt idx="3">
                  <c:v>165317.6</c:v>
                </c:pt>
                <c:pt idx="4">
                  <c:v>112628</c:v>
                </c:pt>
                <c:pt idx="5">
                  <c:v>66960</c:v>
                </c:pt>
                <c:pt idx="6">
                  <c:v>128376.8</c:v>
                </c:pt>
                <c:pt idx="7">
                  <c:v>91240</c:v>
                </c:pt>
                <c:pt idx="8">
                  <c:v>122084</c:v>
                </c:pt>
                <c:pt idx="9">
                  <c:v>140096</c:v>
                </c:pt>
                <c:pt idx="10">
                  <c:v>94692</c:v>
                </c:pt>
                <c:pt idx="11">
                  <c:v>105916</c:v>
                </c:pt>
                <c:pt idx="12">
                  <c:v>131612</c:v>
                </c:pt>
                <c:pt idx="13">
                  <c:v>264991.2</c:v>
                </c:pt>
                <c:pt idx="14">
                  <c:v>211980</c:v>
                </c:pt>
                <c:pt idx="15">
                  <c:v>196524</c:v>
                </c:pt>
                <c:pt idx="16">
                  <c:v>196048</c:v>
                </c:pt>
                <c:pt idx="17">
                  <c:v>268572</c:v>
                </c:pt>
                <c:pt idx="18">
                  <c:v>69605.600000000006</c:v>
                </c:pt>
                <c:pt idx="19">
                  <c:v>130411.42</c:v>
                </c:pt>
                <c:pt idx="20">
                  <c:v>161915.41999999998</c:v>
                </c:pt>
                <c:pt idx="21">
                  <c:v>141304</c:v>
                </c:pt>
                <c:pt idx="22">
                  <c:v>121468</c:v>
                </c:pt>
                <c:pt idx="23">
                  <c:v>192576</c:v>
                </c:pt>
                <c:pt idx="24">
                  <c:v>229167.2</c:v>
                </c:pt>
                <c:pt idx="25">
                  <c:v>195080</c:v>
                </c:pt>
                <c:pt idx="26">
                  <c:v>176468</c:v>
                </c:pt>
                <c:pt idx="27">
                  <c:v>135848</c:v>
                </c:pt>
                <c:pt idx="28">
                  <c:v>111308</c:v>
                </c:pt>
                <c:pt idx="29">
                  <c:v>58192</c:v>
                </c:pt>
                <c:pt idx="30">
                  <c:v>99380</c:v>
                </c:pt>
                <c:pt idx="31">
                  <c:v>113552</c:v>
                </c:pt>
                <c:pt idx="32">
                  <c:v>106006.39999999999</c:v>
                </c:pt>
                <c:pt idx="33">
                  <c:v>134404</c:v>
                </c:pt>
                <c:pt idx="34">
                  <c:v>140876</c:v>
                </c:pt>
                <c:pt idx="35">
                  <c:v>114100</c:v>
                </c:pt>
                <c:pt idx="36">
                  <c:v>95644</c:v>
                </c:pt>
                <c:pt idx="37">
                  <c:v>110796</c:v>
                </c:pt>
                <c:pt idx="38">
                  <c:v>117208</c:v>
                </c:pt>
                <c:pt idx="39">
                  <c:v>105384</c:v>
                </c:pt>
                <c:pt idx="40">
                  <c:v>128504</c:v>
                </c:pt>
                <c:pt idx="41">
                  <c:v>74912</c:v>
                </c:pt>
                <c:pt idx="42">
                  <c:v>155968.79999999999</c:v>
                </c:pt>
                <c:pt idx="43">
                  <c:v>151665.60000000001</c:v>
                </c:pt>
                <c:pt idx="44">
                  <c:v>96837.6</c:v>
                </c:pt>
                <c:pt idx="45">
                  <c:v>115753.60000000002</c:v>
                </c:pt>
                <c:pt idx="46">
                  <c:v>216133.6</c:v>
                </c:pt>
                <c:pt idx="47">
                  <c:v>169087.2</c:v>
                </c:pt>
                <c:pt idx="48">
                  <c:v>210457.60000000001</c:v>
                </c:pt>
                <c:pt idx="49">
                  <c:v>197325.6</c:v>
                </c:pt>
                <c:pt idx="50">
                  <c:v>114937.60000000002</c:v>
                </c:pt>
                <c:pt idx="51">
                  <c:v>160837.6</c:v>
                </c:pt>
                <c:pt idx="52">
                  <c:v>140949.6</c:v>
                </c:pt>
                <c:pt idx="53">
                  <c:v>138757.6</c:v>
                </c:pt>
                <c:pt idx="54">
                  <c:v>158097.60000000001</c:v>
                </c:pt>
                <c:pt idx="55">
                  <c:v>128488</c:v>
                </c:pt>
                <c:pt idx="56">
                  <c:v>142221.6</c:v>
                </c:pt>
                <c:pt idx="57">
                  <c:v>101901.6</c:v>
                </c:pt>
                <c:pt idx="58">
                  <c:v>133848.79999999999</c:v>
                </c:pt>
                <c:pt idx="59">
                  <c:v>127449.60000000002</c:v>
                </c:pt>
                <c:pt idx="60">
                  <c:v>118061.6</c:v>
                </c:pt>
                <c:pt idx="61">
                  <c:v>84541.6</c:v>
                </c:pt>
                <c:pt idx="62">
                  <c:v>56823.199999999997</c:v>
                </c:pt>
                <c:pt idx="63">
                  <c:v>32305.599999999995</c:v>
                </c:pt>
                <c:pt idx="64">
                  <c:v>66045.600000000006</c:v>
                </c:pt>
                <c:pt idx="65">
                  <c:v>138426.4</c:v>
                </c:pt>
                <c:pt idx="66">
                  <c:v>134594.4</c:v>
                </c:pt>
                <c:pt idx="67">
                  <c:v>131234.4</c:v>
                </c:pt>
                <c:pt idx="68">
                  <c:v>132570.4</c:v>
                </c:pt>
                <c:pt idx="69">
                  <c:v>130482.4</c:v>
                </c:pt>
                <c:pt idx="70">
                  <c:v>86404.800000000003</c:v>
                </c:pt>
                <c:pt idx="71">
                  <c:v>79922.399999999994</c:v>
                </c:pt>
                <c:pt idx="72">
                  <c:v>98874.4</c:v>
                </c:pt>
                <c:pt idx="73">
                  <c:v>94706.4</c:v>
                </c:pt>
                <c:pt idx="74">
                  <c:v>79614.399999999994</c:v>
                </c:pt>
                <c:pt idx="75">
                  <c:v>80986.399999999994</c:v>
                </c:pt>
                <c:pt idx="76">
                  <c:v>91866.4</c:v>
                </c:pt>
                <c:pt idx="77">
                  <c:v>82254.399999999994</c:v>
                </c:pt>
                <c:pt idx="78">
                  <c:v>93986.4</c:v>
                </c:pt>
                <c:pt idx="79">
                  <c:v>121402.4</c:v>
                </c:pt>
                <c:pt idx="80">
                  <c:v>165098.4</c:v>
                </c:pt>
                <c:pt idx="81">
                  <c:v>211626.4</c:v>
                </c:pt>
                <c:pt idx="82">
                  <c:v>159666.4</c:v>
                </c:pt>
                <c:pt idx="83">
                  <c:v>56566.400000000001</c:v>
                </c:pt>
                <c:pt idx="84">
                  <c:v>56442.400000000001</c:v>
                </c:pt>
                <c:pt idx="85">
                  <c:v>75479.199999999997</c:v>
                </c:pt>
                <c:pt idx="86">
                  <c:v>78959.199999999997</c:v>
                </c:pt>
                <c:pt idx="87">
                  <c:v>136199.20000000001</c:v>
                </c:pt>
                <c:pt idx="88">
                  <c:v>131755.20000000001</c:v>
                </c:pt>
                <c:pt idx="89">
                  <c:v>124951.2</c:v>
                </c:pt>
                <c:pt idx="90">
                  <c:v>157543.20000000001</c:v>
                </c:pt>
                <c:pt idx="91">
                  <c:v>118311.2</c:v>
                </c:pt>
                <c:pt idx="92">
                  <c:v>83479.199999999997</c:v>
                </c:pt>
                <c:pt idx="93">
                  <c:v>57311.199999999997</c:v>
                </c:pt>
                <c:pt idx="94">
                  <c:v>70275.199999999997</c:v>
                </c:pt>
                <c:pt idx="95">
                  <c:v>110279.2</c:v>
                </c:pt>
                <c:pt idx="96">
                  <c:v>65703.199999999997</c:v>
                </c:pt>
                <c:pt idx="97">
                  <c:v>60479.199999999997</c:v>
                </c:pt>
                <c:pt idx="98">
                  <c:v>41903.199999999997</c:v>
                </c:pt>
                <c:pt idx="99">
                  <c:v>55107.199999999997</c:v>
                </c:pt>
                <c:pt idx="100">
                  <c:v>50879.199999999997</c:v>
                </c:pt>
                <c:pt idx="101">
                  <c:v>87359.2</c:v>
                </c:pt>
                <c:pt idx="102">
                  <c:v>55711.199999999997</c:v>
                </c:pt>
                <c:pt idx="103">
                  <c:v>53159.199999999997</c:v>
                </c:pt>
                <c:pt idx="104">
                  <c:v>61296</c:v>
                </c:pt>
                <c:pt idx="105">
                  <c:v>63240.800000000003</c:v>
                </c:pt>
                <c:pt idx="106">
                  <c:v>125944</c:v>
                </c:pt>
                <c:pt idx="107">
                  <c:v>166996</c:v>
                </c:pt>
                <c:pt idx="108">
                  <c:v>112960</c:v>
                </c:pt>
                <c:pt idx="109">
                  <c:v>79208</c:v>
                </c:pt>
                <c:pt idx="110">
                  <c:v>78868</c:v>
                </c:pt>
                <c:pt idx="111">
                  <c:v>115248</c:v>
                </c:pt>
                <c:pt idx="112">
                  <c:v>178432</c:v>
                </c:pt>
                <c:pt idx="113">
                  <c:v>74280</c:v>
                </c:pt>
                <c:pt idx="114">
                  <c:v>129126.39999999999</c:v>
                </c:pt>
                <c:pt idx="115">
                  <c:v>145670.39999999997</c:v>
                </c:pt>
                <c:pt idx="116">
                  <c:v>141800</c:v>
                </c:pt>
                <c:pt idx="117">
                  <c:v>111168</c:v>
                </c:pt>
                <c:pt idx="118">
                  <c:v>135384.79999999999</c:v>
                </c:pt>
                <c:pt idx="119">
                  <c:v>96258.4</c:v>
                </c:pt>
                <c:pt idx="120">
                  <c:v>134272</c:v>
                </c:pt>
                <c:pt idx="121">
                  <c:v>99256</c:v>
                </c:pt>
                <c:pt idx="122">
                  <c:v>103712</c:v>
                </c:pt>
                <c:pt idx="123">
                  <c:v>101736</c:v>
                </c:pt>
                <c:pt idx="124">
                  <c:v>143864</c:v>
                </c:pt>
                <c:pt idx="125">
                  <c:v>120960</c:v>
                </c:pt>
                <c:pt idx="126">
                  <c:v>107192.8</c:v>
                </c:pt>
                <c:pt idx="127">
                  <c:v>132527.20000000001</c:v>
                </c:pt>
                <c:pt idx="128">
                  <c:v>66287.199999999997</c:v>
                </c:pt>
                <c:pt idx="129">
                  <c:v>109375.2</c:v>
                </c:pt>
                <c:pt idx="130">
                  <c:v>75123.199999999997</c:v>
                </c:pt>
                <c:pt idx="131">
                  <c:v>56735.199999999997</c:v>
                </c:pt>
                <c:pt idx="132">
                  <c:v>152655.20000000001</c:v>
                </c:pt>
                <c:pt idx="133">
                  <c:v>72599.199999999997</c:v>
                </c:pt>
                <c:pt idx="134">
                  <c:v>114811.2</c:v>
                </c:pt>
                <c:pt idx="135">
                  <c:v>87764</c:v>
                </c:pt>
                <c:pt idx="136">
                  <c:v>100999.2</c:v>
                </c:pt>
                <c:pt idx="137">
                  <c:v>139215.20000000001</c:v>
                </c:pt>
                <c:pt idx="138">
                  <c:v>117831.2</c:v>
                </c:pt>
                <c:pt idx="139">
                  <c:v>109295.2</c:v>
                </c:pt>
                <c:pt idx="140">
                  <c:v>92815.2</c:v>
                </c:pt>
                <c:pt idx="141">
                  <c:v>111823.2</c:v>
                </c:pt>
                <c:pt idx="142">
                  <c:v>46999.199999999997</c:v>
                </c:pt>
                <c:pt idx="143">
                  <c:v>56898.400000000001</c:v>
                </c:pt>
                <c:pt idx="144">
                  <c:v>68007.199999999997</c:v>
                </c:pt>
                <c:pt idx="145">
                  <c:v>131423.20000000001</c:v>
                </c:pt>
                <c:pt idx="146">
                  <c:v>142112</c:v>
                </c:pt>
                <c:pt idx="147">
                  <c:v>107903.2</c:v>
                </c:pt>
                <c:pt idx="148">
                  <c:v>172495.2</c:v>
                </c:pt>
                <c:pt idx="149">
                  <c:v>99500</c:v>
                </c:pt>
                <c:pt idx="150">
                  <c:v>107728</c:v>
                </c:pt>
                <c:pt idx="151">
                  <c:v>130542.39999999999</c:v>
                </c:pt>
                <c:pt idx="152">
                  <c:v>102180</c:v>
                </c:pt>
                <c:pt idx="153">
                  <c:v>125504</c:v>
                </c:pt>
                <c:pt idx="154">
                  <c:v>95215.2</c:v>
                </c:pt>
                <c:pt idx="155">
                  <c:v>117320</c:v>
                </c:pt>
                <c:pt idx="156">
                  <c:v>125272</c:v>
                </c:pt>
                <c:pt idx="157">
                  <c:v>142856</c:v>
                </c:pt>
                <c:pt idx="158">
                  <c:v>170040</c:v>
                </c:pt>
                <c:pt idx="159">
                  <c:v>146864</c:v>
                </c:pt>
                <c:pt idx="160">
                  <c:v>238608</c:v>
                </c:pt>
                <c:pt idx="161">
                  <c:v>291111.2</c:v>
                </c:pt>
                <c:pt idx="162">
                  <c:v>265736</c:v>
                </c:pt>
                <c:pt idx="163">
                  <c:v>158784</c:v>
                </c:pt>
                <c:pt idx="164">
                  <c:v>205240</c:v>
                </c:pt>
                <c:pt idx="165">
                  <c:v>200848</c:v>
                </c:pt>
                <c:pt idx="166">
                  <c:v>219272</c:v>
                </c:pt>
                <c:pt idx="167">
                  <c:v>302368</c:v>
                </c:pt>
                <c:pt idx="168">
                  <c:v>241640</c:v>
                </c:pt>
                <c:pt idx="169">
                  <c:v>165180.79999999999</c:v>
                </c:pt>
                <c:pt idx="170">
                  <c:v>167032.79999999999</c:v>
                </c:pt>
                <c:pt idx="171">
                  <c:v>188096</c:v>
                </c:pt>
                <c:pt idx="172">
                  <c:v>162816</c:v>
                </c:pt>
                <c:pt idx="173">
                  <c:v>183188</c:v>
                </c:pt>
                <c:pt idx="174">
                  <c:v>176344</c:v>
                </c:pt>
                <c:pt idx="175">
                  <c:v>148840</c:v>
                </c:pt>
                <c:pt idx="176">
                  <c:v>150752</c:v>
                </c:pt>
                <c:pt idx="177">
                  <c:v>141504</c:v>
                </c:pt>
                <c:pt idx="178">
                  <c:v>253816</c:v>
                </c:pt>
                <c:pt idx="179">
                  <c:v>283802.40000000002</c:v>
                </c:pt>
                <c:pt idx="180">
                  <c:v>313375.2</c:v>
                </c:pt>
                <c:pt idx="181">
                  <c:v>256759.2</c:v>
                </c:pt>
                <c:pt idx="182">
                  <c:v>208373.6</c:v>
                </c:pt>
                <c:pt idx="183">
                  <c:v>244021.6</c:v>
                </c:pt>
                <c:pt idx="184">
                  <c:v>350257.6</c:v>
                </c:pt>
                <c:pt idx="185">
                  <c:v>113673.60000000002</c:v>
                </c:pt>
                <c:pt idx="186">
                  <c:v>115688</c:v>
                </c:pt>
                <c:pt idx="187">
                  <c:v>265840</c:v>
                </c:pt>
                <c:pt idx="188">
                  <c:v>244421.6</c:v>
                </c:pt>
                <c:pt idx="189">
                  <c:v>97340</c:v>
                </c:pt>
                <c:pt idx="190">
                  <c:v>143608</c:v>
                </c:pt>
                <c:pt idx="191">
                  <c:v>326436.8</c:v>
                </c:pt>
                <c:pt idx="192">
                  <c:v>257672</c:v>
                </c:pt>
                <c:pt idx="193">
                  <c:v>287165.59999999998</c:v>
                </c:pt>
                <c:pt idx="194">
                  <c:v>189556</c:v>
                </c:pt>
                <c:pt idx="195">
                  <c:v>288736</c:v>
                </c:pt>
                <c:pt idx="196">
                  <c:v>268520</c:v>
                </c:pt>
                <c:pt idx="197">
                  <c:v>412164</c:v>
                </c:pt>
                <c:pt idx="198">
                  <c:v>409477.6</c:v>
                </c:pt>
                <c:pt idx="199">
                  <c:v>374204</c:v>
                </c:pt>
                <c:pt idx="200">
                  <c:v>287180</c:v>
                </c:pt>
                <c:pt idx="201">
                  <c:v>300244</c:v>
                </c:pt>
                <c:pt idx="202">
                  <c:v>272596</c:v>
                </c:pt>
                <c:pt idx="203">
                  <c:v>263416</c:v>
                </c:pt>
                <c:pt idx="204">
                  <c:v>238472</c:v>
                </c:pt>
                <c:pt idx="205">
                  <c:v>252688</c:v>
                </c:pt>
                <c:pt idx="206">
                  <c:v>254072</c:v>
                </c:pt>
                <c:pt idx="207">
                  <c:v>279560</c:v>
                </c:pt>
                <c:pt idx="208">
                  <c:v>210000</c:v>
                </c:pt>
                <c:pt idx="209">
                  <c:v>172992</c:v>
                </c:pt>
                <c:pt idx="210">
                  <c:v>164672</c:v>
                </c:pt>
                <c:pt idx="211">
                  <c:v>198608</c:v>
                </c:pt>
                <c:pt idx="212">
                  <c:v>203712</c:v>
                </c:pt>
                <c:pt idx="213">
                  <c:v>177504</c:v>
                </c:pt>
                <c:pt idx="214">
                  <c:v>113896</c:v>
                </c:pt>
                <c:pt idx="215">
                  <c:v>159644</c:v>
                </c:pt>
                <c:pt idx="216">
                  <c:v>168504</c:v>
                </c:pt>
                <c:pt idx="217">
                  <c:v>189144</c:v>
                </c:pt>
                <c:pt idx="218">
                  <c:v>188120</c:v>
                </c:pt>
                <c:pt idx="219">
                  <c:v>191560</c:v>
                </c:pt>
                <c:pt idx="220">
                  <c:v>221176</c:v>
                </c:pt>
                <c:pt idx="221">
                  <c:v>190604</c:v>
                </c:pt>
                <c:pt idx="222">
                  <c:v>208088</c:v>
                </c:pt>
                <c:pt idx="223">
                  <c:v>199936</c:v>
                </c:pt>
                <c:pt idx="224">
                  <c:v>225360</c:v>
                </c:pt>
                <c:pt idx="225">
                  <c:v>199000</c:v>
                </c:pt>
                <c:pt idx="226">
                  <c:v>153692</c:v>
                </c:pt>
                <c:pt idx="227">
                  <c:v>119480</c:v>
                </c:pt>
                <c:pt idx="228">
                  <c:v>176784</c:v>
                </c:pt>
                <c:pt idx="229">
                  <c:v>203144</c:v>
                </c:pt>
                <c:pt idx="230">
                  <c:v>232540</c:v>
                </c:pt>
                <c:pt idx="231">
                  <c:v>284148</c:v>
                </c:pt>
                <c:pt idx="232">
                  <c:v>186368</c:v>
                </c:pt>
                <c:pt idx="233">
                  <c:v>159632</c:v>
                </c:pt>
                <c:pt idx="234">
                  <c:v>251704</c:v>
                </c:pt>
                <c:pt idx="235">
                  <c:v>235640</c:v>
                </c:pt>
                <c:pt idx="236">
                  <c:v>200864</c:v>
                </c:pt>
                <c:pt idx="237">
                  <c:v>208752</c:v>
                </c:pt>
                <c:pt idx="238">
                  <c:v>204772</c:v>
                </c:pt>
                <c:pt idx="239">
                  <c:v>193800</c:v>
                </c:pt>
                <c:pt idx="240">
                  <c:v>191900</c:v>
                </c:pt>
                <c:pt idx="241">
                  <c:v>206704</c:v>
                </c:pt>
                <c:pt idx="242">
                  <c:v>181668</c:v>
                </c:pt>
                <c:pt idx="243">
                  <c:v>163924</c:v>
                </c:pt>
                <c:pt idx="244">
                  <c:v>141812</c:v>
                </c:pt>
                <c:pt idx="245">
                  <c:v>112860</c:v>
                </c:pt>
                <c:pt idx="246">
                  <c:v>132328</c:v>
                </c:pt>
                <c:pt idx="247">
                  <c:v>190616</c:v>
                </c:pt>
                <c:pt idx="248">
                  <c:v>196436</c:v>
                </c:pt>
                <c:pt idx="249">
                  <c:v>146810.4</c:v>
                </c:pt>
                <c:pt idx="250">
                  <c:v>186728</c:v>
                </c:pt>
                <c:pt idx="251">
                  <c:v>149128</c:v>
                </c:pt>
                <c:pt idx="252">
                  <c:v>148552</c:v>
                </c:pt>
                <c:pt idx="253">
                  <c:v>206016</c:v>
                </c:pt>
                <c:pt idx="254">
                  <c:v>187672</c:v>
                </c:pt>
                <c:pt idx="255">
                  <c:v>165008</c:v>
                </c:pt>
                <c:pt idx="256">
                  <c:v>208720</c:v>
                </c:pt>
                <c:pt idx="257">
                  <c:v>184856</c:v>
                </c:pt>
                <c:pt idx="258">
                  <c:v>258764.79999999999</c:v>
                </c:pt>
                <c:pt idx="259">
                  <c:v>239368</c:v>
                </c:pt>
                <c:pt idx="260">
                  <c:v>148440</c:v>
                </c:pt>
                <c:pt idx="261">
                  <c:v>164844</c:v>
                </c:pt>
                <c:pt idx="262">
                  <c:v>142160</c:v>
                </c:pt>
                <c:pt idx="263">
                  <c:v>131816</c:v>
                </c:pt>
                <c:pt idx="264">
                  <c:v>120312</c:v>
                </c:pt>
                <c:pt idx="265">
                  <c:v>130544</c:v>
                </c:pt>
                <c:pt idx="266">
                  <c:v>152600</c:v>
                </c:pt>
                <c:pt idx="267">
                  <c:v>192240</c:v>
                </c:pt>
                <c:pt idx="268">
                  <c:v>226120</c:v>
                </c:pt>
                <c:pt idx="269">
                  <c:v>211840</c:v>
                </c:pt>
                <c:pt idx="270">
                  <c:v>228920</c:v>
                </c:pt>
                <c:pt idx="271">
                  <c:v>172052</c:v>
                </c:pt>
                <c:pt idx="272">
                  <c:v>207052</c:v>
                </c:pt>
                <c:pt idx="273">
                  <c:v>207736</c:v>
                </c:pt>
                <c:pt idx="274">
                  <c:v>154680</c:v>
                </c:pt>
                <c:pt idx="275">
                  <c:v>151560</c:v>
                </c:pt>
                <c:pt idx="276">
                  <c:v>140048</c:v>
                </c:pt>
                <c:pt idx="277">
                  <c:v>174152</c:v>
                </c:pt>
                <c:pt idx="278">
                  <c:v>138160</c:v>
                </c:pt>
                <c:pt idx="279">
                  <c:v>122920</c:v>
                </c:pt>
                <c:pt idx="280">
                  <c:v>116136</c:v>
                </c:pt>
                <c:pt idx="281">
                  <c:v>145980</c:v>
                </c:pt>
                <c:pt idx="282">
                  <c:v>120720</c:v>
                </c:pt>
                <c:pt idx="283">
                  <c:v>144144</c:v>
                </c:pt>
                <c:pt idx="284">
                  <c:v>150968</c:v>
                </c:pt>
                <c:pt idx="285">
                  <c:v>100976</c:v>
                </c:pt>
                <c:pt idx="286">
                  <c:v>90560</c:v>
                </c:pt>
                <c:pt idx="287">
                  <c:v>42800</c:v>
                </c:pt>
                <c:pt idx="288">
                  <c:v>64560</c:v>
                </c:pt>
                <c:pt idx="289">
                  <c:v>54880</c:v>
                </c:pt>
                <c:pt idx="290">
                  <c:v>55464</c:v>
                </c:pt>
                <c:pt idx="291">
                  <c:v>79000</c:v>
                </c:pt>
                <c:pt idx="292">
                  <c:v>64208</c:v>
                </c:pt>
                <c:pt idx="293">
                  <c:v>71160</c:v>
                </c:pt>
                <c:pt idx="294">
                  <c:v>29400</c:v>
                </c:pt>
                <c:pt idx="295">
                  <c:v>60640</c:v>
                </c:pt>
                <c:pt idx="296">
                  <c:v>41872</c:v>
                </c:pt>
                <c:pt idx="297">
                  <c:v>68760</c:v>
                </c:pt>
                <c:pt idx="298">
                  <c:v>55440</c:v>
                </c:pt>
                <c:pt idx="299">
                  <c:v>67800</c:v>
                </c:pt>
                <c:pt idx="300">
                  <c:v>80680</c:v>
                </c:pt>
                <c:pt idx="301">
                  <c:v>59264</c:v>
                </c:pt>
                <c:pt idx="302">
                  <c:v>59456</c:v>
                </c:pt>
                <c:pt idx="303">
                  <c:v>61808</c:v>
                </c:pt>
                <c:pt idx="304">
                  <c:v>68080</c:v>
                </c:pt>
                <c:pt idx="305">
                  <c:v>51864</c:v>
                </c:pt>
                <c:pt idx="306">
                  <c:v>43440</c:v>
                </c:pt>
                <c:pt idx="307">
                  <c:v>67016</c:v>
                </c:pt>
                <c:pt idx="308">
                  <c:v>56236</c:v>
                </c:pt>
                <c:pt idx="309">
                  <c:v>37944</c:v>
                </c:pt>
                <c:pt idx="310">
                  <c:v>48704</c:v>
                </c:pt>
                <c:pt idx="311">
                  <c:v>80008</c:v>
                </c:pt>
                <c:pt idx="312">
                  <c:v>53664</c:v>
                </c:pt>
                <c:pt idx="313">
                  <c:v>57760</c:v>
                </c:pt>
                <c:pt idx="314">
                  <c:v>113050</c:v>
                </c:pt>
                <c:pt idx="315">
                  <c:v>59720</c:v>
                </c:pt>
                <c:pt idx="316">
                  <c:v>38252</c:v>
                </c:pt>
                <c:pt idx="317">
                  <c:v>31742.400000000001</c:v>
                </c:pt>
                <c:pt idx="318">
                  <c:v>38448</c:v>
                </c:pt>
                <c:pt idx="319">
                  <c:v>30483.200000000001</c:v>
                </c:pt>
                <c:pt idx="320">
                  <c:v>30672</c:v>
                </c:pt>
                <c:pt idx="321">
                  <c:v>16485.599999999995</c:v>
                </c:pt>
                <c:pt idx="322">
                  <c:v>24870</c:v>
                </c:pt>
                <c:pt idx="323">
                  <c:v>46828</c:v>
                </c:pt>
                <c:pt idx="324">
                  <c:v>36420</c:v>
                </c:pt>
                <c:pt idx="325">
                  <c:v>37496</c:v>
                </c:pt>
                <c:pt idx="326">
                  <c:v>30000</c:v>
                </c:pt>
                <c:pt idx="327">
                  <c:v>35340</c:v>
                </c:pt>
                <c:pt idx="328">
                  <c:v>31999.200000000001</c:v>
                </c:pt>
                <c:pt idx="329">
                  <c:v>45017.2</c:v>
                </c:pt>
                <c:pt idx="330">
                  <c:v>23489.599999999995</c:v>
                </c:pt>
                <c:pt idx="331">
                  <c:v>67880</c:v>
                </c:pt>
                <c:pt idx="332">
                  <c:v>90642</c:v>
                </c:pt>
                <c:pt idx="333">
                  <c:v>103280</c:v>
                </c:pt>
                <c:pt idx="334">
                  <c:v>87592</c:v>
                </c:pt>
                <c:pt idx="335">
                  <c:v>60708</c:v>
                </c:pt>
                <c:pt idx="336">
                  <c:v>77376</c:v>
                </c:pt>
                <c:pt idx="337">
                  <c:v>74543.199999999997</c:v>
                </c:pt>
                <c:pt idx="338">
                  <c:v>83996</c:v>
                </c:pt>
                <c:pt idx="339">
                  <c:v>107848</c:v>
                </c:pt>
                <c:pt idx="340">
                  <c:v>23520</c:v>
                </c:pt>
                <c:pt idx="341">
                  <c:v>18452</c:v>
                </c:pt>
                <c:pt idx="342">
                  <c:v>36176</c:v>
                </c:pt>
                <c:pt idx="343">
                  <c:v>39676</c:v>
                </c:pt>
                <c:pt idx="344">
                  <c:v>40020</c:v>
                </c:pt>
                <c:pt idx="345">
                  <c:v>27356</c:v>
                </c:pt>
                <c:pt idx="346">
                  <c:v>37704</c:v>
                </c:pt>
                <c:pt idx="347">
                  <c:v>48408</c:v>
                </c:pt>
                <c:pt idx="348">
                  <c:v>67192</c:v>
                </c:pt>
                <c:pt idx="349">
                  <c:v>74752</c:v>
                </c:pt>
                <c:pt idx="350">
                  <c:v>65648</c:v>
                </c:pt>
                <c:pt idx="351">
                  <c:v>94757.6</c:v>
                </c:pt>
                <c:pt idx="352">
                  <c:v>82229.600000000006</c:v>
                </c:pt>
                <c:pt idx="353">
                  <c:v>75440</c:v>
                </c:pt>
                <c:pt idx="354">
                  <c:v>62080</c:v>
                </c:pt>
                <c:pt idx="355">
                  <c:v>62037.599999999999</c:v>
                </c:pt>
                <c:pt idx="356">
                  <c:v>68451.600000000006</c:v>
                </c:pt>
                <c:pt idx="357">
                  <c:v>99026.4</c:v>
                </c:pt>
                <c:pt idx="358">
                  <c:v>77878.399999999994</c:v>
                </c:pt>
                <c:pt idx="359">
                  <c:v>81709.600000000006</c:v>
                </c:pt>
                <c:pt idx="360">
                  <c:v>63288</c:v>
                </c:pt>
                <c:pt idx="361">
                  <c:v>78166.399999999994</c:v>
                </c:pt>
                <c:pt idx="362">
                  <c:v>85692</c:v>
                </c:pt>
                <c:pt idx="363">
                  <c:v>68120</c:v>
                </c:pt>
                <c:pt idx="364">
                  <c:v>69051.600000000006</c:v>
                </c:pt>
                <c:pt idx="365">
                  <c:v>70804.800000000003</c:v>
                </c:pt>
                <c:pt idx="366">
                  <c:v>76966</c:v>
                </c:pt>
                <c:pt idx="367">
                  <c:v>74548</c:v>
                </c:pt>
                <c:pt idx="368">
                  <c:v>51508</c:v>
                </c:pt>
                <c:pt idx="369">
                  <c:v>102888</c:v>
                </c:pt>
                <c:pt idx="370">
                  <c:v>110764</c:v>
                </c:pt>
                <c:pt idx="371">
                  <c:v>92828</c:v>
                </c:pt>
                <c:pt idx="372">
                  <c:v>98628</c:v>
                </c:pt>
                <c:pt idx="373">
                  <c:v>72980</c:v>
                </c:pt>
                <c:pt idx="374">
                  <c:v>80528</c:v>
                </c:pt>
                <c:pt idx="375">
                  <c:v>55540</c:v>
                </c:pt>
                <c:pt idx="376">
                  <c:v>11196</c:v>
                </c:pt>
                <c:pt idx="377">
                  <c:v>54128</c:v>
                </c:pt>
                <c:pt idx="378">
                  <c:v>65856.800000000003</c:v>
                </c:pt>
                <c:pt idx="379">
                  <c:v>37520</c:v>
                </c:pt>
                <c:pt idx="380">
                  <c:v>99960</c:v>
                </c:pt>
                <c:pt idx="381">
                  <c:v>28840</c:v>
                </c:pt>
                <c:pt idx="382">
                  <c:v>44156</c:v>
                </c:pt>
                <c:pt idx="383">
                  <c:v>64708</c:v>
                </c:pt>
                <c:pt idx="384">
                  <c:v>75760</c:v>
                </c:pt>
                <c:pt idx="385">
                  <c:v>79312</c:v>
                </c:pt>
                <c:pt idx="386">
                  <c:v>110944</c:v>
                </c:pt>
                <c:pt idx="387">
                  <c:v>41040</c:v>
                </c:pt>
                <c:pt idx="388">
                  <c:v>47344</c:v>
                </c:pt>
                <c:pt idx="389">
                  <c:v>42384</c:v>
                </c:pt>
                <c:pt idx="390">
                  <c:v>48892.4</c:v>
                </c:pt>
                <c:pt idx="391">
                  <c:v>41896.800000000003</c:v>
                </c:pt>
                <c:pt idx="392">
                  <c:v>47420</c:v>
                </c:pt>
                <c:pt idx="393">
                  <c:v>97680</c:v>
                </c:pt>
                <c:pt idx="394">
                  <c:v>47356</c:v>
                </c:pt>
                <c:pt idx="395">
                  <c:v>72432</c:v>
                </c:pt>
                <c:pt idx="396">
                  <c:v>59680</c:v>
                </c:pt>
                <c:pt idx="397">
                  <c:v>72468</c:v>
                </c:pt>
                <c:pt idx="398">
                  <c:v>40784</c:v>
                </c:pt>
                <c:pt idx="399">
                  <c:v>50436</c:v>
                </c:pt>
                <c:pt idx="400">
                  <c:v>51960</c:v>
                </c:pt>
                <c:pt idx="401">
                  <c:v>42860</c:v>
                </c:pt>
                <c:pt idx="402">
                  <c:v>73612</c:v>
                </c:pt>
                <c:pt idx="403">
                  <c:v>43921.2</c:v>
                </c:pt>
                <c:pt idx="404">
                  <c:v>70053.600000000006</c:v>
                </c:pt>
                <c:pt idx="405">
                  <c:v>49343.199999999997</c:v>
                </c:pt>
                <c:pt idx="406">
                  <c:v>51280</c:v>
                </c:pt>
                <c:pt idx="407">
                  <c:v>79564</c:v>
                </c:pt>
                <c:pt idx="408">
                  <c:v>66259.600000000006</c:v>
                </c:pt>
                <c:pt idx="409">
                  <c:v>94760</c:v>
                </c:pt>
                <c:pt idx="410">
                  <c:v>152528</c:v>
                </c:pt>
                <c:pt idx="411">
                  <c:v>105148</c:v>
                </c:pt>
                <c:pt idx="412">
                  <c:v>78848</c:v>
                </c:pt>
                <c:pt idx="413">
                  <c:v>78708</c:v>
                </c:pt>
                <c:pt idx="414">
                  <c:v>91652.800000000003</c:v>
                </c:pt>
                <c:pt idx="415">
                  <c:v>96148</c:v>
                </c:pt>
                <c:pt idx="416">
                  <c:v>73092</c:v>
                </c:pt>
                <c:pt idx="417">
                  <c:v>110628.4</c:v>
                </c:pt>
                <c:pt idx="418">
                  <c:v>102438</c:v>
                </c:pt>
                <c:pt idx="419">
                  <c:v>68920</c:v>
                </c:pt>
                <c:pt idx="420">
                  <c:v>87900</c:v>
                </c:pt>
                <c:pt idx="421">
                  <c:v>69972</c:v>
                </c:pt>
                <c:pt idx="422">
                  <c:v>49338</c:v>
                </c:pt>
                <c:pt idx="423">
                  <c:v>52496</c:v>
                </c:pt>
                <c:pt idx="424">
                  <c:v>62990.400000000001</c:v>
                </c:pt>
                <c:pt idx="425">
                  <c:v>48874.8</c:v>
                </c:pt>
                <c:pt idx="426">
                  <c:v>45592</c:v>
                </c:pt>
                <c:pt idx="427">
                  <c:v>78576</c:v>
                </c:pt>
                <c:pt idx="428">
                  <c:v>152393.20000000001</c:v>
                </c:pt>
                <c:pt idx="429">
                  <c:v>123494.8</c:v>
                </c:pt>
                <c:pt idx="430">
                  <c:v>146016</c:v>
                </c:pt>
                <c:pt idx="431">
                  <c:v>164256</c:v>
                </c:pt>
                <c:pt idx="432">
                  <c:v>28596</c:v>
                </c:pt>
                <c:pt idx="433">
                  <c:v>18034.8</c:v>
                </c:pt>
                <c:pt idx="434">
                  <c:v>140949.6</c:v>
                </c:pt>
                <c:pt idx="435">
                  <c:v>152210</c:v>
                </c:pt>
                <c:pt idx="436">
                  <c:v>156879.20000000001</c:v>
                </c:pt>
                <c:pt idx="437">
                  <c:v>87115.199999999997</c:v>
                </c:pt>
                <c:pt idx="438">
                  <c:v>51016</c:v>
                </c:pt>
                <c:pt idx="439">
                  <c:v>41520</c:v>
                </c:pt>
                <c:pt idx="440">
                  <c:v>57800</c:v>
                </c:pt>
                <c:pt idx="441">
                  <c:v>76600</c:v>
                </c:pt>
                <c:pt idx="442">
                  <c:v>34504</c:v>
                </c:pt>
                <c:pt idx="443">
                  <c:v>27904</c:v>
                </c:pt>
                <c:pt idx="444">
                  <c:v>56744</c:v>
                </c:pt>
                <c:pt idx="445">
                  <c:v>58784</c:v>
                </c:pt>
                <c:pt idx="446">
                  <c:v>30480</c:v>
                </c:pt>
                <c:pt idx="447">
                  <c:v>43844.800000000003</c:v>
                </c:pt>
                <c:pt idx="448">
                  <c:v>51458.400000000001</c:v>
                </c:pt>
                <c:pt idx="449">
                  <c:v>80055.600000000006</c:v>
                </c:pt>
                <c:pt idx="450">
                  <c:v>53883.199999999997</c:v>
                </c:pt>
                <c:pt idx="451">
                  <c:v>74010</c:v>
                </c:pt>
                <c:pt idx="452">
                  <c:v>109192</c:v>
                </c:pt>
                <c:pt idx="453">
                  <c:v>83720</c:v>
                </c:pt>
                <c:pt idx="454">
                  <c:v>55648</c:v>
                </c:pt>
                <c:pt idx="455">
                  <c:v>105708</c:v>
                </c:pt>
                <c:pt idx="456">
                  <c:v>62223.6</c:v>
                </c:pt>
                <c:pt idx="457">
                  <c:v>45725.2</c:v>
                </c:pt>
                <c:pt idx="458">
                  <c:v>31990.400000000001</c:v>
                </c:pt>
                <c:pt idx="459">
                  <c:v>54888</c:v>
                </c:pt>
                <c:pt idx="460">
                  <c:v>41130.400000000001</c:v>
                </c:pt>
                <c:pt idx="461">
                  <c:v>46404</c:v>
                </c:pt>
                <c:pt idx="462">
                  <c:v>59308</c:v>
                </c:pt>
                <c:pt idx="463">
                  <c:v>47350.400000000001</c:v>
                </c:pt>
                <c:pt idx="464">
                  <c:v>51850.400000000001</c:v>
                </c:pt>
                <c:pt idx="465">
                  <c:v>65264</c:v>
                </c:pt>
                <c:pt idx="466">
                  <c:v>64860</c:v>
                </c:pt>
                <c:pt idx="467">
                  <c:v>69292.800000000003</c:v>
                </c:pt>
                <c:pt idx="468">
                  <c:v>67146</c:v>
                </c:pt>
                <c:pt idx="469">
                  <c:v>61788</c:v>
                </c:pt>
                <c:pt idx="470">
                  <c:v>66372</c:v>
                </c:pt>
                <c:pt idx="471">
                  <c:v>76004</c:v>
                </c:pt>
                <c:pt idx="472">
                  <c:v>72012</c:v>
                </c:pt>
                <c:pt idx="473">
                  <c:v>59720</c:v>
                </c:pt>
                <c:pt idx="474">
                  <c:v>58380</c:v>
                </c:pt>
                <c:pt idx="475">
                  <c:v>86168</c:v>
                </c:pt>
                <c:pt idx="476">
                  <c:v>50692</c:v>
                </c:pt>
                <c:pt idx="477">
                  <c:v>60976</c:v>
                </c:pt>
                <c:pt idx="478">
                  <c:v>79040</c:v>
                </c:pt>
                <c:pt idx="479">
                  <c:v>56227.199999999997</c:v>
                </c:pt>
                <c:pt idx="480">
                  <c:v>33128.800000000003</c:v>
                </c:pt>
                <c:pt idx="481">
                  <c:v>57718.400000000001</c:v>
                </c:pt>
                <c:pt idx="482">
                  <c:v>65772</c:v>
                </c:pt>
                <c:pt idx="483">
                  <c:v>82036</c:v>
                </c:pt>
                <c:pt idx="484">
                  <c:v>79116</c:v>
                </c:pt>
                <c:pt idx="485">
                  <c:v>70668</c:v>
                </c:pt>
                <c:pt idx="486">
                  <c:v>58580</c:v>
                </c:pt>
                <c:pt idx="487">
                  <c:v>80492</c:v>
                </c:pt>
                <c:pt idx="488">
                  <c:v>75336</c:v>
                </c:pt>
                <c:pt idx="489">
                  <c:v>74128.800000000003</c:v>
                </c:pt>
                <c:pt idx="490">
                  <c:v>69000</c:v>
                </c:pt>
                <c:pt idx="491">
                  <c:v>77908</c:v>
                </c:pt>
                <c:pt idx="492">
                  <c:v>63680</c:v>
                </c:pt>
                <c:pt idx="493">
                  <c:v>83354.8</c:v>
                </c:pt>
                <c:pt idx="494">
                  <c:v>80068</c:v>
                </c:pt>
                <c:pt idx="495">
                  <c:v>84996</c:v>
                </c:pt>
                <c:pt idx="496">
                  <c:v>62033.599999999999</c:v>
                </c:pt>
                <c:pt idx="497">
                  <c:v>72992</c:v>
                </c:pt>
                <c:pt idx="498">
                  <c:v>111429.6</c:v>
                </c:pt>
                <c:pt idx="499">
                  <c:v>91424</c:v>
                </c:pt>
                <c:pt idx="500">
                  <c:v>84292</c:v>
                </c:pt>
                <c:pt idx="501">
                  <c:v>89872</c:v>
                </c:pt>
                <c:pt idx="502">
                  <c:v>79528</c:v>
                </c:pt>
                <c:pt idx="503">
                  <c:v>71028</c:v>
                </c:pt>
                <c:pt idx="504">
                  <c:v>105044</c:v>
                </c:pt>
                <c:pt idx="505">
                  <c:v>74104</c:v>
                </c:pt>
                <c:pt idx="506">
                  <c:v>57048</c:v>
                </c:pt>
                <c:pt idx="507">
                  <c:v>69532</c:v>
                </c:pt>
                <c:pt idx="508">
                  <c:v>64968</c:v>
                </c:pt>
                <c:pt idx="509">
                  <c:v>55108</c:v>
                </c:pt>
                <c:pt idx="510">
                  <c:v>85944</c:v>
                </c:pt>
                <c:pt idx="511">
                  <c:v>82456.399999999994</c:v>
                </c:pt>
                <c:pt idx="512">
                  <c:v>127005.2</c:v>
                </c:pt>
                <c:pt idx="513">
                  <c:v>75922.399999999994</c:v>
                </c:pt>
                <c:pt idx="514">
                  <c:v>62708</c:v>
                </c:pt>
                <c:pt idx="515">
                  <c:v>67212</c:v>
                </c:pt>
                <c:pt idx="516">
                  <c:v>68684</c:v>
                </c:pt>
                <c:pt idx="517">
                  <c:v>93712</c:v>
                </c:pt>
                <c:pt idx="518">
                  <c:v>66904</c:v>
                </c:pt>
                <c:pt idx="519">
                  <c:v>57252.800000000003</c:v>
                </c:pt>
                <c:pt idx="520">
                  <c:v>72048.399999999994</c:v>
                </c:pt>
                <c:pt idx="521">
                  <c:v>71272</c:v>
                </c:pt>
                <c:pt idx="522">
                  <c:v>54016</c:v>
                </c:pt>
                <c:pt idx="523">
                  <c:v>48794</c:v>
                </c:pt>
                <c:pt idx="524">
                  <c:v>58800</c:v>
                </c:pt>
                <c:pt idx="525">
                  <c:v>46228</c:v>
                </c:pt>
                <c:pt idx="526">
                  <c:v>74796.800000000003</c:v>
                </c:pt>
                <c:pt idx="527">
                  <c:v>73228</c:v>
                </c:pt>
                <c:pt idx="528">
                  <c:v>64384</c:v>
                </c:pt>
                <c:pt idx="529">
                  <c:v>37592</c:v>
                </c:pt>
                <c:pt idx="530">
                  <c:v>44176</c:v>
                </c:pt>
                <c:pt idx="531">
                  <c:v>46515.6</c:v>
                </c:pt>
                <c:pt idx="532">
                  <c:v>46564</c:v>
                </c:pt>
                <c:pt idx="533">
                  <c:v>45684</c:v>
                </c:pt>
                <c:pt idx="534">
                  <c:v>57115.199999999997</c:v>
                </c:pt>
                <c:pt idx="535">
                  <c:v>77080</c:v>
                </c:pt>
                <c:pt idx="536">
                  <c:v>71656</c:v>
                </c:pt>
                <c:pt idx="537">
                  <c:v>73252</c:v>
                </c:pt>
                <c:pt idx="538">
                  <c:v>86876</c:v>
                </c:pt>
                <c:pt idx="539">
                  <c:v>72360</c:v>
                </c:pt>
                <c:pt idx="540">
                  <c:v>61724</c:v>
                </c:pt>
                <c:pt idx="541">
                  <c:v>98124.800000000003</c:v>
                </c:pt>
                <c:pt idx="542">
                  <c:v>80680</c:v>
                </c:pt>
                <c:pt idx="543">
                  <c:v>71812</c:v>
                </c:pt>
                <c:pt idx="544">
                  <c:v>75980</c:v>
                </c:pt>
                <c:pt idx="545">
                  <c:v>76021.600000000006</c:v>
                </c:pt>
                <c:pt idx="546">
                  <c:v>89008</c:v>
                </c:pt>
                <c:pt idx="547">
                  <c:v>68100</c:v>
                </c:pt>
                <c:pt idx="548">
                  <c:v>71298.399999999994</c:v>
                </c:pt>
                <c:pt idx="549">
                  <c:v>74800</c:v>
                </c:pt>
                <c:pt idx="550">
                  <c:v>63488</c:v>
                </c:pt>
                <c:pt idx="551">
                  <c:v>56996</c:v>
                </c:pt>
                <c:pt idx="552">
                  <c:v>46512</c:v>
                </c:pt>
                <c:pt idx="553">
                  <c:v>71908</c:v>
                </c:pt>
                <c:pt idx="554">
                  <c:v>35284</c:v>
                </c:pt>
                <c:pt idx="555">
                  <c:v>38892</c:v>
                </c:pt>
                <c:pt idx="556">
                  <c:v>49660</c:v>
                </c:pt>
                <c:pt idx="557">
                  <c:v>60488</c:v>
                </c:pt>
                <c:pt idx="558">
                  <c:v>67888</c:v>
                </c:pt>
                <c:pt idx="559">
                  <c:v>85384</c:v>
                </c:pt>
                <c:pt idx="560">
                  <c:v>94576</c:v>
                </c:pt>
                <c:pt idx="561">
                  <c:v>107692</c:v>
                </c:pt>
                <c:pt idx="562">
                  <c:v>104436</c:v>
                </c:pt>
                <c:pt idx="563">
                  <c:v>87276</c:v>
                </c:pt>
                <c:pt idx="564">
                  <c:v>88668</c:v>
                </c:pt>
                <c:pt idx="565">
                  <c:v>71856</c:v>
                </c:pt>
                <c:pt idx="566">
                  <c:v>83520</c:v>
                </c:pt>
                <c:pt idx="567">
                  <c:v>70487.199999999997</c:v>
                </c:pt>
                <c:pt idx="568">
                  <c:v>66495.199999999997</c:v>
                </c:pt>
                <c:pt idx="569">
                  <c:v>73388</c:v>
                </c:pt>
                <c:pt idx="570">
                  <c:v>46148</c:v>
                </c:pt>
                <c:pt idx="571">
                  <c:v>48872</c:v>
                </c:pt>
                <c:pt idx="572">
                  <c:v>53120</c:v>
                </c:pt>
                <c:pt idx="573">
                  <c:v>39720</c:v>
                </c:pt>
                <c:pt idx="574">
                  <c:v>67160</c:v>
                </c:pt>
                <c:pt idx="575">
                  <c:v>87232</c:v>
                </c:pt>
                <c:pt idx="576">
                  <c:v>64840</c:v>
                </c:pt>
                <c:pt idx="577">
                  <c:v>109784</c:v>
                </c:pt>
                <c:pt idx="578">
                  <c:v>76344</c:v>
                </c:pt>
                <c:pt idx="579">
                  <c:v>83312</c:v>
                </c:pt>
                <c:pt idx="580">
                  <c:v>56824</c:v>
                </c:pt>
                <c:pt idx="581">
                  <c:v>66428</c:v>
                </c:pt>
                <c:pt idx="582">
                  <c:v>82356</c:v>
                </c:pt>
                <c:pt idx="583">
                  <c:v>101224</c:v>
                </c:pt>
                <c:pt idx="584">
                  <c:v>84284</c:v>
                </c:pt>
                <c:pt idx="585">
                  <c:v>89964.800000000003</c:v>
                </c:pt>
                <c:pt idx="586">
                  <c:v>75512</c:v>
                </c:pt>
                <c:pt idx="587">
                  <c:v>77144</c:v>
                </c:pt>
                <c:pt idx="588">
                  <c:v>63792</c:v>
                </c:pt>
                <c:pt idx="589">
                  <c:v>65268</c:v>
                </c:pt>
                <c:pt idx="590">
                  <c:v>42680</c:v>
                </c:pt>
                <c:pt idx="591">
                  <c:v>60456</c:v>
                </c:pt>
                <c:pt idx="592">
                  <c:v>76240</c:v>
                </c:pt>
                <c:pt idx="593">
                  <c:v>68992</c:v>
                </c:pt>
                <c:pt idx="594">
                  <c:v>74700</c:v>
                </c:pt>
                <c:pt idx="595">
                  <c:v>66024</c:v>
                </c:pt>
                <c:pt idx="596">
                  <c:v>57344</c:v>
                </c:pt>
                <c:pt idx="597">
                  <c:v>62108</c:v>
                </c:pt>
                <c:pt idx="598">
                  <c:v>56496</c:v>
                </c:pt>
                <c:pt idx="599">
                  <c:v>41168</c:v>
                </c:pt>
                <c:pt idx="600">
                  <c:v>74096</c:v>
                </c:pt>
                <c:pt idx="601">
                  <c:v>61384</c:v>
                </c:pt>
                <c:pt idx="602">
                  <c:v>67116</c:v>
                </c:pt>
                <c:pt idx="603">
                  <c:v>59164</c:v>
                </c:pt>
                <c:pt idx="604">
                  <c:v>54456</c:v>
                </c:pt>
                <c:pt idx="605">
                  <c:v>89272</c:v>
                </c:pt>
                <c:pt idx="606">
                  <c:v>74104</c:v>
                </c:pt>
                <c:pt idx="607">
                  <c:v>76544</c:v>
                </c:pt>
                <c:pt idx="608">
                  <c:v>94364</c:v>
                </c:pt>
                <c:pt idx="609">
                  <c:v>53511.199999999997</c:v>
                </c:pt>
                <c:pt idx="610">
                  <c:v>90589.6</c:v>
                </c:pt>
                <c:pt idx="611">
                  <c:v>62264</c:v>
                </c:pt>
                <c:pt idx="612">
                  <c:v>72908</c:v>
                </c:pt>
                <c:pt idx="613">
                  <c:v>67544</c:v>
                </c:pt>
                <c:pt idx="614">
                  <c:v>87400</c:v>
                </c:pt>
                <c:pt idx="615">
                  <c:v>65296</c:v>
                </c:pt>
                <c:pt idx="616">
                  <c:v>109796</c:v>
                </c:pt>
                <c:pt idx="617">
                  <c:v>83944</c:v>
                </c:pt>
                <c:pt idx="618">
                  <c:v>119356</c:v>
                </c:pt>
                <c:pt idx="619">
                  <c:v>87108</c:v>
                </c:pt>
                <c:pt idx="620">
                  <c:v>89040</c:v>
                </c:pt>
                <c:pt idx="621">
                  <c:v>102048</c:v>
                </c:pt>
                <c:pt idx="622">
                  <c:v>103052</c:v>
                </c:pt>
                <c:pt idx="623">
                  <c:v>97720</c:v>
                </c:pt>
                <c:pt idx="624">
                  <c:v>93749.6</c:v>
                </c:pt>
                <c:pt idx="625">
                  <c:v>91168</c:v>
                </c:pt>
                <c:pt idx="626">
                  <c:v>119232</c:v>
                </c:pt>
                <c:pt idx="627">
                  <c:v>96770</c:v>
                </c:pt>
                <c:pt idx="628">
                  <c:v>51820</c:v>
                </c:pt>
                <c:pt idx="629">
                  <c:v>44000</c:v>
                </c:pt>
                <c:pt idx="630">
                  <c:v>73768</c:v>
                </c:pt>
                <c:pt idx="631">
                  <c:v>63168</c:v>
                </c:pt>
                <c:pt idx="632">
                  <c:v>70688</c:v>
                </c:pt>
                <c:pt idx="633">
                  <c:v>60340</c:v>
                </c:pt>
                <c:pt idx="634">
                  <c:v>64508</c:v>
                </c:pt>
                <c:pt idx="635">
                  <c:v>80872</c:v>
                </c:pt>
                <c:pt idx="636">
                  <c:v>63360</c:v>
                </c:pt>
                <c:pt idx="637">
                  <c:v>65468</c:v>
                </c:pt>
                <c:pt idx="638">
                  <c:v>35124</c:v>
                </c:pt>
                <c:pt idx="639">
                  <c:v>58974</c:v>
                </c:pt>
                <c:pt idx="640">
                  <c:v>87976</c:v>
                </c:pt>
                <c:pt idx="641">
                  <c:v>64892</c:v>
                </c:pt>
                <c:pt idx="642">
                  <c:v>91997.6</c:v>
                </c:pt>
                <c:pt idx="643">
                  <c:v>68344</c:v>
                </c:pt>
                <c:pt idx="644">
                  <c:v>88784</c:v>
                </c:pt>
                <c:pt idx="645">
                  <c:v>94192</c:v>
                </c:pt>
                <c:pt idx="646">
                  <c:v>61892</c:v>
                </c:pt>
                <c:pt idx="647">
                  <c:v>65812</c:v>
                </c:pt>
                <c:pt idx="648">
                  <c:v>50016</c:v>
                </c:pt>
                <c:pt idx="649">
                  <c:v>51608</c:v>
                </c:pt>
                <c:pt idx="650">
                  <c:v>62588</c:v>
                </c:pt>
                <c:pt idx="651">
                  <c:v>65016</c:v>
                </c:pt>
                <c:pt idx="652">
                  <c:v>69432</c:v>
                </c:pt>
                <c:pt idx="653">
                  <c:v>79992</c:v>
                </c:pt>
                <c:pt idx="654">
                  <c:v>97459.199999999997</c:v>
                </c:pt>
                <c:pt idx="655">
                  <c:v>96160</c:v>
                </c:pt>
                <c:pt idx="656">
                  <c:v>52548</c:v>
                </c:pt>
                <c:pt idx="657">
                  <c:v>96248</c:v>
                </c:pt>
                <c:pt idx="658">
                  <c:v>105024</c:v>
                </c:pt>
                <c:pt idx="659">
                  <c:v>77850.399999999994</c:v>
                </c:pt>
                <c:pt idx="660">
                  <c:v>84108</c:v>
                </c:pt>
                <c:pt idx="661">
                  <c:v>82560</c:v>
                </c:pt>
                <c:pt idx="662">
                  <c:v>88548</c:v>
                </c:pt>
                <c:pt idx="663">
                  <c:v>99848</c:v>
                </c:pt>
                <c:pt idx="664">
                  <c:v>144416</c:v>
                </c:pt>
                <c:pt idx="665">
                  <c:v>91904</c:v>
                </c:pt>
                <c:pt idx="666">
                  <c:v>107680</c:v>
                </c:pt>
                <c:pt idx="667">
                  <c:v>97492</c:v>
                </c:pt>
                <c:pt idx="668">
                  <c:v>90640</c:v>
                </c:pt>
                <c:pt idx="669">
                  <c:v>98124</c:v>
                </c:pt>
                <c:pt idx="670">
                  <c:v>70612</c:v>
                </c:pt>
                <c:pt idx="671">
                  <c:v>55600</c:v>
                </c:pt>
                <c:pt idx="672">
                  <c:v>100756</c:v>
                </c:pt>
                <c:pt idx="673">
                  <c:v>66552</c:v>
                </c:pt>
                <c:pt idx="674">
                  <c:v>130294.39999999999</c:v>
                </c:pt>
                <c:pt idx="675">
                  <c:v>123308</c:v>
                </c:pt>
                <c:pt idx="676">
                  <c:v>144444</c:v>
                </c:pt>
                <c:pt idx="677">
                  <c:v>123944</c:v>
                </c:pt>
                <c:pt idx="678">
                  <c:v>89226</c:v>
                </c:pt>
                <c:pt idx="679">
                  <c:v>109456</c:v>
                </c:pt>
                <c:pt idx="680">
                  <c:v>45916</c:v>
                </c:pt>
                <c:pt idx="681">
                  <c:v>111584.8</c:v>
                </c:pt>
                <c:pt idx="682">
                  <c:v>143804.79999999999</c:v>
                </c:pt>
                <c:pt idx="683">
                  <c:v>138089.20000000001</c:v>
                </c:pt>
                <c:pt idx="684">
                  <c:v>139321.20000000001</c:v>
                </c:pt>
                <c:pt idx="685">
                  <c:v>84460</c:v>
                </c:pt>
                <c:pt idx="686">
                  <c:v>89100</c:v>
                </c:pt>
                <c:pt idx="687">
                  <c:v>64720</c:v>
                </c:pt>
                <c:pt idx="688">
                  <c:v>89322</c:v>
                </c:pt>
                <c:pt idx="689">
                  <c:v>37256</c:v>
                </c:pt>
                <c:pt idx="690">
                  <c:v>84604</c:v>
                </c:pt>
                <c:pt idx="691">
                  <c:v>75820</c:v>
                </c:pt>
                <c:pt idx="692">
                  <c:v>65376</c:v>
                </c:pt>
                <c:pt idx="693">
                  <c:v>67820</c:v>
                </c:pt>
                <c:pt idx="694">
                  <c:v>76368</c:v>
                </c:pt>
                <c:pt idx="695">
                  <c:v>90831.2</c:v>
                </c:pt>
                <c:pt idx="696">
                  <c:v>79524</c:v>
                </c:pt>
                <c:pt idx="697">
                  <c:v>49612.800000000003</c:v>
                </c:pt>
                <c:pt idx="698">
                  <c:v>77232</c:v>
                </c:pt>
                <c:pt idx="699">
                  <c:v>64652</c:v>
                </c:pt>
                <c:pt idx="700">
                  <c:v>66776</c:v>
                </c:pt>
                <c:pt idx="701">
                  <c:v>74988</c:v>
                </c:pt>
                <c:pt idx="702">
                  <c:v>98220.800000000003</c:v>
                </c:pt>
                <c:pt idx="703">
                  <c:v>49361.599999999999</c:v>
                </c:pt>
                <c:pt idx="704">
                  <c:v>54276</c:v>
                </c:pt>
                <c:pt idx="705">
                  <c:v>44872</c:v>
                </c:pt>
                <c:pt idx="706">
                  <c:v>47688</c:v>
                </c:pt>
                <c:pt idx="707">
                  <c:v>63848</c:v>
                </c:pt>
                <c:pt idx="708">
                  <c:v>58915.199999999997</c:v>
                </c:pt>
                <c:pt idx="709">
                  <c:v>40852</c:v>
                </c:pt>
                <c:pt idx="710">
                  <c:v>57628.800000000003</c:v>
                </c:pt>
                <c:pt idx="711">
                  <c:v>65012.800000000003</c:v>
                </c:pt>
                <c:pt idx="712">
                  <c:v>69982.399999999994</c:v>
                </c:pt>
                <c:pt idx="713">
                  <c:v>77769.600000000006</c:v>
                </c:pt>
                <c:pt idx="714">
                  <c:v>79762</c:v>
                </c:pt>
                <c:pt idx="715">
                  <c:v>82432</c:v>
                </c:pt>
                <c:pt idx="716">
                  <c:v>71996</c:v>
                </c:pt>
                <c:pt idx="717">
                  <c:v>91448</c:v>
                </c:pt>
                <c:pt idx="718">
                  <c:v>99061.6</c:v>
                </c:pt>
                <c:pt idx="719">
                  <c:v>75336</c:v>
                </c:pt>
                <c:pt idx="720">
                  <c:v>96312</c:v>
                </c:pt>
                <c:pt idx="721">
                  <c:v>73424</c:v>
                </c:pt>
                <c:pt idx="722">
                  <c:v>81664</c:v>
                </c:pt>
                <c:pt idx="723">
                  <c:v>101600</c:v>
                </c:pt>
                <c:pt idx="724">
                  <c:v>64808</c:v>
                </c:pt>
                <c:pt idx="725">
                  <c:v>67944</c:v>
                </c:pt>
                <c:pt idx="726">
                  <c:v>62224</c:v>
                </c:pt>
                <c:pt idx="727">
                  <c:v>65248</c:v>
                </c:pt>
                <c:pt idx="728">
                  <c:v>42908</c:v>
                </c:pt>
                <c:pt idx="729">
                  <c:v>45560</c:v>
                </c:pt>
                <c:pt idx="730">
                  <c:v>56528</c:v>
                </c:pt>
                <c:pt idx="731">
                  <c:v>63316</c:v>
                </c:pt>
                <c:pt idx="732">
                  <c:v>44520</c:v>
                </c:pt>
                <c:pt idx="733">
                  <c:v>44216</c:v>
                </c:pt>
                <c:pt idx="734">
                  <c:v>56136</c:v>
                </c:pt>
                <c:pt idx="735">
                  <c:v>57640</c:v>
                </c:pt>
                <c:pt idx="736">
                  <c:v>81160</c:v>
                </c:pt>
                <c:pt idx="737">
                  <c:v>49276</c:v>
                </c:pt>
                <c:pt idx="738">
                  <c:v>58284</c:v>
                </c:pt>
                <c:pt idx="739">
                  <c:v>59216</c:v>
                </c:pt>
                <c:pt idx="740">
                  <c:v>45532</c:v>
                </c:pt>
                <c:pt idx="741">
                  <c:v>54026</c:v>
                </c:pt>
                <c:pt idx="742">
                  <c:v>69444</c:v>
                </c:pt>
                <c:pt idx="743">
                  <c:v>81286.399999999994</c:v>
                </c:pt>
                <c:pt idx="744">
                  <c:v>96420</c:v>
                </c:pt>
                <c:pt idx="745">
                  <c:v>67948</c:v>
                </c:pt>
                <c:pt idx="746">
                  <c:v>62257.599999999999</c:v>
                </c:pt>
                <c:pt idx="747">
                  <c:v>58557.599999999999</c:v>
                </c:pt>
                <c:pt idx="748">
                  <c:v>45620</c:v>
                </c:pt>
                <c:pt idx="749">
                  <c:v>67920</c:v>
                </c:pt>
                <c:pt idx="750">
                  <c:v>56072</c:v>
                </c:pt>
                <c:pt idx="751">
                  <c:v>76808</c:v>
                </c:pt>
                <c:pt idx="752">
                  <c:v>71124</c:v>
                </c:pt>
                <c:pt idx="753">
                  <c:v>57172.800000000003</c:v>
                </c:pt>
                <c:pt idx="754">
                  <c:v>35980</c:v>
                </c:pt>
                <c:pt idx="755">
                  <c:v>34048</c:v>
                </c:pt>
                <c:pt idx="756">
                  <c:v>37696</c:v>
                </c:pt>
                <c:pt idx="757">
                  <c:v>53764</c:v>
                </c:pt>
                <c:pt idx="758">
                  <c:v>66328</c:v>
                </c:pt>
                <c:pt idx="759">
                  <c:v>59284</c:v>
                </c:pt>
                <c:pt idx="760">
                  <c:v>53052</c:v>
                </c:pt>
                <c:pt idx="761">
                  <c:v>82320</c:v>
                </c:pt>
                <c:pt idx="762">
                  <c:v>59456</c:v>
                </c:pt>
                <c:pt idx="763">
                  <c:v>66648</c:v>
                </c:pt>
                <c:pt idx="764">
                  <c:v>55484</c:v>
                </c:pt>
                <c:pt idx="765">
                  <c:v>37470</c:v>
                </c:pt>
                <c:pt idx="766">
                  <c:v>73292</c:v>
                </c:pt>
                <c:pt idx="767">
                  <c:v>96380</c:v>
                </c:pt>
                <c:pt idx="768">
                  <c:v>88016</c:v>
                </c:pt>
                <c:pt idx="769">
                  <c:v>95906.4</c:v>
                </c:pt>
                <c:pt idx="770">
                  <c:v>84684</c:v>
                </c:pt>
                <c:pt idx="771">
                  <c:v>86356</c:v>
                </c:pt>
                <c:pt idx="772">
                  <c:v>84255.2</c:v>
                </c:pt>
                <c:pt idx="773">
                  <c:v>79772</c:v>
                </c:pt>
                <c:pt idx="774">
                  <c:v>90880</c:v>
                </c:pt>
                <c:pt idx="775">
                  <c:v>95016</c:v>
                </c:pt>
                <c:pt idx="776">
                  <c:v>73404</c:v>
                </c:pt>
                <c:pt idx="777">
                  <c:v>69720</c:v>
                </c:pt>
                <c:pt idx="778">
                  <c:v>47804</c:v>
                </c:pt>
                <c:pt idx="779">
                  <c:v>61360</c:v>
                </c:pt>
                <c:pt idx="780">
                  <c:v>54156</c:v>
                </c:pt>
                <c:pt idx="781">
                  <c:v>80144</c:v>
                </c:pt>
                <c:pt idx="782">
                  <c:v>108404</c:v>
                </c:pt>
                <c:pt idx="783">
                  <c:v>96973.6</c:v>
                </c:pt>
                <c:pt idx="784">
                  <c:v>116396</c:v>
                </c:pt>
                <c:pt idx="785">
                  <c:v>49060.800000000003</c:v>
                </c:pt>
                <c:pt idx="786">
                  <c:v>79157.600000000006</c:v>
                </c:pt>
                <c:pt idx="787">
                  <c:v>117128</c:v>
                </c:pt>
                <c:pt idx="788">
                  <c:v>113868</c:v>
                </c:pt>
                <c:pt idx="789">
                  <c:v>113692</c:v>
                </c:pt>
                <c:pt idx="790">
                  <c:v>90672</c:v>
                </c:pt>
                <c:pt idx="791">
                  <c:v>92672</c:v>
                </c:pt>
                <c:pt idx="792">
                  <c:v>67008</c:v>
                </c:pt>
                <c:pt idx="793">
                  <c:v>62360</c:v>
                </c:pt>
                <c:pt idx="794">
                  <c:v>56392</c:v>
                </c:pt>
                <c:pt idx="795">
                  <c:v>73428</c:v>
                </c:pt>
                <c:pt idx="796">
                  <c:v>48400</c:v>
                </c:pt>
                <c:pt idx="797">
                  <c:v>60252</c:v>
                </c:pt>
                <c:pt idx="798">
                  <c:v>38640</c:v>
                </c:pt>
                <c:pt idx="799">
                  <c:v>42808</c:v>
                </c:pt>
                <c:pt idx="800">
                  <c:v>36016</c:v>
                </c:pt>
                <c:pt idx="801">
                  <c:v>67984</c:v>
                </c:pt>
                <c:pt idx="802">
                  <c:v>81280</c:v>
                </c:pt>
                <c:pt idx="803">
                  <c:v>55584</c:v>
                </c:pt>
                <c:pt idx="804">
                  <c:v>66750</c:v>
                </c:pt>
                <c:pt idx="805">
                  <c:v>74180</c:v>
                </c:pt>
                <c:pt idx="806">
                  <c:v>128244</c:v>
                </c:pt>
                <c:pt idx="807">
                  <c:v>133356</c:v>
                </c:pt>
                <c:pt idx="808">
                  <c:v>169120</c:v>
                </c:pt>
                <c:pt idx="809">
                  <c:v>91944</c:v>
                </c:pt>
                <c:pt idx="810">
                  <c:v>78272</c:v>
                </c:pt>
                <c:pt idx="811">
                  <c:v>47740</c:v>
                </c:pt>
                <c:pt idx="812">
                  <c:v>35436</c:v>
                </c:pt>
                <c:pt idx="813">
                  <c:v>64776</c:v>
                </c:pt>
                <c:pt idx="814">
                  <c:v>54208</c:v>
                </c:pt>
                <c:pt idx="815">
                  <c:v>79428</c:v>
                </c:pt>
                <c:pt idx="816">
                  <c:v>74548</c:v>
                </c:pt>
                <c:pt idx="817">
                  <c:v>81676</c:v>
                </c:pt>
                <c:pt idx="818">
                  <c:v>73536</c:v>
                </c:pt>
                <c:pt idx="819">
                  <c:v>89176</c:v>
                </c:pt>
                <c:pt idx="820">
                  <c:v>108089.60000000002</c:v>
                </c:pt>
                <c:pt idx="821">
                  <c:v>93600</c:v>
                </c:pt>
                <c:pt idx="822">
                  <c:v>69368</c:v>
                </c:pt>
                <c:pt idx="823">
                  <c:v>57400</c:v>
                </c:pt>
                <c:pt idx="824">
                  <c:v>81868</c:v>
                </c:pt>
                <c:pt idx="825">
                  <c:v>60637.599999999999</c:v>
                </c:pt>
                <c:pt idx="826">
                  <c:v>54168</c:v>
                </c:pt>
                <c:pt idx="827">
                  <c:v>70952</c:v>
                </c:pt>
                <c:pt idx="828">
                  <c:v>99520</c:v>
                </c:pt>
                <c:pt idx="829">
                  <c:v>81356</c:v>
                </c:pt>
                <c:pt idx="830">
                  <c:v>40788</c:v>
                </c:pt>
                <c:pt idx="831">
                  <c:v>45848</c:v>
                </c:pt>
                <c:pt idx="832">
                  <c:v>67318</c:v>
                </c:pt>
                <c:pt idx="833">
                  <c:v>52932</c:v>
                </c:pt>
                <c:pt idx="834">
                  <c:v>36477.599999999999</c:v>
                </c:pt>
                <c:pt idx="835">
                  <c:v>31780</c:v>
                </c:pt>
                <c:pt idx="836">
                  <c:v>79728</c:v>
                </c:pt>
                <c:pt idx="837">
                  <c:v>47700</c:v>
                </c:pt>
                <c:pt idx="838">
                  <c:v>47977.599999999999</c:v>
                </c:pt>
                <c:pt idx="839">
                  <c:v>52300</c:v>
                </c:pt>
                <c:pt idx="840">
                  <c:v>53096</c:v>
                </c:pt>
                <c:pt idx="841">
                  <c:v>35320</c:v>
                </c:pt>
                <c:pt idx="842">
                  <c:v>48716</c:v>
                </c:pt>
                <c:pt idx="843">
                  <c:v>57024</c:v>
                </c:pt>
                <c:pt idx="844">
                  <c:v>37216</c:v>
                </c:pt>
                <c:pt idx="845">
                  <c:v>33526</c:v>
                </c:pt>
                <c:pt idx="846">
                  <c:v>66996</c:v>
                </c:pt>
                <c:pt idx="847">
                  <c:v>39124</c:v>
                </c:pt>
                <c:pt idx="848">
                  <c:v>57776</c:v>
                </c:pt>
                <c:pt idx="849">
                  <c:v>54524</c:v>
                </c:pt>
                <c:pt idx="850">
                  <c:v>71480</c:v>
                </c:pt>
                <c:pt idx="851">
                  <c:v>50072</c:v>
                </c:pt>
                <c:pt idx="852">
                  <c:v>36894</c:v>
                </c:pt>
                <c:pt idx="853">
                  <c:v>41644</c:v>
                </c:pt>
                <c:pt idx="854">
                  <c:v>42678</c:v>
                </c:pt>
                <c:pt idx="855">
                  <c:v>35236</c:v>
                </c:pt>
                <c:pt idx="856">
                  <c:v>49044</c:v>
                </c:pt>
                <c:pt idx="857">
                  <c:v>43352</c:v>
                </c:pt>
                <c:pt idx="858">
                  <c:v>71108</c:v>
                </c:pt>
                <c:pt idx="859">
                  <c:v>48948</c:v>
                </c:pt>
                <c:pt idx="860">
                  <c:v>59062</c:v>
                </c:pt>
                <c:pt idx="861">
                  <c:v>61700</c:v>
                </c:pt>
                <c:pt idx="862">
                  <c:v>55772</c:v>
                </c:pt>
                <c:pt idx="863">
                  <c:v>66700</c:v>
                </c:pt>
                <c:pt idx="864">
                  <c:v>56752</c:v>
                </c:pt>
                <c:pt idx="865">
                  <c:v>42964</c:v>
                </c:pt>
                <c:pt idx="866">
                  <c:v>52028</c:v>
                </c:pt>
                <c:pt idx="867">
                  <c:v>73768</c:v>
                </c:pt>
                <c:pt idx="868">
                  <c:v>59668</c:v>
                </c:pt>
                <c:pt idx="869">
                  <c:v>73192</c:v>
                </c:pt>
                <c:pt idx="870">
                  <c:v>43160</c:v>
                </c:pt>
                <c:pt idx="871">
                  <c:v>57264</c:v>
                </c:pt>
                <c:pt idx="872">
                  <c:v>61100</c:v>
                </c:pt>
                <c:pt idx="873">
                  <c:v>57984</c:v>
                </c:pt>
                <c:pt idx="874">
                  <c:v>63904</c:v>
                </c:pt>
                <c:pt idx="875">
                  <c:v>82956</c:v>
                </c:pt>
                <c:pt idx="876">
                  <c:v>62872</c:v>
                </c:pt>
                <c:pt idx="877">
                  <c:v>60780</c:v>
                </c:pt>
                <c:pt idx="878">
                  <c:v>76800</c:v>
                </c:pt>
                <c:pt idx="879">
                  <c:v>50246.400000000001</c:v>
                </c:pt>
                <c:pt idx="880">
                  <c:v>58432</c:v>
                </c:pt>
                <c:pt idx="881">
                  <c:v>48584</c:v>
                </c:pt>
                <c:pt idx="882">
                  <c:v>57180</c:v>
                </c:pt>
                <c:pt idx="883">
                  <c:v>77756</c:v>
                </c:pt>
                <c:pt idx="884">
                  <c:v>90572</c:v>
                </c:pt>
                <c:pt idx="885">
                  <c:v>55508</c:v>
                </c:pt>
                <c:pt idx="886">
                  <c:v>52184</c:v>
                </c:pt>
                <c:pt idx="887">
                  <c:v>45882</c:v>
                </c:pt>
                <c:pt idx="888">
                  <c:v>55576</c:v>
                </c:pt>
                <c:pt idx="889">
                  <c:v>62327.199999999997</c:v>
                </c:pt>
                <c:pt idx="890">
                  <c:v>56004</c:v>
                </c:pt>
                <c:pt idx="891">
                  <c:v>60192</c:v>
                </c:pt>
                <c:pt idx="892">
                  <c:v>65492</c:v>
                </c:pt>
                <c:pt idx="893">
                  <c:v>86740</c:v>
                </c:pt>
                <c:pt idx="894">
                  <c:v>97752</c:v>
                </c:pt>
                <c:pt idx="895">
                  <c:v>29556</c:v>
                </c:pt>
                <c:pt idx="896">
                  <c:v>35196</c:v>
                </c:pt>
                <c:pt idx="897">
                  <c:v>36548</c:v>
                </c:pt>
                <c:pt idx="898">
                  <c:v>90724</c:v>
                </c:pt>
                <c:pt idx="899">
                  <c:v>83972</c:v>
                </c:pt>
                <c:pt idx="900">
                  <c:v>66208</c:v>
                </c:pt>
                <c:pt idx="901">
                  <c:v>66780</c:v>
                </c:pt>
                <c:pt idx="902">
                  <c:v>62460</c:v>
                </c:pt>
                <c:pt idx="903">
                  <c:v>73892</c:v>
                </c:pt>
                <c:pt idx="904">
                  <c:v>79132</c:v>
                </c:pt>
                <c:pt idx="905">
                  <c:v>19280</c:v>
                </c:pt>
                <c:pt idx="906">
                  <c:v>22532</c:v>
                </c:pt>
                <c:pt idx="907">
                  <c:v>35239.199999999997</c:v>
                </c:pt>
                <c:pt idx="908">
                  <c:v>45036</c:v>
                </c:pt>
                <c:pt idx="909">
                  <c:v>58140</c:v>
                </c:pt>
                <c:pt idx="910">
                  <c:v>84512</c:v>
                </c:pt>
                <c:pt idx="911">
                  <c:v>124644</c:v>
                </c:pt>
                <c:pt idx="912">
                  <c:v>86864</c:v>
                </c:pt>
                <c:pt idx="913">
                  <c:v>128624</c:v>
                </c:pt>
                <c:pt idx="914">
                  <c:v>92884</c:v>
                </c:pt>
                <c:pt idx="915">
                  <c:v>103546</c:v>
                </c:pt>
                <c:pt idx="916">
                  <c:v>96616</c:v>
                </c:pt>
                <c:pt idx="917">
                  <c:v>86656</c:v>
                </c:pt>
                <c:pt idx="918">
                  <c:v>112486</c:v>
                </c:pt>
                <c:pt idx="919">
                  <c:v>87258</c:v>
                </c:pt>
                <c:pt idx="920">
                  <c:v>132392</c:v>
                </c:pt>
                <c:pt idx="921">
                  <c:v>136328</c:v>
                </c:pt>
                <c:pt idx="922">
                  <c:v>93860</c:v>
                </c:pt>
                <c:pt idx="923">
                  <c:v>133832</c:v>
                </c:pt>
                <c:pt idx="924">
                  <c:v>136144</c:v>
                </c:pt>
                <c:pt idx="925">
                  <c:v>153708</c:v>
                </c:pt>
                <c:pt idx="926">
                  <c:v>157118</c:v>
                </c:pt>
                <c:pt idx="927">
                  <c:v>128088</c:v>
                </c:pt>
                <c:pt idx="928">
                  <c:v>54284</c:v>
                </c:pt>
                <c:pt idx="929">
                  <c:v>134144</c:v>
                </c:pt>
                <c:pt idx="930">
                  <c:v>137428</c:v>
                </c:pt>
                <c:pt idx="931">
                  <c:v>104398</c:v>
                </c:pt>
                <c:pt idx="932">
                  <c:v>203298</c:v>
                </c:pt>
                <c:pt idx="933">
                  <c:v>76944</c:v>
                </c:pt>
                <c:pt idx="934">
                  <c:v>137132</c:v>
                </c:pt>
                <c:pt idx="935">
                  <c:v>87680</c:v>
                </c:pt>
                <c:pt idx="936">
                  <c:v>63420</c:v>
                </c:pt>
                <c:pt idx="937">
                  <c:v>71848</c:v>
                </c:pt>
                <c:pt idx="938">
                  <c:v>86284</c:v>
                </c:pt>
                <c:pt idx="939">
                  <c:v>87744</c:v>
                </c:pt>
                <c:pt idx="940">
                  <c:v>84068</c:v>
                </c:pt>
                <c:pt idx="941">
                  <c:v>116676</c:v>
                </c:pt>
                <c:pt idx="942">
                  <c:v>75880</c:v>
                </c:pt>
                <c:pt idx="943">
                  <c:v>52196</c:v>
                </c:pt>
                <c:pt idx="944">
                  <c:v>58192</c:v>
                </c:pt>
                <c:pt idx="945">
                  <c:v>62496</c:v>
                </c:pt>
                <c:pt idx="946">
                  <c:v>72192</c:v>
                </c:pt>
                <c:pt idx="947">
                  <c:v>98608</c:v>
                </c:pt>
                <c:pt idx="948">
                  <c:v>90060</c:v>
                </c:pt>
                <c:pt idx="949">
                  <c:v>67872</c:v>
                </c:pt>
                <c:pt idx="950">
                  <c:v>73744</c:v>
                </c:pt>
                <c:pt idx="951">
                  <c:v>66120</c:v>
                </c:pt>
                <c:pt idx="952">
                  <c:v>75084</c:v>
                </c:pt>
                <c:pt idx="953">
                  <c:v>59424</c:v>
                </c:pt>
                <c:pt idx="954">
                  <c:v>94080</c:v>
                </c:pt>
                <c:pt idx="955">
                  <c:v>60680</c:v>
                </c:pt>
                <c:pt idx="956">
                  <c:v>61630</c:v>
                </c:pt>
                <c:pt idx="957">
                  <c:v>70560</c:v>
                </c:pt>
                <c:pt idx="958">
                  <c:v>111284</c:v>
                </c:pt>
                <c:pt idx="959">
                  <c:v>70992</c:v>
                </c:pt>
                <c:pt idx="960">
                  <c:v>94936</c:v>
                </c:pt>
                <c:pt idx="961">
                  <c:v>84236</c:v>
                </c:pt>
                <c:pt idx="962">
                  <c:v>101004.8</c:v>
                </c:pt>
                <c:pt idx="963">
                  <c:v>73256</c:v>
                </c:pt>
                <c:pt idx="964">
                  <c:v>74996</c:v>
                </c:pt>
                <c:pt idx="965">
                  <c:v>110452</c:v>
                </c:pt>
                <c:pt idx="966">
                  <c:v>76828</c:v>
                </c:pt>
                <c:pt idx="967">
                  <c:v>117770</c:v>
                </c:pt>
                <c:pt idx="968">
                  <c:v>117428</c:v>
                </c:pt>
                <c:pt idx="969">
                  <c:v>108042</c:v>
                </c:pt>
                <c:pt idx="970">
                  <c:v>96640</c:v>
                </c:pt>
                <c:pt idx="971">
                  <c:v>69724</c:v>
                </c:pt>
                <c:pt idx="972">
                  <c:v>111668</c:v>
                </c:pt>
                <c:pt idx="973">
                  <c:v>109476</c:v>
                </c:pt>
                <c:pt idx="974">
                  <c:v>119200</c:v>
                </c:pt>
                <c:pt idx="975">
                  <c:v>81772</c:v>
                </c:pt>
                <c:pt idx="976">
                  <c:v>74488</c:v>
                </c:pt>
                <c:pt idx="977">
                  <c:v>59360</c:v>
                </c:pt>
                <c:pt idx="978">
                  <c:v>67316</c:v>
                </c:pt>
                <c:pt idx="979">
                  <c:v>68056</c:v>
                </c:pt>
                <c:pt idx="980">
                  <c:v>121956</c:v>
                </c:pt>
                <c:pt idx="981">
                  <c:v>111492</c:v>
                </c:pt>
                <c:pt idx="982">
                  <c:v>120752</c:v>
                </c:pt>
                <c:pt idx="983">
                  <c:v>134228</c:v>
                </c:pt>
                <c:pt idx="984">
                  <c:v>116640</c:v>
                </c:pt>
                <c:pt idx="985">
                  <c:v>121188</c:v>
                </c:pt>
                <c:pt idx="986">
                  <c:v>157594.79999999999</c:v>
                </c:pt>
                <c:pt idx="987">
                  <c:v>68052</c:v>
                </c:pt>
                <c:pt idx="988">
                  <c:v>118936</c:v>
                </c:pt>
                <c:pt idx="989">
                  <c:v>82944</c:v>
                </c:pt>
                <c:pt idx="990">
                  <c:v>103120</c:v>
                </c:pt>
                <c:pt idx="991">
                  <c:v>107980</c:v>
                </c:pt>
                <c:pt idx="992">
                  <c:v>90384</c:v>
                </c:pt>
                <c:pt idx="993">
                  <c:v>141224</c:v>
                </c:pt>
                <c:pt idx="994">
                  <c:v>84220</c:v>
                </c:pt>
                <c:pt idx="995">
                  <c:v>88372</c:v>
                </c:pt>
                <c:pt idx="996">
                  <c:v>82044</c:v>
                </c:pt>
                <c:pt idx="997">
                  <c:v>89036</c:v>
                </c:pt>
                <c:pt idx="998">
                  <c:v>90520</c:v>
                </c:pt>
                <c:pt idx="999">
                  <c:v>94452</c:v>
                </c:pt>
                <c:pt idx="1000">
                  <c:v>95072</c:v>
                </c:pt>
                <c:pt idx="1001">
                  <c:v>51660</c:v>
                </c:pt>
                <c:pt idx="1002">
                  <c:v>46816</c:v>
                </c:pt>
                <c:pt idx="1003">
                  <c:v>73476</c:v>
                </c:pt>
                <c:pt idx="1004">
                  <c:v>72784</c:v>
                </c:pt>
                <c:pt idx="1005">
                  <c:v>46724</c:v>
                </c:pt>
                <c:pt idx="1006">
                  <c:v>75844</c:v>
                </c:pt>
                <c:pt idx="1007">
                  <c:v>47464</c:v>
                </c:pt>
                <c:pt idx="1008">
                  <c:v>20300</c:v>
                </c:pt>
                <c:pt idx="1009">
                  <c:v>18604</c:v>
                </c:pt>
                <c:pt idx="1010">
                  <c:v>26660</c:v>
                </c:pt>
                <c:pt idx="1011">
                  <c:v>41572</c:v>
                </c:pt>
                <c:pt idx="1012">
                  <c:v>42808</c:v>
                </c:pt>
                <c:pt idx="1013">
                  <c:v>52660</c:v>
                </c:pt>
                <c:pt idx="1014">
                  <c:v>55180</c:v>
                </c:pt>
                <c:pt idx="1015">
                  <c:v>75892</c:v>
                </c:pt>
                <c:pt idx="1016">
                  <c:v>92476</c:v>
                </c:pt>
                <c:pt idx="1017">
                  <c:v>90220</c:v>
                </c:pt>
                <c:pt idx="1018">
                  <c:v>46352</c:v>
                </c:pt>
                <c:pt idx="1019">
                  <c:v>16316</c:v>
                </c:pt>
                <c:pt idx="1020">
                  <c:v>34400</c:v>
                </c:pt>
                <c:pt idx="1021">
                  <c:v>45512</c:v>
                </c:pt>
                <c:pt idx="1022">
                  <c:v>64324</c:v>
                </c:pt>
                <c:pt idx="1023">
                  <c:v>47902</c:v>
                </c:pt>
                <c:pt idx="1024">
                  <c:v>41124</c:v>
                </c:pt>
                <c:pt idx="1025">
                  <c:v>65338</c:v>
                </c:pt>
                <c:pt idx="1026">
                  <c:v>57836</c:v>
                </c:pt>
                <c:pt idx="1027">
                  <c:v>42244</c:v>
                </c:pt>
                <c:pt idx="1028">
                  <c:v>44284</c:v>
                </c:pt>
                <c:pt idx="1029">
                  <c:v>12356</c:v>
                </c:pt>
                <c:pt idx="1030">
                  <c:v>27296</c:v>
                </c:pt>
                <c:pt idx="1031">
                  <c:v>13828</c:v>
                </c:pt>
                <c:pt idx="1032">
                  <c:v>25224</c:v>
                </c:pt>
                <c:pt idx="1033">
                  <c:v>22836</c:v>
                </c:pt>
                <c:pt idx="1034">
                  <c:v>24652</c:v>
                </c:pt>
                <c:pt idx="1035">
                  <c:v>35352</c:v>
                </c:pt>
                <c:pt idx="1036">
                  <c:v>59484</c:v>
                </c:pt>
                <c:pt idx="1037">
                  <c:v>78658</c:v>
                </c:pt>
                <c:pt idx="1038">
                  <c:v>74913.600000000006</c:v>
                </c:pt>
                <c:pt idx="1039">
                  <c:v>62452</c:v>
                </c:pt>
                <c:pt idx="1040">
                  <c:v>50040</c:v>
                </c:pt>
                <c:pt idx="1041">
                  <c:v>47328</c:v>
                </c:pt>
                <c:pt idx="1042">
                  <c:v>42752</c:v>
                </c:pt>
                <c:pt idx="1043">
                  <c:v>31416</c:v>
                </c:pt>
                <c:pt idx="1044">
                  <c:v>28552</c:v>
                </c:pt>
                <c:pt idx="1045">
                  <c:v>37160</c:v>
                </c:pt>
                <c:pt idx="1046">
                  <c:v>30640</c:v>
                </c:pt>
                <c:pt idx="1047">
                  <c:v>33176</c:v>
                </c:pt>
                <c:pt idx="1048">
                  <c:v>28300</c:v>
                </c:pt>
                <c:pt idx="1049">
                  <c:v>20144</c:v>
                </c:pt>
                <c:pt idx="1050">
                  <c:v>24472</c:v>
                </c:pt>
                <c:pt idx="1051">
                  <c:v>24008</c:v>
                </c:pt>
                <c:pt idx="1052">
                  <c:v>18456</c:v>
                </c:pt>
                <c:pt idx="1053">
                  <c:v>14816</c:v>
                </c:pt>
                <c:pt idx="1054">
                  <c:v>18160</c:v>
                </c:pt>
                <c:pt idx="1055">
                  <c:v>21327.200000000001</c:v>
                </c:pt>
                <c:pt idx="1056">
                  <c:v>47931.199999999997</c:v>
                </c:pt>
                <c:pt idx="1057">
                  <c:v>41595.199999999997</c:v>
                </c:pt>
                <c:pt idx="1058">
                  <c:v>33644</c:v>
                </c:pt>
                <c:pt idx="1059">
                  <c:v>38796</c:v>
                </c:pt>
                <c:pt idx="1060">
                  <c:v>50464</c:v>
                </c:pt>
                <c:pt idx="1061">
                  <c:v>44832</c:v>
                </c:pt>
                <c:pt idx="1062">
                  <c:v>29224</c:v>
                </c:pt>
                <c:pt idx="1063">
                  <c:v>23496</c:v>
                </c:pt>
                <c:pt idx="1064">
                  <c:v>37940</c:v>
                </c:pt>
                <c:pt idx="1065">
                  <c:v>37882</c:v>
                </c:pt>
                <c:pt idx="1066">
                  <c:v>46386</c:v>
                </c:pt>
                <c:pt idx="1067">
                  <c:v>35248</c:v>
                </c:pt>
                <c:pt idx="1068">
                  <c:v>48328</c:v>
                </c:pt>
                <c:pt idx="1069">
                  <c:v>55092</c:v>
                </c:pt>
                <c:pt idx="1070">
                  <c:v>46628</c:v>
                </c:pt>
                <c:pt idx="1071">
                  <c:v>28828</c:v>
                </c:pt>
                <c:pt idx="1072">
                  <c:v>24484</c:v>
                </c:pt>
                <c:pt idx="1073">
                  <c:v>24384</c:v>
                </c:pt>
                <c:pt idx="1074">
                  <c:v>26176</c:v>
                </c:pt>
                <c:pt idx="1075">
                  <c:v>26828</c:v>
                </c:pt>
                <c:pt idx="1076">
                  <c:v>23880</c:v>
                </c:pt>
                <c:pt idx="1077">
                  <c:v>30732</c:v>
                </c:pt>
                <c:pt idx="1078">
                  <c:v>50124</c:v>
                </c:pt>
                <c:pt idx="1079">
                  <c:v>79820</c:v>
                </c:pt>
                <c:pt idx="1080">
                  <c:v>81852</c:v>
                </c:pt>
                <c:pt idx="1081">
                  <c:v>81692</c:v>
                </c:pt>
                <c:pt idx="1082">
                  <c:v>69132</c:v>
                </c:pt>
                <c:pt idx="1083">
                  <c:v>59812</c:v>
                </c:pt>
                <c:pt idx="1084">
                  <c:v>44288</c:v>
                </c:pt>
                <c:pt idx="1085">
                  <c:v>40928</c:v>
                </c:pt>
                <c:pt idx="1086">
                  <c:v>34148</c:v>
                </c:pt>
                <c:pt idx="1087">
                  <c:v>32700</c:v>
                </c:pt>
                <c:pt idx="1088">
                  <c:v>25368</c:v>
                </c:pt>
                <c:pt idx="1089">
                  <c:v>25524</c:v>
                </c:pt>
                <c:pt idx="1090">
                  <c:v>24524</c:v>
                </c:pt>
                <c:pt idx="1091">
                  <c:v>29260</c:v>
                </c:pt>
                <c:pt idx="1092">
                  <c:v>32224</c:v>
                </c:pt>
                <c:pt idx="1093">
                  <c:v>27696</c:v>
                </c:pt>
                <c:pt idx="1094">
                  <c:v>18720</c:v>
                </c:pt>
                <c:pt idx="1095">
                  <c:v>24416</c:v>
                </c:pt>
                <c:pt idx="1096">
                  <c:v>30264</c:v>
                </c:pt>
                <c:pt idx="1097">
                  <c:v>87408</c:v>
                </c:pt>
                <c:pt idx="1098">
                  <c:v>105328</c:v>
                </c:pt>
                <c:pt idx="1099">
                  <c:v>109838</c:v>
                </c:pt>
                <c:pt idx="1100">
                  <c:v>103748</c:v>
                </c:pt>
                <c:pt idx="1101">
                  <c:v>88136</c:v>
                </c:pt>
                <c:pt idx="1102">
                  <c:v>106577.60000000002</c:v>
                </c:pt>
                <c:pt idx="1103">
                  <c:v>105449.60000000002</c:v>
                </c:pt>
                <c:pt idx="1104">
                  <c:v>53842</c:v>
                </c:pt>
                <c:pt idx="1105">
                  <c:v>45320</c:v>
                </c:pt>
                <c:pt idx="1106">
                  <c:v>40520</c:v>
                </c:pt>
                <c:pt idx="1107">
                  <c:v>22900</c:v>
                </c:pt>
                <c:pt idx="1108">
                  <c:v>37952</c:v>
                </c:pt>
                <c:pt idx="1109">
                  <c:v>34016</c:v>
                </c:pt>
                <c:pt idx="1110">
                  <c:v>35868</c:v>
                </c:pt>
                <c:pt idx="1111">
                  <c:v>24732</c:v>
                </c:pt>
                <c:pt idx="1112">
                  <c:v>25432</c:v>
                </c:pt>
                <c:pt idx="1113">
                  <c:v>11352</c:v>
                </c:pt>
                <c:pt idx="1114">
                  <c:v>26428</c:v>
                </c:pt>
                <c:pt idx="1115">
                  <c:v>18256</c:v>
                </c:pt>
                <c:pt idx="1116">
                  <c:v>15760</c:v>
                </c:pt>
                <c:pt idx="1117">
                  <c:v>19736</c:v>
                </c:pt>
                <c:pt idx="1118">
                  <c:v>25960</c:v>
                </c:pt>
                <c:pt idx="1119">
                  <c:v>40384</c:v>
                </c:pt>
                <c:pt idx="1120">
                  <c:v>32776</c:v>
                </c:pt>
                <c:pt idx="1121">
                  <c:v>23040</c:v>
                </c:pt>
                <c:pt idx="1122">
                  <c:v>28268</c:v>
                </c:pt>
                <c:pt idx="1123">
                  <c:v>36331.980000000003</c:v>
                </c:pt>
                <c:pt idx="1124">
                  <c:v>24535.93</c:v>
                </c:pt>
                <c:pt idx="1125">
                  <c:v>25040</c:v>
                </c:pt>
                <c:pt idx="1126">
                  <c:v>20156</c:v>
                </c:pt>
                <c:pt idx="1127">
                  <c:v>21325.980000000003</c:v>
                </c:pt>
                <c:pt idx="1128">
                  <c:v>14745.98</c:v>
                </c:pt>
                <c:pt idx="1129">
                  <c:v>20961.93</c:v>
                </c:pt>
                <c:pt idx="1130">
                  <c:v>13052</c:v>
                </c:pt>
                <c:pt idx="1131">
                  <c:v>14676</c:v>
                </c:pt>
                <c:pt idx="1132">
                  <c:v>12980</c:v>
                </c:pt>
                <c:pt idx="1133">
                  <c:v>19296</c:v>
                </c:pt>
                <c:pt idx="1134">
                  <c:v>29028</c:v>
                </c:pt>
                <c:pt idx="1135">
                  <c:v>15892</c:v>
                </c:pt>
                <c:pt idx="1136">
                  <c:v>25012</c:v>
                </c:pt>
                <c:pt idx="1137">
                  <c:v>21092</c:v>
                </c:pt>
                <c:pt idx="1138">
                  <c:v>30600</c:v>
                </c:pt>
                <c:pt idx="1139">
                  <c:v>26256</c:v>
                </c:pt>
                <c:pt idx="1140">
                  <c:v>26410</c:v>
                </c:pt>
                <c:pt idx="1141">
                  <c:v>38065.99</c:v>
                </c:pt>
                <c:pt idx="1142">
                  <c:v>68755.989999999991</c:v>
                </c:pt>
                <c:pt idx="1143">
                  <c:v>50880</c:v>
                </c:pt>
                <c:pt idx="1144">
                  <c:v>30109.99</c:v>
                </c:pt>
                <c:pt idx="1145">
                  <c:v>16648</c:v>
                </c:pt>
                <c:pt idx="1146">
                  <c:v>20436</c:v>
                </c:pt>
                <c:pt idx="1147">
                  <c:v>26020</c:v>
                </c:pt>
                <c:pt idx="1148">
                  <c:v>23587.99</c:v>
                </c:pt>
                <c:pt idx="1149">
                  <c:v>30115.99</c:v>
                </c:pt>
                <c:pt idx="1150">
                  <c:v>23566</c:v>
                </c:pt>
                <c:pt idx="1151">
                  <c:v>33465.99</c:v>
                </c:pt>
                <c:pt idx="1152">
                  <c:v>16274</c:v>
                </c:pt>
                <c:pt idx="1153">
                  <c:v>10226</c:v>
                </c:pt>
                <c:pt idx="1154">
                  <c:v>17066</c:v>
                </c:pt>
                <c:pt idx="1155">
                  <c:v>19528</c:v>
                </c:pt>
                <c:pt idx="1156">
                  <c:v>20164</c:v>
                </c:pt>
                <c:pt idx="1157">
                  <c:v>33500</c:v>
                </c:pt>
                <c:pt idx="1158">
                  <c:v>26984</c:v>
                </c:pt>
                <c:pt idx="1159">
                  <c:v>13570</c:v>
                </c:pt>
                <c:pt idx="1160">
                  <c:v>18250</c:v>
                </c:pt>
                <c:pt idx="1161">
                  <c:v>23648</c:v>
                </c:pt>
                <c:pt idx="1162">
                  <c:v>25830</c:v>
                </c:pt>
                <c:pt idx="1163">
                  <c:v>29064</c:v>
                </c:pt>
                <c:pt idx="1164">
                  <c:v>11290</c:v>
                </c:pt>
                <c:pt idx="1165">
                  <c:v>24014</c:v>
                </c:pt>
                <c:pt idx="1166">
                  <c:v>17320</c:v>
                </c:pt>
                <c:pt idx="1167">
                  <c:v>28256</c:v>
                </c:pt>
                <c:pt idx="1168">
                  <c:v>18924</c:v>
                </c:pt>
                <c:pt idx="1169">
                  <c:v>24490</c:v>
                </c:pt>
                <c:pt idx="1170">
                  <c:v>43359.6</c:v>
                </c:pt>
                <c:pt idx="1171">
                  <c:v>22392</c:v>
                </c:pt>
                <c:pt idx="1172">
                  <c:v>26340</c:v>
                </c:pt>
                <c:pt idx="1173">
                  <c:v>19568</c:v>
                </c:pt>
                <c:pt idx="1174">
                  <c:v>21310</c:v>
                </c:pt>
                <c:pt idx="1175">
                  <c:v>35628</c:v>
                </c:pt>
                <c:pt idx="1176">
                  <c:v>13716</c:v>
                </c:pt>
                <c:pt idx="1177">
                  <c:v>12562</c:v>
                </c:pt>
                <c:pt idx="1178">
                  <c:v>47758</c:v>
                </c:pt>
                <c:pt idx="1179">
                  <c:v>48758</c:v>
                </c:pt>
                <c:pt idx="1180">
                  <c:v>51794</c:v>
                </c:pt>
                <c:pt idx="1181">
                  <c:v>48670</c:v>
                </c:pt>
                <c:pt idx="1182">
                  <c:v>24754</c:v>
                </c:pt>
                <c:pt idx="1183">
                  <c:v>36962</c:v>
                </c:pt>
                <c:pt idx="1184">
                  <c:v>52956</c:v>
                </c:pt>
                <c:pt idx="1185">
                  <c:v>62890</c:v>
                </c:pt>
                <c:pt idx="1186">
                  <c:v>50902</c:v>
                </c:pt>
                <c:pt idx="1187">
                  <c:v>65652</c:v>
                </c:pt>
                <c:pt idx="1188">
                  <c:v>53748</c:v>
                </c:pt>
                <c:pt idx="1189">
                  <c:v>50644</c:v>
                </c:pt>
                <c:pt idx="1190">
                  <c:v>47692</c:v>
                </c:pt>
                <c:pt idx="1191">
                  <c:v>53936</c:v>
                </c:pt>
                <c:pt idx="1192">
                  <c:v>44832</c:v>
                </c:pt>
                <c:pt idx="1193">
                  <c:v>45576</c:v>
                </c:pt>
                <c:pt idx="1194">
                  <c:v>32316</c:v>
                </c:pt>
                <c:pt idx="1195">
                  <c:v>71562</c:v>
                </c:pt>
                <c:pt idx="1196">
                  <c:v>42158</c:v>
                </c:pt>
                <c:pt idx="1197">
                  <c:v>46540</c:v>
                </c:pt>
                <c:pt idx="1198">
                  <c:v>58976</c:v>
                </c:pt>
                <c:pt idx="1199">
                  <c:v>69352</c:v>
                </c:pt>
                <c:pt idx="1200">
                  <c:v>62320</c:v>
                </c:pt>
                <c:pt idx="1201">
                  <c:v>46704</c:v>
                </c:pt>
                <c:pt idx="1202">
                  <c:v>75701.600000000006</c:v>
                </c:pt>
                <c:pt idx="1203">
                  <c:v>61520</c:v>
                </c:pt>
                <c:pt idx="1204">
                  <c:v>29204</c:v>
                </c:pt>
                <c:pt idx="1205">
                  <c:v>41880</c:v>
                </c:pt>
                <c:pt idx="1206">
                  <c:v>39976</c:v>
                </c:pt>
                <c:pt idx="1207">
                  <c:v>27888</c:v>
                </c:pt>
                <c:pt idx="1208">
                  <c:v>40360</c:v>
                </c:pt>
                <c:pt idx="1209">
                  <c:v>55708</c:v>
                </c:pt>
                <c:pt idx="1210">
                  <c:v>58992</c:v>
                </c:pt>
                <c:pt idx="1211">
                  <c:v>25258</c:v>
                </c:pt>
                <c:pt idx="1212">
                  <c:v>22628</c:v>
                </c:pt>
                <c:pt idx="1213">
                  <c:v>48936</c:v>
                </c:pt>
                <c:pt idx="1214">
                  <c:v>44560</c:v>
                </c:pt>
                <c:pt idx="1215">
                  <c:v>43330</c:v>
                </c:pt>
                <c:pt idx="1216">
                  <c:v>66692</c:v>
                </c:pt>
                <c:pt idx="1217">
                  <c:v>42176</c:v>
                </c:pt>
                <c:pt idx="1218">
                  <c:v>61420</c:v>
                </c:pt>
                <c:pt idx="1219">
                  <c:v>57996</c:v>
                </c:pt>
                <c:pt idx="1220">
                  <c:v>89084</c:v>
                </c:pt>
                <c:pt idx="1221">
                  <c:v>83486</c:v>
                </c:pt>
                <c:pt idx="1222">
                  <c:v>82760</c:v>
                </c:pt>
                <c:pt idx="1223">
                  <c:v>92696</c:v>
                </c:pt>
                <c:pt idx="1224">
                  <c:v>73432</c:v>
                </c:pt>
                <c:pt idx="1225">
                  <c:v>49092</c:v>
                </c:pt>
                <c:pt idx="1226">
                  <c:v>33656</c:v>
                </c:pt>
                <c:pt idx="1227">
                  <c:v>43632</c:v>
                </c:pt>
                <c:pt idx="1228">
                  <c:v>21928</c:v>
                </c:pt>
                <c:pt idx="1229">
                  <c:v>31944</c:v>
                </c:pt>
                <c:pt idx="1230">
                  <c:v>27978</c:v>
                </c:pt>
                <c:pt idx="1231">
                  <c:v>48710</c:v>
                </c:pt>
                <c:pt idx="1232">
                  <c:v>28224</c:v>
                </c:pt>
                <c:pt idx="1233">
                  <c:v>36764</c:v>
                </c:pt>
                <c:pt idx="1234">
                  <c:v>34788</c:v>
                </c:pt>
                <c:pt idx="1235">
                  <c:v>30244</c:v>
                </c:pt>
                <c:pt idx="1236">
                  <c:v>56848</c:v>
                </c:pt>
                <c:pt idx="1237">
                  <c:v>43656</c:v>
                </c:pt>
                <c:pt idx="1238">
                  <c:v>40400</c:v>
                </c:pt>
                <c:pt idx="1239">
                  <c:v>47216</c:v>
                </c:pt>
                <c:pt idx="1240">
                  <c:v>44472</c:v>
                </c:pt>
                <c:pt idx="1241">
                  <c:v>49954</c:v>
                </c:pt>
                <c:pt idx="1242">
                  <c:v>67782</c:v>
                </c:pt>
                <c:pt idx="1243">
                  <c:v>71150</c:v>
                </c:pt>
                <c:pt idx="1244">
                  <c:v>57918</c:v>
                </c:pt>
                <c:pt idx="1245">
                  <c:v>56746</c:v>
                </c:pt>
                <c:pt idx="1246">
                  <c:v>40278</c:v>
                </c:pt>
                <c:pt idx="1247">
                  <c:v>36046</c:v>
                </c:pt>
                <c:pt idx="1248">
                  <c:v>35714</c:v>
                </c:pt>
                <c:pt idx="1249">
                  <c:v>42050</c:v>
                </c:pt>
                <c:pt idx="1250">
                  <c:v>42286</c:v>
                </c:pt>
                <c:pt idx="1251">
                  <c:v>65144.4</c:v>
                </c:pt>
                <c:pt idx="1252">
                  <c:v>54748</c:v>
                </c:pt>
                <c:pt idx="1253">
                  <c:v>46314</c:v>
                </c:pt>
                <c:pt idx="1254">
                  <c:v>41620</c:v>
                </c:pt>
                <c:pt idx="1255">
                  <c:v>34620</c:v>
                </c:pt>
                <c:pt idx="1256">
                  <c:v>39910</c:v>
                </c:pt>
                <c:pt idx="1257">
                  <c:v>26916</c:v>
                </c:pt>
                <c:pt idx="1258">
                  <c:v>34086</c:v>
                </c:pt>
                <c:pt idx="1259">
                  <c:v>32410</c:v>
                </c:pt>
                <c:pt idx="1260">
                  <c:v>31762</c:v>
                </c:pt>
                <c:pt idx="1261">
                  <c:v>51656</c:v>
                </c:pt>
                <c:pt idx="1262">
                  <c:v>29552</c:v>
                </c:pt>
                <c:pt idx="1263">
                  <c:v>38408</c:v>
                </c:pt>
                <c:pt idx="1264">
                  <c:v>50564</c:v>
                </c:pt>
                <c:pt idx="1265">
                  <c:v>47836</c:v>
                </c:pt>
                <c:pt idx="1266">
                  <c:v>61996</c:v>
                </c:pt>
                <c:pt idx="1267">
                  <c:v>49636</c:v>
                </c:pt>
                <c:pt idx="1268">
                  <c:v>47474</c:v>
                </c:pt>
                <c:pt idx="1269">
                  <c:v>57768</c:v>
                </c:pt>
                <c:pt idx="1270">
                  <c:v>48992</c:v>
                </c:pt>
                <c:pt idx="1271">
                  <c:v>66040</c:v>
                </c:pt>
                <c:pt idx="1272">
                  <c:v>41762</c:v>
                </c:pt>
                <c:pt idx="1273">
                  <c:v>54498</c:v>
                </c:pt>
                <c:pt idx="1274">
                  <c:v>56940</c:v>
                </c:pt>
                <c:pt idx="1275">
                  <c:v>42692</c:v>
                </c:pt>
                <c:pt idx="1276">
                  <c:v>82404</c:v>
                </c:pt>
                <c:pt idx="1277">
                  <c:v>48056</c:v>
                </c:pt>
                <c:pt idx="1278">
                  <c:v>46656</c:v>
                </c:pt>
                <c:pt idx="1279">
                  <c:v>54700</c:v>
                </c:pt>
                <c:pt idx="1280">
                  <c:v>38288</c:v>
                </c:pt>
                <c:pt idx="1281">
                  <c:v>59656</c:v>
                </c:pt>
                <c:pt idx="1282">
                  <c:v>46116</c:v>
                </c:pt>
                <c:pt idx="1283">
                  <c:v>39184</c:v>
                </c:pt>
                <c:pt idx="1284">
                  <c:v>36268</c:v>
                </c:pt>
                <c:pt idx="1285">
                  <c:v>46672</c:v>
                </c:pt>
                <c:pt idx="1286">
                  <c:v>69272</c:v>
                </c:pt>
                <c:pt idx="1287">
                  <c:v>57836</c:v>
                </c:pt>
                <c:pt idx="1288">
                  <c:v>81268</c:v>
                </c:pt>
                <c:pt idx="1289">
                  <c:v>57060</c:v>
                </c:pt>
                <c:pt idx="1290">
                  <c:v>57326</c:v>
                </c:pt>
                <c:pt idx="1291">
                  <c:v>51204</c:v>
                </c:pt>
                <c:pt idx="1292">
                  <c:v>47540</c:v>
                </c:pt>
                <c:pt idx="1293">
                  <c:v>46964</c:v>
                </c:pt>
                <c:pt idx="1294">
                  <c:v>66192</c:v>
                </c:pt>
                <c:pt idx="1295">
                  <c:v>55776</c:v>
                </c:pt>
                <c:pt idx="1296">
                  <c:v>48312</c:v>
                </c:pt>
                <c:pt idx="1297">
                  <c:v>53022</c:v>
                </c:pt>
                <c:pt idx="1298">
                  <c:v>49854</c:v>
                </c:pt>
                <c:pt idx="1299">
                  <c:v>49694</c:v>
                </c:pt>
                <c:pt idx="1300">
                  <c:v>34812</c:v>
                </c:pt>
                <c:pt idx="1301">
                  <c:v>50956</c:v>
                </c:pt>
                <c:pt idx="1302">
                  <c:v>42976</c:v>
                </c:pt>
                <c:pt idx="1303">
                  <c:v>47108</c:v>
                </c:pt>
                <c:pt idx="1304">
                  <c:v>58778</c:v>
                </c:pt>
                <c:pt idx="1305">
                  <c:v>58146</c:v>
                </c:pt>
                <c:pt idx="1306">
                  <c:v>66806</c:v>
                </c:pt>
              </c:numCache>
            </c:numRef>
          </c:val>
        </c:ser>
        <c:ser>
          <c:idx val="7"/>
          <c:order val="7"/>
          <c:tx>
            <c:strRef>
              <c:f>Лист6!$C$53</c:f>
              <c:strCache>
                <c:ptCount val="1"/>
                <c:pt idx="0">
                  <c:v>от 2 до 7 дн.</c:v>
                </c:pt>
              </c:strCache>
            </c:strRef>
          </c:tx>
          <c:spPr>
            <a:ln w="25400">
              <a:noFill/>
            </a:ln>
          </c:spPr>
          <c:cat>
            <c:numRef>
              <c:f>Лист6!$A$54:$A$1360</c:f>
              <c:numCache>
                <c:formatCode>dd/mm/yyyy</c:formatCode>
                <c:ptCount val="1307"/>
                <c:pt idx="0">
                  <c:v>42282</c:v>
                </c:pt>
                <c:pt idx="1">
                  <c:v>42279</c:v>
                </c:pt>
                <c:pt idx="2">
                  <c:v>42278</c:v>
                </c:pt>
                <c:pt idx="3">
                  <c:v>42277</c:v>
                </c:pt>
                <c:pt idx="4">
                  <c:v>42276</c:v>
                </c:pt>
                <c:pt idx="5">
                  <c:v>42275</c:v>
                </c:pt>
                <c:pt idx="6">
                  <c:v>42272</c:v>
                </c:pt>
                <c:pt idx="7">
                  <c:v>42271</c:v>
                </c:pt>
                <c:pt idx="8">
                  <c:v>42270</c:v>
                </c:pt>
                <c:pt idx="9">
                  <c:v>42269</c:v>
                </c:pt>
                <c:pt idx="10">
                  <c:v>42268</c:v>
                </c:pt>
                <c:pt idx="11">
                  <c:v>42265</c:v>
                </c:pt>
                <c:pt idx="12">
                  <c:v>42264</c:v>
                </c:pt>
                <c:pt idx="13">
                  <c:v>42263</c:v>
                </c:pt>
                <c:pt idx="14">
                  <c:v>42262</c:v>
                </c:pt>
                <c:pt idx="15">
                  <c:v>42261</c:v>
                </c:pt>
                <c:pt idx="16">
                  <c:v>42258</c:v>
                </c:pt>
                <c:pt idx="17">
                  <c:v>42257</c:v>
                </c:pt>
                <c:pt idx="18">
                  <c:v>42256</c:v>
                </c:pt>
                <c:pt idx="19">
                  <c:v>42255</c:v>
                </c:pt>
                <c:pt idx="20">
                  <c:v>42254</c:v>
                </c:pt>
                <c:pt idx="21">
                  <c:v>42251</c:v>
                </c:pt>
                <c:pt idx="22">
                  <c:v>42250</c:v>
                </c:pt>
                <c:pt idx="23">
                  <c:v>42249</c:v>
                </c:pt>
                <c:pt idx="24">
                  <c:v>42248</c:v>
                </c:pt>
                <c:pt idx="25">
                  <c:v>42247</c:v>
                </c:pt>
                <c:pt idx="26">
                  <c:v>42244</c:v>
                </c:pt>
                <c:pt idx="27">
                  <c:v>42243</c:v>
                </c:pt>
                <c:pt idx="28">
                  <c:v>42242</c:v>
                </c:pt>
                <c:pt idx="29">
                  <c:v>42241</c:v>
                </c:pt>
                <c:pt idx="30">
                  <c:v>42240</c:v>
                </c:pt>
                <c:pt idx="31">
                  <c:v>42237</c:v>
                </c:pt>
                <c:pt idx="32">
                  <c:v>42236</c:v>
                </c:pt>
                <c:pt idx="33">
                  <c:v>42235</c:v>
                </c:pt>
                <c:pt idx="34">
                  <c:v>42234</c:v>
                </c:pt>
                <c:pt idx="35">
                  <c:v>42233</c:v>
                </c:pt>
                <c:pt idx="36">
                  <c:v>42230</c:v>
                </c:pt>
                <c:pt idx="37">
                  <c:v>42229</c:v>
                </c:pt>
                <c:pt idx="38">
                  <c:v>42228</c:v>
                </c:pt>
                <c:pt idx="39">
                  <c:v>42227</c:v>
                </c:pt>
                <c:pt idx="40">
                  <c:v>42226</c:v>
                </c:pt>
                <c:pt idx="41">
                  <c:v>42223</c:v>
                </c:pt>
                <c:pt idx="42">
                  <c:v>42222</c:v>
                </c:pt>
                <c:pt idx="43">
                  <c:v>42221</c:v>
                </c:pt>
                <c:pt idx="44">
                  <c:v>42220</c:v>
                </c:pt>
                <c:pt idx="45">
                  <c:v>42219</c:v>
                </c:pt>
                <c:pt idx="46">
                  <c:v>42216</c:v>
                </c:pt>
                <c:pt idx="47">
                  <c:v>42215</c:v>
                </c:pt>
                <c:pt idx="48">
                  <c:v>42214</c:v>
                </c:pt>
                <c:pt idx="49">
                  <c:v>42213</c:v>
                </c:pt>
                <c:pt idx="50">
                  <c:v>42212</c:v>
                </c:pt>
                <c:pt idx="51">
                  <c:v>42209</c:v>
                </c:pt>
                <c:pt idx="52">
                  <c:v>42208</c:v>
                </c:pt>
                <c:pt idx="53">
                  <c:v>42207</c:v>
                </c:pt>
                <c:pt idx="54">
                  <c:v>42206</c:v>
                </c:pt>
                <c:pt idx="55">
                  <c:v>42205</c:v>
                </c:pt>
                <c:pt idx="56">
                  <c:v>42202</c:v>
                </c:pt>
                <c:pt idx="57">
                  <c:v>42201</c:v>
                </c:pt>
                <c:pt idx="58">
                  <c:v>42200</c:v>
                </c:pt>
                <c:pt idx="59">
                  <c:v>42199</c:v>
                </c:pt>
                <c:pt idx="60">
                  <c:v>42198</c:v>
                </c:pt>
                <c:pt idx="61">
                  <c:v>42195</c:v>
                </c:pt>
                <c:pt idx="62">
                  <c:v>42194</c:v>
                </c:pt>
                <c:pt idx="63">
                  <c:v>42193</c:v>
                </c:pt>
                <c:pt idx="64">
                  <c:v>42192</c:v>
                </c:pt>
                <c:pt idx="65">
                  <c:v>42191</c:v>
                </c:pt>
                <c:pt idx="66">
                  <c:v>42188</c:v>
                </c:pt>
                <c:pt idx="67">
                  <c:v>42187</c:v>
                </c:pt>
                <c:pt idx="68">
                  <c:v>42186</c:v>
                </c:pt>
                <c:pt idx="69">
                  <c:v>42185</c:v>
                </c:pt>
                <c:pt idx="70">
                  <c:v>42184</c:v>
                </c:pt>
                <c:pt idx="71">
                  <c:v>42181</c:v>
                </c:pt>
                <c:pt idx="72">
                  <c:v>42180</c:v>
                </c:pt>
                <c:pt idx="73">
                  <c:v>42179</c:v>
                </c:pt>
                <c:pt idx="74">
                  <c:v>42178</c:v>
                </c:pt>
                <c:pt idx="75">
                  <c:v>42177</c:v>
                </c:pt>
                <c:pt idx="76">
                  <c:v>42174</c:v>
                </c:pt>
                <c:pt idx="77">
                  <c:v>42173</c:v>
                </c:pt>
                <c:pt idx="78">
                  <c:v>42172</c:v>
                </c:pt>
                <c:pt idx="79">
                  <c:v>42171</c:v>
                </c:pt>
                <c:pt idx="80">
                  <c:v>42170</c:v>
                </c:pt>
                <c:pt idx="81">
                  <c:v>42166</c:v>
                </c:pt>
                <c:pt idx="82">
                  <c:v>42165</c:v>
                </c:pt>
                <c:pt idx="83">
                  <c:v>42164</c:v>
                </c:pt>
                <c:pt idx="84">
                  <c:v>42163</c:v>
                </c:pt>
                <c:pt idx="85">
                  <c:v>42160</c:v>
                </c:pt>
                <c:pt idx="86">
                  <c:v>42159</c:v>
                </c:pt>
                <c:pt idx="87">
                  <c:v>42158</c:v>
                </c:pt>
                <c:pt idx="88">
                  <c:v>42157</c:v>
                </c:pt>
                <c:pt idx="89">
                  <c:v>42156</c:v>
                </c:pt>
                <c:pt idx="90">
                  <c:v>42153</c:v>
                </c:pt>
                <c:pt idx="91">
                  <c:v>42152</c:v>
                </c:pt>
                <c:pt idx="92">
                  <c:v>42151</c:v>
                </c:pt>
                <c:pt idx="93">
                  <c:v>42150</c:v>
                </c:pt>
                <c:pt idx="94">
                  <c:v>42149</c:v>
                </c:pt>
                <c:pt idx="95">
                  <c:v>42146</c:v>
                </c:pt>
                <c:pt idx="96">
                  <c:v>42145</c:v>
                </c:pt>
                <c:pt idx="97">
                  <c:v>42144</c:v>
                </c:pt>
                <c:pt idx="98">
                  <c:v>42143</c:v>
                </c:pt>
                <c:pt idx="99">
                  <c:v>42142</c:v>
                </c:pt>
                <c:pt idx="100">
                  <c:v>42139</c:v>
                </c:pt>
                <c:pt idx="101">
                  <c:v>42138</c:v>
                </c:pt>
                <c:pt idx="102">
                  <c:v>42137</c:v>
                </c:pt>
                <c:pt idx="103">
                  <c:v>42136</c:v>
                </c:pt>
                <c:pt idx="104">
                  <c:v>42132</c:v>
                </c:pt>
                <c:pt idx="105">
                  <c:v>42131</c:v>
                </c:pt>
                <c:pt idx="106">
                  <c:v>42130</c:v>
                </c:pt>
                <c:pt idx="107">
                  <c:v>42129</c:v>
                </c:pt>
                <c:pt idx="108">
                  <c:v>42124</c:v>
                </c:pt>
                <c:pt idx="109">
                  <c:v>42123</c:v>
                </c:pt>
                <c:pt idx="110">
                  <c:v>42122</c:v>
                </c:pt>
                <c:pt idx="111">
                  <c:v>42121</c:v>
                </c:pt>
                <c:pt idx="112">
                  <c:v>42118</c:v>
                </c:pt>
                <c:pt idx="113">
                  <c:v>42117</c:v>
                </c:pt>
                <c:pt idx="114">
                  <c:v>42116</c:v>
                </c:pt>
                <c:pt idx="115">
                  <c:v>42115</c:v>
                </c:pt>
                <c:pt idx="116">
                  <c:v>42114</c:v>
                </c:pt>
                <c:pt idx="117">
                  <c:v>42111</c:v>
                </c:pt>
                <c:pt idx="118">
                  <c:v>42110</c:v>
                </c:pt>
                <c:pt idx="119">
                  <c:v>42109</c:v>
                </c:pt>
                <c:pt idx="120">
                  <c:v>42108</c:v>
                </c:pt>
                <c:pt idx="121">
                  <c:v>42107</c:v>
                </c:pt>
                <c:pt idx="122">
                  <c:v>42104</c:v>
                </c:pt>
                <c:pt idx="123">
                  <c:v>42103</c:v>
                </c:pt>
                <c:pt idx="124">
                  <c:v>42102</c:v>
                </c:pt>
                <c:pt idx="125">
                  <c:v>42101</c:v>
                </c:pt>
                <c:pt idx="126">
                  <c:v>42100</c:v>
                </c:pt>
                <c:pt idx="127">
                  <c:v>42097</c:v>
                </c:pt>
                <c:pt idx="128">
                  <c:v>42096</c:v>
                </c:pt>
                <c:pt idx="129">
                  <c:v>42095</c:v>
                </c:pt>
                <c:pt idx="130">
                  <c:v>42094</c:v>
                </c:pt>
                <c:pt idx="131">
                  <c:v>42093</c:v>
                </c:pt>
                <c:pt idx="132">
                  <c:v>42090</c:v>
                </c:pt>
                <c:pt idx="133">
                  <c:v>42089</c:v>
                </c:pt>
                <c:pt idx="134">
                  <c:v>42088</c:v>
                </c:pt>
                <c:pt idx="135">
                  <c:v>42087</c:v>
                </c:pt>
                <c:pt idx="136">
                  <c:v>42086</c:v>
                </c:pt>
                <c:pt idx="137">
                  <c:v>42083</c:v>
                </c:pt>
                <c:pt idx="138">
                  <c:v>42082</c:v>
                </c:pt>
                <c:pt idx="139">
                  <c:v>42081</c:v>
                </c:pt>
                <c:pt idx="140">
                  <c:v>42080</c:v>
                </c:pt>
                <c:pt idx="141">
                  <c:v>42079</c:v>
                </c:pt>
                <c:pt idx="142">
                  <c:v>42076</c:v>
                </c:pt>
                <c:pt idx="143">
                  <c:v>42075</c:v>
                </c:pt>
                <c:pt idx="144">
                  <c:v>42074</c:v>
                </c:pt>
                <c:pt idx="145">
                  <c:v>42073</c:v>
                </c:pt>
                <c:pt idx="146">
                  <c:v>42069</c:v>
                </c:pt>
                <c:pt idx="147">
                  <c:v>42068</c:v>
                </c:pt>
                <c:pt idx="148">
                  <c:v>42067</c:v>
                </c:pt>
                <c:pt idx="149">
                  <c:v>42066</c:v>
                </c:pt>
                <c:pt idx="150">
                  <c:v>42065</c:v>
                </c:pt>
                <c:pt idx="151">
                  <c:v>42062</c:v>
                </c:pt>
                <c:pt idx="152">
                  <c:v>42061</c:v>
                </c:pt>
                <c:pt idx="153">
                  <c:v>42060</c:v>
                </c:pt>
                <c:pt idx="154">
                  <c:v>42059</c:v>
                </c:pt>
                <c:pt idx="155">
                  <c:v>42055</c:v>
                </c:pt>
                <c:pt idx="156">
                  <c:v>42054</c:v>
                </c:pt>
                <c:pt idx="157">
                  <c:v>42053</c:v>
                </c:pt>
                <c:pt idx="158">
                  <c:v>42052</c:v>
                </c:pt>
                <c:pt idx="159">
                  <c:v>42051</c:v>
                </c:pt>
                <c:pt idx="160">
                  <c:v>42048</c:v>
                </c:pt>
                <c:pt idx="161">
                  <c:v>42047</c:v>
                </c:pt>
                <c:pt idx="162">
                  <c:v>42046</c:v>
                </c:pt>
                <c:pt idx="163">
                  <c:v>42045</c:v>
                </c:pt>
                <c:pt idx="164">
                  <c:v>42044</c:v>
                </c:pt>
                <c:pt idx="165">
                  <c:v>42041</c:v>
                </c:pt>
                <c:pt idx="166">
                  <c:v>42040</c:v>
                </c:pt>
                <c:pt idx="167">
                  <c:v>42039</c:v>
                </c:pt>
                <c:pt idx="168">
                  <c:v>42038</c:v>
                </c:pt>
                <c:pt idx="169">
                  <c:v>42037</c:v>
                </c:pt>
                <c:pt idx="170">
                  <c:v>42034</c:v>
                </c:pt>
                <c:pt idx="171">
                  <c:v>42033</c:v>
                </c:pt>
                <c:pt idx="172">
                  <c:v>42032</c:v>
                </c:pt>
                <c:pt idx="173">
                  <c:v>42031</c:v>
                </c:pt>
                <c:pt idx="174">
                  <c:v>42030</c:v>
                </c:pt>
                <c:pt idx="175">
                  <c:v>42027</c:v>
                </c:pt>
                <c:pt idx="176">
                  <c:v>42026</c:v>
                </c:pt>
                <c:pt idx="177">
                  <c:v>42025</c:v>
                </c:pt>
                <c:pt idx="178">
                  <c:v>42024</c:v>
                </c:pt>
                <c:pt idx="179">
                  <c:v>42023</c:v>
                </c:pt>
                <c:pt idx="180">
                  <c:v>42020</c:v>
                </c:pt>
                <c:pt idx="181">
                  <c:v>42019</c:v>
                </c:pt>
                <c:pt idx="182">
                  <c:v>42018</c:v>
                </c:pt>
                <c:pt idx="183">
                  <c:v>42017</c:v>
                </c:pt>
                <c:pt idx="184">
                  <c:v>42016</c:v>
                </c:pt>
                <c:pt idx="185">
                  <c:v>42004</c:v>
                </c:pt>
                <c:pt idx="186">
                  <c:v>42003</c:v>
                </c:pt>
                <c:pt idx="187">
                  <c:v>42002</c:v>
                </c:pt>
                <c:pt idx="188">
                  <c:v>41999</c:v>
                </c:pt>
                <c:pt idx="189">
                  <c:v>41998</c:v>
                </c:pt>
                <c:pt idx="190">
                  <c:v>41997</c:v>
                </c:pt>
                <c:pt idx="191">
                  <c:v>41996</c:v>
                </c:pt>
                <c:pt idx="192">
                  <c:v>41995</c:v>
                </c:pt>
                <c:pt idx="193">
                  <c:v>41992</c:v>
                </c:pt>
                <c:pt idx="194">
                  <c:v>41991</c:v>
                </c:pt>
                <c:pt idx="195">
                  <c:v>41990</c:v>
                </c:pt>
                <c:pt idx="196">
                  <c:v>41989</c:v>
                </c:pt>
                <c:pt idx="197">
                  <c:v>41988</c:v>
                </c:pt>
                <c:pt idx="198">
                  <c:v>41985</c:v>
                </c:pt>
                <c:pt idx="199">
                  <c:v>41984</c:v>
                </c:pt>
                <c:pt idx="200">
                  <c:v>41983</c:v>
                </c:pt>
                <c:pt idx="201">
                  <c:v>41982</c:v>
                </c:pt>
                <c:pt idx="202">
                  <c:v>41981</c:v>
                </c:pt>
                <c:pt idx="203">
                  <c:v>41978</c:v>
                </c:pt>
                <c:pt idx="204">
                  <c:v>41977</c:v>
                </c:pt>
                <c:pt idx="205">
                  <c:v>41976</c:v>
                </c:pt>
                <c:pt idx="206">
                  <c:v>41975</c:v>
                </c:pt>
                <c:pt idx="207">
                  <c:v>41974</c:v>
                </c:pt>
                <c:pt idx="208">
                  <c:v>41971</c:v>
                </c:pt>
                <c:pt idx="209">
                  <c:v>41970</c:v>
                </c:pt>
                <c:pt idx="210">
                  <c:v>41969</c:v>
                </c:pt>
                <c:pt idx="211">
                  <c:v>41968</c:v>
                </c:pt>
                <c:pt idx="212">
                  <c:v>41967</c:v>
                </c:pt>
                <c:pt idx="213">
                  <c:v>41964</c:v>
                </c:pt>
                <c:pt idx="214">
                  <c:v>41963</c:v>
                </c:pt>
                <c:pt idx="215">
                  <c:v>41962</c:v>
                </c:pt>
                <c:pt idx="216">
                  <c:v>41961</c:v>
                </c:pt>
                <c:pt idx="217">
                  <c:v>41960</c:v>
                </c:pt>
                <c:pt idx="218">
                  <c:v>41957</c:v>
                </c:pt>
                <c:pt idx="219">
                  <c:v>41956</c:v>
                </c:pt>
                <c:pt idx="220">
                  <c:v>41955</c:v>
                </c:pt>
                <c:pt idx="221">
                  <c:v>41954</c:v>
                </c:pt>
                <c:pt idx="222">
                  <c:v>41953</c:v>
                </c:pt>
                <c:pt idx="223">
                  <c:v>41950</c:v>
                </c:pt>
                <c:pt idx="224">
                  <c:v>41949</c:v>
                </c:pt>
                <c:pt idx="225">
                  <c:v>41948</c:v>
                </c:pt>
                <c:pt idx="226">
                  <c:v>41943</c:v>
                </c:pt>
                <c:pt idx="227">
                  <c:v>41942</c:v>
                </c:pt>
                <c:pt idx="228">
                  <c:v>41941</c:v>
                </c:pt>
                <c:pt idx="229">
                  <c:v>41940</c:v>
                </c:pt>
                <c:pt idx="230">
                  <c:v>41939</c:v>
                </c:pt>
                <c:pt idx="231">
                  <c:v>41936</c:v>
                </c:pt>
                <c:pt idx="232">
                  <c:v>41935</c:v>
                </c:pt>
                <c:pt idx="233">
                  <c:v>41934</c:v>
                </c:pt>
                <c:pt idx="234">
                  <c:v>41933</c:v>
                </c:pt>
                <c:pt idx="235">
                  <c:v>41932</c:v>
                </c:pt>
                <c:pt idx="236">
                  <c:v>41929</c:v>
                </c:pt>
                <c:pt idx="237">
                  <c:v>41928</c:v>
                </c:pt>
                <c:pt idx="238">
                  <c:v>41927</c:v>
                </c:pt>
                <c:pt idx="239">
                  <c:v>41926</c:v>
                </c:pt>
                <c:pt idx="240">
                  <c:v>41925</c:v>
                </c:pt>
                <c:pt idx="241">
                  <c:v>41922</c:v>
                </c:pt>
                <c:pt idx="242">
                  <c:v>41921</c:v>
                </c:pt>
                <c:pt idx="243">
                  <c:v>41920</c:v>
                </c:pt>
                <c:pt idx="244">
                  <c:v>41919</c:v>
                </c:pt>
                <c:pt idx="245">
                  <c:v>41918</c:v>
                </c:pt>
                <c:pt idx="246">
                  <c:v>41915</c:v>
                </c:pt>
                <c:pt idx="247">
                  <c:v>41914</c:v>
                </c:pt>
                <c:pt idx="248">
                  <c:v>41913</c:v>
                </c:pt>
                <c:pt idx="249">
                  <c:v>41912</c:v>
                </c:pt>
                <c:pt idx="250">
                  <c:v>41911</c:v>
                </c:pt>
                <c:pt idx="251">
                  <c:v>41908</c:v>
                </c:pt>
                <c:pt idx="252">
                  <c:v>41907</c:v>
                </c:pt>
                <c:pt idx="253">
                  <c:v>41906</c:v>
                </c:pt>
                <c:pt idx="254">
                  <c:v>41905</c:v>
                </c:pt>
                <c:pt idx="255">
                  <c:v>41904</c:v>
                </c:pt>
                <c:pt idx="256">
                  <c:v>41901</c:v>
                </c:pt>
                <c:pt idx="257">
                  <c:v>41900</c:v>
                </c:pt>
                <c:pt idx="258">
                  <c:v>41899</c:v>
                </c:pt>
                <c:pt idx="259">
                  <c:v>41898</c:v>
                </c:pt>
                <c:pt idx="260">
                  <c:v>41897</c:v>
                </c:pt>
                <c:pt idx="261">
                  <c:v>41894</c:v>
                </c:pt>
                <c:pt idx="262">
                  <c:v>41893</c:v>
                </c:pt>
                <c:pt idx="263">
                  <c:v>41892</c:v>
                </c:pt>
                <c:pt idx="264">
                  <c:v>41891</c:v>
                </c:pt>
                <c:pt idx="265">
                  <c:v>41890</c:v>
                </c:pt>
                <c:pt idx="266">
                  <c:v>41887</c:v>
                </c:pt>
                <c:pt idx="267">
                  <c:v>41886</c:v>
                </c:pt>
                <c:pt idx="268">
                  <c:v>41885</c:v>
                </c:pt>
                <c:pt idx="269">
                  <c:v>41884</c:v>
                </c:pt>
                <c:pt idx="270">
                  <c:v>41883</c:v>
                </c:pt>
                <c:pt idx="271">
                  <c:v>41880</c:v>
                </c:pt>
                <c:pt idx="272">
                  <c:v>41879</c:v>
                </c:pt>
                <c:pt idx="273">
                  <c:v>41878</c:v>
                </c:pt>
                <c:pt idx="274">
                  <c:v>41877</c:v>
                </c:pt>
                <c:pt idx="275">
                  <c:v>41876</c:v>
                </c:pt>
                <c:pt idx="276">
                  <c:v>41873</c:v>
                </c:pt>
                <c:pt idx="277">
                  <c:v>41872</c:v>
                </c:pt>
                <c:pt idx="278">
                  <c:v>41871</c:v>
                </c:pt>
                <c:pt idx="279">
                  <c:v>41870</c:v>
                </c:pt>
                <c:pt idx="280">
                  <c:v>41869</c:v>
                </c:pt>
                <c:pt idx="281">
                  <c:v>41866</c:v>
                </c:pt>
                <c:pt idx="282">
                  <c:v>41865</c:v>
                </c:pt>
                <c:pt idx="283">
                  <c:v>41864</c:v>
                </c:pt>
                <c:pt idx="284">
                  <c:v>41863</c:v>
                </c:pt>
                <c:pt idx="285">
                  <c:v>41862</c:v>
                </c:pt>
                <c:pt idx="286">
                  <c:v>41859</c:v>
                </c:pt>
                <c:pt idx="287">
                  <c:v>41858</c:v>
                </c:pt>
                <c:pt idx="288">
                  <c:v>41857</c:v>
                </c:pt>
                <c:pt idx="289">
                  <c:v>41856</c:v>
                </c:pt>
                <c:pt idx="290">
                  <c:v>41855</c:v>
                </c:pt>
                <c:pt idx="291">
                  <c:v>41852</c:v>
                </c:pt>
                <c:pt idx="292">
                  <c:v>41851</c:v>
                </c:pt>
                <c:pt idx="293">
                  <c:v>41850</c:v>
                </c:pt>
                <c:pt idx="294">
                  <c:v>41849</c:v>
                </c:pt>
                <c:pt idx="295">
                  <c:v>41848</c:v>
                </c:pt>
                <c:pt idx="296">
                  <c:v>41845</c:v>
                </c:pt>
                <c:pt idx="297">
                  <c:v>41844</c:v>
                </c:pt>
                <c:pt idx="298">
                  <c:v>41843</c:v>
                </c:pt>
                <c:pt idx="299">
                  <c:v>41842</c:v>
                </c:pt>
                <c:pt idx="300">
                  <c:v>41841</c:v>
                </c:pt>
                <c:pt idx="301">
                  <c:v>41838</c:v>
                </c:pt>
                <c:pt idx="302">
                  <c:v>41837</c:v>
                </c:pt>
                <c:pt idx="303">
                  <c:v>41836</c:v>
                </c:pt>
                <c:pt idx="304">
                  <c:v>41835</c:v>
                </c:pt>
                <c:pt idx="305">
                  <c:v>41834</c:v>
                </c:pt>
                <c:pt idx="306">
                  <c:v>41831</c:v>
                </c:pt>
                <c:pt idx="307">
                  <c:v>41830</c:v>
                </c:pt>
                <c:pt idx="308">
                  <c:v>41829</c:v>
                </c:pt>
                <c:pt idx="309">
                  <c:v>41828</c:v>
                </c:pt>
                <c:pt idx="310">
                  <c:v>41827</c:v>
                </c:pt>
                <c:pt idx="311">
                  <c:v>41824</c:v>
                </c:pt>
                <c:pt idx="312">
                  <c:v>41823</c:v>
                </c:pt>
                <c:pt idx="313">
                  <c:v>41822</c:v>
                </c:pt>
                <c:pt idx="314">
                  <c:v>41821</c:v>
                </c:pt>
                <c:pt idx="315">
                  <c:v>41820</c:v>
                </c:pt>
                <c:pt idx="316">
                  <c:v>41817</c:v>
                </c:pt>
                <c:pt idx="317">
                  <c:v>41816</c:v>
                </c:pt>
                <c:pt idx="318">
                  <c:v>41815</c:v>
                </c:pt>
                <c:pt idx="319">
                  <c:v>41814</c:v>
                </c:pt>
                <c:pt idx="320">
                  <c:v>41813</c:v>
                </c:pt>
                <c:pt idx="321">
                  <c:v>41810</c:v>
                </c:pt>
                <c:pt idx="322">
                  <c:v>41809</c:v>
                </c:pt>
                <c:pt idx="323">
                  <c:v>41808</c:v>
                </c:pt>
                <c:pt idx="324">
                  <c:v>41807</c:v>
                </c:pt>
                <c:pt idx="325">
                  <c:v>41806</c:v>
                </c:pt>
                <c:pt idx="326">
                  <c:v>41801</c:v>
                </c:pt>
                <c:pt idx="327">
                  <c:v>41800</c:v>
                </c:pt>
                <c:pt idx="328">
                  <c:v>41799</c:v>
                </c:pt>
                <c:pt idx="329">
                  <c:v>41796</c:v>
                </c:pt>
                <c:pt idx="330">
                  <c:v>41795</c:v>
                </c:pt>
                <c:pt idx="331">
                  <c:v>41794</c:v>
                </c:pt>
                <c:pt idx="332">
                  <c:v>41793</c:v>
                </c:pt>
                <c:pt idx="333">
                  <c:v>41792</c:v>
                </c:pt>
                <c:pt idx="334">
                  <c:v>41789</c:v>
                </c:pt>
                <c:pt idx="335">
                  <c:v>41788</c:v>
                </c:pt>
                <c:pt idx="336">
                  <c:v>41787</c:v>
                </c:pt>
                <c:pt idx="337">
                  <c:v>41786</c:v>
                </c:pt>
                <c:pt idx="338">
                  <c:v>41785</c:v>
                </c:pt>
                <c:pt idx="339">
                  <c:v>41782</c:v>
                </c:pt>
                <c:pt idx="340">
                  <c:v>41781</c:v>
                </c:pt>
                <c:pt idx="341">
                  <c:v>41780</c:v>
                </c:pt>
                <c:pt idx="342">
                  <c:v>41779</c:v>
                </c:pt>
                <c:pt idx="343">
                  <c:v>41778</c:v>
                </c:pt>
                <c:pt idx="344">
                  <c:v>41775</c:v>
                </c:pt>
                <c:pt idx="345">
                  <c:v>41774</c:v>
                </c:pt>
                <c:pt idx="346">
                  <c:v>41773</c:v>
                </c:pt>
                <c:pt idx="347">
                  <c:v>41772</c:v>
                </c:pt>
                <c:pt idx="348">
                  <c:v>41771</c:v>
                </c:pt>
                <c:pt idx="349">
                  <c:v>41767</c:v>
                </c:pt>
                <c:pt idx="350">
                  <c:v>41766</c:v>
                </c:pt>
                <c:pt idx="351">
                  <c:v>41765</c:v>
                </c:pt>
                <c:pt idx="352">
                  <c:v>41764</c:v>
                </c:pt>
                <c:pt idx="353">
                  <c:v>41759</c:v>
                </c:pt>
                <c:pt idx="354">
                  <c:v>41758</c:v>
                </c:pt>
                <c:pt idx="355">
                  <c:v>41757</c:v>
                </c:pt>
                <c:pt idx="356">
                  <c:v>41754</c:v>
                </c:pt>
                <c:pt idx="357">
                  <c:v>41753</c:v>
                </c:pt>
                <c:pt idx="358">
                  <c:v>41752</c:v>
                </c:pt>
                <c:pt idx="359">
                  <c:v>41751</c:v>
                </c:pt>
                <c:pt idx="360">
                  <c:v>41750</c:v>
                </c:pt>
                <c:pt idx="361">
                  <c:v>41747</c:v>
                </c:pt>
                <c:pt idx="362">
                  <c:v>41746</c:v>
                </c:pt>
                <c:pt idx="363">
                  <c:v>41745</c:v>
                </c:pt>
                <c:pt idx="364">
                  <c:v>41744</c:v>
                </c:pt>
                <c:pt idx="365">
                  <c:v>41743</c:v>
                </c:pt>
                <c:pt idx="366">
                  <c:v>41740</c:v>
                </c:pt>
                <c:pt idx="367">
                  <c:v>41739</c:v>
                </c:pt>
                <c:pt idx="368">
                  <c:v>41738</c:v>
                </c:pt>
                <c:pt idx="369">
                  <c:v>41737</c:v>
                </c:pt>
                <c:pt idx="370">
                  <c:v>41736</c:v>
                </c:pt>
                <c:pt idx="371">
                  <c:v>41733</c:v>
                </c:pt>
                <c:pt idx="372">
                  <c:v>41732</c:v>
                </c:pt>
                <c:pt idx="373">
                  <c:v>41731</c:v>
                </c:pt>
                <c:pt idx="374">
                  <c:v>41730</c:v>
                </c:pt>
                <c:pt idx="375">
                  <c:v>41729</c:v>
                </c:pt>
                <c:pt idx="376">
                  <c:v>41726</c:v>
                </c:pt>
                <c:pt idx="377">
                  <c:v>41725</c:v>
                </c:pt>
                <c:pt idx="378">
                  <c:v>41724</c:v>
                </c:pt>
                <c:pt idx="379">
                  <c:v>41723</c:v>
                </c:pt>
                <c:pt idx="380">
                  <c:v>41722</c:v>
                </c:pt>
                <c:pt idx="381">
                  <c:v>41719</c:v>
                </c:pt>
                <c:pt idx="382">
                  <c:v>41718</c:v>
                </c:pt>
                <c:pt idx="383">
                  <c:v>41717</c:v>
                </c:pt>
                <c:pt idx="384">
                  <c:v>41716</c:v>
                </c:pt>
                <c:pt idx="385">
                  <c:v>41715</c:v>
                </c:pt>
                <c:pt idx="386">
                  <c:v>41712</c:v>
                </c:pt>
                <c:pt idx="387">
                  <c:v>41711</c:v>
                </c:pt>
                <c:pt idx="388">
                  <c:v>41710</c:v>
                </c:pt>
                <c:pt idx="389">
                  <c:v>41709</c:v>
                </c:pt>
                <c:pt idx="390">
                  <c:v>41705</c:v>
                </c:pt>
                <c:pt idx="391">
                  <c:v>41704</c:v>
                </c:pt>
                <c:pt idx="392">
                  <c:v>41703</c:v>
                </c:pt>
                <c:pt idx="393">
                  <c:v>41702</c:v>
                </c:pt>
                <c:pt idx="394">
                  <c:v>41701</c:v>
                </c:pt>
                <c:pt idx="395">
                  <c:v>41698</c:v>
                </c:pt>
                <c:pt idx="396">
                  <c:v>41697</c:v>
                </c:pt>
                <c:pt idx="397">
                  <c:v>41696</c:v>
                </c:pt>
                <c:pt idx="398">
                  <c:v>41695</c:v>
                </c:pt>
                <c:pt idx="399">
                  <c:v>41694</c:v>
                </c:pt>
                <c:pt idx="400">
                  <c:v>41691</c:v>
                </c:pt>
                <c:pt idx="401">
                  <c:v>41690</c:v>
                </c:pt>
                <c:pt idx="402">
                  <c:v>41689</c:v>
                </c:pt>
                <c:pt idx="403">
                  <c:v>41688</c:v>
                </c:pt>
                <c:pt idx="404">
                  <c:v>41687</c:v>
                </c:pt>
                <c:pt idx="405">
                  <c:v>41684</c:v>
                </c:pt>
                <c:pt idx="406">
                  <c:v>41683</c:v>
                </c:pt>
                <c:pt idx="407">
                  <c:v>41682</c:v>
                </c:pt>
                <c:pt idx="408">
                  <c:v>41681</c:v>
                </c:pt>
                <c:pt idx="409">
                  <c:v>41680</c:v>
                </c:pt>
                <c:pt idx="410">
                  <c:v>41677</c:v>
                </c:pt>
                <c:pt idx="411">
                  <c:v>41676</c:v>
                </c:pt>
                <c:pt idx="412">
                  <c:v>41675</c:v>
                </c:pt>
                <c:pt idx="413">
                  <c:v>41674</c:v>
                </c:pt>
                <c:pt idx="414">
                  <c:v>41673</c:v>
                </c:pt>
                <c:pt idx="415">
                  <c:v>41670</c:v>
                </c:pt>
                <c:pt idx="416">
                  <c:v>41669</c:v>
                </c:pt>
                <c:pt idx="417">
                  <c:v>41668</c:v>
                </c:pt>
                <c:pt idx="418">
                  <c:v>41667</c:v>
                </c:pt>
                <c:pt idx="419">
                  <c:v>41666</c:v>
                </c:pt>
                <c:pt idx="420">
                  <c:v>41663</c:v>
                </c:pt>
                <c:pt idx="421">
                  <c:v>41662</c:v>
                </c:pt>
                <c:pt idx="422">
                  <c:v>41661</c:v>
                </c:pt>
                <c:pt idx="423">
                  <c:v>41660</c:v>
                </c:pt>
                <c:pt idx="424">
                  <c:v>41659</c:v>
                </c:pt>
                <c:pt idx="425">
                  <c:v>41656</c:v>
                </c:pt>
                <c:pt idx="426">
                  <c:v>41655</c:v>
                </c:pt>
                <c:pt idx="427">
                  <c:v>41654</c:v>
                </c:pt>
                <c:pt idx="428">
                  <c:v>41653</c:v>
                </c:pt>
                <c:pt idx="429">
                  <c:v>41652</c:v>
                </c:pt>
                <c:pt idx="430">
                  <c:v>41649</c:v>
                </c:pt>
                <c:pt idx="431">
                  <c:v>41648</c:v>
                </c:pt>
                <c:pt idx="432">
                  <c:v>41639</c:v>
                </c:pt>
                <c:pt idx="433">
                  <c:v>41638</c:v>
                </c:pt>
                <c:pt idx="434">
                  <c:v>41635</c:v>
                </c:pt>
                <c:pt idx="435">
                  <c:v>41634</c:v>
                </c:pt>
                <c:pt idx="436">
                  <c:v>41633</c:v>
                </c:pt>
                <c:pt idx="437">
                  <c:v>41632</c:v>
                </c:pt>
                <c:pt idx="438">
                  <c:v>41631</c:v>
                </c:pt>
                <c:pt idx="439">
                  <c:v>41628</c:v>
                </c:pt>
                <c:pt idx="440">
                  <c:v>41627</c:v>
                </c:pt>
                <c:pt idx="441">
                  <c:v>41626</c:v>
                </c:pt>
                <c:pt idx="442">
                  <c:v>41625</c:v>
                </c:pt>
                <c:pt idx="443">
                  <c:v>41624</c:v>
                </c:pt>
                <c:pt idx="444">
                  <c:v>41621</c:v>
                </c:pt>
                <c:pt idx="445">
                  <c:v>41620</c:v>
                </c:pt>
                <c:pt idx="446">
                  <c:v>41619</c:v>
                </c:pt>
                <c:pt idx="447">
                  <c:v>41618</c:v>
                </c:pt>
                <c:pt idx="448">
                  <c:v>41617</c:v>
                </c:pt>
                <c:pt idx="449">
                  <c:v>41614</c:v>
                </c:pt>
                <c:pt idx="450">
                  <c:v>41613</c:v>
                </c:pt>
                <c:pt idx="451">
                  <c:v>41612</c:v>
                </c:pt>
                <c:pt idx="452">
                  <c:v>41611</c:v>
                </c:pt>
                <c:pt idx="453">
                  <c:v>41610</c:v>
                </c:pt>
                <c:pt idx="454">
                  <c:v>41607</c:v>
                </c:pt>
                <c:pt idx="455">
                  <c:v>41606</c:v>
                </c:pt>
                <c:pt idx="456">
                  <c:v>41605</c:v>
                </c:pt>
                <c:pt idx="457">
                  <c:v>41604</c:v>
                </c:pt>
                <c:pt idx="458">
                  <c:v>41603</c:v>
                </c:pt>
                <c:pt idx="459">
                  <c:v>41600</c:v>
                </c:pt>
                <c:pt idx="460">
                  <c:v>41599</c:v>
                </c:pt>
                <c:pt idx="461">
                  <c:v>41598</c:v>
                </c:pt>
                <c:pt idx="462">
                  <c:v>41597</c:v>
                </c:pt>
                <c:pt idx="463">
                  <c:v>41596</c:v>
                </c:pt>
                <c:pt idx="464">
                  <c:v>41593</c:v>
                </c:pt>
                <c:pt idx="465">
                  <c:v>41592</c:v>
                </c:pt>
                <c:pt idx="466">
                  <c:v>41591</c:v>
                </c:pt>
                <c:pt idx="467">
                  <c:v>41590</c:v>
                </c:pt>
                <c:pt idx="468">
                  <c:v>41589</c:v>
                </c:pt>
                <c:pt idx="469">
                  <c:v>41586</c:v>
                </c:pt>
                <c:pt idx="470">
                  <c:v>41585</c:v>
                </c:pt>
                <c:pt idx="471">
                  <c:v>41584</c:v>
                </c:pt>
                <c:pt idx="472">
                  <c:v>41583</c:v>
                </c:pt>
                <c:pt idx="473">
                  <c:v>41579</c:v>
                </c:pt>
                <c:pt idx="474">
                  <c:v>41578</c:v>
                </c:pt>
                <c:pt idx="475">
                  <c:v>41577</c:v>
                </c:pt>
                <c:pt idx="476">
                  <c:v>41576</c:v>
                </c:pt>
                <c:pt idx="477">
                  <c:v>41575</c:v>
                </c:pt>
                <c:pt idx="478">
                  <c:v>41572</c:v>
                </c:pt>
                <c:pt idx="479">
                  <c:v>41571</c:v>
                </c:pt>
                <c:pt idx="480">
                  <c:v>41570</c:v>
                </c:pt>
                <c:pt idx="481">
                  <c:v>41569</c:v>
                </c:pt>
                <c:pt idx="482">
                  <c:v>41568</c:v>
                </c:pt>
                <c:pt idx="483">
                  <c:v>41565</c:v>
                </c:pt>
                <c:pt idx="484">
                  <c:v>41564</c:v>
                </c:pt>
                <c:pt idx="485">
                  <c:v>41563</c:v>
                </c:pt>
                <c:pt idx="486">
                  <c:v>41562</c:v>
                </c:pt>
                <c:pt idx="487">
                  <c:v>41561</c:v>
                </c:pt>
                <c:pt idx="488">
                  <c:v>41558</c:v>
                </c:pt>
                <c:pt idx="489">
                  <c:v>41557</c:v>
                </c:pt>
                <c:pt idx="490">
                  <c:v>41556</c:v>
                </c:pt>
                <c:pt idx="491">
                  <c:v>41555</c:v>
                </c:pt>
                <c:pt idx="492">
                  <c:v>41554</c:v>
                </c:pt>
                <c:pt idx="493">
                  <c:v>41551</c:v>
                </c:pt>
                <c:pt idx="494">
                  <c:v>41550</c:v>
                </c:pt>
                <c:pt idx="495">
                  <c:v>41549</c:v>
                </c:pt>
                <c:pt idx="496">
                  <c:v>41548</c:v>
                </c:pt>
                <c:pt idx="497">
                  <c:v>41547</c:v>
                </c:pt>
                <c:pt idx="498">
                  <c:v>41544</c:v>
                </c:pt>
                <c:pt idx="499">
                  <c:v>41543</c:v>
                </c:pt>
                <c:pt idx="500">
                  <c:v>41542</c:v>
                </c:pt>
                <c:pt idx="501">
                  <c:v>41541</c:v>
                </c:pt>
                <c:pt idx="502">
                  <c:v>41540</c:v>
                </c:pt>
                <c:pt idx="503">
                  <c:v>41537</c:v>
                </c:pt>
                <c:pt idx="504">
                  <c:v>41536</c:v>
                </c:pt>
                <c:pt idx="505">
                  <c:v>41535</c:v>
                </c:pt>
                <c:pt idx="506">
                  <c:v>41534</c:v>
                </c:pt>
                <c:pt idx="507">
                  <c:v>41533</c:v>
                </c:pt>
                <c:pt idx="508">
                  <c:v>41530</c:v>
                </c:pt>
                <c:pt idx="509">
                  <c:v>41529</c:v>
                </c:pt>
                <c:pt idx="510">
                  <c:v>41528</c:v>
                </c:pt>
                <c:pt idx="511">
                  <c:v>41527</c:v>
                </c:pt>
                <c:pt idx="512">
                  <c:v>41526</c:v>
                </c:pt>
                <c:pt idx="513">
                  <c:v>41523</c:v>
                </c:pt>
                <c:pt idx="514">
                  <c:v>41522</c:v>
                </c:pt>
                <c:pt idx="515">
                  <c:v>41521</c:v>
                </c:pt>
                <c:pt idx="516">
                  <c:v>41520</c:v>
                </c:pt>
                <c:pt idx="517">
                  <c:v>41519</c:v>
                </c:pt>
                <c:pt idx="518">
                  <c:v>41516</c:v>
                </c:pt>
                <c:pt idx="519">
                  <c:v>41515</c:v>
                </c:pt>
                <c:pt idx="520">
                  <c:v>41514</c:v>
                </c:pt>
                <c:pt idx="521">
                  <c:v>41513</c:v>
                </c:pt>
                <c:pt idx="522">
                  <c:v>41512</c:v>
                </c:pt>
                <c:pt idx="523">
                  <c:v>41509</c:v>
                </c:pt>
                <c:pt idx="524">
                  <c:v>41508</c:v>
                </c:pt>
                <c:pt idx="525">
                  <c:v>41507</c:v>
                </c:pt>
                <c:pt idx="526">
                  <c:v>41506</c:v>
                </c:pt>
                <c:pt idx="527">
                  <c:v>41505</c:v>
                </c:pt>
                <c:pt idx="528">
                  <c:v>41502</c:v>
                </c:pt>
                <c:pt idx="529">
                  <c:v>41501</c:v>
                </c:pt>
                <c:pt idx="530">
                  <c:v>41500</c:v>
                </c:pt>
                <c:pt idx="531">
                  <c:v>41499</c:v>
                </c:pt>
                <c:pt idx="532">
                  <c:v>41498</c:v>
                </c:pt>
                <c:pt idx="533">
                  <c:v>41495</c:v>
                </c:pt>
                <c:pt idx="534">
                  <c:v>41494</c:v>
                </c:pt>
                <c:pt idx="535">
                  <c:v>41493</c:v>
                </c:pt>
                <c:pt idx="536">
                  <c:v>41492</c:v>
                </c:pt>
                <c:pt idx="537">
                  <c:v>41491</c:v>
                </c:pt>
                <c:pt idx="538">
                  <c:v>41488</c:v>
                </c:pt>
                <c:pt idx="539">
                  <c:v>41487</c:v>
                </c:pt>
                <c:pt idx="540">
                  <c:v>41486</c:v>
                </c:pt>
                <c:pt idx="541">
                  <c:v>41485</c:v>
                </c:pt>
                <c:pt idx="542">
                  <c:v>41484</c:v>
                </c:pt>
                <c:pt idx="543">
                  <c:v>41481</c:v>
                </c:pt>
                <c:pt idx="544">
                  <c:v>41480</c:v>
                </c:pt>
                <c:pt idx="545">
                  <c:v>41479</c:v>
                </c:pt>
                <c:pt idx="546">
                  <c:v>41478</c:v>
                </c:pt>
                <c:pt idx="547">
                  <c:v>41477</c:v>
                </c:pt>
                <c:pt idx="548">
                  <c:v>41474</c:v>
                </c:pt>
                <c:pt idx="549">
                  <c:v>41473</c:v>
                </c:pt>
                <c:pt idx="550">
                  <c:v>41472</c:v>
                </c:pt>
                <c:pt idx="551">
                  <c:v>41471</c:v>
                </c:pt>
                <c:pt idx="552">
                  <c:v>41470</c:v>
                </c:pt>
                <c:pt idx="553">
                  <c:v>41467</c:v>
                </c:pt>
                <c:pt idx="554">
                  <c:v>41466</c:v>
                </c:pt>
                <c:pt idx="555">
                  <c:v>41465</c:v>
                </c:pt>
                <c:pt idx="556">
                  <c:v>41464</c:v>
                </c:pt>
                <c:pt idx="557">
                  <c:v>41463</c:v>
                </c:pt>
                <c:pt idx="558">
                  <c:v>41460</c:v>
                </c:pt>
                <c:pt idx="559">
                  <c:v>41459</c:v>
                </c:pt>
                <c:pt idx="560">
                  <c:v>41458</c:v>
                </c:pt>
                <c:pt idx="561">
                  <c:v>41457</c:v>
                </c:pt>
                <c:pt idx="562">
                  <c:v>41456</c:v>
                </c:pt>
                <c:pt idx="563">
                  <c:v>41453</c:v>
                </c:pt>
                <c:pt idx="564">
                  <c:v>41452</c:v>
                </c:pt>
                <c:pt idx="565">
                  <c:v>41451</c:v>
                </c:pt>
                <c:pt idx="566">
                  <c:v>41450</c:v>
                </c:pt>
                <c:pt idx="567">
                  <c:v>41449</c:v>
                </c:pt>
                <c:pt idx="568">
                  <c:v>41446</c:v>
                </c:pt>
                <c:pt idx="569">
                  <c:v>41445</c:v>
                </c:pt>
                <c:pt idx="570">
                  <c:v>41444</c:v>
                </c:pt>
                <c:pt idx="571">
                  <c:v>41443</c:v>
                </c:pt>
                <c:pt idx="572">
                  <c:v>41442</c:v>
                </c:pt>
                <c:pt idx="573">
                  <c:v>41439</c:v>
                </c:pt>
                <c:pt idx="574">
                  <c:v>41438</c:v>
                </c:pt>
                <c:pt idx="575">
                  <c:v>41436</c:v>
                </c:pt>
                <c:pt idx="576">
                  <c:v>41435</c:v>
                </c:pt>
                <c:pt idx="577">
                  <c:v>41432</c:v>
                </c:pt>
                <c:pt idx="578">
                  <c:v>41431</c:v>
                </c:pt>
                <c:pt idx="579">
                  <c:v>41430</c:v>
                </c:pt>
                <c:pt idx="580">
                  <c:v>41429</c:v>
                </c:pt>
                <c:pt idx="581">
                  <c:v>41428</c:v>
                </c:pt>
                <c:pt idx="582">
                  <c:v>41425</c:v>
                </c:pt>
                <c:pt idx="583">
                  <c:v>41424</c:v>
                </c:pt>
                <c:pt idx="584">
                  <c:v>41423</c:v>
                </c:pt>
                <c:pt idx="585">
                  <c:v>41422</c:v>
                </c:pt>
                <c:pt idx="586">
                  <c:v>41421</c:v>
                </c:pt>
                <c:pt idx="587">
                  <c:v>41418</c:v>
                </c:pt>
                <c:pt idx="588">
                  <c:v>41417</c:v>
                </c:pt>
                <c:pt idx="589">
                  <c:v>41416</c:v>
                </c:pt>
                <c:pt idx="590">
                  <c:v>41415</c:v>
                </c:pt>
                <c:pt idx="591">
                  <c:v>41414</c:v>
                </c:pt>
                <c:pt idx="592">
                  <c:v>41411</c:v>
                </c:pt>
                <c:pt idx="593">
                  <c:v>41410</c:v>
                </c:pt>
                <c:pt idx="594">
                  <c:v>41409</c:v>
                </c:pt>
                <c:pt idx="595">
                  <c:v>41408</c:v>
                </c:pt>
                <c:pt idx="596">
                  <c:v>41407</c:v>
                </c:pt>
                <c:pt idx="597">
                  <c:v>41402</c:v>
                </c:pt>
                <c:pt idx="598">
                  <c:v>41401</c:v>
                </c:pt>
                <c:pt idx="599">
                  <c:v>41400</c:v>
                </c:pt>
                <c:pt idx="600">
                  <c:v>41394</c:v>
                </c:pt>
                <c:pt idx="601">
                  <c:v>41393</c:v>
                </c:pt>
                <c:pt idx="602">
                  <c:v>41390</c:v>
                </c:pt>
                <c:pt idx="603">
                  <c:v>41389</c:v>
                </c:pt>
                <c:pt idx="604">
                  <c:v>41388</c:v>
                </c:pt>
                <c:pt idx="605">
                  <c:v>41387</c:v>
                </c:pt>
                <c:pt idx="606">
                  <c:v>41386</c:v>
                </c:pt>
                <c:pt idx="607">
                  <c:v>41383</c:v>
                </c:pt>
                <c:pt idx="608">
                  <c:v>41382</c:v>
                </c:pt>
                <c:pt idx="609">
                  <c:v>41381</c:v>
                </c:pt>
                <c:pt idx="610">
                  <c:v>41380</c:v>
                </c:pt>
                <c:pt idx="611">
                  <c:v>41379</c:v>
                </c:pt>
                <c:pt idx="612">
                  <c:v>41376</c:v>
                </c:pt>
                <c:pt idx="613">
                  <c:v>41375</c:v>
                </c:pt>
                <c:pt idx="614">
                  <c:v>41374</c:v>
                </c:pt>
                <c:pt idx="615">
                  <c:v>41373</c:v>
                </c:pt>
                <c:pt idx="616">
                  <c:v>41372</c:v>
                </c:pt>
                <c:pt idx="617">
                  <c:v>41369</c:v>
                </c:pt>
                <c:pt idx="618">
                  <c:v>41368</c:v>
                </c:pt>
                <c:pt idx="619">
                  <c:v>41367</c:v>
                </c:pt>
                <c:pt idx="620">
                  <c:v>41366</c:v>
                </c:pt>
                <c:pt idx="621">
                  <c:v>41365</c:v>
                </c:pt>
                <c:pt idx="622">
                  <c:v>41362</c:v>
                </c:pt>
                <c:pt idx="623">
                  <c:v>41361</c:v>
                </c:pt>
                <c:pt idx="624">
                  <c:v>41360</c:v>
                </c:pt>
                <c:pt idx="625">
                  <c:v>41359</c:v>
                </c:pt>
                <c:pt idx="626">
                  <c:v>41358</c:v>
                </c:pt>
                <c:pt idx="627">
                  <c:v>41355</c:v>
                </c:pt>
                <c:pt idx="628">
                  <c:v>41354</c:v>
                </c:pt>
                <c:pt idx="629">
                  <c:v>41353</c:v>
                </c:pt>
                <c:pt idx="630">
                  <c:v>41352</c:v>
                </c:pt>
                <c:pt idx="631">
                  <c:v>41351</c:v>
                </c:pt>
                <c:pt idx="632">
                  <c:v>41348</c:v>
                </c:pt>
                <c:pt idx="633">
                  <c:v>41347</c:v>
                </c:pt>
                <c:pt idx="634">
                  <c:v>41346</c:v>
                </c:pt>
                <c:pt idx="635">
                  <c:v>41345</c:v>
                </c:pt>
                <c:pt idx="636">
                  <c:v>41344</c:v>
                </c:pt>
                <c:pt idx="637">
                  <c:v>41340</c:v>
                </c:pt>
                <c:pt idx="638">
                  <c:v>41339</c:v>
                </c:pt>
                <c:pt idx="639">
                  <c:v>41338</c:v>
                </c:pt>
                <c:pt idx="640">
                  <c:v>41337</c:v>
                </c:pt>
                <c:pt idx="641">
                  <c:v>41334</c:v>
                </c:pt>
                <c:pt idx="642">
                  <c:v>41333</c:v>
                </c:pt>
                <c:pt idx="643">
                  <c:v>41332</c:v>
                </c:pt>
                <c:pt idx="644">
                  <c:v>41331</c:v>
                </c:pt>
                <c:pt idx="645">
                  <c:v>41330</c:v>
                </c:pt>
                <c:pt idx="646">
                  <c:v>41327</c:v>
                </c:pt>
                <c:pt idx="647">
                  <c:v>41326</c:v>
                </c:pt>
                <c:pt idx="648">
                  <c:v>41325</c:v>
                </c:pt>
                <c:pt idx="649">
                  <c:v>41324</c:v>
                </c:pt>
                <c:pt idx="650">
                  <c:v>41323</c:v>
                </c:pt>
                <c:pt idx="651">
                  <c:v>41320</c:v>
                </c:pt>
                <c:pt idx="652">
                  <c:v>41319</c:v>
                </c:pt>
                <c:pt idx="653">
                  <c:v>41318</c:v>
                </c:pt>
                <c:pt idx="654">
                  <c:v>41317</c:v>
                </c:pt>
                <c:pt idx="655">
                  <c:v>41316</c:v>
                </c:pt>
                <c:pt idx="656">
                  <c:v>41313</c:v>
                </c:pt>
                <c:pt idx="657">
                  <c:v>41312</c:v>
                </c:pt>
                <c:pt idx="658">
                  <c:v>41311</c:v>
                </c:pt>
                <c:pt idx="659">
                  <c:v>41310</c:v>
                </c:pt>
                <c:pt idx="660">
                  <c:v>41309</c:v>
                </c:pt>
                <c:pt idx="661">
                  <c:v>41306</c:v>
                </c:pt>
                <c:pt idx="662">
                  <c:v>41305</c:v>
                </c:pt>
                <c:pt idx="663">
                  <c:v>41304</c:v>
                </c:pt>
                <c:pt idx="664">
                  <c:v>41303</c:v>
                </c:pt>
                <c:pt idx="665">
                  <c:v>41302</c:v>
                </c:pt>
                <c:pt idx="666">
                  <c:v>41299</c:v>
                </c:pt>
                <c:pt idx="667">
                  <c:v>41298</c:v>
                </c:pt>
                <c:pt idx="668">
                  <c:v>41297</c:v>
                </c:pt>
                <c:pt idx="669">
                  <c:v>41296</c:v>
                </c:pt>
                <c:pt idx="670">
                  <c:v>41295</c:v>
                </c:pt>
                <c:pt idx="671">
                  <c:v>41292</c:v>
                </c:pt>
                <c:pt idx="672">
                  <c:v>41291</c:v>
                </c:pt>
                <c:pt idx="673">
                  <c:v>41290</c:v>
                </c:pt>
                <c:pt idx="674">
                  <c:v>41289</c:v>
                </c:pt>
                <c:pt idx="675">
                  <c:v>41288</c:v>
                </c:pt>
                <c:pt idx="676">
                  <c:v>41285</c:v>
                </c:pt>
                <c:pt idx="677">
                  <c:v>41284</c:v>
                </c:pt>
                <c:pt idx="678">
                  <c:v>41283</c:v>
                </c:pt>
                <c:pt idx="679">
                  <c:v>41272</c:v>
                </c:pt>
                <c:pt idx="680">
                  <c:v>41271</c:v>
                </c:pt>
                <c:pt idx="681">
                  <c:v>41270</c:v>
                </c:pt>
                <c:pt idx="682">
                  <c:v>41269</c:v>
                </c:pt>
                <c:pt idx="683">
                  <c:v>41268</c:v>
                </c:pt>
                <c:pt idx="684">
                  <c:v>41267</c:v>
                </c:pt>
                <c:pt idx="685">
                  <c:v>41264</c:v>
                </c:pt>
                <c:pt idx="686">
                  <c:v>41263</c:v>
                </c:pt>
                <c:pt idx="687">
                  <c:v>41262</c:v>
                </c:pt>
                <c:pt idx="688">
                  <c:v>41261</c:v>
                </c:pt>
                <c:pt idx="689">
                  <c:v>41260</c:v>
                </c:pt>
                <c:pt idx="690">
                  <c:v>41257</c:v>
                </c:pt>
                <c:pt idx="691">
                  <c:v>41256</c:v>
                </c:pt>
                <c:pt idx="692">
                  <c:v>41255</c:v>
                </c:pt>
                <c:pt idx="693">
                  <c:v>41254</c:v>
                </c:pt>
                <c:pt idx="694">
                  <c:v>41253</c:v>
                </c:pt>
                <c:pt idx="695">
                  <c:v>41250</c:v>
                </c:pt>
                <c:pt idx="696">
                  <c:v>41249</c:v>
                </c:pt>
                <c:pt idx="697">
                  <c:v>41248</c:v>
                </c:pt>
                <c:pt idx="698">
                  <c:v>41247</c:v>
                </c:pt>
                <c:pt idx="699">
                  <c:v>41246</c:v>
                </c:pt>
                <c:pt idx="700">
                  <c:v>41243</c:v>
                </c:pt>
                <c:pt idx="701">
                  <c:v>41242</c:v>
                </c:pt>
                <c:pt idx="702">
                  <c:v>41241</c:v>
                </c:pt>
                <c:pt idx="703">
                  <c:v>41240</c:v>
                </c:pt>
                <c:pt idx="704">
                  <c:v>41239</c:v>
                </c:pt>
                <c:pt idx="705">
                  <c:v>41236</c:v>
                </c:pt>
                <c:pt idx="706">
                  <c:v>41235</c:v>
                </c:pt>
                <c:pt idx="707">
                  <c:v>41234</c:v>
                </c:pt>
                <c:pt idx="708">
                  <c:v>41233</c:v>
                </c:pt>
                <c:pt idx="709">
                  <c:v>41232</c:v>
                </c:pt>
                <c:pt idx="710">
                  <c:v>41229</c:v>
                </c:pt>
                <c:pt idx="711">
                  <c:v>41228</c:v>
                </c:pt>
                <c:pt idx="712">
                  <c:v>41227</c:v>
                </c:pt>
                <c:pt idx="713">
                  <c:v>41226</c:v>
                </c:pt>
                <c:pt idx="714">
                  <c:v>41225</c:v>
                </c:pt>
                <c:pt idx="715">
                  <c:v>41222</c:v>
                </c:pt>
                <c:pt idx="716">
                  <c:v>41221</c:v>
                </c:pt>
                <c:pt idx="717">
                  <c:v>41220</c:v>
                </c:pt>
                <c:pt idx="718">
                  <c:v>41219</c:v>
                </c:pt>
                <c:pt idx="719">
                  <c:v>41215</c:v>
                </c:pt>
                <c:pt idx="720">
                  <c:v>41214</c:v>
                </c:pt>
                <c:pt idx="721">
                  <c:v>41213</c:v>
                </c:pt>
                <c:pt idx="722">
                  <c:v>41212</c:v>
                </c:pt>
                <c:pt idx="723">
                  <c:v>41211</c:v>
                </c:pt>
                <c:pt idx="724">
                  <c:v>41208</c:v>
                </c:pt>
                <c:pt idx="725">
                  <c:v>41207</c:v>
                </c:pt>
                <c:pt idx="726">
                  <c:v>41206</c:v>
                </c:pt>
                <c:pt idx="727">
                  <c:v>41205</c:v>
                </c:pt>
                <c:pt idx="728">
                  <c:v>41204</c:v>
                </c:pt>
                <c:pt idx="729">
                  <c:v>41201</c:v>
                </c:pt>
                <c:pt idx="730">
                  <c:v>41200</c:v>
                </c:pt>
                <c:pt idx="731">
                  <c:v>41199</c:v>
                </c:pt>
                <c:pt idx="732">
                  <c:v>41198</c:v>
                </c:pt>
                <c:pt idx="733">
                  <c:v>41197</c:v>
                </c:pt>
                <c:pt idx="734">
                  <c:v>41194</c:v>
                </c:pt>
                <c:pt idx="735">
                  <c:v>41193</c:v>
                </c:pt>
                <c:pt idx="736">
                  <c:v>41192</c:v>
                </c:pt>
                <c:pt idx="737">
                  <c:v>41191</c:v>
                </c:pt>
                <c:pt idx="738">
                  <c:v>41190</c:v>
                </c:pt>
                <c:pt idx="739">
                  <c:v>41187</c:v>
                </c:pt>
                <c:pt idx="740">
                  <c:v>41186</c:v>
                </c:pt>
                <c:pt idx="741">
                  <c:v>41185</c:v>
                </c:pt>
                <c:pt idx="742">
                  <c:v>41184</c:v>
                </c:pt>
                <c:pt idx="743">
                  <c:v>41183</c:v>
                </c:pt>
                <c:pt idx="744">
                  <c:v>41180</c:v>
                </c:pt>
                <c:pt idx="745">
                  <c:v>41179</c:v>
                </c:pt>
                <c:pt idx="746">
                  <c:v>41178</c:v>
                </c:pt>
                <c:pt idx="747">
                  <c:v>41177</c:v>
                </c:pt>
                <c:pt idx="748">
                  <c:v>41176</c:v>
                </c:pt>
                <c:pt idx="749">
                  <c:v>41173</c:v>
                </c:pt>
                <c:pt idx="750">
                  <c:v>41172</c:v>
                </c:pt>
                <c:pt idx="751">
                  <c:v>41171</c:v>
                </c:pt>
                <c:pt idx="752">
                  <c:v>41170</c:v>
                </c:pt>
                <c:pt idx="753">
                  <c:v>41169</c:v>
                </c:pt>
                <c:pt idx="754">
                  <c:v>41166</c:v>
                </c:pt>
                <c:pt idx="755">
                  <c:v>41165</c:v>
                </c:pt>
                <c:pt idx="756">
                  <c:v>41164</c:v>
                </c:pt>
                <c:pt idx="757">
                  <c:v>41163</c:v>
                </c:pt>
                <c:pt idx="758">
                  <c:v>41162</c:v>
                </c:pt>
                <c:pt idx="759">
                  <c:v>41159</c:v>
                </c:pt>
                <c:pt idx="760">
                  <c:v>41158</c:v>
                </c:pt>
                <c:pt idx="761">
                  <c:v>41157</c:v>
                </c:pt>
                <c:pt idx="762">
                  <c:v>41156</c:v>
                </c:pt>
                <c:pt idx="763">
                  <c:v>41155</c:v>
                </c:pt>
                <c:pt idx="764">
                  <c:v>41152</c:v>
                </c:pt>
                <c:pt idx="765">
                  <c:v>41151</c:v>
                </c:pt>
                <c:pt idx="766">
                  <c:v>41150</c:v>
                </c:pt>
                <c:pt idx="767">
                  <c:v>41149</c:v>
                </c:pt>
                <c:pt idx="768">
                  <c:v>41148</c:v>
                </c:pt>
                <c:pt idx="769">
                  <c:v>41145</c:v>
                </c:pt>
                <c:pt idx="770">
                  <c:v>41144</c:v>
                </c:pt>
                <c:pt idx="771">
                  <c:v>41143</c:v>
                </c:pt>
                <c:pt idx="772">
                  <c:v>41142</c:v>
                </c:pt>
                <c:pt idx="773">
                  <c:v>41141</c:v>
                </c:pt>
                <c:pt idx="774">
                  <c:v>41138</c:v>
                </c:pt>
                <c:pt idx="775">
                  <c:v>41137</c:v>
                </c:pt>
                <c:pt idx="776">
                  <c:v>41136</c:v>
                </c:pt>
                <c:pt idx="777">
                  <c:v>41135</c:v>
                </c:pt>
                <c:pt idx="778">
                  <c:v>41134</c:v>
                </c:pt>
                <c:pt idx="779">
                  <c:v>41131</c:v>
                </c:pt>
                <c:pt idx="780">
                  <c:v>41130</c:v>
                </c:pt>
                <c:pt idx="781">
                  <c:v>41129</c:v>
                </c:pt>
                <c:pt idx="782">
                  <c:v>41128</c:v>
                </c:pt>
                <c:pt idx="783">
                  <c:v>41127</c:v>
                </c:pt>
                <c:pt idx="784">
                  <c:v>41124</c:v>
                </c:pt>
                <c:pt idx="785">
                  <c:v>41123</c:v>
                </c:pt>
                <c:pt idx="786">
                  <c:v>41122</c:v>
                </c:pt>
                <c:pt idx="787">
                  <c:v>41121</c:v>
                </c:pt>
                <c:pt idx="788">
                  <c:v>41120</c:v>
                </c:pt>
                <c:pt idx="789">
                  <c:v>41117</c:v>
                </c:pt>
                <c:pt idx="790">
                  <c:v>41116</c:v>
                </c:pt>
                <c:pt idx="791">
                  <c:v>41115</c:v>
                </c:pt>
                <c:pt idx="792">
                  <c:v>41114</c:v>
                </c:pt>
                <c:pt idx="793">
                  <c:v>41113</c:v>
                </c:pt>
                <c:pt idx="794">
                  <c:v>41110</c:v>
                </c:pt>
                <c:pt idx="795">
                  <c:v>41109</c:v>
                </c:pt>
                <c:pt idx="796">
                  <c:v>41108</c:v>
                </c:pt>
                <c:pt idx="797">
                  <c:v>41107</c:v>
                </c:pt>
                <c:pt idx="798">
                  <c:v>41106</c:v>
                </c:pt>
                <c:pt idx="799">
                  <c:v>41103</c:v>
                </c:pt>
                <c:pt idx="800">
                  <c:v>41102</c:v>
                </c:pt>
                <c:pt idx="801">
                  <c:v>41101</c:v>
                </c:pt>
                <c:pt idx="802">
                  <c:v>41100</c:v>
                </c:pt>
                <c:pt idx="803">
                  <c:v>41099</c:v>
                </c:pt>
                <c:pt idx="804">
                  <c:v>41096</c:v>
                </c:pt>
                <c:pt idx="805">
                  <c:v>41095</c:v>
                </c:pt>
                <c:pt idx="806">
                  <c:v>41094</c:v>
                </c:pt>
                <c:pt idx="807">
                  <c:v>41093</c:v>
                </c:pt>
                <c:pt idx="808">
                  <c:v>41092</c:v>
                </c:pt>
                <c:pt idx="809">
                  <c:v>41089</c:v>
                </c:pt>
                <c:pt idx="810">
                  <c:v>41088</c:v>
                </c:pt>
                <c:pt idx="811">
                  <c:v>41087</c:v>
                </c:pt>
                <c:pt idx="812">
                  <c:v>41086</c:v>
                </c:pt>
                <c:pt idx="813">
                  <c:v>41085</c:v>
                </c:pt>
                <c:pt idx="814">
                  <c:v>41082</c:v>
                </c:pt>
                <c:pt idx="815">
                  <c:v>41081</c:v>
                </c:pt>
                <c:pt idx="816">
                  <c:v>41080</c:v>
                </c:pt>
                <c:pt idx="817">
                  <c:v>41079</c:v>
                </c:pt>
                <c:pt idx="818">
                  <c:v>41078</c:v>
                </c:pt>
                <c:pt idx="819">
                  <c:v>41075</c:v>
                </c:pt>
                <c:pt idx="820">
                  <c:v>41074</c:v>
                </c:pt>
                <c:pt idx="821">
                  <c:v>41073</c:v>
                </c:pt>
                <c:pt idx="822">
                  <c:v>41069</c:v>
                </c:pt>
                <c:pt idx="823">
                  <c:v>41068</c:v>
                </c:pt>
                <c:pt idx="824">
                  <c:v>41067</c:v>
                </c:pt>
                <c:pt idx="825">
                  <c:v>41066</c:v>
                </c:pt>
                <c:pt idx="826">
                  <c:v>41065</c:v>
                </c:pt>
                <c:pt idx="827">
                  <c:v>41064</c:v>
                </c:pt>
                <c:pt idx="828">
                  <c:v>41061</c:v>
                </c:pt>
                <c:pt idx="829">
                  <c:v>41060</c:v>
                </c:pt>
                <c:pt idx="830">
                  <c:v>41059</c:v>
                </c:pt>
                <c:pt idx="831">
                  <c:v>41058</c:v>
                </c:pt>
                <c:pt idx="832">
                  <c:v>41057</c:v>
                </c:pt>
                <c:pt idx="833">
                  <c:v>41054</c:v>
                </c:pt>
                <c:pt idx="834">
                  <c:v>41053</c:v>
                </c:pt>
                <c:pt idx="835">
                  <c:v>41052</c:v>
                </c:pt>
                <c:pt idx="836">
                  <c:v>41051</c:v>
                </c:pt>
                <c:pt idx="837">
                  <c:v>41050</c:v>
                </c:pt>
                <c:pt idx="838">
                  <c:v>41047</c:v>
                </c:pt>
                <c:pt idx="839">
                  <c:v>41046</c:v>
                </c:pt>
                <c:pt idx="840">
                  <c:v>41045</c:v>
                </c:pt>
                <c:pt idx="841">
                  <c:v>41044</c:v>
                </c:pt>
                <c:pt idx="842">
                  <c:v>41043</c:v>
                </c:pt>
                <c:pt idx="843">
                  <c:v>41041</c:v>
                </c:pt>
                <c:pt idx="844">
                  <c:v>41040</c:v>
                </c:pt>
                <c:pt idx="845">
                  <c:v>41039</c:v>
                </c:pt>
                <c:pt idx="846">
                  <c:v>41034</c:v>
                </c:pt>
                <c:pt idx="847">
                  <c:v>41033</c:v>
                </c:pt>
                <c:pt idx="848">
                  <c:v>41032</c:v>
                </c:pt>
                <c:pt idx="849">
                  <c:v>41031</c:v>
                </c:pt>
                <c:pt idx="850">
                  <c:v>41027</c:v>
                </c:pt>
                <c:pt idx="851">
                  <c:v>41026</c:v>
                </c:pt>
                <c:pt idx="852">
                  <c:v>41025</c:v>
                </c:pt>
                <c:pt idx="853">
                  <c:v>41024</c:v>
                </c:pt>
                <c:pt idx="854">
                  <c:v>41023</c:v>
                </c:pt>
                <c:pt idx="855">
                  <c:v>41022</c:v>
                </c:pt>
                <c:pt idx="856">
                  <c:v>41019</c:v>
                </c:pt>
                <c:pt idx="857">
                  <c:v>41018</c:v>
                </c:pt>
                <c:pt idx="858">
                  <c:v>41017</c:v>
                </c:pt>
                <c:pt idx="859">
                  <c:v>41016</c:v>
                </c:pt>
                <c:pt idx="860">
                  <c:v>41015</c:v>
                </c:pt>
                <c:pt idx="861">
                  <c:v>41012</c:v>
                </c:pt>
                <c:pt idx="862">
                  <c:v>41011</c:v>
                </c:pt>
                <c:pt idx="863">
                  <c:v>41010</c:v>
                </c:pt>
                <c:pt idx="864">
                  <c:v>41009</c:v>
                </c:pt>
                <c:pt idx="865">
                  <c:v>41008</c:v>
                </c:pt>
                <c:pt idx="866">
                  <c:v>41005</c:v>
                </c:pt>
                <c:pt idx="867">
                  <c:v>41004</c:v>
                </c:pt>
                <c:pt idx="868">
                  <c:v>41003</c:v>
                </c:pt>
                <c:pt idx="869">
                  <c:v>41002</c:v>
                </c:pt>
                <c:pt idx="870">
                  <c:v>41001</c:v>
                </c:pt>
                <c:pt idx="871">
                  <c:v>40998</c:v>
                </c:pt>
                <c:pt idx="872">
                  <c:v>40997</c:v>
                </c:pt>
                <c:pt idx="873">
                  <c:v>40996</c:v>
                </c:pt>
                <c:pt idx="874">
                  <c:v>40995</c:v>
                </c:pt>
                <c:pt idx="875">
                  <c:v>40994</c:v>
                </c:pt>
                <c:pt idx="876">
                  <c:v>40991</c:v>
                </c:pt>
                <c:pt idx="877">
                  <c:v>40990</c:v>
                </c:pt>
                <c:pt idx="878">
                  <c:v>40989</c:v>
                </c:pt>
                <c:pt idx="879">
                  <c:v>40988</c:v>
                </c:pt>
                <c:pt idx="880">
                  <c:v>40987</c:v>
                </c:pt>
                <c:pt idx="881">
                  <c:v>40984</c:v>
                </c:pt>
                <c:pt idx="882">
                  <c:v>40983</c:v>
                </c:pt>
                <c:pt idx="883">
                  <c:v>40982</c:v>
                </c:pt>
                <c:pt idx="884">
                  <c:v>40981</c:v>
                </c:pt>
                <c:pt idx="885">
                  <c:v>40980</c:v>
                </c:pt>
                <c:pt idx="886">
                  <c:v>40979</c:v>
                </c:pt>
                <c:pt idx="887">
                  <c:v>40975</c:v>
                </c:pt>
                <c:pt idx="888">
                  <c:v>40974</c:v>
                </c:pt>
                <c:pt idx="889">
                  <c:v>40973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40564</c:v>
                </c:pt>
                <c:pt idx="1168">
                  <c:v>40563</c:v>
                </c:pt>
                <c:pt idx="1169">
                  <c:v>40562</c:v>
                </c:pt>
                <c:pt idx="1170">
                  <c:v>40561</c:v>
                </c:pt>
                <c:pt idx="1171">
                  <c:v>40560</c:v>
                </c:pt>
                <c:pt idx="1172">
                  <c:v>40557</c:v>
                </c:pt>
                <c:pt idx="1173">
                  <c:v>40556</c:v>
                </c:pt>
                <c:pt idx="1174">
                  <c:v>40555</c:v>
                </c:pt>
                <c:pt idx="1175">
                  <c:v>40554</c:v>
                </c:pt>
                <c:pt idx="1176">
                  <c:v>40543</c:v>
                </c:pt>
                <c:pt idx="1177">
                  <c:v>40542</c:v>
                </c:pt>
                <c:pt idx="1178">
                  <c:v>40541</c:v>
                </c:pt>
                <c:pt idx="1179">
                  <c:v>40540</c:v>
                </c:pt>
                <c:pt idx="1180">
                  <c:v>40539</c:v>
                </c:pt>
                <c:pt idx="1181">
                  <c:v>40536</c:v>
                </c:pt>
                <c:pt idx="1182">
                  <c:v>40535</c:v>
                </c:pt>
                <c:pt idx="1183">
                  <c:v>40534</c:v>
                </c:pt>
                <c:pt idx="1184">
                  <c:v>40533</c:v>
                </c:pt>
                <c:pt idx="1185">
                  <c:v>40532</c:v>
                </c:pt>
                <c:pt idx="1186">
                  <c:v>40529</c:v>
                </c:pt>
                <c:pt idx="1187">
                  <c:v>40528</c:v>
                </c:pt>
                <c:pt idx="1188">
                  <c:v>40527</c:v>
                </c:pt>
                <c:pt idx="1189">
                  <c:v>40526</c:v>
                </c:pt>
                <c:pt idx="1190">
                  <c:v>40525</c:v>
                </c:pt>
                <c:pt idx="1191">
                  <c:v>40522</c:v>
                </c:pt>
                <c:pt idx="1192">
                  <c:v>40521</c:v>
                </c:pt>
                <c:pt idx="1193">
                  <c:v>40520</c:v>
                </c:pt>
                <c:pt idx="1194">
                  <c:v>40519</c:v>
                </c:pt>
                <c:pt idx="1195">
                  <c:v>40518</c:v>
                </c:pt>
                <c:pt idx="1196">
                  <c:v>40515</c:v>
                </c:pt>
                <c:pt idx="1197">
                  <c:v>40514</c:v>
                </c:pt>
                <c:pt idx="1198">
                  <c:v>40513</c:v>
                </c:pt>
                <c:pt idx="1199">
                  <c:v>40512</c:v>
                </c:pt>
                <c:pt idx="1200">
                  <c:v>40511</c:v>
                </c:pt>
                <c:pt idx="1201">
                  <c:v>40508</c:v>
                </c:pt>
                <c:pt idx="1202">
                  <c:v>40507</c:v>
                </c:pt>
                <c:pt idx="1203">
                  <c:v>40506</c:v>
                </c:pt>
                <c:pt idx="1204">
                  <c:v>40505</c:v>
                </c:pt>
                <c:pt idx="1205">
                  <c:v>40504</c:v>
                </c:pt>
                <c:pt idx="1206">
                  <c:v>40501</c:v>
                </c:pt>
                <c:pt idx="1207">
                  <c:v>40500</c:v>
                </c:pt>
                <c:pt idx="1208">
                  <c:v>40499</c:v>
                </c:pt>
                <c:pt idx="1209">
                  <c:v>40498</c:v>
                </c:pt>
                <c:pt idx="1210">
                  <c:v>40497</c:v>
                </c:pt>
                <c:pt idx="1211">
                  <c:v>40495</c:v>
                </c:pt>
                <c:pt idx="1212">
                  <c:v>40494</c:v>
                </c:pt>
                <c:pt idx="1213">
                  <c:v>40493</c:v>
                </c:pt>
                <c:pt idx="1214">
                  <c:v>40492</c:v>
                </c:pt>
                <c:pt idx="1215">
                  <c:v>40491</c:v>
                </c:pt>
                <c:pt idx="1216">
                  <c:v>40490</c:v>
                </c:pt>
                <c:pt idx="1217">
                  <c:v>40485</c:v>
                </c:pt>
                <c:pt idx="1218">
                  <c:v>40484</c:v>
                </c:pt>
                <c:pt idx="1219">
                  <c:v>40483</c:v>
                </c:pt>
                <c:pt idx="1220">
                  <c:v>40480</c:v>
                </c:pt>
                <c:pt idx="1221">
                  <c:v>40479</c:v>
                </c:pt>
                <c:pt idx="1222">
                  <c:v>40478</c:v>
                </c:pt>
                <c:pt idx="1223">
                  <c:v>40477</c:v>
                </c:pt>
                <c:pt idx="1224">
                  <c:v>40476</c:v>
                </c:pt>
                <c:pt idx="1225">
                  <c:v>40473</c:v>
                </c:pt>
                <c:pt idx="1226">
                  <c:v>40472</c:v>
                </c:pt>
                <c:pt idx="1227">
                  <c:v>40471</c:v>
                </c:pt>
                <c:pt idx="1228">
                  <c:v>40470</c:v>
                </c:pt>
                <c:pt idx="1229">
                  <c:v>40469</c:v>
                </c:pt>
                <c:pt idx="1230">
                  <c:v>40466</c:v>
                </c:pt>
                <c:pt idx="1231">
                  <c:v>40465</c:v>
                </c:pt>
                <c:pt idx="1232">
                  <c:v>40464</c:v>
                </c:pt>
                <c:pt idx="1233">
                  <c:v>40463</c:v>
                </c:pt>
                <c:pt idx="1234">
                  <c:v>40462</c:v>
                </c:pt>
                <c:pt idx="1235">
                  <c:v>40459</c:v>
                </c:pt>
                <c:pt idx="1236">
                  <c:v>40458</c:v>
                </c:pt>
                <c:pt idx="1237">
                  <c:v>40457</c:v>
                </c:pt>
                <c:pt idx="1238">
                  <c:v>40456</c:v>
                </c:pt>
                <c:pt idx="1239">
                  <c:v>40455</c:v>
                </c:pt>
                <c:pt idx="1240">
                  <c:v>40452</c:v>
                </c:pt>
                <c:pt idx="1241">
                  <c:v>40451</c:v>
                </c:pt>
                <c:pt idx="1242">
                  <c:v>40450</c:v>
                </c:pt>
                <c:pt idx="1243">
                  <c:v>40449</c:v>
                </c:pt>
                <c:pt idx="1244">
                  <c:v>40448</c:v>
                </c:pt>
                <c:pt idx="1245">
                  <c:v>40445</c:v>
                </c:pt>
                <c:pt idx="1246">
                  <c:v>40444</c:v>
                </c:pt>
                <c:pt idx="1247">
                  <c:v>40443</c:v>
                </c:pt>
                <c:pt idx="1248">
                  <c:v>40442</c:v>
                </c:pt>
                <c:pt idx="1249">
                  <c:v>40441</c:v>
                </c:pt>
                <c:pt idx="1250">
                  <c:v>40438</c:v>
                </c:pt>
                <c:pt idx="1251">
                  <c:v>40437</c:v>
                </c:pt>
                <c:pt idx="1252">
                  <c:v>40436</c:v>
                </c:pt>
                <c:pt idx="1253">
                  <c:v>40435</c:v>
                </c:pt>
                <c:pt idx="1254">
                  <c:v>40434</c:v>
                </c:pt>
                <c:pt idx="1255">
                  <c:v>40431</c:v>
                </c:pt>
                <c:pt idx="1256">
                  <c:v>40430</c:v>
                </c:pt>
                <c:pt idx="1257">
                  <c:v>40429</c:v>
                </c:pt>
                <c:pt idx="1258">
                  <c:v>40428</c:v>
                </c:pt>
                <c:pt idx="1259">
                  <c:v>40427</c:v>
                </c:pt>
                <c:pt idx="1260">
                  <c:v>40424</c:v>
                </c:pt>
                <c:pt idx="1261">
                  <c:v>40423</c:v>
                </c:pt>
                <c:pt idx="1262">
                  <c:v>40422</c:v>
                </c:pt>
                <c:pt idx="1263">
                  <c:v>40421</c:v>
                </c:pt>
                <c:pt idx="1264">
                  <c:v>40420</c:v>
                </c:pt>
                <c:pt idx="1265">
                  <c:v>40417</c:v>
                </c:pt>
                <c:pt idx="1266">
                  <c:v>40416</c:v>
                </c:pt>
                <c:pt idx="1267">
                  <c:v>40415</c:v>
                </c:pt>
                <c:pt idx="1268">
                  <c:v>40414</c:v>
                </c:pt>
                <c:pt idx="1269">
                  <c:v>40413</c:v>
                </c:pt>
                <c:pt idx="1270">
                  <c:v>40410</c:v>
                </c:pt>
                <c:pt idx="1271">
                  <c:v>40409</c:v>
                </c:pt>
                <c:pt idx="1272">
                  <c:v>40408</c:v>
                </c:pt>
                <c:pt idx="1273">
                  <c:v>40407</c:v>
                </c:pt>
                <c:pt idx="1274">
                  <c:v>40406</c:v>
                </c:pt>
                <c:pt idx="1275">
                  <c:v>40403</c:v>
                </c:pt>
                <c:pt idx="1276">
                  <c:v>40402</c:v>
                </c:pt>
                <c:pt idx="1277">
                  <c:v>40401</c:v>
                </c:pt>
                <c:pt idx="1278">
                  <c:v>40400</c:v>
                </c:pt>
                <c:pt idx="1279">
                  <c:v>40399</c:v>
                </c:pt>
                <c:pt idx="1280">
                  <c:v>40396</c:v>
                </c:pt>
                <c:pt idx="1281">
                  <c:v>40395</c:v>
                </c:pt>
                <c:pt idx="1282">
                  <c:v>40394</c:v>
                </c:pt>
                <c:pt idx="1283">
                  <c:v>40393</c:v>
                </c:pt>
                <c:pt idx="1284">
                  <c:v>40392</c:v>
                </c:pt>
                <c:pt idx="1285">
                  <c:v>40389</c:v>
                </c:pt>
                <c:pt idx="1286">
                  <c:v>40388</c:v>
                </c:pt>
                <c:pt idx="1287">
                  <c:v>40387</c:v>
                </c:pt>
                <c:pt idx="1288">
                  <c:v>40386</c:v>
                </c:pt>
                <c:pt idx="1289">
                  <c:v>40385</c:v>
                </c:pt>
                <c:pt idx="1290">
                  <c:v>40382</c:v>
                </c:pt>
                <c:pt idx="1291">
                  <c:v>40381</c:v>
                </c:pt>
                <c:pt idx="1292">
                  <c:v>40380</c:v>
                </c:pt>
                <c:pt idx="1293">
                  <c:v>40379</c:v>
                </c:pt>
                <c:pt idx="1294">
                  <c:v>40378</c:v>
                </c:pt>
                <c:pt idx="1295">
                  <c:v>40375</c:v>
                </c:pt>
                <c:pt idx="1296">
                  <c:v>40374</c:v>
                </c:pt>
                <c:pt idx="1297">
                  <c:v>40373</c:v>
                </c:pt>
                <c:pt idx="1298">
                  <c:v>40372</c:v>
                </c:pt>
                <c:pt idx="1299">
                  <c:v>40371</c:v>
                </c:pt>
                <c:pt idx="1300">
                  <c:v>40368</c:v>
                </c:pt>
                <c:pt idx="1301">
                  <c:v>40367</c:v>
                </c:pt>
                <c:pt idx="1302">
                  <c:v>40366</c:v>
                </c:pt>
                <c:pt idx="1303">
                  <c:v>40365</c:v>
                </c:pt>
                <c:pt idx="1304">
                  <c:v>40364</c:v>
                </c:pt>
                <c:pt idx="1305">
                  <c:v>40361</c:v>
                </c:pt>
                <c:pt idx="1306">
                  <c:v>40360</c:v>
                </c:pt>
              </c:numCache>
            </c:numRef>
          </c:cat>
          <c:val>
            <c:numRef>
              <c:f>Лист6!$C$54:$C$1360</c:f>
              <c:numCache>
                <c:formatCode>_-* #,##0_р_._-;\-* #,##0_р_._-;_-* "-"??_р_._-;_-@_-</c:formatCode>
                <c:ptCount val="1307"/>
                <c:pt idx="0">
                  <c:v>0</c:v>
                </c:pt>
                <c:pt idx="1">
                  <c:v>0</c:v>
                </c:pt>
                <c:pt idx="2">
                  <c:v>32000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1360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16000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12800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6000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10400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31760</c:v>
                </c:pt>
                <c:pt idx="97">
                  <c:v>14320</c:v>
                </c:pt>
                <c:pt idx="98">
                  <c:v>7320</c:v>
                </c:pt>
                <c:pt idx="99">
                  <c:v>0</c:v>
                </c:pt>
                <c:pt idx="100">
                  <c:v>7600</c:v>
                </c:pt>
                <c:pt idx="101">
                  <c:v>10400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12720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16000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37440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2800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6680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4400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25200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312000</c:v>
                </c:pt>
                <c:pt idx="181">
                  <c:v>112000</c:v>
                </c:pt>
                <c:pt idx="182">
                  <c:v>0</c:v>
                </c:pt>
                <c:pt idx="183">
                  <c:v>112000</c:v>
                </c:pt>
                <c:pt idx="184">
                  <c:v>116800</c:v>
                </c:pt>
                <c:pt idx="185">
                  <c:v>48000</c:v>
                </c:pt>
                <c:pt idx="186">
                  <c:v>237932</c:v>
                </c:pt>
                <c:pt idx="187">
                  <c:v>19120</c:v>
                </c:pt>
                <c:pt idx="188">
                  <c:v>446400</c:v>
                </c:pt>
                <c:pt idx="189">
                  <c:v>16000</c:v>
                </c:pt>
                <c:pt idx="190">
                  <c:v>280000</c:v>
                </c:pt>
                <c:pt idx="191">
                  <c:v>212000</c:v>
                </c:pt>
                <c:pt idx="192">
                  <c:v>397200</c:v>
                </c:pt>
                <c:pt idx="193">
                  <c:v>0</c:v>
                </c:pt>
                <c:pt idx="194">
                  <c:v>225600</c:v>
                </c:pt>
                <c:pt idx="195">
                  <c:v>254800</c:v>
                </c:pt>
                <c:pt idx="196">
                  <c:v>112800</c:v>
                </c:pt>
                <c:pt idx="197">
                  <c:v>118400</c:v>
                </c:pt>
                <c:pt idx="198">
                  <c:v>97666.47</c:v>
                </c:pt>
                <c:pt idx="199">
                  <c:v>232800</c:v>
                </c:pt>
                <c:pt idx="200">
                  <c:v>134000</c:v>
                </c:pt>
                <c:pt idx="201">
                  <c:v>96800</c:v>
                </c:pt>
                <c:pt idx="202">
                  <c:v>184480</c:v>
                </c:pt>
                <c:pt idx="203">
                  <c:v>113900</c:v>
                </c:pt>
                <c:pt idx="204">
                  <c:v>183200</c:v>
                </c:pt>
                <c:pt idx="205">
                  <c:v>67600</c:v>
                </c:pt>
                <c:pt idx="206">
                  <c:v>24480</c:v>
                </c:pt>
                <c:pt idx="207">
                  <c:v>140800</c:v>
                </c:pt>
                <c:pt idx="208">
                  <c:v>245240</c:v>
                </c:pt>
                <c:pt idx="209">
                  <c:v>115200</c:v>
                </c:pt>
                <c:pt idx="210">
                  <c:v>27200</c:v>
                </c:pt>
                <c:pt idx="211">
                  <c:v>48000</c:v>
                </c:pt>
                <c:pt idx="212">
                  <c:v>143200</c:v>
                </c:pt>
                <c:pt idx="213">
                  <c:v>13040</c:v>
                </c:pt>
                <c:pt idx="214">
                  <c:v>21280</c:v>
                </c:pt>
                <c:pt idx="215">
                  <c:v>61200</c:v>
                </c:pt>
                <c:pt idx="216">
                  <c:v>7440</c:v>
                </c:pt>
                <c:pt idx="217">
                  <c:v>16800</c:v>
                </c:pt>
                <c:pt idx="218">
                  <c:v>27920</c:v>
                </c:pt>
                <c:pt idx="219">
                  <c:v>2600</c:v>
                </c:pt>
                <c:pt idx="220">
                  <c:v>60240</c:v>
                </c:pt>
                <c:pt idx="221">
                  <c:v>28400</c:v>
                </c:pt>
                <c:pt idx="222">
                  <c:v>6440</c:v>
                </c:pt>
                <c:pt idx="223">
                  <c:v>25280</c:v>
                </c:pt>
                <c:pt idx="224">
                  <c:v>46000</c:v>
                </c:pt>
                <c:pt idx="225">
                  <c:v>74720</c:v>
                </c:pt>
                <c:pt idx="226">
                  <c:v>800</c:v>
                </c:pt>
                <c:pt idx="227">
                  <c:v>36000</c:v>
                </c:pt>
                <c:pt idx="228">
                  <c:v>152040</c:v>
                </c:pt>
                <c:pt idx="229">
                  <c:v>2800</c:v>
                </c:pt>
                <c:pt idx="230">
                  <c:v>41440</c:v>
                </c:pt>
                <c:pt idx="231">
                  <c:v>69600</c:v>
                </c:pt>
                <c:pt idx="232">
                  <c:v>8720</c:v>
                </c:pt>
                <c:pt idx="233">
                  <c:v>61824</c:v>
                </c:pt>
                <c:pt idx="234">
                  <c:v>59200</c:v>
                </c:pt>
                <c:pt idx="235">
                  <c:v>4000</c:v>
                </c:pt>
                <c:pt idx="236">
                  <c:v>46960</c:v>
                </c:pt>
                <c:pt idx="237">
                  <c:v>0</c:v>
                </c:pt>
                <c:pt idx="238">
                  <c:v>60800</c:v>
                </c:pt>
                <c:pt idx="239">
                  <c:v>16560</c:v>
                </c:pt>
                <c:pt idx="240">
                  <c:v>58000</c:v>
                </c:pt>
                <c:pt idx="241">
                  <c:v>16800</c:v>
                </c:pt>
                <c:pt idx="242">
                  <c:v>11600</c:v>
                </c:pt>
                <c:pt idx="243">
                  <c:v>65200</c:v>
                </c:pt>
                <c:pt idx="244">
                  <c:v>2960</c:v>
                </c:pt>
                <c:pt idx="245">
                  <c:v>4880</c:v>
                </c:pt>
                <c:pt idx="246">
                  <c:v>3600</c:v>
                </c:pt>
                <c:pt idx="247">
                  <c:v>19760</c:v>
                </c:pt>
                <c:pt idx="248">
                  <c:v>73120</c:v>
                </c:pt>
                <c:pt idx="249">
                  <c:v>4800</c:v>
                </c:pt>
                <c:pt idx="250">
                  <c:v>3600</c:v>
                </c:pt>
                <c:pt idx="251">
                  <c:v>24000</c:v>
                </c:pt>
                <c:pt idx="252">
                  <c:v>8400</c:v>
                </c:pt>
                <c:pt idx="253">
                  <c:v>74000</c:v>
                </c:pt>
                <c:pt idx="254">
                  <c:v>1440</c:v>
                </c:pt>
                <c:pt idx="255">
                  <c:v>21141.599999999995</c:v>
                </c:pt>
                <c:pt idx="256">
                  <c:v>43520</c:v>
                </c:pt>
                <c:pt idx="257">
                  <c:v>27920</c:v>
                </c:pt>
                <c:pt idx="258">
                  <c:v>86080</c:v>
                </c:pt>
                <c:pt idx="259">
                  <c:v>22720</c:v>
                </c:pt>
                <c:pt idx="260">
                  <c:v>11360</c:v>
                </c:pt>
                <c:pt idx="261">
                  <c:v>18400</c:v>
                </c:pt>
                <c:pt idx="262">
                  <c:v>3200</c:v>
                </c:pt>
                <c:pt idx="263">
                  <c:v>72200</c:v>
                </c:pt>
                <c:pt idx="264">
                  <c:v>7120</c:v>
                </c:pt>
                <c:pt idx="265">
                  <c:v>6400</c:v>
                </c:pt>
                <c:pt idx="266">
                  <c:v>7258.4</c:v>
                </c:pt>
                <c:pt idx="267">
                  <c:v>4000</c:v>
                </c:pt>
                <c:pt idx="268">
                  <c:v>75360</c:v>
                </c:pt>
                <c:pt idx="269">
                  <c:v>4000</c:v>
                </c:pt>
                <c:pt idx="270">
                  <c:v>1600</c:v>
                </c:pt>
                <c:pt idx="271">
                  <c:v>35200</c:v>
                </c:pt>
                <c:pt idx="272">
                  <c:v>3680</c:v>
                </c:pt>
                <c:pt idx="273">
                  <c:v>78400</c:v>
                </c:pt>
                <c:pt idx="274">
                  <c:v>560</c:v>
                </c:pt>
                <c:pt idx="275">
                  <c:v>24480</c:v>
                </c:pt>
                <c:pt idx="276">
                  <c:v>0</c:v>
                </c:pt>
                <c:pt idx="277">
                  <c:v>720</c:v>
                </c:pt>
                <c:pt idx="278">
                  <c:v>76800</c:v>
                </c:pt>
                <c:pt idx="279">
                  <c:v>24000</c:v>
                </c:pt>
                <c:pt idx="280">
                  <c:v>2400</c:v>
                </c:pt>
                <c:pt idx="281">
                  <c:v>0</c:v>
                </c:pt>
                <c:pt idx="282">
                  <c:v>0</c:v>
                </c:pt>
                <c:pt idx="283">
                  <c:v>76800</c:v>
                </c:pt>
                <c:pt idx="284">
                  <c:v>560</c:v>
                </c:pt>
                <c:pt idx="285">
                  <c:v>1760</c:v>
                </c:pt>
                <c:pt idx="286">
                  <c:v>4800</c:v>
                </c:pt>
                <c:pt idx="287">
                  <c:v>0</c:v>
                </c:pt>
                <c:pt idx="288">
                  <c:v>76800</c:v>
                </c:pt>
                <c:pt idx="289">
                  <c:v>36800</c:v>
                </c:pt>
                <c:pt idx="290">
                  <c:v>3200</c:v>
                </c:pt>
                <c:pt idx="291">
                  <c:v>12560</c:v>
                </c:pt>
                <c:pt idx="292">
                  <c:v>800</c:v>
                </c:pt>
                <c:pt idx="293">
                  <c:v>96800</c:v>
                </c:pt>
                <c:pt idx="294">
                  <c:v>30240</c:v>
                </c:pt>
                <c:pt idx="295">
                  <c:v>8000</c:v>
                </c:pt>
                <c:pt idx="296">
                  <c:v>0</c:v>
                </c:pt>
                <c:pt idx="297">
                  <c:v>23840</c:v>
                </c:pt>
                <c:pt idx="298">
                  <c:v>76800</c:v>
                </c:pt>
                <c:pt idx="299">
                  <c:v>42240</c:v>
                </c:pt>
                <c:pt idx="300">
                  <c:v>8000</c:v>
                </c:pt>
                <c:pt idx="301">
                  <c:v>0</c:v>
                </c:pt>
                <c:pt idx="302">
                  <c:v>0</c:v>
                </c:pt>
                <c:pt idx="303">
                  <c:v>78400</c:v>
                </c:pt>
                <c:pt idx="304">
                  <c:v>33440</c:v>
                </c:pt>
                <c:pt idx="305">
                  <c:v>0</c:v>
                </c:pt>
                <c:pt idx="306">
                  <c:v>800</c:v>
                </c:pt>
                <c:pt idx="307">
                  <c:v>0</c:v>
                </c:pt>
                <c:pt idx="308">
                  <c:v>76800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560</c:v>
                </c:pt>
                <c:pt idx="313">
                  <c:v>76800</c:v>
                </c:pt>
                <c:pt idx="314">
                  <c:v>0</c:v>
                </c:pt>
                <c:pt idx="315">
                  <c:v>0</c:v>
                </c:pt>
                <c:pt idx="316">
                  <c:v>32000</c:v>
                </c:pt>
                <c:pt idx="317">
                  <c:v>0</c:v>
                </c:pt>
                <c:pt idx="318">
                  <c:v>76800</c:v>
                </c:pt>
                <c:pt idx="319">
                  <c:v>11200</c:v>
                </c:pt>
                <c:pt idx="320">
                  <c:v>0</c:v>
                </c:pt>
                <c:pt idx="321">
                  <c:v>11200</c:v>
                </c:pt>
                <c:pt idx="322">
                  <c:v>0</c:v>
                </c:pt>
                <c:pt idx="323">
                  <c:v>78800</c:v>
                </c:pt>
                <c:pt idx="324">
                  <c:v>400</c:v>
                </c:pt>
                <c:pt idx="325">
                  <c:v>1200</c:v>
                </c:pt>
                <c:pt idx="326">
                  <c:v>76800</c:v>
                </c:pt>
                <c:pt idx="327">
                  <c:v>400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76800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77200</c:v>
                </c:pt>
                <c:pt idx="337">
                  <c:v>0</c:v>
                </c:pt>
                <c:pt idx="338">
                  <c:v>0</c:v>
                </c:pt>
                <c:pt idx="339">
                  <c:v>560</c:v>
                </c:pt>
                <c:pt idx="340">
                  <c:v>0</c:v>
                </c:pt>
                <c:pt idx="341">
                  <c:v>76800</c:v>
                </c:pt>
                <c:pt idx="342">
                  <c:v>360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78560</c:v>
                </c:pt>
                <c:pt idx="347">
                  <c:v>0</c:v>
                </c:pt>
                <c:pt idx="348">
                  <c:v>760</c:v>
                </c:pt>
                <c:pt idx="349">
                  <c:v>5040</c:v>
                </c:pt>
                <c:pt idx="350">
                  <c:v>92160</c:v>
                </c:pt>
                <c:pt idx="351">
                  <c:v>0</c:v>
                </c:pt>
                <c:pt idx="352">
                  <c:v>0</c:v>
                </c:pt>
                <c:pt idx="353">
                  <c:v>76800</c:v>
                </c:pt>
                <c:pt idx="354">
                  <c:v>0</c:v>
                </c:pt>
                <c:pt idx="355">
                  <c:v>400</c:v>
                </c:pt>
                <c:pt idx="356">
                  <c:v>0</c:v>
                </c:pt>
                <c:pt idx="357">
                  <c:v>0</c:v>
                </c:pt>
                <c:pt idx="358">
                  <c:v>76800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78000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92800</c:v>
                </c:pt>
                <c:pt idx="369">
                  <c:v>400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76800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79440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88960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76800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76800</c:v>
                </c:pt>
                <c:pt idx="393">
                  <c:v>0</c:v>
                </c:pt>
                <c:pt idx="394">
                  <c:v>0</c:v>
                </c:pt>
                <c:pt idx="395">
                  <c:v>1200</c:v>
                </c:pt>
                <c:pt idx="396">
                  <c:v>0</c:v>
                </c:pt>
                <c:pt idx="397">
                  <c:v>15600</c:v>
                </c:pt>
                <c:pt idx="398">
                  <c:v>1360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75200</c:v>
                </c:pt>
                <c:pt idx="403">
                  <c:v>320</c:v>
                </c:pt>
                <c:pt idx="404">
                  <c:v>0</c:v>
                </c:pt>
                <c:pt idx="405">
                  <c:v>400</c:v>
                </c:pt>
                <c:pt idx="406">
                  <c:v>3120</c:v>
                </c:pt>
                <c:pt idx="407">
                  <c:v>75200</c:v>
                </c:pt>
                <c:pt idx="408">
                  <c:v>0</c:v>
                </c:pt>
                <c:pt idx="409">
                  <c:v>80</c:v>
                </c:pt>
                <c:pt idx="410">
                  <c:v>1040</c:v>
                </c:pt>
                <c:pt idx="411">
                  <c:v>0</c:v>
                </c:pt>
                <c:pt idx="412">
                  <c:v>75200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75200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75200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2800</c:v>
                </c:pt>
                <c:pt idx="427">
                  <c:v>75200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24000</c:v>
                </c:pt>
                <c:pt idx="433">
                  <c:v>96036</c:v>
                </c:pt>
                <c:pt idx="434">
                  <c:v>0</c:v>
                </c:pt>
                <c:pt idx="435">
                  <c:v>680</c:v>
                </c:pt>
                <c:pt idx="436">
                  <c:v>0</c:v>
                </c:pt>
                <c:pt idx="437">
                  <c:v>9600</c:v>
                </c:pt>
                <c:pt idx="438">
                  <c:v>0</c:v>
                </c:pt>
                <c:pt idx="439">
                  <c:v>4400</c:v>
                </c:pt>
                <c:pt idx="440">
                  <c:v>0</c:v>
                </c:pt>
                <c:pt idx="441">
                  <c:v>0</c:v>
                </c:pt>
                <c:pt idx="442">
                  <c:v>9600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9360</c:v>
                </c:pt>
                <c:pt idx="450">
                  <c:v>0</c:v>
                </c:pt>
                <c:pt idx="451">
                  <c:v>0</c:v>
                </c:pt>
                <c:pt idx="452">
                  <c:v>800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2020</c:v>
                </c:pt>
                <c:pt idx="470">
                  <c:v>0</c:v>
                </c:pt>
                <c:pt idx="471">
                  <c:v>392</c:v>
                </c:pt>
                <c:pt idx="472">
                  <c:v>952</c:v>
                </c:pt>
                <c:pt idx="473">
                  <c:v>0</c:v>
                </c:pt>
                <c:pt idx="474">
                  <c:v>840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576</c:v>
                </c:pt>
                <c:pt idx="487">
                  <c:v>0</c:v>
                </c:pt>
                <c:pt idx="488">
                  <c:v>0</c:v>
                </c:pt>
                <c:pt idx="489">
                  <c:v>4800</c:v>
                </c:pt>
                <c:pt idx="490">
                  <c:v>200</c:v>
                </c:pt>
                <c:pt idx="491">
                  <c:v>880</c:v>
                </c:pt>
                <c:pt idx="492">
                  <c:v>0</c:v>
                </c:pt>
                <c:pt idx="493">
                  <c:v>3520</c:v>
                </c:pt>
                <c:pt idx="494">
                  <c:v>360</c:v>
                </c:pt>
                <c:pt idx="495">
                  <c:v>4400</c:v>
                </c:pt>
                <c:pt idx="496">
                  <c:v>4576</c:v>
                </c:pt>
                <c:pt idx="497">
                  <c:v>0</c:v>
                </c:pt>
                <c:pt idx="498">
                  <c:v>0</c:v>
                </c:pt>
                <c:pt idx="499">
                  <c:v>4000</c:v>
                </c:pt>
                <c:pt idx="500">
                  <c:v>0</c:v>
                </c:pt>
                <c:pt idx="501">
                  <c:v>0</c:v>
                </c:pt>
                <c:pt idx="502">
                  <c:v>360</c:v>
                </c:pt>
                <c:pt idx="503">
                  <c:v>960</c:v>
                </c:pt>
                <c:pt idx="504">
                  <c:v>0</c:v>
                </c:pt>
                <c:pt idx="505">
                  <c:v>1600</c:v>
                </c:pt>
                <c:pt idx="506">
                  <c:v>0</c:v>
                </c:pt>
                <c:pt idx="507">
                  <c:v>6560</c:v>
                </c:pt>
                <c:pt idx="508">
                  <c:v>0</c:v>
                </c:pt>
                <c:pt idx="509">
                  <c:v>0</c:v>
                </c:pt>
                <c:pt idx="510">
                  <c:v>4000</c:v>
                </c:pt>
                <c:pt idx="511">
                  <c:v>0</c:v>
                </c:pt>
                <c:pt idx="512">
                  <c:v>2200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2200</c:v>
                </c:pt>
                <c:pt idx="518">
                  <c:v>0</c:v>
                </c:pt>
                <c:pt idx="519">
                  <c:v>1664</c:v>
                </c:pt>
                <c:pt idx="520">
                  <c:v>1760</c:v>
                </c:pt>
                <c:pt idx="521">
                  <c:v>0</c:v>
                </c:pt>
                <c:pt idx="522">
                  <c:v>2200</c:v>
                </c:pt>
                <c:pt idx="523">
                  <c:v>0</c:v>
                </c:pt>
                <c:pt idx="524">
                  <c:v>0</c:v>
                </c:pt>
                <c:pt idx="525">
                  <c:v>2000</c:v>
                </c:pt>
                <c:pt idx="526">
                  <c:v>560</c:v>
                </c:pt>
                <c:pt idx="527">
                  <c:v>2280</c:v>
                </c:pt>
                <c:pt idx="528">
                  <c:v>2000</c:v>
                </c:pt>
                <c:pt idx="529">
                  <c:v>5200</c:v>
                </c:pt>
                <c:pt idx="530">
                  <c:v>120</c:v>
                </c:pt>
                <c:pt idx="531">
                  <c:v>120</c:v>
                </c:pt>
                <c:pt idx="532">
                  <c:v>720</c:v>
                </c:pt>
                <c:pt idx="533">
                  <c:v>6720</c:v>
                </c:pt>
                <c:pt idx="534">
                  <c:v>3200</c:v>
                </c:pt>
                <c:pt idx="535">
                  <c:v>1600</c:v>
                </c:pt>
                <c:pt idx="536">
                  <c:v>0</c:v>
                </c:pt>
                <c:pt idx="537">
                  <c:v>480</c:v>
                </c:pt>
                <c:pt idx="538">
                  <c:v>0</c:v>
                </c:pt>
                <c:pt idx="539">
                  <c:v>5200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800</c:v>
                </c:pt>
                <c:pt idx="545">
                  <c:v>0</c:v>
                </c:pt>
                <c:pt idx="546">
                  <c:v>0</c:v>
                </c:pt>
                <c:pt idx="547">
                  <c:v>480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4400</c:v>
                </c:pt>
                <c:pt idx="552">
                  <c:v>720</c:v>
                </c:pt>
                <c:pt idx="553">
                  <c:v>4000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1312</c:v>
                </c:pt>
                <c:pt idx="561">
                  <c:v>720</c:v>
                </c:pt>
                <c:pt idx="562">
                  <c:v>56</c:v>
                </c:pt>
                <c:pt idx="563">
                  <c:v>5200</c:v>
                </c:pt>
                <c:pt idx="564">
                  <c:v>2880</c:v>
                </c:pt>
                <c:pt idx="565">
                  <c:v>0</c:v>
                </c:pt>
                <c:pt idx="566">
                  <c:v>8800</c:v>
                </c:pt>
                <c:pt idx="567">
                  <c:v>0</c:v>
                </c:pt>
                <c:pt idx="568">
                  <c:v>6080</c:v>
                </c:pt>
                <c:pt idx="569">
                  <c:v>392</c:v>
                </c:pt>
                <c:pt idx="570">
                  <c:v>0</c:v>
                </c:pt>
                <c:pt idx="571">
                  <c:v>240</c:v>
                </c:pt>
                <c:pt idx="572">
                  <c:v>0</c:v>
                </c:pt>
                <c:pt idx="573">
                  <c:v>0</c:v>
                </c:pt>
                <c:pt idx="574">
                  <c:v>4000</c:v>
                </c:pt>
                <c:pt idx="575">
                  <c:v>0</c:v>
                </c:pt>
                <c:pt idx="576">
                  <c:v>0</c:v>
                </c:pt>
                <c:pt idx="577">
                  <c:v>400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4000</c:v>
                </c:pt>
                <c:pt idx="585">
                  <c:v>120</c:v>
                </c:pt>
                <c:pt idx="586">
                  <c:v>0</c:v>
                </c:pt>
                <c:pt idx="587">
                  <c:v>480</c:v>
                </c:pt>
                <c:pt idx="588">
                  <c:v>1760</c:v>
                </c:pt>
                <c:pt idx="589">
                  <c:v>82400</c:v>
                </c:pt>
                <c:pt idx="590">
                  <c:v>0</c:v>
                </c:pt>
                <c:pt idx="591">
                  <c:v>0</c:v>
                </c:pt>
                <c:pt idx="592">
                  <c:v>120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4000</c:v>
                </c:pt>
                <c:pt idx="597">
                  <c:v>0</c:v>
                </c:pt>
                <c:pt idx="598">
                  <c:v>1320</c:v>
                </c:pt>
                <c:pt idx="599">
                  <c:v>2800</c:v>
                </c:pt>
                <c:pt idx="600">
                  <c:v>4000</c:v>
                </c:pt>
                <c:pt idx="601">
                  <c:v>5120</c:v>
                </c:pt>
                <c:pt idx="602">
                  <c:v>4440</c:v>
                </c:pt>
                <c:pt idx="603">
                  <c:v>160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4000</c:v>
                </c:pt>
                <c:pt idx="608">
                  <c:v>0</c:v>
                </c:pt>
                <c:pt idx="609">
                  <c:v>70400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1200</c:v>
                </c:pt>
                <c:pt idx="619">
                  <c:v>0</c:v>
                </c:pt>
                <c:pt idx="620">
                  <c:v>4000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1840</c:v>
                </c:pt>
                <c:pt idx="625">
                  <c:v>1200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3520</c:v>
                </c:pt>
                <c:pt idx="635">
                  <c:v>0</c:v>
                </c:pt>
                <c:pt idx="636">
                  <c:v>4480</c:v>
                </c:pt>
                <c:pt idx="637">
                  <c:v>0</c:v>
                </c:pt>
                <c:pt idx="638">
                  <c:v>3520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6320</c:v>
                </c:pt>
                <c:pt idx="644">
                  <c:v>1889.6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1760</c:v>
                </c:pt>
                <c:pt idx="649">
                  <c:v>0</c:v>
                </c:pt>
                <c:pt idx="650">
                  <c:v>0</c:v>
                </c:pt>
                <c:pt idx="651">
                  <c:v>2720</c:v>
                </c:pt>
                <c:pt idx="652">
                  <c:v>0</c:v>
                </c:pt>
                <c:pt idx="653">
                  <c:v>12320</c:v>
                </c:pt>
                <c:pt idx="654">
                  <c:v>4000</c:v>
                </c:pt>
                <c:pt idx="655">
                  <c:v>800</c:v>
                </c:pt>
                <c:pt idx="656">
                  <c:v>800</c:v>
                </c:pt>
                <c:pt idx="657">
                  <c:v>0</c:v>
                </c:pt>
                <c:pt idx="658">
                  <c:v>3520</c:v>
                </c:pt>
                <c:pt idx="659">
                  <c:v>0</c:v>
                </c:pt>
                <c:pt idx="660">
                  <c:v>0</c:v>
                </c:pt>
                <c:pt idx="661">
                  <c:v>480</c:v>
                </c:pt>
                <c:pt idx="662">
                  <c:v>4400</c:v>
                </c:pt>
                <c:pt idx="663">
                  <c:v>5120</c:v>
                </c:pt>
                <c:pt idx="664">
                  <c:v>2000</c:v>
                </c:pt>
                <c:pt idx="665">
                  <c:v>0</c:v>
                </c:pt>
                <c:pt idx="666">
                  <c:v>800</c:v>
                </c:pt>
                <c:pt idx="667">
                  <c:v>0</c:v>
                </c:pt>
                <c:pt idx="668">
                  <c:v>3520</c:v>
                </c:pt>
                <c:pt idx="669">
                  <c:v>0</c:v>
                </c:pt>
                <c:pt idx="670">
                  <c:v>0</c:v>
                </c:pt>
                <c:pt idx="671">
                  <c:v>2000</c:v>
                </c:pt>
                <c:pt idx="672">
                  <c:v>0</c:v>
                </c:pt>
                <c:pt idx="673">
                  <c:v>7920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14400</c:v>
                </c:pt>
                <c:pt idx="678">
                  <c:v>73920</c:v>
                </c:pt>
                <c:pt idx="679">
                  <c:v>0</c:v>
                </c:pt>
                <c:pt idx="680">
                  <c:v>31208</c:v>
                </c:pt>
                <c:pt idx="681">
                  <c:v>3960</c:v>
                </c:pt>
                <c:pt idx="682">
                  <c:v>8560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400</c:v>
                </c:pt>
                <c:pt idx="687">
                  <c:v>3920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2400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1600</c:v>
                </c:pt>
                <c:pt idx="703">
                  <c:v>480</c:v>
                </c:pt>
                <c:pt idx="704">
                  <c:v>0</c:v>
                </c:pt>
                <c:pt idx="705">
                  <c:v>0</c:v>
                </c:pt>
                <c:pt idx="706">
                  <c:v>4360</c:v>
                </c:pt>
                <c:pt idx="707">
                  <c:v>3840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400</c:v>
                </c:pt>
                <c:pt idx="718">
                  <c:v>0</c:v>
                </c:pt>
                <c:pt idx="719">
                  <c:v>2000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800</c:v>
                </c:pt>
                <c:pt idx="724">
                  <c:v>0</c:v>
                </c:pt>
                <c:pt idx="725">
                  <c:v>0</c:v>
                </c:pt>
                <c:pt idx="726">
                  <c:v>3200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240</c:v>
                </c:pt>
                <c:pt idx="731">
                  <c:v>2400</c:v>
                </c:pt>
                <c:pt idx="732">
                  <c:v>0</c:v>
                </c:pt>
                <c:pt idx="733">
                  <c:v>0</c:v>
                </c:pt>
                <c:pt idx="734">
                  <c:v>2720</c:v>
                </c:pt>
                <c:pt idx="735">
                  <c:v>0</c:v>
                </c:pt>
                <c:pt idx="736">
                  <c:v>2400</c:v>
                </c:pt>
                <c:pt idx="737">
                  <c:v>0</c:v>
                </c:pt>
                <c:pt idx="738">
                  <c:v>800</c:v>
                </c:pt>
                <c:pt idx="739">
                  <c:v>0</c:v>
                </c:pt>
                <c:pt idx="740">
                  <c:v>0</c:v>
                </c:pt>
                <c:pt idx="741">
                  <c:v>2800</c:v>
                </c:pt>
                <c:pt idx="742">
                  <c:v>0</c:v>
                </c:pt>
                <c:pt idx="743">
                  <c:v>0</c:v>
                </c:pt>
                <c:pt idx="744">
                  <c:v>4320</c:v>
                </c:pt>
                <c:pt idx="745">
                  <c:v>0</c:v>
                </c:pt>
                <c:pt idx="746">
                  <c:v>2400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3280</c:v>
                </c:pt>
                <c:pt idx="752">
                  <c:v>12000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2400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4800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10880</c:v>
                </c:pt>
                <c:pt idx="768">
                  <c:v>0</c:v>
                </c:pt>
                <c:pt idx="769">
                  <c:v>0</c:v>
                </c:pt>
                <c:pt idx="770">
                  <c:v>2400</c:v>
                </c:pt>
                <c:pt idx="771">
                  <c:v>1320</c:v>
                </c:pt>
                <c:pt idx="772">
                  <c:v>8240</c:v>
                </c:pt>
                <c:pt idx="773">
                  <c:v>400</c:v>
                </c:pt>
                <c:pt idx="774">
                  <c:v>0</c:v>
                </c:pt>
                <c:pt idx="775">
                  <c:v>2400</c:v>
                </c:pt>
                <c:pt idx="776">
                  <c:v>1200</c:v>
                </c:pt>
                <c:pt idx="777">
                  <c:v>0</c:v>
                </c:pt>
                <c:pt idx="778">
                  <c:v>800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12000</c:v>
                </c:pt>
                <c:pt idx="787">
                  <c:v>12000</c:v>
                </c:pt>
                <c:pt idx="788">
                  <c:v>240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400</c:v>
                </c:pt>
                <c:pt idx="796">
                  <c:v>0</c:v>
                </c:pt>
                <c:pt idx="797">
                  <c:v>0</c:v>
                </c:pt>
                <c:pt idx="798">
                  <c:v>800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1600</c:v>
                </c:pt>
                <c:pt idx="804">
                  <c:v>480</c:v>
                </c:pt>
                <c:pt idx="805">
                  <c:v>800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800</c:v>
                </c:pt>
                <c:pt idx="813">
                  <c:v>0</c:v>
                </c:pt>
                <c:pt idx="814">
                  <c:v>2000</c:v>
                </c:pt>
                <c:pt idx="815">
                  <c:v>2400</c:v>
                </c:pt>
                <c:pt idx="816">
                  <c:v>0</c:v>
                </c:pt>
                <c:pt idx="817">
                  <c:v>560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12376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4000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3920</c:v>
                </c:pt>
                <c:pt idx="834">
                  <c:v>0</c:v>
                </c:pt>
                <c:pt idx="835">
                  <c:v>800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360</c:v>
                </c:pt>
                <c:pt idx="843">
                  <c:v>0</c:v>
                </c:pt>
                <c:pt idx="844">
                  <c:v>8352</c:v>
                </c:pt>
                <c:pt idx="845">
                  <c:v>0</c:v>
                </c:pt>
                <c:pt idx="846">
                  <c:v>0</c:v>
                </c:pt>
                <c:pt idx="847">
                  <c:v>15848</c:v>
                </c:pt>
                <c:pt idx="848">
                  <c:v>40</c:v>
                </c:pt>
                <c:pt idx="849">
                  <c:v>1000</c:v>
                </c:pt>
                <c:pt idx="850">
                  <c:v>0</c:v>
                </c:pt>
                <c:pt idx="851">
                  <c:v>3720</c:v>
                </c:pt>
                <c:pt idx="852">
                  <c:v>800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320</c:v>
                </c:pt>
                <c:pt idx="859">
                  <c:v>1120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320</c:v>
                </c:pt>
                <c:pt idx="866">
                  <c:v>3520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440</c:v>
                </c:pt>
                <c:pt idx="882">
                  <c:v>0</c:v>
                </c:pt>
                <c:pt idx="883">
                  <c:v>0</c:v>
                </c:pt>
                <c:pt idx="884">
                  <c:v>560</c:v>
                </c:pt>
                <c:pt idx="885">
                  <c:v>0</c:v>
                </c:pt>
                <c:pt idx="886">
                  <c:v>0</c:v>
                </c:pt>
                <c:pt idx="887">
                  <c:v>1400</c:v>
                </c:pt>
                <c:pt idx="888">
                  <c:v>16000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800</c:v>
                </c:pt>
                <c:pt idx="894">
                  <c:v>0</c:v>
                </c:pt>
                <c:pt idx="895">
                  <c:v>440</c:v>
                </c:pt>
                <c:pt idx="896">
                  <c:v>1672</c:v>
                </c:pt>
                <c:pt idx="897">
                  <c:v>800</c:v>
                </c:pt>
                <c:pt idx="898">
                  <c:v>8000</c:v>
                </c:pt>
                <c:pt idx="899">
                  <c:v>2360</c:v>
                </c:pt>
                <c:pt idx="900">
                  <c:v>0</c:v>
                </c:pt>
                <c:pt idx="901">
                  <c:v>0</c:v>
                </c:pt>
                <c:pt idx="902">
                  <c:v>4000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2400</c:v>
                </c:pt>
                <c:pt idx="907">
                  <c:v>12000</c:v>
                </c:pt>
                <c:pt idx="908">
                  <c:v>12240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1280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13840</c:v>
                </c:pt>
                <c:pt idx="922">
                  <c:v>0</c:v>
                </c:pt>
                <c:pt idx="923">
                  <c:v>40</c:v>
                </c:pt>
                <c:pt idx="924">
                  <c:v>18480</c:v>
                </c:pt>
                <c:pt idx="925">
                  <c:v>656</c:v>
                </c:pt>
                <c:pt idx="926">
                  <c:v>14880</c:v>
                </c:pt>
                <c:pt idx="927">
                  <c:v>0</c:v>
                </c:pt>
                <c:pt idx="928">
                  <c:v>9600</c:v>
                </c:pt>
                <c:pt idx="929">
                  <c:v>23336</c:v>
                </c:pt>
                <c:pt idx="930">
                  <c:v>77920</c:v>
                </c:pt>
                <c:pt idx="931">
                  <c:v>48960</c:v>
                </c:pt>
                <c:pt idx="932">
                  <c:v>2960</c:v>
                </c:pt>
                <c:pt idx="933">
                  <c:v>4320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1600</c:v>
                </c:pt>
                <c:pt idx="947">
                  <c:v>0</c:v>
                </c:pt>
                <c:pt idx="948">
                  <c:v>0</c:v>
                </c:pt>
                <c:pt idx="949">
                  <c:v>2840</c:v>
                </c:pt>
                <c:pt idx="950">
                  <c:v>0</c:v>
                </c:pt>
                <c:pt idx="951">
                  <c:v>1200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800</c:v>
                </c:pt>
                <c:pt idx="958">
                  <c:v>0</c:v>
                </c:pt>
                <c:pt idx="959">
                  <c:v>0</c:v>
                </c:pt>
                <c:pt idx="960">
                  <c:v>640</c:v>
                </c:pt>
                <c:pt idx="961">
                  <c:v>240</c:v>
                </c:pt>
                <c:pt idx="962">
                  <c:v>0</c:v>
                </c:pt>
                <c:pt idx="963">
                  <c:v>120</c:v>
                </c:pt>
                <c:pt idx="964">
                  <c:v>9920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600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1280</c:v>
                </c:pt>
                <c:pt idx="989">
                  <c:v>0</c:v>
                </c:pt>
                <c:pt idx="990">
                  <c:v>600</c:v>
                </c:pt>
                <c:pt idx="991">
                  <c:v>0</c:v>
                </c:pt>
                <c:pt idx="992">
                  <c:v>0</c:v>
                </c:pt>
                <c:pt idx="993">
                  <c:v>800</c:v>
                </c:pt>
                <c:pt idx="994">
                  <c:v>0</c:v>
                </c:pt>
                <c:pt idx="995">
                  <c:v>6600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3200</c:v>
                </c:pt>
                <c:pt idx="1001">
                  <c:v>1200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1760</c:v>
                </c:pt>
                <c:pt idx="1013">
                  <c:v>240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1760</c:v>
                </c:pt>
                <c:pt idx="1034">
                  <c:v>960</c:v>
                </c:pt>
                <c:pt idx="1035">
                  <c:v>0</c:v>
                </c:pt>
                <c:pt idx="1036">
                  <c:v>0</c:v>
                </c:pt>
                <c:pt idx="1037">
                  <c:v>240</c:v>
                </c:pt>
                <c:pt idx="1038">
                  <c:v>0</c:v>
                </c:pt>
                <c:pt idx="1039">
                  <c:v>1504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240</c:v>
                </c:pt>
                <c:pt idx="1051">
                  <c:v>0</c:v>
                </c:pt>
                <c:pt idx="1052">
                  <c:v>1760</c:v>
                </c:pt>
                <c:pt idx="1053">
                  <c:v>0</c:v>
                </c:pt>
                <c:pt idx="1054">
                  <c:v>400</c:v>
                </c:pt>
                <c:pt idx="1055">
                  <c:v>400</c:v>
                </c:pt>
                <c:pt idx="1056">
                  <c:v>2256</c:v>
                </c:pt>
                <c:pt idx="1057">
                  <c:v>1600</c:v>
                </c:pt>
                <c:pt idx="1058">
                  <c:v>1920</c:v>
                </c:pt>
                <c:pt idx="1059">
                  <c:v>2168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960</c:v>
                </c:pt>
                <c:pt idx="1069">
                  <c:v>0</c:v>
                </c:pt>
                <c:pt idx="1070">
                  <c:v>4000</c:v>
                </c:pt>
                <c:pt idx="1071">
                  <c:v>0</c:v>
                </c:pt>
                <c:pt idx="1072">
                  <c:v>696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1200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4800</c:v>
                </c:pt>
                <c:pt idx="1088">
                  <c:v>5040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6080</c:v>
                </c:pt>
                <c:pt idx="1097">
                  <c:v>0</c:v>
                </c:pt>
                <c:pt idx="1098">
                  <c:v>4000</c:v>
                </c:pt>
                <c:pt idx="1099">
                  <c:v>0</c:v>
                </c:pt>
                <c:pt idx="1100">
                  <c:v>4792</c:v>
                </c:pt>
                <c:pt idx="1101">
                  <c:v>640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480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8512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112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12</c:v>
                </c:pt>
                <c:pt idx="1120">
                  <c:v>112</c:v>
                </c:pt>
                <c:pt idx="1121">
                  <c:v>1120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3000</c:v>
                </c:pt>
                <c:pt idx="1137">
                  <c:v>0</c:v>
                </c:pt>
                <c:pt idx="1138">
                  <c:v>8780</c:v>
                </c:pt>
                <c:pt idx="1139">
                  <c:v>6048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4000</c:v>
                </c:pt>
                <c:pt idx="1144">
                  <c:v>5600</c:v>
                </c:pt>
                <c:pt idx="1145">
                  <c:v>0</c:v>
                </c:pt>
                <c:pt idx="1146">
                  <c:v>4000</c:v>
                </c:pt>
                <c:pt idx="1147">
                  <c:v>3200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8000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240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160</c:v>
                </c:pt>
                <c:pt idx="1175">
                  <c:v>400</c:v>
                </c:pt>
                <c:pt idx="1176">
                  <c:v>0</c:v>
                </c:pt>
                <c:pt idx="1177">
                  <c:v>12200</c:v>
                </c:pt>
                <c:pt idx="1178">
                  <c:v>200</c:v>
                </c:pt>
                <c:pt idx="1179">
                  <c:v>5320</c:v>
                </c:pt>
                <c:pt idx="1180">
                  <c:v>0</c:v>
                </c:pt>
                <c:pt idx="1181">
                  <c:v>0</c:v>
                </c:pt>
                <c:pt idx="1182">
                  <c:v>3200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3200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3200</c:v>
                </c:pt>
                <c:pt idx="1193">
                  <c:v>224</c:v>
                </c:pt>
                <c:pt idx="1194">
                  <c:v>0</c:v>
                </c:pt>
                <c:pt idx="1195">
                  <c:v>1824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560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240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400</c:v>
                </c:pt>
                <c:pt idx="1211">
                  <c:v>0</c:v>
                </c:pt>
                <c:pt idx="1212">
                  <c:v>18624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800</c:v>
                </c:pt>
                <c:pt idx="1221">
                  <c:v>0</c:v>
                </c:pt>
                <c:pt idx="1222">
                  <c:v>0</c:v>
                </c:pt>
                <c:pt idx="1223">
                  <c:v>2400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480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400</c:v>
                </c:pt>
                <c:pt idx="1236">
                  <c:v>72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2400</c:v>
                </c:pt>
                <c:pt idx="1242">
                  <c:v>0</c:v>
                </c:pt>
                <c:pt idx="1243">
                  <c:v>880</c:v>
                </c:pt>
                <c:pt idx="1244">
                  <c:v>480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600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1000</c:v>
                </c:pt>
                <c:pt idx="1257">
                  <c:v>656</c:v>
                </c:pt>
                <c:pt idx="1258">
                  <c:v>640</c:v>
                </c:pt>
                <c:pt idx="1259">
                  <c:v>400</c:v>
                </c:pt>
                <c:pt idx="1260">
                  <c:v>0</c:v>
                </c:pt>
                <c:pt idx="1261">
                  <c:v>720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400</c:v>
                </c:pt>
                <c:pt idx="1266">
                  <c:v>400</c:v>
                </c:pt>
                <c:pt idx="1267">
                  <c:v>0</c:v>
                </c:pt>
                <c:pt idx="1268">
                  <c:v>0</c:v>
                </c:pt>
                <c:pt idx="1269">
                  <c:v>3200</c:v>
                </c:pt>
                <c:pt idx="1270">
                  <c:v>160</c:v>
                </c:pt>
                <c:pt idx="1271">
                  <c:v>0</c:v>
                </c:pt>
                <c:pt idx="1272">
                  <c:v>560</c:v>
                </c:pt>
                <c:pt idx="1273">
                  <c:v>1080</c:v>
                </c:pt>
                <c:pt idx="1274">
                  <c:v>160</c:v>
                </c:pt>
                <c:pt idx="1275">
                  <c:v>0</c:v>
                </c:pt>
                <c:pt idx="1276">
                  <c:v>0</c:v>
                </c:pt>
                <c:pt idx="1277">
                  <c:v>720</c:v>
                </c:pt>
                <c:pt idx="1278">
                  <c:v>1000</c:v>
                </c:pt>
                <c:pt idx="1279">
                  <c:v>160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3912</c:v>
                </c:pt>
                <c:pt idx="1284">
                  <c:v>60</c:v>
                </c:pt>
                <c:pt idx="1285">
                  <c:v>400</c:v>
                </c:pt>
                <c:pt idx="1286">
                  <c:v>240</c:v>
                </c:pt>
                <c:pt idx="1287">
                  <c:v>2796</c:v>
                </c:pt>
                <c:pt idx="1288">
                  <c:v>6480</c:v>
                </c:pt>
                <c:pt idx="1289">
                  <c:v>1480</c:v>
                </c:pt>
                <c:pt idx="1290">
                  <c:v>1920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1480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2080</c:v>
                </c:pt>
                <c:pt idx="1301">
                  <c:v>400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5432</c:v>
                </c:pt>
                <c:pt idx="1306">
                  <c:v>0</c:v>
                </c:pt>
              </c:numCache>
            </c:numRef>
          </c:val>
        </c:ser>
        <c:ser>
          <c:idx val="8"/>
          <c:order val="8"/>
          <c:tx>
            <c:strRef>
              <c:f>Лист6!$D$53</c:f>
              <c:strCache>
                <c:ptCount val="1"/>
                <c:pt idx="0">
                  <c:v>от 8 до 30 дн.</c:v>
                </c:pt>
              </c:strCache>
            </c:strRef>
          </c:tx>
          <c:spPr>
            <a:ln w="25400">
              <a:noFill/>
            </a:ln>
          </c:spPr>
          <c:cat>
            <c:numRef>
              <c:f>Лист6!$A$54:$A$1360</c:f>
              <c:numCache>
                <c:formatCode>dd/mm/yyyy</c:formatCode>
                <c:ptCount val="1307"/>
                <c:pt idx="0">
                  <c:v>42282</c:v>
                </c:pt>
                <c:pt idx="1">
                  <c:v>42279</c:v>
                </c:pt>
                <c:pt idx="2">
                  <c:v>42278</c:v>
                </c:pt>
                <c:pt idx="3">
                  <c:v>42277</c:v>
                </c:pt>
                <c:pt idx="4">
                  <c:v>42276</c:v>
                </c:pt>
                <c:pt idx="5">
                  <c:v>42275</c:v>
                </c:pt>
                <c:pt idx="6">
                  <c:v>42272</c:v>
                </c:pt>
                <c:pt idx="7">
                  <c:v>42271</c:v>
                </c:pt>
                <c:pt idx="8">
                  <c:v>42270</c:v>
                </c:pt>
                <c:pt idx="9">
                  <c:v>42269</c:v>
                </c:pt>
                <c:pt idx="10">
                  <c:v>42268</c:v>
                </c:pt>
                <c:pt idx="11">
                  <c:v>42265</c:v>
                </c:pt>
                <c:pt idx="12">
                  <c:v>42264</c:v>
                </c:pt>
                <c:pt idx="13">
                  <c:v>42263</c:v>
                </c:pt>
                <c:pt idx="14">
                  <c:v>42262</c:v>
                </c:pt>
                <c:pt idx="15">
                  <c:v>42261</c:v>
                </c:pt>
                <c:pt idx="16">
                  <c:v>42258</c:v>
                </c:pt>
                <c:pt idx="17">
                  <c:v>42257</c:v>
                </c:pt>
                <c:pt idx="18">
                  <c:v>42256</c:v>
                </c:pt>
                <c:pt idx="19">
                  <c:v>42255</c:v>
                </c:pt>
                <c:pt idx="20">
                  <c:v>42254</c:v>
                </c:pt>
                <c:pt idx="21">
                  <c:v>42251</c:v>
                </c:pt>
                <c:pt idx="22">
                  <c:v>42250</c:v>
                </c:pt>
                <c:pt idx="23">
                  <c:v>42249</c:v>
                </c:pt>
                <c:pt idx="24">
                  <c:v>42248</c:v>
                </c:pt>
                <c:pt idx="25">
                  <c:v>42247</c:v>
                </c:pt>
                <c:pt idx="26">
                  <c:v>42244</c:v>
                </c:pt>
                <c:pt idx="27">
                  <c:v>42243</c:v>
                </c:pt>
                <c:pt idx="28">
                  <c:v>42242</c:v>
                </c:pt>
                <c:pt idx="29">
                  <c:v>42241</c:v>
                </c:pt>
                <c:pt idx="30">
                  <c:v>42240</c:v>
                </c:pt>
                <c:pt idx="31">
                  <c:v>42237</c:v>
                </c:pt>
                <c:pt idx="32">
                  <c:v>42236</c:v>
                </c:pt>
                <c:pt idx="33">
                  <c:v>42235</c:v>
                </c:pt>
                <c:pt idx="34">
                  <c:v>42234</c:v>
                </c:pt>
                <c:pt idx="35">
                  <c:v>42233</c:v>
                </c:pt>
                <c:pt idx="36">
                  <c:v>42230</c:v>
                </c:pt>
                <c:pt idx="37">
                  <c:v>42229</c:v>
                </c:pt>
                <c:pt idx="38">
                  <c:v>42228</c:v>
                </c:pt>
                <c:pt idx="39">
                  <c:v>42227</c:v>
                </c:pt>
                <c:pt idx="40">
                  <c:v>42226</c:v>
                </c:pt>
                <c:pt idx="41">
                  <c:v>42223</c:v>
                </c:pt>
                <c:pt idx="42">
                  <c:v>42222</c:v>
                </c:pt>
                <c:pt idx="43">
                  <c:v>42221</c:v>
                </c:pt>
                <c:pt idx="44">
                  <c:v>42220</c:v>
                </c:pt>
                <c:pt idx="45">
                  <c:v>42219</c:v>
                </c:pt>
                <c:pt idx="46">
                  <c:v>42216</c:v>
                </c:pt>
                <c:pt idx="47">
                  <c:v>42215</c:v>
                </c:pt>
                <c:pt idx="48">
                  <c:v>42214</c:v>
                </c:pt>
                <c:pt idx="49">
                  <c:v>42213</c:v>
                </c:pt>
                <c:pt idx="50">
                  <c:v>42212</c:v>
                </c:pt>
                <c:pt idx="51">
                  <c:v>42209</c:v>
                </c:pt>
                <c:pt idx="52">
                  <c:v>42208</c:v>
                </c:pt>
                <c:pt idx="53">
                  <c:v>42207</c:v>
                </c:pt>
                <c:pt idx="54">
                  <c:v>42206</c:v>
                </c:pt>
                <c:pt idx="55">
                  <c:v>42205</c:v>
                </c:pt>
                <c:pt idx="56">
                  <c:v>42202</c:v>
                </c:pt>
                <c:pt idx="57">
                  <c:v>42201</c:v>
                </c:pt>
                <c:pt idx="58">
                  <c:v>42200</c:v>
                </c:pt>
                <c:pt idx="59">
                  <c:v>42199</c:v>
                </c:pt>
                <c:pt idx="60">
                  <c:v>42198</c:v>
                </c:pt>
                <c:pt idx="61">
                  <c:v>42195</c:v>
                </c:pt>
                <c:pt idx="62">
                  <c:v>42194</c:v>
                </c:pt>
                <c:pt idx="63">
                  <c:v>42193</c:v>
                </c:pt>
                <c:pt idx="64">
                  <c:v>42192</c:v>
                </c:pt>
                <c:pt idx="65">
                  <c:v>42191</c:v>
                </c:pt>
                <c:pt idx="66">
                  <c:v>42188</c:v>
                </c:pt>
                <c:pt idx="67">
                  <c:v>42187</c:v>
                </c:pt>
                <c:pt idx="68">
                  <c:v>42186</c:v>
                </c:pt>
                <c:pt idx="69">
                  <c:v>42185</c:v>
                </c:pt>
                <c:pt idx="70">
                  <c:v>42184</c:v>
                </c:pt>
                <c:pt idx="71">
                  <c:v>42181</c:v>
                </c:pt>
                <c:pt idx="72">
                  <c:v>42180</c:v>
                </c:pt>
                <c:pt idx="73">
                  <c:v>42179</c:v>
                </c:pt>
                <c:pt idx="74">
                  <c:v>42178</c:v>
                </c:pt>
                <c:pt idx="75">
                  <c:v>42177</c:v>
                </c:pt>
                <c:pt idx="76">
                  <c:v>42174</c:v>
                </c:pt>
                <c:pt idx="77">
                  <c:v>42173</c:v>
                </c:pt>
                <c:pt idx="78">
                  <c:v>42172</c:v>
                </c:pt>
                <c:pt idx="79">
                  <c:v>42171</c:v>
                </c:pt>
                <c:pt idx="80">
                  <c:v>42170</c:v>
                </c:pt>
                <c:pt idx="81">
                  <c:v>42166</c:v>
                </c:pt>
                <c:pt idx="82">
                  <c:v>42165</c:v>
                </c:pt>
                <c:pt idx="83">
                  <c:v>42164</c:v>
                </c:pt>
                <c:pt idx="84">
                  <c:v>42163</c:v>
                </c:pt>
                <c:pt idx="85">
                  <c:v>42160</c:v>
                </c:pt>
                <c:pt idx="86">
                  <c:v>42159</c:v>
                </c:pt>
                <c:pt idx="87">
                  <c:v>42158</c:v>
                </c:pt>
                <c:pt idx="88">
                  <c:v>42157</c:v>
                </c:pt>
                <c:pt idx="89">
                  <c:v>42156</c:v>
                </c:pt>
                <c:pt idx="90">
                  <c:v>42153</c:v>
                </c:pt>
                <c:pt idx="91">
                  <c:v>42152</c:v>
                </c:pt>
                <c:pt idx="92">
                  <c:v>42151</c:v>
                </c:pt>
                <c:pt idx="93">
                  <c:v>42150</c:v>
                </c:pt>
                <c:pt idx="94">
                  <c:v>42149</c:v>
                </c:pt>
                <c:pt idx="95">
                  <c:v>42146</c:v>
                </c:pt>
                <c:pt idx="96">
                  <c:v>42145</c:v>
                </c:pt>
                <c:pt idx="97">
                  <c:v>42144</c:v>
                </c:pt>
                <c:pt idx="98">
                  <c:v>42143</c:v>
                </c:pt>
                <c:pt idx="99">
                  <c:v>42142</c:v>
                </c:pt>
                <c:pt idx="100">
                  <c:v>42139</c:v>
                </c:pt>
                <c:pt idx="101">
                  <c:v>42138</c:v>
                </c:pt>
                <c:pt idx="102">
                  <c:v>42137</c:v>
                </c:pt>
                <c:pt idx="103">
                  <c:v>42136</c:v>
                </c:pt>
                <c:pt idx="104">
                  <c:v>42132</c:v>
                </c:pt>
                <c:pt idx="105">
                  <c:v>42131</c:v>
                </c:pt>
                <c:pt idx="106">
                  <c:v>42130</c:v>
                </c:pt>
                <c:pt idx="107">
                  <c:v>42129</c:v>
                </c:pt>
                <c:pt idx="108">
                  <c:v>42124</c:v>
                </c:pt>
                <c:pt idx="109">
                  <c:v>42123</c:v>
                </c:pt>
                <c:pt idx="110">
                  <c:v>42122</c:v>
                </c:pt>
                <c:pt idx="111">
                  <c:v>42121</c:v>
                </c:pt>
                <c:pt idx="112">
                  <c:v>42118</c:v>
                </c:pt>
                <c:pt idx="113">
                  <c:v>42117</c:v>
                </c:pt>
                <c:pt idx="114">
                  <c:v>42116</c:v>
                </c:pt>
                <c:pt idx="115">
                  <c:v>42115</c:v>
                </c:pt>
                <c:pt idx="116">
                  <c:v>42114</c:v>
                </c:pt>
                <c:pt idx="117">
                  <c:v>42111</c:v>
                </c:pt>
                <c:pt idx="118">
                  <c:v>42110</c:v>
                </c:pt>
                <c:pt idx="119">
                  <c:v>42109</c:v>
                </c:pt>
                <c:pt idx="120">
                  <c:v>42108</c:v>
                </c:pt>
                <c:pt idx="121">
                  <c:v>42107</c:v>
                </c:pt>
                <c:pt idx="122">
                  <c:v>42104</c:v>
                </c:pt>
                <c:pt idx="123">
                  <c:v>42103</c:v>
                </c:pt>
                <c:pt idx="124">
                  <c:v>42102</c:v>
                </c:pt>
                <c:pt idx="125">
                  <c:v>42101</c:v>
                </c:pt>
                <c:pt idx="126">
                  <c:v>42100</c:v>
                </c:pt>
                <c:pt idx="127">
                  <c:v>42097</c:v>
                </c:pt>
                <c:pt idx="128">
                  <c:v>42096</c:v>
                </c:pt>
                <c:pt idx="129">
                  <c:v>42095</c:v>
                </c:pt>
                <c:pt idx="130">
                  <c:v>42094</c:v>
                </c:pt>
                <c:pt idx="131">
                  <c:v>42093</c:v>
                </c:pt>
                <c:pt idx="132">
                  <c:v>42090</c:v>
                </c:pt>
                <c:pt idx="133">
                  <c:v>42089</c:v>
                </c:pt>
                <c:pt idx="134">
                  <c:v>42088</c:v>
                </c:pt>
                <c:pt idx="135">
                  <c:v>42087</c:v>
                </c:pt>
                <c:pt idx="136">
                  <c:v>42086</c:v>
                </c:pt>
                <c:pt idx="137">
                  <c:v>42083</c:v>
                </c:pt>
                <c:pt idx="138">
                  <c:v>42082</c:v>
                </c:pt>
                <c:pt idx="139">
                  <c:v>42081</c:v>
                </c:pt>
                <c:pt idx="140">
                  <c:v>42080</c:v>
                </c:pt>
                <c:pt idx="141">
                  <c:v>42079</c:v>
                </c:pt>
                <c:pt idx="142">
                  <c:v>42076</c:v>
                </c:pt>
                <c:pt idx="143">
                  <c:v>42075</c:v>
                </c:pt>
                <c:pt idx="144">
                  <c:v>42074</c:v>
                </c:pt>
                <c:pt idx="145">
                  <c:v>42073</c:v>
                </c:pt>
                <c:pt idx="146">
                  <c:v>42069</c:v>
                </c:pt>
                <c:pt idx="147">
                  <c:v>42068</c:v>
                </c:pt>
                <c:pt idx="148">
                  <c:v>42067</c:v>
                </c:pt>
                <c:pt idx="149">
                  <c:v>42066</c:v>
                </c:pt>
                <c:pt idx="150">
                  <c:v>42065</c:v>
                </c:pt>
                <c:pt idx="151">
                  <c:v>42062</c:v>
                </c:pt>
                <c:pt idx="152">
                  <c:v>42061</c:v>
                </c:pt>
                <c:pt idx="153">
                  <c:v>42060</c:v>
                </c:pt>
                <c:pt idx="154">
                  <c:v>42059</c:v>
                </c:pt>
                <c:pt idx="155">
                  <c:v>42055</c:v>
                </c:pt>
                <c:pt idx="156">
                  <c:v>42054</c:v>
                </c:pt>
                <c:pt idx="157">
                  <c:v>42053</c:v>
                </c:pt>
                <c:pt idx="158">
                  <c:v>42052</c:v>
                </c:pt>
                <c:pt idx="159">
                  <c:v>42051</c:v>
                </c:pt>
                <c:pt idx="160">
                  <c:v>42048</c:v>
                </c:pt>
                <c:pt idx="161">
                  <c:v>42047</c:v>
                </c:pt>
                <c:pt idx="162">
                  <c:v>42046</c:v>
                </c:pt>
                <c:pt idx="163">
                  <c:v>42045</c:v>
                </c:pt>
                <c:pt idx="164">
                  <c:v>42044</c:v>
                </c:pt>
                <c:pt idx="165">
                  <c:v>42041</c:v>
                </c:pt>
                <c:pt idx="166">
                  <c:v>42040</c:v>
                </c:pt>
                <c:pt idx="167">
                  <c:v>42039</c:v>
                </c:pt>
                <c:pt idx="168">
                  <c:v>42038</c:v>
                </c:pt>
                <c:pt idx="169">
                  <c:v>42037</c:v>
                </c:pt>
                <c:pt idx="170">
                  <c:v>42034</c:v>
                </c:pt>
                <c:pt idx="171">
                  <c:v>42033</c:v>
                </c:pt>
                <c:pt idx="172">
                  <c:v>42032</c:v>
                </c:pt>
                <c:pt idx="173">
                  <c:v>42031</c:v>
                </c:pt>
                <c:pt idx="174">
                  <c:v>42030</c:v>
                </c:pt>
                <c:pt idx="175">
                  <c:v>42027</c:v>
                </c:pt>
                <c:pt idx="176">
                  <c:v>42026</c:v>
                </c:pt>
                <c:pt idx="177">
                  <c:v>42025</c:v>
                </c:pt>
                <c:pt idx="178">
                  <c:v>42024</c:v>
                </c:pt>
                <c:pt idx="179">
                  <c:v>42023</c:v>
                </c:pt>
                <c:pt idx="180">
                  <c:v>42020</c:v>
                </c:pt>
                <c:pt idx="181">
                  <c:v>42019</c:v>
                </c:pt>
                <c:pt idx="182">
                  <c:v>42018</c:v>
                </c:pt>
                <c:pt idx="183">
                  <c:v>42017</c:v>
                </c:pt>
                <c:pt idx="184">
                  <c:v>42016</c:v>
                </c:pt>
                <c:pt idx="185">
                  <c:v>42004</c:v>
                </c:pt>
                <c:pt idx="186">
                  <c:v>42003</c:v>
                </c:pt>
                <c:pt idx="187">
                  <c:v>42002</c:v>
                </c:pt>
                <c:pt idx="188">
                  <c:v>41999</c:v>
                </c:pt>
                <c:pt idx="189">
                  <c:v>41998</c:v>
                </c:pt>
                <c:pt idx="190">
                  <c:v>41997</c:v>
                </c:pt>
                <c:pt idx="191">
                  <c:v>41996</c:v>
                </c:pt>
                <c:pt idx="192">
                  <c:v>41995</c:v>
                </c:pt>
                <c:pt idx="193">
                  <c:v>41992</c:v>
                </c:pt>
                <c:pt idx="194">
                  <c:v>41991</c:v>
                </c:pt>
                <c:pt idx="195">
                  <c:v>41990</c:v>
                </c:pt>
                <c:pt idx="196">
                  <c:v>41989</c:v>
                </c:pt>
                <c:pt idx="197">
                  <c:v>41988</c:v>
                </c:pt>
                <c:pt idx="198">
                  <c:v>41985</c:v>
                </c:pt>
                <c:pt idx="199">
                  <c:v>41984</c:v>
                </c:pt>
                <c:pt idx="200">
                  <c:v>41983</c:v>
                </c:pt>
                <c:pt idx="201">
                  <c:v>41982</c:v>
                </c:pt>
                <c:pt idx="202">
                  <c:v>41981</c:v>
                </c:pt>
                <c:pt idx="203">
                  <c:v>41978</c:v>
                </c:pt>
                <c:pt idx="204">
                  <c:v>41977</c:v>
                </c:pt>
                <c:pt idx="205">
                  <c:v>41976</c:v>
                </c:pt>
                <c:pt idx="206">
                  <c:v>41975</c:v>
                </c:pt>
                <c:pt idx="207">
                  <c:v>41974</c:v>
                </c:pt>
                <c:pt idx="208">
                  <c:v>41971</c:v>
                </c:pt>
                <c:pt idx="209">
                  <c:v>41970</c:v>
                </c:pt>
                <c:pt idx="210">
                  <c:v>41969</c:v>
                </c:pt>
                <c:pt idx="211">
                  <c:v>41968</c:v>
                </c:pt>
                <c:pt idx="212">
                  <c:v>41967</c:v>
                </c:pt>
                <c:pt idx="213">
                  <c:v>41964</c:v>
                </c:pt>
                <c:pt idx="214">
                  <c:v>41963</c:v>
                </c:pt>
                <c:pt idx="215">
                  <c:v>41962</c:v>
                </c:pt>
                <c:pt idx="216">
                  <c:v>41961</c:v>
                </c:pt>
                <c:pt idx="217">
                  <c:v>41960</c:v>
                </c:pt>
                <c:pt idx="218">
                  <c:v>41957</c:v>
                </c:pt>
                <c:pt idx="219">
                  <c:v>41956</c:v>
                </c:pt>
                <c:pt idx="220">
                  <c:v>41955</c:v>
                </c:pt>
                <c:pt idx="221">
                  <c:v>41954</c:v>
                </c:pt>
                <c:pt idx="222">
                  <c:v>41953</c:v>
                </c:pt>
                <c:pt idx="223">
                  <c:v>41950</c:v>
                </c:pt>
                <c:pt idx="224">
                  <c:v>41949</c:v>
                </c:pt>
                <c:pt idx="225">
                  <c:v>41948</c:v>
                </c:pt>
                <c:pt idx="226">
                  <c:v>41943</c:v>
                </c:pt>
                <c:pt idx="227">
                  <c:v>41942</c:v>
                </c:pt>
                <c:pt idx="228">
                  <c:v>41941</c:v>
                </c:pt>
                <c:pt idx="229">
                  <c:v>41940</c:v>
                </c:pt>
                <c:pt idx="230">
                  <c:v>41939</c:v>
                </c:pt>
                <c:pt idx="231">
                  <c:v>41936</c:v>
                </c:pt>
                <c:pt idx="232">
                  <c:v>41935</c:v>
                </c:pt>
                <c:pt idx="233">
                  <c:v>41934</c:v>
                </c:pt>
                <c:pt idx="234">
                  <c:v>41933</c:v>
                </c:pt>
                <c:pt idx="235">
                  <c:v>41932</c:v>
                </c:pt>
                <c:pt idx="236">
                  <c:v>41929</c:v>
                </c:pt>
                <c:pt idx="237">
                  <c:v>41928</c:v>
                </c:pt>
                <c:pt idx="238">
                  <c:v>41927</c:v>
                </c:pt>
                <c:pt idx="239">
                  <c:v>41926</c:v>
                </c:pt>
                <c:pt idx="240">
                  <c:v>41925</c:v>
                </c:pt>
                <c:pt idx="241">
                  <c:v>41922</c:v>
                </c:pt>
                <c:pt idx="242">
                  <c:v>41921</c:v>
                </c:pt>
                <c:pt idx="243">
                  <c:v>41920</c:v>
                </c:pt>
                <c:pt idx="244">
                  <c:v>41919</c:v>
                </c:pt>
                <c:pt idx="245">
                  <c:v>41918</c:v>
                </c:pt>
                <c:pt idx="246">
                  <c:v>41915</c:v>
                </c:pt>
                <c:pt idx="247">
                  <c:v>41914</c:v>
                </c:pt>
                <c:pt idx="248">
                  <c:v>41913</c:v>
                </c:pt>
                <c:pt idx="249">
                  <c:v>41912</c:v>
                </c:pt>
                <c:pt idx="250">
                  <c:v>41911</c:v>
                </c:pt>
                <c:pt idx="251">
                  <c:v>41908</c:v>
                </c:pt>
                <c:pt idx="252">
                  <c:v>41907</c:v>
                </c:pt>
                <c:pt idx="253">
                  <c:v>41906</c:v>
                </c:pt>
                <c:pt idx="254">
                  <c:v>41905</c:v>
                </c:pt>
                <c:pt idx="255">
                  <c:v>41904</c:v>
                </c:pt>
                <c:pt idx="256">
                  <c:v>41901</c:v>
                </c:pt>
                <c:pt idx="257">
                  <c:v>41900</c:v>
                </c:pt>
                <c:pt idx="258">
                  <c:v>41899</c:v>
                </c:pt>
                <c:pt idx="259">
                  <c:v>41898</c:v>
                </c:pt>
                <c:pt idx="260">
                  <c:v>41897</c:v>
                </c:pt>
                <c:pt idx="261">
                  <c:v>41894</c:v>
                </c:pt>
                <c:pt idx="262">
                  <c:v>41893</c:v>
                </c:pt>
                <c:pt idx="263">
                  <c:v>41892</c:v>
                </c:pt>
                <c:pt idx="264">
                  <c:v>41891</c:v>
                </c:pt>
                <c:pt idx="265">
                  <c:v>41890</c:v>
                </c:pt>
                <c:pt idx="266">
                  <c:v>41887</c:v>
                </c:pt>
                <c:pt idx="267">
                  <c:v>41886</c:v>
                </c:pt>
                <c:pt idx="268">
                  <c:v>41885</c:v>
                </c:pt>
                <c:pt idx="269">
                  <c:v>41884</c:v>
                </c:pt>
                <c:pt idx="270">
                  <c:v>41883</c:v>
                </c:pt>
                <c:pt idx="271">
                  <c:v>41880</c:v>
                </c:pt>
                <c:pt idx="272">
                  <c:v>41879</c:v>
                </c:pt>
                <c:pt idx="273">
                  <c:v>41878</c:v>
                </c:pt>
                <c:pt idx="274">
                  <c:v>41877</c:v>
                </c:pt>
                <c:pt idx="275">
                  <c:v>41876</c:v>
                </c:pt>
                <c:pt idx="276">
                  <c:v>41873</c:v>
                </c:pt>
                <c:pt idx="277">
                  <c:v>41872</c:v>
                </c:pt>
                <c:pt idx="278">
                  <c:v>41871</c:v>
                </c:pt>
                <c:pt idx="279">
                  <c:v>41870</c:v>
                </c:pt>
                <c:pt idx="280">
                  <c:v>41869</c:v>
                </c:pt>
                <c:pt idx="281">
                  <c:v>41866</c:v>
                </c:pt>
                <c:pt idx="282">
                  <c:v>41865</c:v>
                </c:pt>
                <c:pt idx="283">
                  <c:v>41864</c:v>
                </c:pt>
                <c:pt idx="284">
                  <c:v>41863</c:v>
                </c:pt>
                <c:pt idx="285">
                  <c:v>41862</c:v>
                </c:pt>
                <c:pt idx="286">
                  <c:v>41859</c:v>
                </c:pt>
                <c:pt idx="287">
                  <c:v>41858</c:v>
                </c:pt>
                <c:pt idx="288">
                  <c:v>41857</c:v>
                </c:pt>
                <c:pt idx="289">
                  <c:v>41856</c:v>
                </c:pt>
                <c:pt idx="290">
                  <c:v>41855</c:v>
                </c:pt>
                <c:pt idx="291">
                  <c:v>41852</c:v>
                </c:pt>
                <c:pt idx="292">
                  <c:v>41851</c:v>
                </c:pt>
                <c:pt idx="293">
                  <c:v>41850</c:v>
                </c:pt>
                <c:pt idx="294">
                  <c:v>41849</c:v>
                </c:pt>
                <c:pt idx="295">
                  <c:v>41848</c:v>
                </c:pt>
                <c:pt idx="296">
                  <c:v>41845</c:v>
                </c:pt>
                <c:pt idx="297">
                  <c:v>41844</c:v>
                </c:pt>
                <c:pt idx="298">
                  <c:v>41843</c:v>
                </c:pt>
                <c:pt idx="299">
                  <c:v>41842</c:v>
                </c:pt>
                <c:pt idx="300">
                  <c:v>41841</c:v>
                </c:pt>
                <c:pt idx="301">
                  <c:v>41838</c:v>
                </c:pt>
                <c:pt idx="302">
                  <c:v>41837</c:v>
                </c:pt>
                <c:pt idx="303">
                  <c:v>41836</c:v>
                </c:pt>
                <c:pt idx="304">
                  <c:v>41835</c:v>
                </c:pt>
                <c:pt idx="305">
                  <c:v>41834</c:v>
                </c:pt>
                <c:pt idx="306">
                  <c:v>41831</c:v>
                </c:pt>
                <c:pt idx="307">
                  <c:v>41830</c:v>
                </c:pt>
                <c:pt idx="308">
                  <c:v>41829</c:v>
                </c:pt>
                <c:pt idx="309">
                  <c:v>41828</c:v>
                </c:pt>
                <c:pt idx="310">
                  <c:v>41827</c:v>
                </c:pt>
                <c:pt idx="311">
                  <c:v>41824</c:v>
                </c:pt>
                <c:pt idx="312">
                  <c:v>41823</c:v>
                </c:pt>
                <c:pt idx="313">
                  <c:v>41822</c:v>
                </c:pt>
                <c:pt idx="314">
                  <c:v>41821</c:v>
                </c:pt>
                <c:pt idx="315">
                  <c:v>41820</c:v>
                </c:pt>
                <c:pt idx="316">
                  <c:v>41817</c:v>
                </c:pt>
                <c:pt idx="317">
                  <c:v>41816</c:v>
                </c:pt>
                <c:pt idx="318">
                  <c:v>41815</c:v>
                </c:pt>
                <c:pt idx="319">
                  <c:v>41814</c:v>
                </c:pt>
                <c:pt idx="320">
                  <c:v>41813</c:v>
                </c:pt>
                <c:pt idx="321">
                  <c:v>41810</c:v>
                </c:pt>
                <c:pt idx="322">
                  <c:v>41809</c:v>
                </c:pt>
                <c:pt idx="323">
                  <c:v>41808</c:v>
                </c:pt>
                <c:pt idx="324">
                  <c:v>41807</c:v>
                </c:pt>
                <c:pt idx="325">
                  <c:v>41806</c:v>
                </c:pt>
                <c:pt idx="326">
                  <c:v>41801</c:v>
                </c:pt>
                <c:pt idx="327">
                  <c:v>41800</c:v>
                </c:pt>
                <c:pt idx="328">
                  <c:v>41799</c:v>
                </c:pt>
                <c:pt idx="329">
                  <c:v>41796</c:v>
                </c:pt>
                <c:pt idx="330">
                  <c:v>41795</c:v>
                </c:pt>
                <c:pt idx="331">
                  <c:v>41794</c:v>
                </c:pt>
                <c:pt idx="332">
                  <c:v>41793</c:v>
                </c:pt>
                <c:pt idx="333">
                  <c:v>41792</c:v>
                </c:pt>
                <c:pt idx="334">
                  <c:v>41789</c:v>
                </c:pt>
                <c:pt idx="335">
                  <c:v>41788</c:v>
                </c:pt>
                <c:pt idx="336">
                  <c:v>41787</c:v>
                </c:pt>
                <c:pt idx="337">
                  <c:v>41786</c:v>
                </c:pt>
                <c:pt idx="338">
                  <c:v>41785</c:v>
                </c:pt>
                <c:pt idx="339">
                  <c:v>41782</c:v>
                </c:pt>
                <c:pt idx="340">
                  <c:v>41781</c:v>
                </c:pt>
                <c:pt idx="341">
                  <c:v>41780</c:v>
                </c:pt>
                <c:pt idx="342">
                  <c:v>41779</c:v>
                </c:pt>
                <c:pt idx="343">
                  <c:v>41778</c:v>
                </c:pt>
                <c:pt idx="344">
                  <c:v>41775</c:v>
                </c:pt>
                <c:pt idx="345">
                  <c:v>41774</c:v>
                </c:pt>
                <c:pt idx="346">
                  <c:v>41773</c:v>
                </c:pt>
                <c:pt idx="347">
                  <c:v>41772</c:v>
                </c:pt>
                <c:pt idx="348">
                  <c:v>41771</c:v>
                </c:pt>
                <c:pt idx="349">
                  <c:v>41767</c:v>
                </c:pt>
                <c:pt idx="350">
                  <c:v>41766</c:v>
                </c:pt>
                <c:pt idx="351">
                  <c:v>41765</c:v>
                </c:pt>
                <c:pt idx="352">
                  <c:v>41764</c:v>
                </c:pt>
                <c:pt idx="353">
                  <c:v>41759</c:v>
                </c:pt>
                <c:pt idx="354">
                  <c:v>41758</c:v>
                </c:pt>
                <c:pt idx="355">
                  <c:v>41757</c:v>
                </c:pt>
                <c:pt idx="356">
                  <c:v>41754</c:v>
                </c:pt>
                <c:pt idx="357">
                  <c:v>41753</c:v>
                </c:pt>
                <c:pt idx="358">
                  <c:v>41752</c:v>
                </c:pt>
                <c:pt idx="359">
                  <c:v>41751</c:v>
                </c:pt>
                <c:pt idx="360">
                  <c:v>41750</c:v>
                </c:pt>
                <c:pt idx="361">
                  <c:v>41747</c:v>
                </c:pt>
                <c:pt idx="362">
                  <c:v>41746</c:v>
                </c:pt>
                <c:pt idx="363">
                  <c:v>41745</c:v>
                </c:pt>
                <c:pt idx="364">
                  <c:v>41744</c:v>
                </c:pt>
                <c:pt idx="365">
                  <c:v>41743</c:v>
                </c:pt>
                <c:pt idx="366">
                  <c:v>41740</c:v>
                </c:pt>
                <c:pt idx="367">
                  <c:v>41739</c:v>
                </c:pt>
                <c:pt idx="368">
                  <c:v>41738</c:v>
                </c:pt>
                <c:pt idx="369">
                  <c:v>41737</c:v>
                </c:pt>
                <c:pt idx="370">
                  <c:v>41736</c:v>
                </c:pt>
                <c:pt idx="371">
                  <c:v>41733</c:v>
                </c:pt>
                <c:pt idx="372">
                  <c:v>41732</c:v>
                </c:pt>
                <c:pt idx="373">
                  <c:v>41731</c:v>
                </c:pt>
                <c:pt idx="374">
                  <c:v>41730</c:v>
                </c:pt>
                <c:pt idx="375">
                  <c:v>41729</c:v>
                </c:pt>
                <c:pt idx="376">
                  <c:v>41726</c:v>
                </c:pt>
                <c:pt idx="377">
                  <c:v>41725</c:v>
                </c:pt>
                <c:pt idx="378">
                  <c:v>41724</c:v>
                </c:pt>
                <c:pt idx="379">
                  <c:v>41723</c:v>
                </c:pt>
                <c:pt idx="380">
                  <c:v>41722</c:v>
                </c:pt>
                <c:pt idx="381">
                  <c:v>41719</c:v>
                </c:pt>
                <c:pt idx="382">
                  <c:v>41718</c:v>
                </c:pt>
                <c:pt idx="383">
                  <c:v>41717</c:v>
                </c:pt>
                <c:pt idx="384">
                  <c:v>41716</c:v>
                </c:pt>
                <c:pt idx="385">
                  <c:v>41715</c:v>
                </c:pt>
                <c:pt idx="386">
                  <c:v>41712</c:v>
                </c:pt>
                <c:pt idx="387">
                  <c:v>41711</c:v>
                </c:pt>
                <c:pt idx="388">
                  <c:v>41710</c:v>
                </c:pt>
                <c:pt idx="389">
                  <c:v>41709</c:v>
                </c:pt>
                <c:pt idx="390">
                  <c:v>41705</c:v>
                </c:pt>
                <c:pt idx="391">
                  <c:v>41704</c:v>
                </c:pt>
                <c:pt idx="392">
                  <c:v>41703</c:v>
                </c:pt>
                <c:pt idx="393">
                  <c:v>41702</c:v>
                </c:pt>
                <c:pt idx="394">
                  <c:v>41701</c:v>
                </c:pt>
                <c:pt idx="395">
                  <c:v>41698</c:v>
                </c:pt>
                <c:pt idx="396">
                  <c:v>41697</c:v>
                </c:pt>
                <c:pt idx="397">
                  <c:v>41696</c:v>
                </c:pt>
                <c:pt idx="398">
                  <c:v>41695</c:v>
                </c:pt>
                <c:pt idx="399">
                  <c:v>41694</c:v>
                </c:pt>
                <c:pt idx="400">
                  <c:v>41691</c:v>
                </c:pt>
                <c:pt idx="401">
                  <c:v>41690</c:v>
                </c:pt>
                <c:pt idx="402">
                  <c:v>41689</c:v>
                </c:pt>
                <c:pt idx="403">
                  <c:v>41688</c:v>
                </c:pt>
                <c:pt idx="404">
                  <c:v>41687</c:v>
                </c:pt>
                <c:pt idx="405">
                  <c:v>41684</c:v>
                </c:pt>
                <c:pt idx="406">
                  <c:v>41683</c:v>
                </c:pt>
                <c:pt idx="407">
                  <c:v>41682</c:v>
                </c:pt>
                <c:pt idx="408">
                  <c:v>41681</c:v>
                </c:pt>
                <c:pt idx="409">
                  <c:v>41680</c:v>
                </c:pt>
                <c:pt idx="410">
                  <c:v>41677</c:v>
                </c:pt>
                <c:pt idx="411">
                  <c:v>41676</c:v>
                </c:pt>
                <c:pt idx="412">
                  <c:v>41675</c:v>
                </c:pt>
                <c:pt idx="413">
                  <c:v>41674</c:v>
                </c:pt>
                <c:pt idx="414">
                  <c:v>41673</c:v>
                </c:pt>
                <c:pt idx="415">
                  <c:v>41670</c:v>
                </c:pt>
                <c:pt idx="416">
                  <c:v>41669</c:v>
                </c:pt>
                <c:pt idx="417">
                  <c:v>41668</c:v>
                </c:pt>
                <c:pt idx="418">
                  <c:v>41667</c:v>
                </c:pt>
                <c:pt idx="419">
                  <c:v>41666</c:v>
                </c:pt>
                <c:pt idx="420">
                  <c:v>41663</c:v>
                </c:pt>
                <c:pt idx="421">
                  <c:v>41662</c:v>
                </c:pt>
                <c:pt idx="422">
                  <c:v>41661</c:v>
                </c:pt>
                <c:pt idx="423">
                  <c:v>41660</c:v>
                </c:pt>
                <c:pt idx="424">
                  <c:v>41659</c:v>
                </c:pt>
                <c:pt idx="425">
                  <c:v>41656</c:v>
                </c:pt>
                <c:pt idx="426">
                  <c:v>41655</c:v>
                </c:pt>
                <c:pt idx="427">
                  <c:v>41654</c:v>
                </c:pt>
                <c:pt idx="428">
                  <c:v>41653</c:v>
                </c:pt>
                <c:pt idx="429">
                  <c:v>41652</c:v>
                </c:pt>
                <c:pt idx="430">
                  <c:v>41649</c:v>
                </c:pt>
                <c:pt idx="431">
                  <c:v>41648</c:v>
                </c:pt>
                <c:pt idx="432">
                  <c:v>41639</c:v>
                </c:pt>
                <c:pt idx="433">
                  <c:v>41638</c:v>
                </c:pt>
                <c:pt idx="434">
                  <c:v>41635</c:v>
                </c:pt>
                <c:pt idx="435">
                  <c:v>41634</c:v>
                </c:pt>
                <c:pt idx="436">
                  <c:v>41633</c:v>
                </c:pt>
                <c:pt idx="437">
                  <c:v>41632</c:v>
                </c:pt>
                <c:pt idx="438">
                  <c:v>41631</c:v>
                </c:pt>
                <c:pt idx="439">
                  <c:v>41628</c:v>
                </c:pt>
                <c:pt idx="440">
                  <c:v>41627</c:v>
                </c:pt>
                <c:pt idx="441">
                  <c:v>41626</c:v>
                </c:pt>
                <c:pt idx="442">
                  <c:v>41625</c:v>
                </c:pt>
                <c:pt idx="443">
                  <c:v>41624</c:v>
                </c:pt>
                <c:pt idx="444">
                  <c:v>41621</c:v>
                </c:pt>
                <c:pt idx="445">
                  <c:v>41620</c:v>
                </c:pt>
                <c:pt idx="446">
                  <c:v>41619</c:v>
                </c:pt>
                <c:pt idx="447">
                  <c:v>41618</c:v>
                </c:pt>
                <c:pt idx="448">
                  <c:v>41617</c:v>
                </c:pt>
                <c:pt idx="449">
                  <c:v>41614</c:v>
                </c:pt>
                <c:pt idx="450">
                  <c:v>41613</c:v>
                </c:pt>
                <c:pt idx="451">
                  <c:v>41612</c:v>
                </c:pt>
                <c:pt idx="452">
                  <c:v>41611</c:v>
                </c:pt>
                <c:pt idx="453">
                  <c:v>41610</c:v>
                </c:pt>
                <c:pt idx="454">
                  <c:v>41607</c:v>
                </c:pt>
                <c:pt idx="455">
                  <c:v>41606</c:v>
                </c:pt>
                <c:pt idx="456">
                  <c:v>41605</c:v>
                </c:pt>
                <c:pt idx="457">
                  <c:v>41604</c:v>
                </c:pt>
                <c:pt idx="458">
                  <c:v>41603</c:v>
                </c:pt>
                <c:pt idx="459">
                  <c:v>41600</c:v>
                </c:pt>
                <c:pt idx="460">
                  <c:v>41599</c:v>
                </c:pt>
                <c:pt idx="461">
                  <c:v>41598</c:v>
                </c:pt>
                <c:pt idx="462">
                  <c:v>41597</c:v>
                </c:pt>
                <c:pt idx="463">
                  <c:v>41596</c:v>
                </c:pt>
                <c:pt idx="464">
                  <c:v>41593</c:v>
                </c:pt>
                <c:pt idx="465">
                  <c:v>41592</c:v>
                </c:pt>
                <c:pt idx="466">
                  <c:v>41591</c:v>
                </c:pt>
                <c:pt idx="467">
                  <c:v>41590</c:v>
                </c:pt>
                <c:pt idx="468">
                  <c:v>41589</c:v>
                </c:pt>
                <c:pt idx="469">
                  <c:v>41586</c:v>
                </c:pt>
                <c:pt idx="470">
                  <c:v>41585</c:v>
                </c:pt>
                <c:pt idx="471">
                  <c:v>41584</c:v>
                </c:pt>
                <c:pt idx="472">
                  <c:v>41583</c:v>
                </c:pt>
                <c:pt idx="473">
                  <c:v>41579</c:v>
                </c:pt>
                <c:pt idx="474">
                  <c:v>41578</c:v>
                </c:pt>
                <c:pt idx="475">
                  <c:v>41577</c:v>
                </c:pt>
                <c:pt idx="476">
                  <c:v>41576</c:v>
                </c:pt>
                <c:pt idx="477">
                  <c:v>41575</c:v>
                </c:pt>
                <c:pt idx="478">
                  <c:v>41572</c:v>
                </c:pt>
                <c:pt idx="479">
                  <c:v>41571</c:v>
                </c:pt>
                <c:pt idx="480">
                  <c:v>41570</c:v>
                </c:pt>
                <c:pt idx="481">
                  <c:v>41569</c:v>
                </c:pt>
                <c:pt idx="482">
                  <c:v>41568</c:v>
                </c:pt>
                <c:pt idx="483">
                  <c:v>41565</c:v>
                </c:pt>
                <c:pt idx="484">
                  <c:v>41564</c:v>
                </c:pt>
                <c:pt idx="485">
                  <c:v>41563</c:v>
                </c:pt>
                <c:pt idx="486">
                  <c:v>41562</c:v>
                </c:pt>
                <c:pt idx="487">
                  <c:v>41561</c:v>
                </c:pt>
                <c:pt idx="488">
                  <c:v>41558</c:v>
                </c:pt>
                <c:pt idx="489">
                  <c:v>41557</c:v>
                </c:pt>
                <c:pt idx="490">
                  <c:v>41556</c:v>
                </c:pt>
                <c:pt idx="491">
                  <c:v>41555</c:v>
                </c:pt>
                <c:pt idx="492">
                  <c:v>41554</c:v>
                </c:pt>
                <c:pt idx="493">
                  <c:v>41551</c:v>
                </c:pt>
                <c:pt idx="494">
                  <c:v>41550</c:v>
                </c:pt>
                <c:pt idx="495">
                  <c:v>41549</c:v>
                </c:pt>
                <c:pt idx="496">
                  <c:v>41548</c:v>
                </c:pt>
                <c:pt idx="497">
                  <c:v>41547</c:v>
                </c:pt>
                <c:pt idx="498">
                  <c:v>41544</c:v>
                </c:pt>
                <c:pt idx="499">
                  <c:v>41543</c:v>
                </c:pt>
                <c:pt idx="500">
                  <c:v>41542</c:v>
                </c:pt>
                <c:pt idx="501">
                  <c:v>41541</c:v>
                </c:pt>
                <c:pt idx="502">
                  <c:v>41540</c:v>
                </c:pt>
                <c:pt idx="503">
                  <c:v>41537</c:v>
                </c:pt>
                <c:pt idx="504">
                  <c:v>41536</c:v>
                </c:pt>
                <c:pt idx="505">
                  <c:v>41535</c:v>
                </c:pt>
                <c:pt idx="506">
                  <c:v>41534</c:v>
                </c:pt>
                <c:pt idx="507">
                  <c:v>41533</c:v>
                </c:pt>
                <c:pt idx="508">
                  <c:v>41530</c:v>
                </c:pt>
                <c:pt idx="509">
                  <c:v>41529</c:v>
                </c:pt>
                <c:pt idx="510">
                  <c:v>41528</c:v>
                </c:pt>
                <c:pt idx="511">
                  <c:v>41527</c:v>
                </c:pt>
                <c:pt idx="512">
                  <c:v>41526</c:v>
                </c:pt>
                <c:pt idx="513">
                  <c:v>41523</c:v>
                </c:pt>
                <c:pt idx="514">
                  <c:v>41522</c:v>
                </c:pt>
                <c:pt idx="515">
                  <c:v>41521</c:v>
                </c:pt>
                <c:pt idx="516">
                  <c:v>41520</c:v>
                </c:pt>
                <c:pt idx="517">
                  <c:v>41519</c:v>
                </c:pt>
                <c:pt idx="518">
                  <c:v>41516</c:v>
                </c:pt>
                <c:pt idx="519">
                  <c:v>41515</c:v>
                </c:pt>
                <c:pt idx="520">
                  <c:v>41514</c:v>
                </c:pt>
                <c:pt idx="521">
                  <c:v>41513</c:v>
                </c:pt>
                <c:pt idx="522">
                  <c:v>41512</c:v>
                </c:pt>
                <c:pt idx="523">
                  <c:v>41509</c:v>
                </c:pt>
                <c:pt idx="524">
                  <c:v>41508</c:v>
                </c:pt>
                <c:pt idx="525">
                  <c:v>41507</c:v>
                </c:pt>
                <c:pt idx="526">
                  <c:v>41506</c:v>
                </c:pt>
                <c:pt idx="527">
                  <c:v>41505</c:v>
                </c:pt>
                <c:pt idx="528">
                  <c:v>41502</c:v>
                </c:pt>
                <c:pt idx="529">
                  <c:v>41501</c:v>
                </c:pt>
                <c:pt idx="530">
                  <c:v>41500</c:v>
                </c:pt>
                <c:pt idx="531">
                  <c:v>41499</c:v>
                </c:pt>
                <c:pt idx="532">
                  <c:v>41498</c:v>
                </c:pt>
                <c:pt idx="533">
                  <c:v>41495</c:v>
                </c:pt>
                <c:pt idx="534">
                  <c:v>41494</c:v>
                </c:pt>
                <c:pt idx="535">
                  <c:v>41493</c:v>
                </c:pt>
                <c:pt idx="536">
                  <c:v>41492</c:v>
                </c:pt>
                <c:pt idx="537">
                  <c:v>41491</c:v>
                </c:pt>
                <c:pt idx="538">
                  <c:v>41488</c:v>
                </c:pt>
                <c:pt idx="539">
                  <c:v>41487</c:v>
                </c:pt>
                <c:pt idx="540">
                  <c:v>41486</c:v>
                </c:pt>
                <c:pt idx="541">
                  <c:v>41485</c:v>
                </c:pt>
                <c:pt idx="542">
                  <c:v>41484</c:v>
                </c:pt>
                <c:pt idx="543">
                  <c:v>41481</c:v>
                </c:pt>
                <c:pt idx="544">
                  <c:v>41480</c:v>
                </c:pt>
                <c:pt idx="545">
                  <c:v>41479</c:v>
                </c:pt>
                <c:pt idx="546">
                  <c:v>41478</c:v>
                </c:pt>
                <c:pt idx="547">
                  <c:v>41477</c:v>
                </c:pt>
                <c:pt idx="548">
                  <c:v>41474</c:v>
                </c:pt>
                <c:pt idx="549">
                  <c:v>41473</c:v>
                </c:pt>
                <c:pt idx="550">
                  <c:v>41472</c:v>
                </c:pt>
                <c:pt idx="551">
                  <c:v>41471</c:v>
                </c:pt>
                <c:pt idx="552">
                  <c:v>41470</c:v>
                </c:pt>
                <c:pt idx="553">
                  <c:v>41467</c:v>
                </c:pt>
                <c:pt idx="554">
                  <c:v>41466</c:v>
                </c:pt>
                <c:pt idx="555">
                  <c:v>41465</c:v>
                </c:pt>
                <c:pt idx="556">
                  <c:v>41464</c:v>
                </c:pt>
                <c:pt idx="557">
                  <c:v>41463</c:v>
                </c:pt>
                <c:pt idx="558">
                  <c:v>41460</c:v>
                </c:pt>
                <c:pt idx="559">
                  <c:v>41459</c:v>
                </c:pt>
                <c:pt idx="560">
                  <c:v>41458</c:v>
                </c:pt>
                <c:pt idx="561">
                  <c:v>41457</c:v>
                </c:pt>
                <c:pt idx="562">
                  <c:v>41456</c:v>
                </c:pt>
                <c:pt idx="563">
                  <c:v>41453</c:v>
                </c:pt>
                <c:pt idx="564">
                  <c:v>41452</c:v>
                </c:pt>
                <c:pt idx="565">
                  <c:v>41451</c:v>
                </c:pt>
                <c:pt idx="566">
                  <c:v>41450</c:v>
                </c:pt>
                <c:pt idx="567">
                  <c:v>41449</c:v>
                </c:pt>
                <c:pt idx="568">
                  <c:v>41446</c:v>
                </c:pt>
                <c:pt idx="569">
                  <c:v>41445</c:v>
                </c:pt>
                <c:pt idx="570">
                  <c:v>41444</c:v>
                </c:pt>
                <c:pt idx="571">
                  <c:v>41443</c:v>
                </c:pt>
                <c:pt idx="572">
                  <c:v>41442</c:v>
                </c:pt>
                <c:pt idx="573">
                  <c:v>41439</c:v>
                </c:pt>
                <c:pt idx="574">
                  <c:v>41438</c:v>
                </c:pt>
                <c:pt idx="575">
                  <c:v>41436</c:v>
                </c:pt>
                <c:pt idx="576">
                  <c:v>41435</c:v>
                </c:pt>
                <c:pt idx="577">
                  <c:v>41432</c:v>
                </c:pt>
                <c:pt idx="578">
                  <c:v>41431</c:v>
                </c:pt>
                <c:pt idx="579">
                  <c:v>41430</c:v>
                </c:pt>
                <c:pt idx="580">
                  <c:v>41429</c:v>
                </c:pt>
                <c:pt idx="581">
                  <c:v>41428</c:v>
                </c:pt>
                <c:pt idx="582">
                  <c:v>41425</c:v>
                </c:pt>
                <c:pt idx="583">
                  <c:v>41424</c:v>
                </c:pt>
                <c:pt idx="584">
                  <c:v>41423</c:v>
                </c:pt>
                <c:pt idx="585">
                  <c:v>41422</c:v>
                </c:pt>
                <c:pt idx="586">
                  <c:v>41421</c:v>
                </c:pt>
                <c:pt idx="587">
                  <c:v>41418</c:v>
                </c:pt>
                <c:pt idx="588">
                  <c:v>41417</c:v>
                </c:pt>
                <c:pt idx="589">
                  <c:v>41416</c:v>
                </c:pt>
                <c:pt idx="590">
                  <c:v>41415</c:v>
                </c:pt>
                <c:pt idx="591">
                  <c:v>41414</c:v>
                </c:pt>
                <c:pt idx="592">
                  <c:v>41411</c:v>
                </c:pt>
                <c:pt idx="593">
                  <c:v>41410</c:v>
                </c:pt>
                <c:pt idx="594">
                  <c:v>41409</c:v>
                </c:pt>
                <c:pt idx="595">
                  <c:v>41408</c:v>
                </c:pt>
                <c:pt idx="596">
                  <c:v>41407</c:v>
                </c:pt>
                <c:pt idx="597">
                  <c:v>41402</c:v>
                </c:pt>
                <c:pt idx="598">
                  <c:v>41401</c:v>
                </c:pt>
                <c:pt idx="599">
                  <c:v>41400</c:v>
                </c:pt>
                <c:pt idx="600">
                  <c:v>41394</c:v>
                </c:pt>
                <c:pt idx="601">
                  <c:v>41393</c:v>
                </c:pt>
                <c:pt idx="602">
                  <c:v>41390</c:v>
                </c:pt>
                <c:pt idx="603">
                  <c:v>41389</c:v>
                </c:pt>
                <c:pt idx="604">
                  <c:v>41388</c:v>
                </c:pt>
                <c:pt idx="605">
                  <c:v>41387</c:v>
                </c:pt>
                <c:pt idx="606">
                  <c:v>41386</c:v>
                </c:pt>
                <c:pt idx="607">
                  <c:v>41383</c:v>
                </c:pt>
                <c:pt idx="608">
                  <c:v>41382</c:v>
                </c:pt>
                <c:pt idx="609">
                  <c:v>41381</c:v>
                </c:pt>
                <c:pt idx="610">
                  <c:v>41380</c:v>
                </c:pt>
                <c:pt idx="611">
                  <c:v>41379</c:v>
                </c:pt>
                <c:pt idx="612">
                  <c:v>41376</c:v>
                </c:pt>
                <c:pt idx="613">
                  <c:v>41375</c:v>
                </c:pt>
                <c:pt idx="614">
                  <c:v>41374</c:v>
                </c:pt>
                <c:pt idx="615">
                  <c:v>41373</c:v>
                </c:pt>
                <c:pt idx="616">
                  <c:v>41372</c:v>
                </c:pt>
                <c:pt idx="617">
                  <c:v>41369</c:v>
                </c:pt>
                <c:pt idx="618">
                  <c:v>41368</c:v>
                </c:pt>
                <c:pt idx="619">
                  <c:v>41367</c:v>
                </c:pt>
                <c:pt idx="620">
                  <c:v>41366</c:v>
                </c:pt>
                <c:pt idx="621">
                  <c:v>41365</c:v>
                </c:pt>
                <c:pt idx="622">
                  <c:v>41362</c:v>
                </c:pt>
                <c:pt idx="623">
                  <c:v>41361</c:v>
                </c:pt>
                <c:pt idx="624">
                  <c:v>41360</c:v>
                </c:pt>
                <c:pt idx="625">
                  <c:v>41359</c:v>
                </c:pt>
                <c:pt idx="626">
                  <c:v>41358</c:v>
                </c:pt>
                <c:pt idx="627">
                  <c:v>41355</c:v>
                </c:pt>
                <c:pt idx="628">
                  <c:v>41354</c:v>
                </c:pt>
                <c:pt idx="629">
                  <c:v>41353</c:v>
                </c:pt>
                <c:pt idx="630">
                  <c:v>41352</c:v>
                </c:pt>
                <c:pt idx="631">
                  <c:v>41351</c:v>
                </c:pt>
                <c:pt idx="632">
                  <c:v>41348</c:v>
                </c:pt>
                <c:pt idx="633">
                  <c:v>41347</c:v>
                </c:pt>
                <c:pt idx="634">
                  <c:v>41346</c:v>
                </c:pt>
                <c:pt idx="635">
                  <c:v>41345</c:v>
                </c:pt>
                <c:pt idx="636">
                  <c:v>41344</c:v>
                </c:pt>
                <c:pt idx="637">
                  <c:v>41340</c:v>
                </c:pt>
                <c:pt idx="638">
                  <c:v>41339</c:v>
                </c:pt>
                <c:pt idx="639">
                  <c:v>41338</c:v>
                </c:pt>
                <c:pt idx="640">
                  <c:v>41337</c:v>
                </c:pt>
                <c:pt idx="641">
                  <c:v>41334</c:v>
                </c:pt>
                <c:pt idx="642">
                  <c:v>41333</c:v>
                </c:pt>
                <c:pt idx="643">
                  <c:v>41332</c:v>
                </c:pt>
                <c:pt idx="644">
                  <c:v>41331</c:v>
                </c:pt>
                <c:pt idx="645">
                  <c:v>41330</c:v>
                </c:pt>
                <c:pt idx="646">
                  <c:v>41327</c:v>
                </c:pt>
                <c:pt idx="647">
                  <c:v>41326</c:v>
                </c:pt>
                <c:pt idx="648">
                  <c:v>41325</c:v>
                </c:pt>
                <c:pt idx="649">
                  <c:v>41324</c:v>
                </c:pt>
                <c:pt idx="650">
                  <c:v>41323</c:v>
                </c:pt>
                <c:pt idx="651">
                  <c:v>41320</c:v>
                </c:pt>
                <c:pt idx="652">
                  <c:v>41319</c:v>
                </c:pt>
                <c:pt idx="653">
                  <c:v>41318</c:v>
                </c:pt>
                <c:pt idx="654">
                  <c:v>41317</c:v>
                </c:pt>
                <c:pt idx="655">
                  <c:v>41316</c:v>
                </c:pt>
                <c:pt idx="656">
                  <c:v>41313</c:v>
                </c:pt>
                <c:pt idx="657">
                  <c:v>41312</c:v>
                </c:pt>
                <c:pt idx="658">
                  <c:v>41311</c:v>
                </c:pt>
                <c:pt idx="659">
                  <c:v>41310</c:v>
                </c:pt>
                <c:pt idx="660">
                  <c:v>41309</c:v>
                </c:pt>
                <c:pt idx="661">
                  <c:v>41306</c:v>
                </c:pt>
                <c:pt idx="662">
                  <c:v>41305</c:v>
                </c:pt>
                <c:pt idx="663">
                  <c:v>41304</c:v>
                </c:pt>
                <c:pt idx="664">
                  <c:v>41303</c:v>
                </c:pt>
                <c:pt idx="665">
                  <c:v>41302</c:v>
                </c:pt>
                <c:pt idx="666">
                  <c:v>41299</c:v>
                </c:pt>
                <c:pt idx="667">
                  <c:v>41298</c:v>
                </c:pt>
                <c:pt idx="668">
                  <c:v>41297</c:v>
                </c:pt>
                <c:pt idx="669">
                  <c:v>41296</c:v>
                </c:pt>
                <c:pt idx="670">
                  <c:v>41295</c:v>
                </c:pt>
                <c:pt idx="671">
                  <c:v>41292</c:v>
                </c:pt>
                <c:pt idx="672">
                  <c:v>41291</c:v>
                </c:pt>
                <c:pt idx="673">
                  <c:v>41290</c:v>
                </c:pt>
                <c:pt idx="674">
                  <c:v>41289</c:v>
                </c:pt>
                <c:pt idx="675">
                  <c:v>41288</c:v>
                </c:pt>
                <c:pt idx="676">
                  <c:v>41285</c:v>
                </c:pt>
                <c:pt idx="677">
                  <c:v>41284</c:v>
                </c:pt>
                <c:pt idx="678">
                  <c:v>41283</c:v>
                </c:pt>
                <c:pt idx="679">
                  <c:v>41272</c:v>
                </c:pt>
                <c:pt idx="680">
                  <c:v>41271</c:v>
                </c:pt>
                <c:pt idx="681">
                  <c:v>41270</c:v>
                </c:pt>
                <c:pt idx="682">
                  <c:v>41269</c:v>
                </c:pt>
                <c:pt idx="683">
                  <c:v>41268</c:v>
                </c:pt>
                <c:pt idx="684">
                  <c:v>41267</c:v>
                </c:pt>
                <c:pt idx="685">
                  <c:v>41264</c:v>
                </c:pt>
                <c:pt idx="686">
                  <c:v>41263</c:v>
                </c:pt>
                <c:pt idx="687">
                  <c:v>41262</c:v>
                </c:pt>
                <c:pt idx="688">
                  <c:v>41261</c:v>
                </c:pt>
                <c:pt idx="689">
                  <c:v>41260</c:v>
                </c:pt>
                <c:pt idx="690">
                  <c:v>41257</c:v>
                </c:pt>
                <c:pt idx="691">
                  <c:v>41256</c:v>
                </c:pt>
                <c:pt idx="692">
                  <c:v>41255</c:v>
                </c:pt>
                <c:pt idx="693">
                  <c:v>41254</c:v>
                </c:pt>
                <c:pt idx="694">
                  <c:v>41253</c:v>
                </c:pt>
                <c:pt idx="695">
                  <c:v>41250</c:v>
                </c:pt>
                <c:pt idx="696">
                  <c:v>41249</c:v>
                </c:pt>
                <c:pt idx="697">
                  <c:v>41248</c:v>
                </c:pt>
                <c:pt idx="698">
                  <c:v>41247</c:v>
                </c:pt>
                <c:pt idx="699">
                  <c:v>41246</c:v>
                </c:pt>
                <c:pt idx="700">
                  <c:v>41243</c:v>
                </c:pt>
                <c:pt idx="701">
                  <c:v>41242</c:v>
                </c:pt>
                <c:pt idx="702">
                  <c:v>41241</c:v>
                </c:pt>
                <c:pt idx="703">
                  <c:v>41240</c:v>
                </c:pt>
                <c:pt idx="704">
                  <c:v>41239</c:v>
                </c:pt>
                <c:pt idx="705">
                  <c:v>41236</c:v>
                </c:pt>
                <c:pt idx="706">
                  <c:v>41235</c:v>
                </c:pt>
                <c:pt idx="707">
                  <c:v>41234</c:v>
                </c:pt>
                <c:pt idx="708">
                  <c:v>41233</c:v>
                </c:pt>
                <c:pt idx="709">
                  <c:v>41232</c:v>
                </c:pt>
                <c:pt idx="710">
                  <c:v>41229</c:v>
                </c:pt>
                <c:pt idx="711">
                  <c:v>41228</c:v>
                </c:pt>
                <c:pt idx="712">
                  <c:v>41227</c:v>
                </c:pt>
                <c:pt idx="713">
                  <c:v>41226</c:v>
                </c:pt>
                <c:pt idx="714">
                  <c:v>41225</c:v>
                </c:pt>
                <c:pt idx="715">
                  <c:v>41222</c:v>
                </c:pt>
                <c:pt idx="716">
                  <c:v>41221</c:v>
                </c:pt>
                <c:pt idx="717">
                  <c:v>41220</c:v>
                </c:pt>
                <c:pt idx="718">
                  <c:v>41219</c:v>
                </c:pt>
                <c:pt idx="719">
                  <c:v>41215</c:v>
                </c:pt>
                <c:pt idx="720">
                  <c:v>41214</c:v>
                </c:pt>
                <c:pt idx="721">
                  <c:v>41213</c:v>
                </c:pt>
                <c:pt idx="722">
                  <c:v>41212</c:v>
                </c:pt>
                <c:pt idx="723">
                  <c:v>41211</c:v>
                </c:pt>
                <c:pt idx="724">
                  <c:v>41208</c:v>
                </c:pt>
                <c:pt idx="725">
                  <c:v>41207</c:v>
                </c:pt>
                <c:pt idx="726">
                  <c:v>41206</c:v>
                </c:pt>
                <c:pt idx="727">
                  <c:v>41205</c:v>
                </c:pt>
                <c:pt idx="728">
                  <c:v>41204</c:v>
                </c:pt>
                <c:pt idx="729">
                  <c:v>41201</c:v>
                </c:pt>
                <c:pt idx="730">
                  <c:v>41200</c:v>
                </c:pt>
                <c:pt idx="731">
                  <c:v>41199</c:v>
                </c:pt>
                <c:pt idx="732">
                  <c:v>41198</c:v>
                </c:pt>
                <c:pt idx="733">
                  <c:v>41197</c:v>
                </c:pt>
                <c:pt idx="734">
                  <c:v>41194</c:v>
                </c:pt>
                <c:pt idx="735">
                  <c:v>41193</c:v>
                </c:pt>
                <c:pt idx="736">
                  <c:v>41192</c:v>
                </c:pt>
                <c:pt idx="737">
                  <c:v>41191</c:v>
                </c:pt>
                <c:pt idx="738">
                  <c:v>41190</c:v>
                </c:pt>
                <c:pt idx="739">
                  <c:v>41187</c:v>
                </c:pt>
                <c:pt idx="740">
                  <c:v>41186</c:v>
                </c:pt>
                <c:pt idx="741">
                  <c:v>41185</c:v>
                </c:pt>
                <c:pt idx="742">
                  <c:v>41184</c:v>
                </c:pt>
                <c:pt idx="743">
                  <c:v>41183</c:v>
                </c:pt>
                <c:pt idx="744">
                  <c:v>41180</c:v>
                </c:pt>
                <c:pt idx="745">
                  <c:v>41179</c:v>
                </c:pt>
                <c:pt idx="746">
                  <c:v>41178</c:v>
                </c:pt>
                <c:pt idx="747">
                  <c:v>41177</c:v>
                </c:pt>
                <c:pt idx="748">
                  <c:v>41176</c:v>
                </c:pt>
                <c:pt idx="749">
                  <c:v>41173</c:v>
                </c:pt>
                <c:pt idx="750">
                  <c:v>41172</c:v>
                </c:pt>
                <c:pt idx="751">
                  <c:v>41171</c:v>
                </c:pt>
                <c:pt idx="752">
                  <c:v>41170</c:v>
                </c:pt>
                <c:pt idx="753">
                  <c:v>41169</c:v>
                </c:pt>
                <c:pt idx="754">
                  <c:v>41166</c:v>
                </c:pt>
                <c:pt idx="755">
                  <c:v>41165</c:v>
                </c:pt>
                <c:pt idx="756">
                  <c:v>41164</c:v>
                </c:pt>
                <c:pt idx="757">
                  <c:v>41163</c:v>
                </c:pt>
                <c:pt idx="758">
                  <c:v>41162</c:v>
                </c:pt>
                <c:pt idx="759">
                  <c:v>41159</c:v>
                </c:pt>
                <c:pt idx="760">
                  <c:v>41158</c:v>
                </c:pt>
                <c:pt idx="761">
                  <c:v>41157</c:v>
                </c:pt>
                <c:pt idx="762">
                  <c:v>41156</c:v>
                </c:pt>
                <c:pt idx="763">
                  <c:v>41155</c:v>
                </c:pt>
                <c:pt idx="764">
                  <c:v>41152</c:v>
                </c:pt>
                <c:pt idx="765">
                  <c:v>41151</c:v>
                </c:pt>
                <c:pt idx="766">
                  <c:v>41150</c:v>
                </c:pt>
                <c:pt idx="767">
                  <c:v>41149</c:v>
                </c:pt>
                <c:pt idx="768">
                  <c:v>41148</c:v>
                </c:pt>
                <c:pt idx="769">
                  <c:v>41145</c:v>
                </c:pt>
                <c:pt idx="770">
                  <c:v>41144</c:v>
                </c:pt>
                <c:pt idx="771">
                  <c:v>41143</c:v>
                </c:pt>
                <c:pt idx="772">
                  <c:v>41142</c:v>
                </c:pt>
                <c:pt idx="773">
                  <c:v>41141</c:v>
                </c:pt>
                <c:pt idx="774">
                  <c:v>41138</c:v>
                </c:pt>
                <c:pt idx="775">
                  <c:v>41137</c:v>
                </c:pt>
                <c:pt idx="776">
                  <c:v>41136</c:v>
                </c:pt>
                <c:pt idx="777">
                  <c:v>41135</c:v>
                </c:pt>
                <c:pt idx="778">
                  <c:v>41134</c:v>
                </c:pt>
                <c:pt idx="779">
                  <c:v>41131</c:v>
                </c:pt>
                <c:pt idx="780">
                  <c:v>41130</c:v>
                </c:pt>
                <c:pt idx="781">
                  <c:v>41129</c:v>
                </c:pt>
                <c:pt idx="782">
                  <c:v>41128</c:v>
                </c:pt>
                <c:pt idx="783">
                  <c:v>41127</c:v>
                </c:pt>
                <c:pt idx="784">
                  <c:v>41124</c:v>
                </c:pt>
                <c:pt idx="785">
                  <c:v>41123</c:v>
                </c:pt>
                <c:pt idx="786">
                  <c:v>41122</c:v>
                </c:pt>
                <c:pt idx="787">
                  <c:v>41121</c:v>
                </c:pt>
                <c:pt idx="788">
                  <c:v>41120</c:v>
                </c:pt>
                <c:pt idx="789">
                  <c:v>41117</c:v>
                </c:pt>
                <c:pt idx="790">
                  <c:v>41116</c:v>
                </c:pt>
                <c:pt idx="791">
                  <c:v>41115</c:v>
                </c:pt>
                <c:pt idx="792">
                  <c:v>41114</c:v>
                </c:pt>
                <c:pt idx="793">
                  <c:v>41113</c:v>
                </c:pt>
                <c:pt idx="794">
                  <c:v>41110</c:v>
                </c:pt>
                <c:pt idx="795">
                  <c:v>41109</c:v>
                </c:pt>
                <c:pt idx="796">
                  <c:v>41108</c:v>
                </c:pt>
                <c:pt idx="797">
                  <c:v>41107</c:v>
                </c:pt>
                <c:pt idx="798">
                  <c:v>41106</c:v>
                </c:pt>
                <c:pt idx="799">
                  <c:v>41103</c:v>
                </c:pt>
                <c:pt idx="800">
                  <c:v>41102</c:v>
                </c:pt>
                <c:pt idx="801">
                  <c:v>41101</c:v>
                </c:pt>
                <c:pt idx="802">
                  <c:v>41100</c:v>
                </c:pt>
                <c:pt idx="803">
                  <c:v>41099</c:v>
                </c:pt>
                <c:pt idx="804">
                  <c:v>41096</c:v>
                </c:pt>
                <c:pt idx="805">
                  <c:v>41095</c:v>
                </c:pt>
                <c:pt idx="806">
                  <c:v>41094</c:v>
                </c:pt>
                <c:pt idx="807">
                  <c:v>41093</c:v>
                </c:pt>
                <c:pt idx="808">
                  <c:v>41092</c:v>
                </c:pt>
                <c:pt idx="809">
                  <c:v>41089</c:v>
                </c:pt>
                <c:pt idx="810">
                  <c:v>41088</c:v>
                </c:pt>
                <c:pt idx="811">
                  <c:v>41087</c:v>
                </c:pt>
                <c:pt idx="812">
                  <c:v>41086</c:v>
                </c:pt>
                <c:pt idx="813">
                  <c:v>41085</c:v>
                </c:pt>
                <c:pt idx="814">
                  <c:v>41082</c:v>
                </c:pt>
                <c:pt idx="815">
                  <c:v>41081</c:v>
                </c:pt>
                <c:pt idx="816">
                  <c:v>41080</c:v>
                </c:pt>
                <c:pt idx="817">
                  <c:v>41079</c:v>
                </c:pt>
                <c:pt idx="818">
                  <c:v>41078</c:v>
                </c:pt>
                <c:pt idx="819">
                  <c:v>41075</c:v>
                </c:pt>
                <c:pt idx="820">
                  <c:v>41074</c:v>
                </c:pt>
                <c:pt idx="821">
                  <c:v>41073</c:v>
                </c:pt>
                <c:pt idx="822">
                  <c:v>41069</c:v>
                </c:pt>
                <c:pt idx="823">
                  <c:v>41068</c:v>
                </c:pt>
                <c:pt idx="824">
                  <c:v>41067</c:v>
                </c:pt>
                <c:pt idx="825">
                  <c:v>41066</c:v>
                </c:pt>
                <c:pt idx="826">
                  <c:v>41065</c:v>
                </c:pt>
                <c:pt idx="827">
                  <c:v>41064</c:v>
                </c:pt>
                <c:pt idx="828">
                  <c:v>41061</c:v>
                </c:pt>
                <c:pt idx="829">
                  <c:v>41060</c:v>
                </c:pt>
                <c:pt idx="830">
                  <c:v>41059</c:v>
                </c:pt>
                <c:pt idx="831">
                  <c:v>41058</c:v>
                </c:pt>
                <c:pt idx="832">
                  <c:v>41057</c:v>
                </c:pt>
                <c:pt idx="833">
                  <c:v>41054</c:v>
                </c:pt>
                <c:pt idx="834">
                  <c:v>41053</c:v>
                </c:pt>
                <c:pt idx="835">
                  <c:v>41052</c:v>
                </c:pt>
                <c:pt idx="836">
                  <c:v>41051</c:v>
                </c:pt>
                <c:pt idx="837">
                  <c:v>41050</c:v>
                </c:pt>
                <c:pt idx="838">
                  <c:v>41047</c:v>
                </c:pt>
                <c:pt idx="839">
                  <c:v>41046</c:v>
                </c:pt>
                <c:pt idx="840">
                  <c:v>41045</c:v>
                </c:pt>
                <c:pt idx="841">
                  <c:v>41044</c:v>
                </c:pt>
                <c:pt idx="842">
                  <c:v>41043</c:v>
                </c:pt>
                <c:pt idx="843">
                  <c:v>41041</c:v>
                </c:pt>
                <c:pt idx="844">
                  <c:v>41040</c:v>
                </c:pt>
                <c:pt idx="845">
                  <c:v>41039</c:v>
                </c:pt>
                <c:pt idx="846">
                  <c:v>41034</c:v>
                </c:pt>
                <c:pt idx="847">
                  <c:v>41033</c:v>
                </c:pt>
                <c:pt idx="848">
                  <c:v>41032</c:v>
                </c:pt>
                <c:pt idx="849">
                  <c:v>41031</c:v>
                </c:pt>
                <c:pt idx="850">
                  <c:v>41027</c:v>
                </c:pt>
                <c:pt idx="851">
                  <c:v>41026</c:v>
                </c:pt>
                <c:pt idx="852">
                  <c:v>41025</c:v>
                </c:pt>
                <c:pt idx="853">
                  <c:v>41024</c:v>
                </c:pt>
                <c:pt idx="854">
                  <c:v>41023</c:v>
                </c:pt>
                <c:pt idx="855">
                  <c:v>41022</c:v>
                </c:pt>
                <c:pt idx="856">
                  <c:v>41019</c:v>
                </c:pt>
                <c:pt idx="857">
                  <c:v>41018</c:v>
                </c:pt>
                <c:pt idx="858">
                  <c:v>41017</c:v>
                </c:pt>
                <c:pt idx="859">
                  <c:v>41016</c:v>
                </c:pt>
                <c:pt idx="860">
                  <c:v>41015</c:v>
                </c:pt>
                <c:pt idx="861">
                  <c:v>41012</c:v>
                </c:pt>
                <c:pt idx="862">
                  <c:v>41011</c:v>
                </c:pt>
                <c:pt idx="863">
                  <c:v>41010</c:v>
                </c:pt>
                <c:pt idx="864">
                  <c:v>41009</c:v>
                </c:pt>
                <c:pt idx="865">
                  <c:v>41008</c:v>
                </c:pt>
                <c:pt idx="866">
                  <c:v>41005</c:v>
                </c:pt>
                <c:pt idx="867">
                  <c:v>41004</c:v>
                </c:pt>
                <c:pt idx="868">
                  <c:v>41003</c:v>
                </c:pt>
                <c:pt idx="869">
                  <c:v>41002</c:v>
                </c:pt>
                <c:pt idx="870">
                  <c:v>41001</c:v>
                </c:pt>
                <c:pt idx="871">
                  <c:v>40998</c:v>
                </c:pt>
                <c:pt idx="872">
                  <c:v>40997</c:v>
                </c:pt>
                <c:pt idx="873">
                  <c:v>40996</c:v>
                </c:pt>
                <c:pt idx="874">
                  <c:v>40995</c:v>
                </c:pt>
                <c:pt idx="875">
                  <c:v>40994</c:v>
                </c:pt>
                <c:pt idx="876">
                  <c:v>40991</c:v>
                </c:pt>
                <c:pt idx="877">
                  <c:v>40990</c:v>
                </c:pt>
                <c:pt idx="878">
                  <c:v>40989</c:v>
                </c:pt>
                <c:pt idx="879">
                  <c:v>40988</c:v>
                </c:pt>
                <c:pt idx="880">
                  <c:v>40987</c:v>
                </c:pt>
                <c:pt idx="881">
                  <c:v>40984</c:v>
                </c:pt>
                <c:pt idx="882">
                  <c:v>40983</c:v>
                </c:pt>
                <c:pt idx="883">
                  <c:v>40982</c:v>
                </c:pt>
                <c:pt idx="884">
                  <c:v>40981</c:v>
                </c:pt>
                <c:pt idx="885">
                  <c:v>40980</c:v>
                </c:pt>
                <c:pt idx="886">
                  <c:v>40979</c:v>
                </c:pt>
                <c:pt idx="887">
                  <c:v>40975</c:v>
                </c:pt>
                <c:pt idx="888">
                  <c:v>40974</c:v>
                </c:pt>
                <c:pt idx="889">
                  <c:v>40973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40564</c:v>
                </c:pt>
                <c:pt idx="1168">
                  <c:v>40563</c:v>
                </c:pt>
                <c:pt idx="1169">
                  <c:v>40562</c:v>
                </c:pt>
                <c:pt idx="1170">
                  <c:v>40561</c:v>
                </c:pt>
                <c:pt idx="1171">
                  <c:v>40560</c:v>
                </c:pt>
                <c:pt idx="1172">
                  <c:v>40557</c:v>
                </c:pt>
                <c:pt idx="1173">
                  <c:v>40556</c:v>
                </c:pt>
                <c:pt idx="1174">
                  <c:v>40555</c:v>
                </c:pt>
                <c:pt idx="1175">
                  <c:v>40554</c:v>
                </c:pt>
                <c:pt idx="1176">
                  <c:v>40543</c:v>
                </c:pt>
                <c:pt idx="1177">
                  <c:v>40542</c:v>
                </c:pt>
                <c:pt idx="1178">
                  <c:v>40541</c:v>
                </c:pt>
                <c:pt idx="1179">
                  <c:v>40540</c:v>
                </c:pt>
                <c:pt idx="1180">
                  <c:v>40539</c:v>
                </c:pt>
                <c:pt idx="1181">
                  <c:v>40536</c:v>
                </c:pt>
                <c:pt idx="1182">
                  <c:v>40535</c:v>
                </c:pt>
                <c:pt idx="1183">
                  <c:v>40534</c:v>
                </c:pt>
                <c:pt idx="1184">
                  <c:v>40533</c:v>
                </c:pt>
                <c:pt idx="1185">
                  <c:v>40532</c:v>
                </c:pt>
                <c:pt idx="1186">
                  <c:v>40529</c:v>
                </c:pt>
                <c:pt idx="1187">
                  <c:v>40528</c:v>
                </c:pt>
                <c:pt idx="1188">
                  <c:v>40527</c:v>
                </c:pt>
                <c:pt idx="1189">
                  <c:v>40526</c:v>
                </c:pt>
                <c:pt idx="1190">
                  <c:v>40525</c:v>
                </c:pt>
                <c:pt idx="1191">
                  <c:v>40522</c:v>
                </c:pt>
                <c:pt idx="1192">
                  <c:v>40521</c:v>
                </c:pt>
                <c:pt idx="1193">
                  <c:v>40520</c:v>
                </c:pt>
                <c:pt idx="1194">
                  <c:v>40519</c:v>
                </c:pt>
                <c:pt idx="1195">
                  <c:v>40518</c:v>
                </c:pt>
                <c:pt idx="1196">
                  <c:v>40515</c:v>
                </c:pt>
                <c:pt idx="1197">
                  <c:v>40514</c:v>
                </c:pt>
                <c:pt idx="1198">
                  <c:v>40513</c:v>
                </c:pt>
                <c:pt idx="1199">
                  <c:v>40512</c:v>
                </c:pt>
                <c:pt idx="1200">
                  <c:v>40511</c:v>
                </c:pt>
                <c:pt idx="1201">
                  <c:v>40508</c:v>
                </c:pt>
                <c:pt idx="1202">
                  <c:v>40507</c:v>
                </c:pt>
                <c:pt idx="1203">
                  <c:v>40506</c:v>
                </c:pt>
                <c:pt idx="1204">
                  <c:v>40505</c:v>
                </c:pt>
                <c:pt idx="1205">
                  <c:v>40504</c:v>
                </c:pt>
                <c:pt idx="1206">
                  <c:v>40501</c:v>
                </c:pt>
                <c:pt idx="1207">
                  <c:v>40500</c:v>
                </c:pt>
                <c:pt idx="1208">
                  <c:v>40499</c:v>
                </c:pt>
                <c:pt idx="1209">
                  <c:v>40498</c:v>
                </c:pt>
                <c:pt idx="1210">
                  <c:v>40497</c:v>
                </c:pt>
                <c:pt idx="1211">
                  <c:v>40495</c:v>
                </c:pt>
                <c:pt idx="1212">
                  <c:v>40494</c:v>
                </c:pt>
                <c:pt idx="1213">
                  <c:v>40493</c:v>
                </c:pt>
                <c:pt idx="1214">
                  <c:v>40492</c:v>
                </c:pt>
                <c:pt idx="1215">
                  <c:v>40491</c:v>
                </c:pt>
                <c:pt idx="1216">
                  <c:v>40490</c:v>
                </c:pt>
                <c:pt idx="1217">
                  <c:v>40485</c:v>
                </c:pt>
                <c:pt idx="1218">
                  <c:v>40484</c:v>
                </c:pt>
                <c:pt idx="1219">
                  <c:v>40483</c:v>
                </c:pt>
                <c:pt idx="1220">
                  <c:v>40480</c:v>
                </c:pt>
                <c:pt idx="1221">
                  <c:v>40479</c:v>
                </c:pt>
                <c:pt idx="1222">
                  <c:v>40478</c:v>
                </c:pt>
                <c:pt idx="1223">
                  <c:v>40477</c:v>
                </c:pt>
                <c:pt idx="1224">
                  <c:v>40476</c:v>
                </c:pt>
                <c:pt idx="1225">
                  <c:v>40473</c:v>
                </c:pt>
                <c:pt idx="1226">
                  <c:v>40472</c:v>
                </c:pt>
                <c:pt idx="1227">
                  <c:v>40471</c:v>
                </c:pt>
                <c:pt idx="1228">
                  <c:v>40470</c:v>
                </c:pt>
                <c:pt idx="1229">
                  <c:v>40469</c:v>
                </c:pt>
                <c:pt idx="1230">
                  <c:v>40466</c:v>
                </c:pt>
                <c:pt idx="1231">
                  <c:v>40465</c:v>
                </c:pt>
                <c:pt idx="1232">
                  <c:v>40464</c:v>
                </c:pt>
                <c:pt idx="1233">
                  <c:v>40463</c:v>
                </c:pt>
                <c:pt idx="1234">
                  <c:v>40462</c:v>
                </c:pt>
                <c:pt idx="1235">
                  <c:v>40459</c:v>
                </c:pt>
                <c:pt idx="1236">
                  <c:v>40458</c:v>
                </c:pt>
                <c:pt idx="1237">
                  <c:v>40457</c:v>
                </c:pt>
                <c:pt idx="1238">
                  <c:v>40456</c:v>
                </c:pt>
                <c:pt idx="1239">
                  <c:v>40455</c:v>
                </c:pt>
                <c:pt idx="1240">
                  <c:v>40452</c:v>
                </c:pt>
                <c:pt idx="1241">
                  <c:v>40451</c:v>
                </c:pt>
                <c:pt idx="1242">
                  <c:v>40450</c:v>
                </c:pt>
                <c:pt idx="1243">
                  <c:v>40449</c:v>
                </c:pt>
                <c:pt idx="1244">
                  <c:v>40448</c:v>
                </c:pt>
                <c:pt idx="1245">
                  <c:v>40445</c:v>
                </c:pt>
                <c:pt idx="1246">
                  <c:v>40444</c:v>
                </c:pt>
                <c:pt idx="1247">
                  <c:v>40443</c:v>
                </c:pt>
                <c:pt idx="1248">
                  <c:v>40442</c:v>
                </c:pt>
                <c:pt idx="1249">
                  <c:v>40441</c:v>
                </c:pt>
                <c:pt idx="1250">
                  <c:v>40438</c:v>
                </c:pt>
                <c:pt idx="1251">
                  <c:v>40437</c:v>
                </c:pt>
                <c:pt idx="1252">
                  <c:v>40436</c:v>
                </c:pt>
                <c:pt idx="1253">
                  <c:v>40435</c:v>
                </c:pt>
                <c:pt idx="1254">
                  <c:v>40434</c:v>
                </c:pt>
                <c:pt idx="1255">
                  <c:v>40431</c:v>
                </c:pt>
                <c:pt idx="1256">
                  <c:v>40430</c:v>
                </c:pt>
                <c:pt idx="1257">
                  <c:v>40429</c:v>
                </c:pt>
                <c:pt idx="1258">
                  <c:v>40428</c:v>
                </c:pt>
                <c:pt idx="1259">
                  <c:v>40427</c:v>
                </c:pt>
                <c:pt idx="1260">
                  <c:v>40424</c:v>
                </c:pt>
                <c:pt idx="1261">
                  <c:v>40423</c:v>
                </c:pt>
                <c:pt idx="1262">
                  <c:v>40422</c:v>
                </c:pt>
                <c:pt idx="1263">
                  <c:v>40421</c:v>
                </c:pt>
                <c:pt idx="1264">
                  <c:v>40420</c:v>
                </c:pt>
                <c:pt idx="1265">
                  <c:v>40417</c:v>
                </c:pt>
                <c:pt idx="1266">
                  <c:v>40416</c:v>
                </c:pt>
                <c:pt idx="1267">
                  <c:v>40415</c:v>
                </c:pt>
                <c:pt idx="1268">
                  <c:v>40414</c:v>
                </c:pt>
                <c:pt idx="1269">
                  <c:v>40413</c:v>
                </c:pt>
                <c:pt idx="1270">
                  <c:v>40410</c:v>
                </c:pt>
                <c:pt idx="1271">
                  <c:v>40409</c:v>
                </c:pt>
                <c:pt idx="1272">
                  <c:v>40408</c:v>
                </c:pt>
                <c:pt idx="1273">
                  <c:v>40407</c:v>
                </c:pt>
                <c:pt idx="1274">
                  <c:v>40406</c:v>
                </c:pt>
                <c:pt idx="1275">
                  <c:v>40403</c:v>
                </c:pt>
                <c:pt idx="1276">
                  <c:v>40402</c:v>
                </c:pt>
                <c:pt idx="1277">
                  <c:v>40401</c:v>
                </c:pt>
                <c:pt idx="1278">
                  <c:v>40400</c:v>
                </c:pt>
                <c:pt idx="1279">
                  <c:v>40399</c:v>
                </c:pt>
                <c:pt idx="1280">
                  <c:v>40396</c:v>
                </c:pt>
                <c:pt idx="1281">
                  <c:v>40395</c:v>
                </c:pt>
                <c:pt idx="1282">
                  <c:v>40394</c:v>
                </c:pt>
                <c:pt idx="1283">
                  <c:v>40393</c:v>
                </c:pt>
                <c:pt idx="1284">
                  <c:v>40392</c:v>
                </c:pt>
                <c:pt idx="1285">
                  <c:v>40389</c:v>
                </c:pt>
                <c:pt idx="1286">
                  <c:v>40388</c:v>
                </c:pt>
                <c:pt idx="1287">
                  <c:v>40387</c:v>
                </c:pt>
                <c:pt idx="1288">
                  <c:v>40386</c:v>
                </c:pt>
                <c:pt idx="1289">
                  <c:v>40385</c:v>
                </c:pt>
                <c:pt idx="1290">
                  <c:v>40382</c:v>
                </c:pt>
                <c:pt idx="1291">
                  <c:v>40381</c:v>
                </c:pt>
                <c:pt idx="1292">
                  <c:v>40380</c:v>
                </c:pt>
                <c:pt idx="1293">
                  <c:v>40379</c:v>
                </c:pt>
                <c:pt idx="1294">
                  <c:v>40378</c:v>
                </c:pt>
                <c:pt idx="1295">
                  <c:v>40375</c:v>
                </c:pt>
                <c:pt idx="1296">
                  <c:v>40374</c:v>
                </c:pt>
                <c:pt idx="1297">
                  <c:v>40373</c:v>
                </c:pt>
                <c:pt idx="1298">
                  <c:v>40372</c:v>
                </c:pt>
                <c:pt idx="1299">
                  <c:v>40371</c:v>
                </c:pt>
                <c:pt idx="1300">
                  <c:v>40368</c:v>
                </c:pt>
                <c:pt idx="1301">
                  <c:v>40367</c:v>
                </c:pt>
                <c:pt idx="1302">
                  <c:v>40366</c:v>
                </c:pt>
                <c:pt idx="1303">
                  <c:v>40365</c:v>
                </c:pt>
                <c:pt idx="1304">
                  <c:v>40364</c:v>
                </c:pt>
                <c:pt idx="1305">
                  <c:v>40361</c:v>
                </c:pt>
                <c:pt idx="1306">
                  <c:v>40360</c:v>
                </c:pt>
              </c:numCache>
            </c:numRef>
          </c:cat>
          <c:val>
            <c:numRef>
              <c:f>Лист6!$D$54:$D$1360</c:f>
              <c:numCache>
                <c:formatCode>_-* #,##0_р_._-;\-* #,##0_р_._-;_-* "-"??_р_._-;_-@_-</c:formatCode>
                <c:ptCount val="130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18400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16240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9720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16960</c:v>
                </c:pt>
                <c:pt idx="69">
                  <c:v>0</c:v>
                </c:pt>
                <c:pt idx="70">
                  <c:v>0</c:v>
                </c:pt>
                <c:pt idx="71">
                  <c:v>12400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24560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5760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5360</c:v>
                </c:pt>
                <c:pt idx="109">
                  <c:v>0</c:v>
                </c:pt>
                <c:pt idx="110">
                  <c:v>5280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20000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912</c:v>
                </c:pt>
                <c:pt idx="180">
                  <c:v>0</c:v>
                </c:pt>
                <c:pt idx="181">
                  <c:v>0</c:v>
                </c:pt>
                <c:pt idx="182">
                  <c:v>2400</c:v>
                </c:pt>
                <c:pt idx="183">
                  <c:v>480</c:v>
                </c:pt>
                <c:pt idx="184">
                  <c:v>720</c:v>
                </c:pt>
                <c:pt idx="185">
                  <c:v>0</c:v>
                </c:pt>
                <c:pt idx="186">
                  <c:v>222400</c:v>
                </c:pt>
                <c:pt idx="187">
                  <c:v>248000</c:v>
                </c:pt>
                <c:pt idx="188">
                  <c:v>1880</c:v>
                </c:pt>
                <c:pt idx="189">
                  <c:v>16000</c:v>
                </c:pt>
                <c:pt idx="190">
                  <c:v>6400</c:v>
                </c:pt>
                <c:pt idx="191">
                  <c:v>520</c:v>
                </c:pt>
                <c:pt idx="192">
                  <c:v>1240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152480</c:v>
                </c:pt>
                <c:pt idx="198">
                  <c:v>32000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480</c:v>
                </c:pt>
                <c:pt idx="204">
                  <c:v>30240</c:v>
                </c:pt>
                <c:pt idx="205">
                  <c:v>94240</c:v>
                </c:pt>
                <c:pt idx="206">
                  <c:v>174240</c:v>
                </c:pt>
                <c:pt idx="207">
                  <c:v>52840</c:v>
                </c:pt>
                <c:pt idx="208">
                  <c:v>157600</c:v>
                </c:pt>
                <c:pt idx="209">
                  <c:v>12000</c:v>
                </c:pt>
                <c:pt idx="210">
                  <c:v>26400</c:v>
                </c:pt>
                <c:pt idx="211">
                  <c:v>45600</c:v>
                </c:pt>
                <c:pt idx="212">
                  <c:v>0</c:v>
                </c:pt>
                <c:pt idx="213">
                  <c:v>59920</c:v>
                </c:pt>
                <c:pt idx="214">
                  <c:v>40000</c:v>
                </c:pt>
                <c:pt idx="215">
                  <c:v>32640</c:v>
                </c:pt>
                <c:pt idx="216">
                  <c:v>69600</c:v>
                </c:pt>
                <c:pt idx="217">
                  <c:v>12960</c:v>
                </c:pt>
                <c:pt idx="218">
                  <c:v>90120</c:v>
                </c:pt>
                <c:pt idx="219">
                  <c:v>2640</c:v>
                </c:pt>
                <c:pt idx="220">
                  <c:v>48000</c:v>
                </c:pt>
                <c:pt idx="221">
                  <c:v>6000</c:v>
                </c:pt>
                <c:pt idx="222">
                  <c:v>600</c:v>
                </c:pt>
                <c:pt idx="223">
                  <c:v>3840</c:v>
                </c:pt>
                <c:pt idx="224">
                  <c:v>171200</c:v>
                </c:pt>
                <c:pt idx="225">
                  <c:v>162240</c:v>
                </c:pt>
                <c:pt idx="226">
                  <c:v>22600</c:v>
                </c:pt>
                <c:pt idx="227">
                  <c:v>60000</c:v>
                </c:pt>
                <c:pt idx="228">
                  <c:v>101600</c:v>
                </c:pt>
                <c:pt idx="229">
                  <c:v>0</c:v>
                </c:pt>
                <c:pt idx="230">
                  <c:v>56000</c:v>
                </c:pt>
                <c:pt idx="231">
                  <c:v>240</c:v>
                </c:pt>
                <c:pt idx="232">
                  <c:v>37600</c:v>
                </c:pt>
                <c:pt idx="233">
                  <c:v>32000</c:v>
                </c:pt>
                <c:pt idx="234">
                  <c:v>2240</c:v>
                </c:pt>
                <c:pt idx="235">
                  <c:v>64000</c:v>
                </c:pt>
                <c:pt idx="236">
                  <c:v>0</c:v>
                </c:pt>
                <c:pt idx="237">
                  <c:v>0</c:v>
                </c:pt>
                <c:pt idx="238">
                  <c:v>75200</c:v>
                </c:pt>
                <c:pt idx="239">
                  <c:v>0</c:v>
                </c:pt>
                <c:pt idx="240">
                  <c:v>0</c:v>
                </c:pt>
                <c:pt idx="241">
                  <c:v>68000</c:v>
                </c:pt>
                <c:pt idx="242">
                  <c:v>1680</c:v>
                </c:pt>
                <c:pt idx="243">
                  <c:v>48000</c:v>
                </c:pt>
                <c:pt idx="244">
                  <c:v>29600</c:v>
                </c:pt>
                <c:pt idx="245">
                  <c:v>53440</c:v>
                </c:pt>
                <c:pt idx="246">
                  <c:v>24360</c:v>
                </c:pt>
                <c:pt idx="247">
                  <c:v>17480</c:v>
                </c:pt>
                <c:pt idx="248">
                  <c:v>5600</c:v>
                </c:pt>
                <c:pt idx="249">
                  <c:v>12000</c:v>
                </c:pt>
                <c:pt idx="250">
                  <c:v>16000</c:v>
                </c:pt>
                <c:pt idx="251">
                  <c:v>34400</c:v>
                </c:pt>
                <c:pt idx="252">
                  <c:v>16480</c:v>
                </c:pt>
                <c:pt idx="253">
                  <c:v>14680</c:v>
                </c:pt>
                <c:pt idx="254">
                  <c:v>24000</c:v>
                </c:pt>
                <c:pt idx="255">
                  <c:v>28640</c:v>
                </c:pt>
                <c:pt idx="256">
                  <c:v>0</c:v>
                </c:pt>
                <c:pt idx="257">
                  <c:v>8000</c:v>
                </c:pt>
                <c:pt idx="258">
                  <c:v>8000</c:v>
                </c:pt>
                <c:pt idx="259">
                  <c:v>0</c:v>
                </c:pt>
                <c:pt idx="260">
                  <c:v>48000</c:v>
                </c:pt>
                <c:pt idx="261">
                  <c:v>18400</c:v>
                </c:pt>
                <c:pt idx="262">
                  <c:v>8440</c:v>
                </c:pt>
                <c:pt idx="263">
                  <c:v>69520</c:v>
                </c:pt>
                <c:pt idx="264">
                  <c:v>2858.4</c:v>
                </c:pt>
                <c:pt idx="265">
                  <c:v>24800</c:v>
                </c:pt>
                <c:pt idx="266">
                  <c:v>2741.6</c:v>
                </c:pt>
                <c:pt idx="267">
                  <c:v>0</c:v>
                </c:pt>
                <c:pt idx="268">
                  <c:v>5960</c:v>
                </c:pt>
                <c:pt idx="269">
                  <c:v>0</c:v>
                </c:pt>
                <c:pt idx="270">
                  <c:v>3200</c:v>
                </c:pt>
                <c:pt idx="271">
                  <c:v>58400</c:v>
                </c:pt>
                <c:pt idx="272">
                  <c:v>30400</c:v>
                </c:pt>
                <c:pt idx="273">
                  <c:v>16360</c:v>
                </c:pt>
                <c:pt idx="274">
                  <c:v>0</c:v>
                </c:pt>
                <c:pt idx="275">
                  <c:v>55200</c:v>
                </c:pt>
                <c:pt idx="276">
                  <c:v>0</c:v>
                </c:pt>
                <c:pt idx="277">
                  <c:v>200</c:v>
                </c:pt>
                <c:pt idx="278">
                  <c:v>12000</c:v>
                </c:pt>
                <c:pt idx="279">
                  <c:v>0</c:v>
                </c:pt>
                <c:pt idx="280">
                  <c:v>640</c:v>
                </c:pt>
                <c:pt idx="281">
                  <c:v>0</c:v>
                </c:pt>
                <c:pt idx="282">
                  <c:v>18400</c:v>
                </c:pt>
                <c:pt idx="283">
                  <c:v>0</c:v>
                </c:pt>
                <c:pt idx="284">
                  <c:v>12000</c:v>
                </c:pt>
                <c:pt idx="285">
                  <c:v>48360</c:v>
                </c:pt>
                <c:pt idx="286">
                  <c:v>45120</c:v>
                </c:pt>
                <c:pt idx="287">
                  <c:v>664</c:v>
                </c:pt>
                <c:pt idx="288">
                  <c:v>0</c:v>
                </c:pt>
                <c:pt idx="289">
                  <c:v>36800</c:v>
                </c:pt>
                <c:pt idx="290">
                  <c:v>32000</c:v>
                </c:pt>
                <c:pt idx="291">
                  <c:v>23840</c:v>
                </c:pt>
                <c:pt idx="292">
                  <c:v>0</c:v>
                </c:pt>
                <c:pt idx="293">
                  <c:v>0</c:v>
                </c:pt>
                <c:pt idx="294">
                  <c:v>23840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560</c:v>
                </c:pt>
                <c:pt idx="300">
                  <c:v>44640</c:v>
                </c:pt>
                <c:pt idx="301">
                  <c:v>36720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64800</c:v>
                </c:pt>
                <c:pt idx="307">
                  <c:v>6400</c:v>
                </c:pt>
                <c:pt idx="308">
                  <c:v>0</c:v>
                </c:pt>
                <c:pt idx="309">
                  <c:v>12360</c:v>
                </c:pt>
                <c:pt idx="310">
                  <c:v>0</c:v>
                </c:pt>
                <c:pt idx="311">
                  <c:v>52640</c:v>
                </c:pt>
                <c:pt idx="312">
                  <c:v>8000</c:v>
                </c:pt>
                <c:pt idx="313">
                  <c:v>6240</c:v>
                </c:pt>
                <c:pt idx="314">
                  <c:v>12000</c:v>
                </c:pt>
                <c:pt idx="315">
                  <c:v>71200</c:v>
                </c:pt>
                <c:pt idx="316">
                  <c:v>132800</c:v>
                </c:pt>
                <c:pt idx="317">
                  <c:v>47960</c:v>
                </c:pt>
                <c:pt idx="318">
                  <c:v>0</c:v>
                </c:pt>
                <c:pt idx="319">
                  <c:v>4000</c:v>
                </c:pt>
                <c:pt idx="320">
                  <c:v>2400</c:v>
                </c:pt>
                <c:pt idx="321">
                  <c:v>0</c:v>
                </c:pt>
                <c:pt idx="322">
                  <c:v>480</c:v>
                </c:pt>
                <c:pt idx="323">
                  <c:v>1200</c:v>
                </c:pt>
                <c:pt idx="324">
                  <c:v>720</c:v>
                </c:pt>
                <c:pt idx="325">
                  <c:v>0</c:v>
                </c:pt>
                <c:pt idx="326">
                  <c:v>65200</c:v>
                </c:pt>
                <c:pt idx="327">
                  <c:v>13280</c:v>
                </c:pt>
                <c:pt idx="328">
                  <c:v>0</c:v>
                </c:pt>
                <c:pt idx="329">
                  <c:v>0</c:v>
                </c:pt>
                <c:pt idx="330">
                  <c:v>1200</c:v>
                </c:pt>
                <c:pt idx="331">
                  <c:v>800</c:v>
                </c:pt>
                <c:pt idx="332">
                  <c:v>4000</c:v>
                </c:pt>
                <c:pt idx="333">
                  <c:v>240</c:v>
                </c:pt>
                <c:pt idx="334">
                  <c:v>4000</c:v>
                </c:pt>
                <c:pt idx="335">
                  <c:v>4480</c:v>
                </c:pt>
                <c:pt idx="336">
                  <c:v>0</c:v>
                </c:pt>
                <c:pt idx="337">
                  <c:v>360</c:v>
                </c:pt>
                <c:pt idx="338">
                  <c:v>0</c:v>
                </c:pt>
                <c:pt idx="339">
                  <c:v>0</c:v>
                </c:pt>
                <c:pt idx="340">
                  <c:v>600</c:v>
                </c:pt>
                <c:pt idx="341">
                  <c:v>22400</c:v>
                </c:pt>
                <c:pt idx="342">
                  <c:v>36480</c:v>
                </c:pt>
                <c:pt idx="343">
                  <c:v>48000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1040</c:v>
                </c:pt>
                <c:pt idx="348">
                  <c:v>480</c:v>
                </c:pt>
                <c:pt idx="349">
                  <c:v>0</c:v>
                </c:pt>
                <c:pt idx="350">
                  <c:v>4800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17600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240</c:v>
                </c:pt>
                <c:pt idx="359">
                  <c:v>960</c:v>
                </c:pt>
                <c:pt idx="360">
                  <c:v>8000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922</c:v>
                </c:pt>
                <c:pt idx="365">
                  <c:v>0</c:v>
                </c:pt>
                <c:pt idx="366">
                  <c:v>280</c:v>
                </c:pt>
                <c:pt idx="367">
                  <c:v>0</c:v>
                </c:pt>
                <c:pt idx="368">
                  <c:v>0</c:v>
                </c:pt>
                <c:pt idx="369">
                  <c:v>3642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1600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3200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1600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240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720</c:v>
                </c:pt>
                <c:pt idx="412">
                  <c:v>0</c:v>
                </c:pt>
                <c:pt idx="413">
                  <c:v>6400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4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360</c:v>
                </c:pt>
                <c:pt idx="432">
                  <c:v>0</c:v>
                </c:pt>
                <c:pt idx="433">
                  <c:v>1576</c:v>
                </c:pt>
                <c:pt idx="434">
                  <c:v>4280</c:v>
                </c:pt>
                <c:pt idx="435">
                  <c:v>23280</c:v>
                </c:pt>
                <c:pt idx="436">
                  <c:v>800</c:v>
                </c:pt>
                <c:pt idx="437">
                  <c:v>2320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300</c:v>
                </c:pt>
                <c:pt idx="442">
                  <c:v>240</c:v>
                </c:pt>
                <c:pt idx="443">
                  <c:v>360</c:v>
                </c:pt>
                <c:pt idx="444">
                  <c:v>24000</c:v>
                </c:pt>
                <c:pt idx="445">
                  <c:v>240</c:v>
                </c:pt>
                <c:pt idx="446">
                  <c:v>1160</c:v>
                </c:pt>
                <c:pt idx="447">
                  <c:v>4200</c:v>
                </c:pt>
                <c:pt idx="448">
                  <c:v>360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360</c:v>
                </c:pt>
                <c:pt idx="453">
                  <c:v>0</c:v>
                </c:pt>
                <c:pt idx="454">
                  <c:v>4000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60000</c:v>
                </c:pt>
                <c:pt idx="460">
                  <c:v>0</c:v>
                </c:pt>
                <c:pt idx="461">
                  <c:v>4000</c:v>
                </c:pt>
                <c:pt idx="462">
                  <c:v>0</c:v>
                </c:pt>
                <c:pt idx="463">
                  <c:v>44800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4000</c:v>
                </c:pt>
                <c:pt idx="475">
                  <c:v>0</c:v>
                </c:pt>
                <c:pt idx="476">
                  <c:v>0</c:v>
                </c:pt>
                <c:pt idx="477">
                  <c:v>4200</c:v>
                </c:pt>
                <c:pt idx="478">
                  <c:v>0</c:v>
                </c:pt>
                <c:pt idx="479">
                  <c:v>0</c:v>
                </c:pt>
                <c:pt idx="480">
                  <c:v>240</c:v>
                </c:pt>
                <c:pt idx="481">
                  <c:v>0</c:v>
                </c:pt>
                <c:pt idx="482">
                  <c:v>360</c:v>
                </c:pt>
                <c:pt idx="483">
                  <c:v>16000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312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4080</c:v>
                </c:pt>
                <c:pt idx="501">
                  <c:v>480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3120</c:v>
                </c:pt>
                <c:pt idx="511">
                  <c:v>1252</c:v>
                </c:pt>
                <c:pt idx="512">
                  <c:v>800</c:v>
                </c:pt>
                <c:pt idx="513">
                  <c:v>0</c:v>
                </c:pt>
                <c:pt idx="514">
                  <c:v>0</c:v>
                </c:pt>
                <c:pt idx="515">
                  <c:v>8144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1652.8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800</c:v>
                </c:pt>
                <c:pt idx="534">
                  <c:v>0</c:v>
                </c:pt>
                <c:pt idx="535">
                  <c:v>2800</c:v>
                </c:pt>
                <c:pt idx="536">
                  <c:v>0</c:v>
                </c:pt>
                <c:pt idx="537">
                  <c:v>2280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2280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392</c:v>
                </c:pt>
                <c:pt idx="554">
                  <c:v>720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4800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4880</c:v>
                </c:pt>
                <c:pt idx="569">
                  <c:v>0</c:v>
                </c:pt>
                <c:pt idx="570">
                  <c:v>20000</c:v>
                </c:pt>
                <c:pt idx="571">
                  <c:v>7432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1600</c:v>
                </c:pt>
                <c:pt idx="577">
                  <c:v>0</c:v>
                </c:pt>
                <c:pt idx="578">
                  <c:v>0</c:v>
                </c:pt>
                <c:pt idx="579">
                  <c:v>4000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5600</c:v>
                </c:pt>
                <c:pt idx="602">
                  <c:v>0</c:v>
                </c:pt>
                <c:pt idx="603">
                  <c:v>0</c:v>
                </c:pt>
                <c:pt idx="604">
                  <c:v>480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16000</c:v>
                </c:pt>
                <c:pt idx="630">
                  <c:v>0</c:v>
                </c:pt>
                <c:pt idx="631">
                  <c:v>0</c:v>
                </c:pt>
                <c:pt idx="632">
                  <c:v>16000</c:v>
                </c:pt>
                <c:pt idx="633">
                  <c:v>10400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19760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20000</c:v>
                </c:pt>
                <c:pt idx="649">
                  <c:v>0</c:v>
                </c:pt>
                <c:pt idx="650">
                  <c:v>0</c:v>
                </c:pt>
                <c:pt idx="651">
                  <c:v>20000</c:v>
                </c:pt>
                <c:pt idx="652">
                  <c:v>10400</c:v>
                </c:pt>
                <c:pt idx="653">
                  <c:v>1120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16000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8000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1200</c:v>
                </c:pt>
                <c:pt idx="678">
                  <c:v>18432</c:v>
                </c:pt>
                <c:pt idx="679">
                  <c:v>0</c:v>
                </c:pt>
                <c:pt idx="680">
                  <c:v>24000</c:v>
                </c:pt>
                <c:pt idx="681">
                  <c:v>8000</c:v>
                </c:pt>
                <c:pt idx="682">
                  <c:v>0</c:v>
                </c:pt>
                <c:pt idx="683">
                  <c:v>4000</c:v>
                </c:pt>
                <c:pt idx="684">
                  <c:v>1280</c:v>
                </c:pt>
                <c:pt idx="685">
                  <c:v>0</c:v>
                </c:pt>
                <c:pt idx="686">
                  <c:v>0</c:v>
                </c:pt>
                <c:pt idx="687">
                  <c:v>10400</c:v>
                </c:pt>
                <c:pt idx="688">
                  <c:v>4000</c:v>
                </c:pt>
                <c:pt idx="689">
                  <c:v>0</c:v>
                </c:pt>
                <c:pt idx="690">
                  <c:v>16000</c:v>
                </c:pt>
                <c:pt idx="691">
                  <c:v>0</c:v>
                </c:pt>
                <c:pt idx="692">
                  <c:v>1534.4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16000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16000</c:v>
                </c:pt>
                <c:pt idx="708">
                  <c:v>480</c:v>
                </c:pt>
                <c:pt idx="709">
                  <c:v>0</c:v>
                </c:pt>
                <c:pt idx="710">
                  <c:v>0</c:v>
                </c:pt>
                <c:pt idx="711">
                  <c:v>4000</c:v>
                </c:pt>
                <c:pt idx="712">
                  <c:v>0</c:v>
                </c:pt>
                <c:pt idx="713">
                  <c:v>16000</c:v>
                </c:pt>
                <c:pt idx="714">
                  <c:v>0</c:v>
                </c:pt>
                <c:pt idx="715">
                  <c:v>0</c:v>
                </c:pt>
                <c:pt idx="716">
                  <c:v>16560</c:v>
                </c:pt>
                <c:pt idx="717">
                  <c:v>16000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160</c:v>
                </c:pt>
                <c:pt idx="724">
                  <c:v>16000</c:v>
                </c:pt>
                <c:pt idx="725">
                  <c:v>560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16000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4800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4800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2600</c:v>
                </c:pt>
                <c:pt idx="749">
                  <c:v>20800</c:v>
                </c:pt>
                <c:pt idx="750">
                  <c:v>0</c:v>
                </c:pt>
                <c:pt idx="751">
                  <c:v>0</c:v>
                </c:pt>
                <c:pt idx="752">
                  <c:v>5600</c:v>
                </c:pt>
                <c:pt idx="753">
                  <c:v>16000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456</c:v>
                </c:pt>
                <c:pt idx="759">
                  <c:v>8000</c:v>
                </c:pt>
                <c:pt idx="760">
                  <c:v>0</c:v>
                </c:pt>
                <c:pt idx="761">
                  <c:v>11200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4000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4000</c:v>
                </c:pt>
                <c:pt idx="774">
                  <c:v>4000</c:v>
                </c:pt>
                <c:pt idx="775">
                  <c:v>0</c:v>
                </c:pt>
                <c:pt idx="776">
                  <c:v>0</c:v>
                </c:pt>
                <c:pt idx="777">
                  <c:v>4000</c:v>
                </c:pt>
                <c:pt idx="778">
                  <c:v>2400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7200</c:v>
                </c:pt>
                <c:pt idx="784">
                  <c:v>8000</c:v>
                </c:pt>
                <c:pt idx="785">
                  <c:v>0</c:v>
                </c:pt>
                <c:pt idx="786">
                  <c:v>10400</c:v>
                </c:pt>
                <c:pt idx="787">
                  <c:v>0</c:v>
                </c:pt>
                <c:pt idx="788">
                  <c:v>6400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4000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3200</c:v>
                </c:pt>
                <c:pt idx="799">
                  <c:v>0</c:v>
                </c:pt>
                <c:pt idx="800">
                  <c:v>0</c:v>
                </c:pt>
                <c:pt idx="801">
                  <c:v>640</c:v>
                </c:pt>
                <c:pt idx="802">
                  <c:v>0</c:v>
                </c:pt>
                <c:pt idx="803">
                  <c:v>5600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24000</c:v>
                </c:pt>
                <c:pt idx="810">
                  <c:v>0</c:v>
                </c:pt>
                <c:pt idx="811">
                  <c:v>880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560</c:v>
                </c:pt>
                <c:pt idx="819">
                  <c:v>0</c:v>
                </c:pt>
                <c:pt idx="820">
                  <c:v>0</c:v>
                </c:pt>
                <c:pt idx="821">
                  <c:v>48000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16000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6400</c:v>
                </c:pt>
                <c:pt idx="839">
                  <c:v>560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4800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10400</c:v>
                </c:pt>
                <c:pt idx="851">
                  <c:v>0</c:v>
                </c:pt>
                <c:pt idx="852">
                  <c:v>0</c:v>
                </c:pt>
                <c:pt idx="853">
                  <c:v>840</c:v>
                </c:pt>
                <c:pt idx="854">
                  <c:v>232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4000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18400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4000</c:v>
                </c:pt>
                <c:pt idx="888">
                  <c:v>0</c:v>
                </c:pt>
                <c:pt idx="889">
                  <c:v>8000</c:v>
                </c:pt>
                <c:pt idx="890">
                  <c:v>0</c:v>
                </c:pt>
                <c:pt idx="891">
                  <c:v>880</c:v>
                </c:pt>
                <c:pt idx="892">
                  <c:v>6400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12000</c:v>
                </c:pt>
                <c:pt idx="898">
                  <c:v>8000</c:v>
                </c:pt>
                <c:pt idx="899">
                  <c:v>800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4000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14400</c:v>
                </c:pt>
                <c:pt idx="912">
                  <c:v>0</c:v>
                </c:pt>
                <c:pt idx="913">
                  <c:v>0</c:v>
                </c:pt>
                <c:pt idx="914">
                  <c:v>4000</c:v>
                </c:pt>
                <c:pt idx="915">
                  <c:v>0</c:v>
                </c:pt>
                <c:pt idx="916">
                  <c:v>8000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84000</c:v>
                </c:pt>
                <c:pt idx="922">
                  <c:v>1040</c:v>
                </c:pt>
                <c:pt idx="923">
                  <c:v>800</c:v>
                </c:pt>
                <c:pt idx="924">
                  <c:v>0</c:v>
                </c:pt>
                <c:pt idx="925">
                  <c:v>0</c:v>
                </c:pt>
                <c:pt idx="926">
                  <c:v>800</c:v>
                </c:pt>
                <c:pt idx="927">
                  <c:v>0</c:v>
                </c:pt>
                <c:pt idx="928">
                  <c:v>8800</c:v>
                </c:pt>
                <c:pt idx="929">
                  <c:v>0</c:v>
                </c:pt>
                <c:pt idx="930">
                  <c:v>0</c:v>
                </c:pt>
                <c:pt idx="931">
                  <c:v>24000</c:v>
                </c:pt>
                <c:pt idx="932">
                  <c:v>8000</c:v>
                </c:pt>
                <c:pt idx="933">
                  <c:v>2400</c:v>
                </c:pt>
                <c:pt idx="934">
                  <c:v>400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7840</c:v>
                </c:pt>
                <c:pt idx="939">
                  <c:v>8000</c:v>
                </c:pt>
                <c:pt idx="940">
                  <c:v>6640</c:v>
                </c:pt>
                <c:pt idx="941">
                  <c:v>0</c:v>
                </c:pt>
                <c:pt idx="942">
                  <c:v>480</c:v>
                </c:pt>
                <c:pt idx="943">
                  <c:v>0</c:v>
                </c:pt>
                <c:pt idx="944">
                  <c:v>16000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3200</c:v>
                </c:pt>
                <c:pt idx="951">
                  <c:v>0</c:v>
                </c:pt>
                <c:pt idx="952">
                  <c:v>400</c:v>
                </c:pt>
                <c:pt idx="953">
                  <c:v>7040</c:v>
                </c:pt>
                <c:pt idx="954">
                  <c:v>44000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9200</c:v>
                </c:pt>
                <c:pt idx="966">
                  <c:v>0</c:v>
                </c:pt>
                <c:pt idx="967">
                  <c:v>4240</c:v>
                </c:pt>
                <c:pt idx="968">
                  <c:v>4000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4000</c:v>
                </c:pt>
                <c:pt idx="974">
                  <c:v>4640</c:v>
                </c:pt>
                <c:pt idx="975">
                  <c:v>0</c:v>
                </c:pt>
                <c:pt idx="976">
                  <c:v>0</c:v>
                </c:pt>
                <c:pt idx="977">
                  <c:v>32000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160</c:v>
                </c:pt>
                <c:pt idx="986">
                  <c:v>1440</c:v>
                </c:pt>
                <c:pt idx="987">
                  <c:v>6400</c:v>
                </c:pt>
                <c:pt idx="988">
                  <c:v>7200</c:v>
                </c:pt>
                <c:pt idx="989">
                  <c:v>0</c:v>
                </c:pt>
                <c:pt idx="990">
                  <c:v>3260</c:v>
                </c:pt>
                <c:pt idx="991">
                  <c:v>11840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5120</c:v>
                </c:pt>
                <c:pt idx="1003">
                  <c:v>0</c:v>
                </c:pt>
                <c:pt idx="1004">
                  <c:v>0</c:v>
                </c:pt>
                <c:pt idx="1005">
                  <c:v>11360</c:v>
                </c:pt>
                <c:pt idx="1006">
                  <c:v>10960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120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440</c:v>
                </c:pt>
                <c:pt idx="1020">
                  <c:v>0</c:v>
                </c:pt>
                <c:pt idx="1021">
                  <c:v>1600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800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1656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560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680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800</c:v>
                </c:pt>
                <c:pt idx="1096">
                  <c:v>0</c:v>
                </c:pt>
                <c:pt idx="1097">
                  <c:v>0</c:v>
                </c:pt>
                <c:pt idx="1098">
                  <c:v>1200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240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552</c:v>
                </c:pt>
                <c:pt idx="1161">
                  <c:v>0</c:v>
                </c:pt>
                <c:pt idx="1162">
                  <c:v>280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150</c:v>
                </c:pt>
                <c:pt idx="1167">
                  <c:v>400</c:v>
                </c:pt>
                <c:pt idx="1168">
                  <c:v>0</c:v>
                </c:pt>
                <c:pt idx="1169">
                  <c:v>0</c:v>
                </c:pt>
                <c:pt idx="1170">
                  <c:v>1800</c:v>
                </c:pt>
                <c:pt idx="1171">
                  <c:v>200</c:v>
                </c:pt>
                <c:pt idx="1172">
                  <c:v>280</c:v>
                </c:pt>
                <c:pt idx="1173">
                  <c:v>520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1200</c:v>
                </c:pt>
                <c:pt idx="1181">
                  <c:v>0</c:v>
                </c:pt>
                <c:pt idx="1182">
                  <c:v>3360</c:v>
                </c:pt>
                <c:pt idx="1183">
                  <c:v>2000</c:v>
                </c:pt>
                <c:pt idx="1184">
                  <c:v>1080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76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120</c:v>
                </c:pt>
                <c:pt idx="1200">
                  <c:v>0</c:v>
                </c:pt>
                <c:pt idx="1201">
                  <c:v>0</c:v>
                </c:pt>
                <c:pt idx="1202">
                  <c:v>3200</c:v>
                </c:pt>
                <c:pt idx="1203">
                  <c:v>0</c:v>
                </c:pt>
                <c:pt idx="1204">
                  <c:v>0</c:v>
                </c:pt>
                <c:pt idx="1205">
                  <c:v>160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800</c:v>
                </c:pt>
                <c:pt idx="1211">
                  <c:v>1000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80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3680</c:v>
                </c:pt>
                <c:pt idx="1222">
                  <c:v>2880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2400</c:v>
                </c:pt>
                <c:pt idx="1243">
                  <c:v>400</c:v>
                </c:pt>
                <c:pt idx="1244">
                  <c:v>3600</c:v>
                </c:pt>
                <c:pt idx="1245">
                  <c:v>0</c:v>
                </c:pt>
                <c:pt idx="1246">
                  <c:v>800</c:v>
                </c:pt>
                <c:pt idx="1247">
                  <c:v>6440</c:v>
                </c:pt>
                <c:pt idx="1248">
                  <c:v>1600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800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480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3600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120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3600</c:v>
                </c:pt>
              </c:numCache>
            </c:numRef>
          </c:val>
        </c:ser>
        <c:ser>
          <c:idx val="9"/>
          <c:order val="9"/>
          <c:tx>
            <c:strRef>
              <c:f>Лист6!$E$53</c:f>
              <c:strCache>
                <c:ptCount val="1"/>
                <c:pt idx="0">
                  <c:v>от 31 до 90 дн.</c:v>
                </c:pt>
              </c:strCache>
            </c:strRef>
          </c:tx>
          <c:spPr>
            <a:ln w="25400">
              <a:noFill/>
            </a:ln>
          </c:spPr>
          <c:cat>
            <c:numRef>
              <c:f>Лист6!$A$54:$A$1360</c:f>
              <c:numCache>
                <c:formatCode>dd/mm/yyyy</c:formatCode>
                <c:ptCount val="1307"/>
                <c:pt idx="0">
                  <c:v>42282</c:v>
                </c:pt>
                <c:pt idx="1">
                  <c:v>42279</c:v>
                </c:pt>
                <c:pt idx="2">
                  <c:v>42278</c:v>
                </c:pt>
                <c:pt idx="3">
                  <c:v>42277</c:v>
                </c:pt>
                <c:pt idx="4">
                  <c:v>42276</c:v>
                </c:pt>
                <c:pt idx="5">
                  <c:v>42275</c:v>
                </c:pt>
                <c:pt idx="6">
                  <c:v>42272</c:v>
                </c:pt>
                <c:pt idx="7">
                  <c:v>42271</c:v>
                </c:pt>
                <c:pt idx="8">
                  <c:v>42270</c:v>
                </c:pt>
                <c:pt idx="9">
                  <c:v>42269</c:v>
                </c:pt>
                <c:pt idx="10">
                  <c:v>42268</c:v>
                </c:pt>
                <c:pt idx="11">
                  <c:v>42265</c:v>
                </c:pt>
                <c:pt idx="12">
                  <c:v>42264</c:v>
                </c:pt>
                <c:pt idx="13">
                  <c:v>42263</c:v>
                </c:pt>
                <c:pt idx="14">
                  <c:v>42262</c:v>
                </c:pt>
                <c:pt idx="15">
                  <c:v>42261</c:v>
                </c:pt>
                <c:pt idx="16">
                  <c:v>42258</c:v>
                </c:pt>
                <c:pt idx="17">
                  <c:v>42257</c:v>
                </c:pt>
                <c:pt idx="18">
                  <c:v>42256</c:v>
                </c:pt>
                <c:pt idx="19">
                  <c:v>42255</c:v>
                </c:pt>
                <c:pt idx="20">
                  <c:v>42254</c:v>
                </c:pt>
                <c:pt idx="21">
                  <c:v>42251</c:v>
                </c:pt>
                <c:pt idx="22">
                  <c:v>42250</c:v>
                </c:pt>
                <c:pt idx="23">
                  <c:v>42249</c:v>
                </c:pt>
                <c:pt idx="24">
                  <c:v>42248</c:v>
                </c:pt>
                <c:pt idx="25">
                  <c:v>42247</c:v>
                </c:pt>
                <c:pt idx="26">
                  <c:v>42244</c:v>
                </c:pt>
                <c:pt idx="27">
                  <c:v>42243</c:v>
                </c:pt>
                <c:pt idx="28">
                  <c:v>42242</c:v>
                </c:pt>
                <c:pt idx="29">
                  <c:v>42241</c:v>
                </c:pt>
                <c:pt idx="30">
                  <c:v>42240</c:v>
                </c:pt>
                <c:pt idx="31">
                  <c:v>42237</c:v>
                </c:pt>
                <c:pt idx="32">
                  <c:v>42236</c:v>
                </c:pt>
                <c:pt idx="33">
                  <c:v>42235</c:v>
                </c:pt>
                <c:pt idx="34">
                  <c:v>42234</c:v>
                </c:pt>
                <c:pt idx="35">
                  <c:v>42233</c:v>
                </c:pt>
                <c:pt idx="36">
                  <c:v>42230</c:v>
                </c:pt>
                <c:pt idx="37">
                  <c:v>42229</c:v>
                </c:pt>
                <c:pt idx="38">
                  <c:v>42228</c:v>
                </c:pt>
                <c:pt idx="39">
                  <c:v>42227</c:v>
                </c:pt>
                <c:pt idx="40">
                  <c:v>42226</c:v>
                </c:pt>
                <c:pt idx="41">
                  <c:v>42223</c:v>
                </c:pt>
                <c:pt idx="42">
                  <c:v>42222</c:v>
                </c:pt>
                <c:pt idx="43">
                  <c:v>42221</c:v>
                </c:pt>
                <c:pt idx="44">
                  <c:v>42220</c:v>
                </c:pt>
                <c:pt idx="45">
                  <c:v>42219</c:v>
                </c:pt>
                <c:pt idx="46">
                  <c:v>42216</c:v>
                </c:pt>
                <c:pt idx="47">
                  <c:v>42215</c:v>
                </c:pt>
                <c:pt idx="48">
                  <c:v>42214</c:v>
                </c:pt>
                <c:pt idx="49">
                  <c:v>42213</c:v>
                </c:pt>
                <c:pt idx="50">
                  <c:v>42212</c:v>
                </c:pt>
                <c:pt idx="51">
                  <c:v>42209</c:v>
                </c:pt>
                <c:pt idx="52">
                  <c:v>42208</c:v>
                </c:pt>
                <c:pt idx="53">
                  <c:v>42207</c:v>
                </c:pt>
                <c:pt idx="54">
                  <c:v>42206</c:v>
                </c:pt>
                <c:pt idx="55">
                  <c:v>42205</c:v>
                </c:pt>
                <c:pt idx="56">
                  <c:v>42202</c:v>
                </c:pt>
                <c:pt idx="57">
                  <c:v>42201</c:v>
                </c:pt>
                <c:pt idx="58">
                  <c:v>42200</c:v>
                </c:pt>
                <c:pt idx="59">
                  <c:v>42199</c:v>
                </c:pt>
                <c:pt idx="60">
                  <c:v>42198</c:v>
                </c:pt>
                <c:pt idx="61">
                  <c:v>42195</c:v>
                </c:pt>
                <c:pt idx="62">
                  <c:v>42194</c:v>
                </c:pt>
                <c:pt idx="63">
                  <c:v>42193</c:v>
                </c:pt>
                <c:pt idx="64">
                  <c:v>42192</c:v>
                </c:pt>
                <c:pt idx="65">
                  <c:v>42191</c:v>
                </c:pt>
                <c:pt idx="66">
                  <c:v>42188</c:v>
                </c:pt>
                <c:pt idx="67">
                  <c:v>42187</c:v>
                </c:pt>
                <c:pt idx="68">
                  <c:v>42186</c:v>
                </c:pt>
                <c:pt idx="69">
                  <c:v>42185</c:v>
                </c:pt>
                <c:pt idx="70">
                  <c:v>42184</c:v>
                </c:pt>
                <c:pt idx="71">
                  <c:v>42181</c:v>
                </c:pt>
                <c:pt idx="72">
                  <c:v>42180</c:v>
                </c:pt>
                <c:pt idx="73">
                  <c:v>42179</c:v>
                </c:pt>
                <c:pt idx="74">
                  <c:v>42178</c:v>
                </c:pt>
                <c:pt idx="75">
                  <c:v>42177</c:v>
                </c:pt>
                <c:pt idx="76">
                  <c:v>42174</c:v>
                </c:pt>
                <c:pt idx="77">
                  <c:v>42173</c:v>
                </c:pt>
                <c:pt idx="78">
                  <c:v>42172</c:v>
                </c:pt>
                <c:pt idx="79">
                  <c:v>42171</c:v>
                </c:pt>
                <c:pt idx="80">
                  <c:v>42170</c:v>
                </c:pt>
                <c:pt idx="81">
                  <c:v>42166</c:v>
                </c:pt>
                <c:pt idx="82">
                  <c:v>42165</c:v>
                </c:pt>
                <c:pt idx="83">
                  <c:v>42164</c:v>
                </c:pt>
                <c:pt idx="84">
                  <c:v>42163</c:v>
                </c:pt>
                <c:pt idx="85">
                  <c:v>42160</c:v>
                </c:pt>
                <c:pt idx="86">
                  <c:v>42159</c:v>
                </c:pt>
                <c:pt idx="87">
                  <c:v>42158</c:v>
                </c:pt>
                <c:pt idx="88">
                  <c:v>42157</c:v>
                </c:pt>
                <c:pt idx="89">
                  <c:v>42156</c:v>
                </c:pt>
                <c:pt idx="90">
                  <c:v>42153</c:v>
                </c:pt>
                <c:pt idx="91">
                  <c:v>42152</c:v>
                </c:pt>
                <c:pt idx="92">
                  <c:v>42151</c:v>
                </c:pt>
                <c:pt idx="93">
                  <c:v>42150</c:v>
                </c:pt>
                <c:pt idx="94">
                  <c:v>42149</c:v>
                </c:pt>
                <c:pt idx="95">
                  <c:v>42146</c:v>
                </c:pt>
                <c:pt idx="96">
                  <c:v>42145</c:v>
                </c:pt>
                <c:pt idx="97">
                  <c:v>42144</c:v>
                </c:pt>
                <c:pt idx="98">
                  <c:v>42143</c:v>
                </c:pt>
                <c:pt idx="99">
                  <c:v>42142</c:v>
                </c:pt>
                <c:pt idx="100">
                  <c:v>42139</c:v>
                </c:pt>
                <c:pt idx="101">
                  <c:v>42138</c:v>
                </c:pt>
                <c:pt idx="102">
                  <c:v>42137</c:v>
                </c:pt>
                <c:pt idx="103">
                  <c:v>42136</c:v>
                </c:pt>
                <c:pt idx="104">
                  <c:v>42132</c:v>
                </c:pt>
                <c:pt idx="105">
                  <c:v>42131</c:v>
                </c:pt>
                <c:pt idx="106">
                  <c:v>42130</c:v>
                </c:pt>
                <c:pt idx="107">
                  <c:v>42129</c:v>
                </c:pt>
                <c:pt idx="108">
                  <c:v>42124</c:v>
                </c:pt>
                <c:pt idx="109">
                  <c:v>42123</c:v>
                </c:pt>
                <c:pt idx="110">
                  <c:v>42122</c:v>
                </c:pt>
                <c:pt idx="111">
                  <c:v>42121</c:v>
                </c:pt>
                <c:pt idx="112">
                  <c:v>42118</c:v>
                </c:pt>
                <c:pt idx="113">
                  <c:v>42117</c:v>
                </c:pt>
                <c:pt idx="114">
                  <c:v>42116</c:v>
                </c:pt>
                <c:pt idx="115">
                  <c:v>42115</c:v>
                </c:pt>
                <c:pt idx="116">
                  <c:v>42114</c:v>
                </c:pt>
                <c:pt idx="117">
                  <c:v>42111</c:v>
                </c:pt>
                <c:pt idx="118">
                  <c:v>42110</c:v>
                </c:pt>
                <c:pt idx="119">
                  <c:v>42109</c:v>
                </c:pt>
                <c:pt idx="120">
                  <c:v>42108</c:v>
                </c:pt>
                <c:pt idx="121">
                  <c:v>42107</c:v>
                </c:pt>
                <c:pt idx="122">
                  <c:v>42104</c:v>
                </c:pt>
                <c:pt idx="123">
                  <c:v>42103</c:v>
                </c:pt>
                <c:pt idx="124">
                  <c:v>42102</c:v>
                </c:pt>
                <c:pt idx="125">
                  <c:v>42101</c:v>
                </c:pt>
                <c:pt idx="126">
                  <c:v>42100</c:v>
                </c:pt>
                <c:pt idx="127">
                  <c:v>42097</c:v>
                </c:pt>
                <c:pt idx="128">
                  <c:v>42096</c:v>
                </c:pt>
                <c:pt idx="129">
                  <c:v>42095</c:v>
                </c:pt>
                <c:pt idx="130">
                  <c:v>42094</c:v>
                </c:pt>
                <c:pt idx="131">
                  <c:v>42093</c:v>
                </c:pt>
                <c:pt idx="132">
                  <c:v>42090</c:v>
                </c:pt>
                <c:pt idx="133">
                  <c:v>42089</c:v>
                </c:pt>
                <c:pt idx="134">
                  <c:v>42088</c:v>
                </c:pt>
                <c:pt idx="135">
                  <c:v>42087</c:v>
                </c:pt>
                <c:pt idx="136">
                  <c:v>42086</c:v>
                </c:pt>
                <c:pt idx="137">
                  <c:v>42083</c:v>
                </c:pt>
                <c:pt idx="138">
                  <c:v>42082</c:v>
                </c:pt>
                <c:pt idx="139">
                  <c:v>42081</c:v>
                </c:pt>
                <c:pt idx="140">
                  <c:v>42080</c:v>
                </c:pt>
                <c:pt idx="141">
                  <c:v>42079</c:v>
                </c:pt>
                <c:pt idx="142">
                  <c:v>42076</c:v>
                </c:pt>
                <c:pt idx="143">
                  <c:v>42075</c:v>
                </c:pt>
                <c:pt idx="144">
                  <c:v>42074</c:v>
                </c:pt>
                <c:pt idx="145">
                  <c:v>42073</c:v>
                </c:pt>
                <c:pt idx="146">
                  <c:v>42069</c:v>
                </c:pt>
                <c:pt idx="147">
                  <c:v>42068</c:v>
                </c:pt>
                <c:pt idx="148">
                  <c:v>42067</c:v>
                </c:pt>
                <c:pt idx="149">
                  <c:v>42066</c:v>
                </c:pt>
                <c:pt idx="150">
                  <c:v>42065</c:v>
                </c:pt>
                <c:pt idx="151">
                  <c:v>42062</c:v>
                </c:pt>
                <c:pt idx="152">
                  <c:v>42061</c:v>
                </c:pt>
                <c:pt idx="153">
                  <c:v>42060</c:v>
                </c:pt>
                <c:pt idx="154">
                  <c:v>42059</c:v>
                </c:pt>
                <c:pt idx="155">
                  <c:v>42055</c:v>
                </c:pt>
                <c:pt idx="156">
                  <c:v>42054</c:v>
                </c:pt>
                <c:pt idx="157">
                  <c:v>42053</c:v>
                </c:pt>
                <c:pt idx="158">
                  <c:v>42052</c:v>
                </c:pt>
                <c:pt idx="159">
                  <c:v>42051</c:v>
                </c:pt>
                <c:pt idx="160">
                  <c:v>42048</c:v>
                </c:pt>
                <c:pt idx="161">
                  <c:v>42047</c:v>
                </c:pt>
                <c:pt idx="162">
                  <c:v>42046</c:v>
                </c:pt>
                <c:pt idx="163">
                  <c:v>42045</c:v>
                </c:pt>
                <c:pt idx="164">
                  <c:v>42044</c:v>
                </c:pt>
                <c:pt idx="165">
                  <c:v>42041</c:v>
                </c:pt>
                <c:pt idx="166">
                  <c:v>42040</c:v>
                </c:pt>
                <c:pt idx="167">
                  <c:v>42039</c:v>
                </c:pt>
                <c:pt idx="168">
                  <c:v>42038</c:v>
                </c:pt>
                <c:pt idx="169">
                  <c:v>42037</c:v>
                </c:pt>
                <c:pt idx="170">
                  <c:v>42034</c:v>
                </c:pt>
                <c:pt idx="171">
                  <c:v>42033</c:v>
                </c:pt>
                <c:pt idx="172">
                  <c:v>42032</c:v>
                </c:pt>
                <c:pt idx="173">
                  <c:v>42031</c:v>
                </c:pt>
                <c:pt idx="174">
                  <c:v>42030</c:v>
                </c:pt>
                <c:pt idx="175">
                  <c:v>42027</c:v>
                </c:pt>
                <c:pt idx="176">
                  <c:v>42026</c:v>
                </c:pt>
                <c:pt idx="177">
                  <c:v>42025</c:v>
                </c:pt>
                <c:pt idx="178">
                  <c:v>42024</c:v>
                </c:pt>
                <c:pt idx="179">
                  <c:v>42023</c:v>
                </c:pt>
                <c:pt idx="180">
                  <c:v>42020</c:v>
                </c:pt>
                <c:pt idx="181">
                  <c:v>42019</c:v>
                </c:pt>
                <c:pt idx="182">
                  <c:v>42018</c:v>
                </c:pt>
                <c:pt idx="183">
                  <c:v>42017</c:v>
                </c:pt>
                <c:pt idx="184">
                  <c:v>42016</c:v>
                </c:pt>
                <c:pt idx="185">
                  <c:v>42004</c:v>
                </c:pt>
                <c:pt idx="186">
                  <c:v>42003</c:v>
                </c:pt>
                <c:pt idx="187">
                  <c:v>42002</c:v>
                </c:pt>
                <c:pt idx="188">
                  <c:v>41999</c:v>
                </c:pt>
                <c:pt idx="189">
                  <c:v>41998</c:v>
                </c:pt>
                <c:pt idx="190">
                  <c:v>41997</c:v>
                </c:pt>
                <c:pt idx="191">
                  <c:v>41996</c:v>
                </c:pt>
                <c:pt idx="192">
                  <c:v>41995</c:v>
                </c:pt>
                <c:pt idx="193">
                  <c:v>41992</c:v>
                </c:pt>
                <c:pt idx="194">
                  <c:v>41991</c:v>
                </c:pt>
                <c:pt idx="195">
                  <c:v>41990</c:v>
                </c:pt>
                <c:pt idx="196">
                  <c:v>41989</c:v>
                </c:pt>
                <c:pt idx="197">
                  <c:v>41988</c:v>
                </c:pt>
                <c:pt idx="198">
                  <c:v>41985</c:v>
                </c:pt>
                <c:pt idx="199">
                  <c:v>41984</c:v>
                </c:pt>
                <c:pt idx="200">
                  <c:v>41983</c:v>
                </c:pt>
                <c:pt idx="201">
                  <c:v>41982</c:v>
                </c:pt>
                <c:pt idx="202">
                  <c:v>41981</c:v>
                </c:pt>
                <c:pt idx="203">
                  <c:v>41978</c:v>
                </c:pt>
                <c:pt idx="204">
                  <c:v>41977</c:v>
                </c:pt>
                <c:pt idx="205">
                  <c:v>41976</c:v>
                </c:pt>
                <c:pt idx="206">
                  <c:v>41975</c:v>
                </c:pt>
                <c:pt idx="207">
                  <c:v>41974</c:v>
                </c:pt>
                <c:pt idx="208">
                  <c:v>41971</c:v>
                </c:pt>
                <c:pt idx="209">
                  <c:v>41970</c:v>
                </c:pt>
                <c:pt idx="210">
                  <c:v>41969</c:v>
                </c:pt>
                <c:pt idx="211">
                  <c:v>41968</c:v>
                </c:pt>
                <c:pt idx="212">
                  <c:v>41967</c:v>
                </c:pt>
                <c:pt idx="213">
                  <c:v>41964</c:v>
                </c:pt>
                <c:pt idx="214">
                  <c:v>41963</c:v>
                </c:pt>
                <c:pt idx="215">
                  <c:v>41962</c:v>
                </c:pt>
                <c:pt idx="216">
                  <c:v>41961</c:v>
                </c:pt>
                <c:pt idx="217">
                  <c:v>41960</c:v>
                </c:pt>
                <c:pt idx="218">
                  <c:v>41957</c:v>
                </c:pt>
                <c:pt idx="219">
                  <c:v>41956</c:v>
                </c:pt>
                <c:pt idx="220">
                  <c:v>41955</c:v>
                </c:pt>
                <c:pt idx="221">
                  <c:v>41954</c:v>
                </c:pt>
                <c:pt idx="222">
                  <c:v>41953</c:v>
                </c:pt>
                <c:pt idx="223">
                  <c:v>41950</c:v>
                </c:pt>
                <c:pt idx="224">
                  <c:v>41949</c:v>
                </c:pt>
                <c:pt idx="225">
                  <c:v>41948</c:v>
                </c:pt>
                <c:pt idx="226">
                  <c:v>41943</c:v>
                </c:pt>
                <c:pt idx="227">
                  <c:v>41942</c:v>
                </c:pt>
                <c:pt idx="228">
                  <c:v>41941</c:v>
                </c:pt>
                <c:pt idx="229">
                  <c:v>41940</c:v>
                </c:pt>
                <c:pt idx="230">
                  <c:v>41939</c:v>
                </c:pt>
                <c:pt idx="231">
                  <c:v>41936</c:v>
                </c:pt>
                <c:pt idx="232">
                  <c:v>41935</c:v>
                </c:pt>
                <c:pt idx="233">
                  <c:v>41934</c:v>
                </c:pt>
                <c:pt idx="234">
                  <c:v>41933</c:v>
                </c:pt>
                <c:pt idx="235">
                  <c:v>41932</c:v>
                </c:pt>
                <c:pt idx="236">
                  <c:v>41929</c:v>
                </c:pt>
                <c:pt idx="237">
                  <c:v>41928</c:v>
                </c:pt>
                <c:pt idx="238">
                  <c:v>41927</c:v>
                </c:pt>
                <c:pt idx="239">
                  <c:v>41926</c:v>
                </c:pt>
                <c:pt idx="240">
                  <c:v>41925</c:v>
                </c:pt>
                <c:pt idx="241">
                  <c:v>41922</c:v>
                </c:pt>
                <c:pt idx="242">
                  <c:v>41921</c:v>
                </c:pt>
                <c:pt idx="243">
                  <c:v>41920</c:v>
                </c:pt>
                <c:pt idx="244">
                  <c:v>41919</c:v>
                </c:pt>
                <c:pt idx="245">
                  <c:v>41918</c:v>
                </c:pt>
                <c:pt idx="246">
                  <c:v>41915</c:v>
                </c:pt>
                <c:pt idx="247">
                  <c:v>41914</c:v>
                </c:pt>
                <c:pt idx="248">
                  <c:v>41913</c:v>
                </c:pt>
                <c:pt idx="249">
                  <c:v>41912</c:v>
                </c:pt>
                <c:pt idx="250">
                  <c:v>41911</c:v>
                </c:pt>
                <c:pt idx="251">
                  <c:v>41908</c:v>
                </c:pt>
                <c:pt idx="252">
                  <c:v>41907</c:v>
                </c:pt>
                <c:pt idx="253">
                  <c:v>41906</c:v>
                </c:pt>
                <c:pt idx="254">
                  <c:v>41905</c:v>
                </c:pt>
                <c:pt idx="255">
                  <c:v>41904</c:v>
                </c:pt>
                <c:pt idx="256">
                  <c:v>41901</c:v>
                </c:pt>
                <c:pt idx="257">
                  <c:v>41900</c:v>
                </c:pt>
                <c:pt idx="258">
                  <c:v>41899</c:v>
                </c:pt>
                <c:pt idx="259">
                  <c:v>41898</c:v>
                </c:pt>
                <c:pt idx="260">
                  <c:v>41897</c:v>
                </c:pt>
                <c:pt idx="261">
                  <c:v>41894</c:v>
                </c:pt>
                <c:pt idx="262">
                  <c:v>41893</c:v>
                </c:pt>
                <c:pt idx="263">
                  <c:v>41892</c:v>
                </c:pt>
                <c:pt idx="264">
                  <c:v>41891</c:v>
                </c:pt>
                <c:pt idx="265">
                  <c:v>41890</c:v>
                </c:pt>
                <c:pt idx="266">
                  <c:v>41887</c:v>
                </c:pt>
                <c:pt idx="267">
                  <c:v>41886</c:v>
                </c:pt>
                <c:pt idx="268">
                  <c:v>41885</c:v>
                </c:pt>
                <c:pt idx="269">
                  <c:v>41884</c:v>
                </c:pt>
                <c:pt idx="270">
                  <c:v>41883</c:v>
                </c:pt>
                <c:pt idx="271">
                  <c:v>41880</c:v>
                </c:pt>
                <c:pt idx="272">
                  <c:v>41879</c:v>
                </c:pt>
                <c:pt idx="273">
                  <c:v>41878</c:v>
                </c:pt>
                <c:pt idx="274">
                  <c:v>41877</c:v>
                </c:pt>
                <c:pt idx="275">
                  <c:v>41876</c:v>
                </c:pt>
                <c:pt idx="276">
                  <c:v>41873</c:v>
                </c:pt>
                <c:pt idx="277">
                  <c:v>41872</c:v>
                </c:pt>
                <c:pt idx="278">
                  <c:v>41871</c:v>
                </c:pt>
                <c:pt idx="279">
                  <c:v>41870</c:v>
                </c:pt>
                <c:pt idx="280">
                  <c:v>41869</c:v>
                </c:pt>
                <c:pt idx="281">
                  <c:v>41866</c:v>
                </c:pt>
                <c:pt idx="282">
                  <c:v>41865</c:v>
                </c:pt>
                <c:pt idx="283">
                  <c:v>41864</c:v>
                </c:pt>
                <c:pt idx="284">
                  <c:v>41863</c:v>
                </c:pt>
                <c:pt idx="285">
                  <c:v>41862</c:v>
                </c:pt>
                <c:pt idx="286">
                  <c:v>41859</c:v>
                </c:pt>
                <c:pt idx="287">
                  <c:v>41858</c:v>
                </c:pt>
                <c:pt idx="288">
                  <c:v>41857</c:v>
                </c:pt>
                <c:pt idx="289">
                  <c:v>41856</c:v>
                </c:pt>
                <c:pt idx="290">
                  <c:v>41855</c:v>
                </c:pt>
                <c:pt idx="291">
                  <c:v>41852</c:v>
                </c:pt>
                <c:pt idx="292">
                  <c:v>41851</c:v>
                </c:pt>
                <c:pt idx="293">
                  <c:v>41850</c:v>
                </c:pt>
                <c:pt idx="294">
                  <c:v>41849</c:v>
                </c:pt>
                <c:pt idx="295">
                  <c:v>41848</c:v>
                </c:pt>
                <c:pt idx="296">
                  <c:v>41845</c:v>
                </c:pt>
                <c:pt idx="297">
                  <c:v>41844</c:v>
                </c:pt>
                <c:pt idx="298">
                  <c:v>41843</c:v>
                </c:pt>
                <c:pt idx="299">
                  <c:v>41842</c:v>
                </c:pt>
                <c:pt idx="300">
                  <c:v>41841</c:v>
                </c:pt>
                <c:pt idx="301">
                  <c:v>41838</c:v>
                </c:pt>
                <c:pt idx="302">
                  <c:v>41837</c:v>
                </c:pt>
                <c:pt idx="303">
                  <c:v>41836</c:v>
                </c:pt>
                <c:pt idx="304">
                  <c:v>41835</c:v>
                </c:pt>
                <c:pt idx="305">
                  <c:v>41834</c:v>
                </c:pt>
                <c:pt idx="306">
                  <c:v>41831</c:v>
                </c:pt>
                <c:pt idx="307">
                  <c:v>41830</c:v>
                </c:pt>
                <c:pt idx="308">
                  <c:v>41829</c:v>
                </c:pt>
                <c:pt idx="309">
                  <c:v>41828</c:v>
                </c:pt>
                <c:pt idx="310">
                  <c:v>41827</c:v>
                </c:pt>
                <c:pt idx="311">
                  <c:v>41824</c:v>
                </c:pt>
                <c:pt idx="312">
                  <c:v>41823</c:v>
                </c:pt>
                <c:pt idx="313">
                  <c:v>41822</c:v>
                </c:pt>
                <c:pt idx="314">
                  <c:v>41821</c:v>
                </c:pt>
                <c:pt idx="315">
                  <c:v>41820</c:v>
                </c:pt>
                <c:pt idx="316">
                  <c:v>41817</c:v>
                </c:pt>
                <c:pt idx="317">
                  <c:v>41816</c:v>
                </c:pt>
                <c:pt idx="318">
                  <c:v>41815</c:v>
                </c:pt>
                <c:pt idx="319">
                  <c:v>41814</c:v>
                </c:pt>
                <c:pt idx="320">
                  <c:v>41813</c:v>
                </c:pt>
                <c:pt idx="321">
                  <c:v>41810</c:v>
                </c:pt>
                <c:pt idx="322">
                  <c:v>41809</c:v>
                </c:pt>
                <c:pt idx="323">
                  <c:v>41808</c:v>
                </c:pt>
                <c:pt idx="324">
                  <c:v>41807</c:v>
                </c:pt>
                <c:pt idx="325">
                  <c:v>41806</c:v>
                </c:pt>
                <c:pt idx="326">
                  <c:v>41801</c:v>
                </c:pt>
                <c:pt idx="327">
                  <c:v>41800</c:v>
                </c:pt>
                <c:pt idx="328">
                  <c:v>41799</c:v>
                </c:pt>
                <c:pt idx="329">
                  <c:v>41796</c:v>
                </c:pt>
                <c:pt idx="330">
                  <c:v>41795</c:v>
                </c:pt>
                <c:pt idx="331">
                  <c:v>41794</c:v>
                </c:pt>
                <c:pt idx="332">
                  <c:v>41793</c:v>
                </c:pt>
                <c:pt idx="333">
                  <c:v>41792</c:v>
                </c:pt>
                <c:pt idx="334">
                  <c:v>41789</c:v>
                </c:pt>
                <c:pt idx="335">
                  <c:v>41788</c:v>
                </c:pt>
                <c:pt idx="336">
                  <c:v>41787</c:v>
                </c:pt>
                <c:pt idx="337">
                  <c:v>41786</c:v>
                </c:pt>
                <c:pt idx="338">
                  <c:v>41785</c:v>
                </c:pt>
                <c:pt idx="339">
                  <c:v>41782</c:v>
                </c:pt>
                <c:pt idx="340">
                  <c:v>41781</c:v>
                </c:pt>
                <c:pt idx="341">
                  <c:v>41780</c:v>
                </c:pt>
                <c:pt idx="342">
                  <c:v>41779</c:v>
                </c:pt>
                <c:pt idx="343">
                  <c:v>41778</c:v>
                </c:pt>
                <c:pt idx="344">
                  <c:v>41775</c:v>
                </c:pt>
                <c:pt idx="345">
                  <c:v>41774</c:v>
                </c:pt>
                <c:pt idx="346">
                  <c:v>41773</c:v>
                </c:pt>
                <c:pt idx="347">
                  <c:v>41772</c:v>
                </c:pt>
                <c:pt idx="348">
                  <c:v>41771</c:v>
                </c:pt>
                <c:pt idx="349">
                  <c:v>41767</c:v>
                </c:pt>
                <c:pt idx="350">
                  <c:v>41766</c:v>
                </c:pt>
                <c:pt idx="351">
                  <c:v>41765</c:v>
                </c:pt>
                <c:pt idx="352">
                  <c:v>41764</c:v>
                </c:pt>
                <c:pt idx="353">
                  <c:v>41759</c:v>
                </c:pt>
                <c:pt idx="354">
                  <c:v>41758</c:v>
                </c:pt>
                <c:pt idx="355">
                  <c:v>41757</c:v>
                </c:pt>
                <c:pt idx="356">
                  <c:v>41754</c:v>
                </c:pt>
                <c:pt idx="357">
                  <c:v>41753</c:v>
                </c:pt>
                <c:pt idx="358">
                  <c:v>41752</c:v>
                </c:pt>
                <c:pt idx="359">
                  <c:v>41751</c:v>
                </c:pt>
                <c:pt idx="360">
                  <c:v>41750</c:v>
                </c:pt>
                <c:pt idx="361">
                  <c:v>41747</c:v>
                </c:pt>
                <c:pt idx="362">
                  <c:v>41746</c:v>
                </c:pt>
                <c:pt idx="363">
                  <c:v>41745</c:v>
                </c:pt>
                <c:pt idx="364">
                  <c:v>41744</c:v>
                </c:pt>
                <c:pt idx="365">
                  <c:v>41743</c:v>
                </c:pt>
                <c:pt idx="366">
                  <c:v>41740</c:v>
                </c:pt>
                <c:pt idx="367">
                  <c:v>41739</c:v>
                </c:pt>
                <c:pt idx="368">
                  <c:v>41738</c:v>
                </c:pt>
                <c:pt idx="369">
                  <c:v>41737</c:v>
                </c:pt>
                <c:pt idx="370">
                  <c:v>41736</c:v>
                </c:pt>
                <c:pt idx="371">
                  <c:v>41733</c:v>
                </c:pt>
                <c:pt idx="372">
                  <c:v>41732</c:v>
                </c:pt>
                <c:pt idx="373">
                  <c:v>41731</c:v>
                </c:pt>
                <c:pt idx="374">
                  <c:v>41730</c:v>
                </c:pt>
                <c:pt idx="375">
                  <c:v>41729</c:v>
                </c:pt>
                <c:pt idx="376">
                  <c:v>41726</c:v>
                </c:pt>
                <c:pt idx="377">
                  <c:v>41725</c:v>
                </c:pt>
                <c:pt idx="378">
                  <c:v>41724</c:v>
                </c:pt>
                <c:pt idx="379">
                  <c:v>41723</c:v>
                </c:pt>
                <c:pt idx="380">
                  <c:v>41722</c:v>
                </c:pt>
                <c:pt idx="381">
                  <c:v>41719</c:v>
                </c:pt>
                <c:pt idx="382">
                  <c:v>41718</c:v>
                </c:pt>
                <c:pt idx="383">
                  <c:v>41717</c:v>
                </c:pt>
                <c:pt idx="384">
                  <c:v>41716</c:v>
                </c:pt>
                <c:pt idx="385">
                  <c:v>41715</c:v>
                </c:pt>
                <c:pt idx="386">
                  <c:v>41712</c:v>
                </c:pt>
                <c:pt idx="387">
                  <c:v>41711</c:v>
                </c:pt>
                <c:pt idx="388">
                  <c:v>41710</c:v>
                </c:pt>
                <c:pt idx="389">
                  <c:v>41709</c:v>
                </c:pt>
                <c:pt idx="390">
                  <c:v>41705</c:v>
                </c:pt>
                <c:pt idx="391">
                  <c:v>41704</c:v>
                </c:pt>
                <c:pt idx="392">
                  <c:v>41703</c:v>
                </c:pt>
                <c:pt idx="393">
                  <c:v>41702</c:v>
                </c:pt>
                <c:pt idx="394">
                  <c:v>41701</c:v>
                </c:pt>
                <c:pt idx="395">
                  <c:v>41698</c:v>
                </c:pt>
                <c:pt idx="396">
                  <c:v>41697</c:v>
                </c:pt>
                <c:pt idx="397">
                  <c:v>41696</c:v>
                </c:pt>
                <c:pt idx="398">
                  <c:v>41695</c:v>
                </c:pt>
                <c:pt idx="399">
                  <c:v>41694</c:v>
                </c:pt>
                <c:pt idx="400">
                  <c:v>41691</c:v>
                </c:pt>
                <c:pt idx="401">
                  <c:v>41690</c:v>
                </c:pt>
                <c:pt idx="402">
                  <c:v>41689</c:v>
                </c:pt>
                <c:pt idx="403">
                  <c:v>41688</c:v>
                </c:pt>
                <c:pt idx="404">
                  <c:v>41687</c:v>
                </c:pt>
                <c:pt idx="405">
                  <c:v>41684</c:v>
                </c:pt>
                <c:pt idx="406">
                  <c:v>41683</c:v>
                </c:pt>
                <c:pt idx="407">
                  <c:v>41682</c:v>
                </c:pt>
                <c:pt idx="408">
                  <c:v>41681</c:v>
                </c:pt>
                <c:pt idx="409">
                  <c:v>41680</c:v>
                </c:pt>
                <c:pt idx="410">
                  <c:v>41677</c:v>
                </c:pt>
                <c:pt idx="411">
                  <c:v>41676</c:v>
                </c:pt>
                <c:pt idx="412">
                  <c:v>41675</c:v>
                </c:pt>
                <c:pt idx="413">
                  <c:v>41674</c:v>
                </c:pt>
                <c:pt idx="414">
                  <c:v>41673</c:v>
                </c:pt>
                <c:pt idx="415">
                  <c:v>41670</c:v>
                </c:pt>
                <c:pt idx="416">
                  <c:v>41669</c:v>
                </c:pt>
                <c:pt idx="417">
                  <c:v>41668</c:v>
                </c:pt>
                <c:pt idx="418">
                  <c:v>41667</c:v>
                </c:pt>
                <c:pt idx="419">
                  <c:v>41666</c:v>
                </c:pt>
                <c:pt idx="420">
                  <c:v>41663</c:v>
                </c:pt>
                <c:pt idx="421">
                  <c:v>41662</c:v>
                </c:pt>
                <c:pt idx="422">
                  <c:v>41661</c:v>
                </c:pt>
                <c:pt idx="423">
                  <c:v>41660</c:v>
                </c:pt>
                <c:pt idx="424">
                  <c:v>41659</c:v>
                </c:pt>
                <c:pt idx="425">
                  <c:v>41656</c:v>
                </c:pt>
                <c:pt idx="426">
                  <c:v>41655</c:v>
                </c:pt>
                <c:pt idx="427">
                  <c:v>41654</c:v>
                </c:pt>
                <c:pt idx="428">
                  <c:v>41653</c:v>
                </c:pt>
                <c:pt idx="429">
                  <c:v>41652</c:v>
                </c:pt>
                <c:pt idx="430">
                  <c:v>41649</c:v>
                </c:pt>
                <c:pt idx="431">
                  <c:v>41648</c:v>
                </c:pt>
                <c:pt idx="432">
                  <c:v>41639</c:v>
                </c:pt>
                <c:pt idx="433">
                  <c:v>41638</c:v>
                </c:pt>
                <c:pt idx="434">
                  <c:v>41635</c:v>
                </c:pt>
                <c:pt idx="435">
                  <c:v>41634</c:v>
                </c:pt>
                <c:pt idx="436">
                  <c:v>41633</c:v>
                </c:pt>
                <c:pt idx="437">
                  <c:v>41632</c:v>
                </c:pt>
                <c:pt idx="438">
                  <c:v>41631</c:v>
                </c:pt>
                <c:pt idx="439">
                  <c:v>41628</c:v>
                </c:pt>
                <c:pt idx="440">
                  <c:v>41627</c:v>
                </c:pt>
                <c:pt idx="441">
                  <c:v>41626</c:v>
                </c:pt>
                <c:pt idx="442">
                  <c:v>41625</c:v>
                </c:pt>
                <c:pt idx="443">
                  <c:v>41624</c:v>
                </c:pt>
                <c:pt idx="444">
                  <c:v>41621</c:v>
                </c:pt>
                <c:pt idx="445">
                  <c:v>41620</c:v>
                </c:pt>
                <c:pt idx="446">
                  <c:v>41619</c:v>
                </c:pt>
                <c:pt idx="447">
                  <c:v>41618</c:v>
                </c:pt>
                <c:pt idx="448">
                  <c:v>41617</c:v>
                </c:pt>
                <c:pt idx="449">
                  <c:v>41614</c:v>
                </c:pt>
                <c:pt idx="450">
                  <c:v>41613</c:v>
                </c:pt>
                <c:pt idx="451">
                  <c:v>41612</c:v>
                </c:pt>
                <c:pt idx="452">
                  <c:v>41611</c:v>
                </c:pt>
                <c:pt idx="453">
                  <c:v>41610</c:v>
                </c:pt>
                <c:pt idx="454">
                  <c:v>41607</c:v>
                </c:pt>
                <c:pt idx="455">
                  <c:v>41606</c:v>
                </c:pt>
                <c:pt idx="456">
                  <c:v>41605</c:v>
                </c:pt>
                <c:pt idx="457">
                  <c:v>41604</c:v>
                </c:pt>
                <c:pt idx="458">
                  <c:v>41603</c:v>
                </c:pt>
                <c:pt idx="459">
                  <c:v>41600</c:v>
                </c:pt>
                <c:pt idx="460">
                  <c:v>41599</c:v>
                </c:pt>
                <c:pt idx="461">
                  <c:v>41598</c:v>
                </c:pt>
                <c:pt idx="462">
                  <c:v>41597</c:v>
                </c:pt>
                <c:pt idx="463">
                  <c:v>41596</c:v>
                </c:pt>
                <c:pt idx="464">
                  <c:v>41593</c:v>
                </c:pt>
                <c:pt idx="465">
                  <c:v>41592</c:v>
                </c:pt>
                <c:pt idx="466">
                  <c:v>41591</c:v>
                </c:pt>
                <c:pt idx="467">
                  <c:v>41590</c:v>
                </c:pt>
                <c:pt idx="468">
                  <c:v>41589</c:v>
                </c:pt>
                <c:pt idx="469">
                  <c:v>41586</c:v>
                </c:pt>
                <c:pt idx="470">
                  <c:v>41585</c:v>
                </c:pt>
                <c:pt idx="471">
                  <c:v>41584</c:v>
                </c:pt>
                <c:pt idx="472">
                  <c:v>41583</c:v>
                </c:pt>
                <c:pt idx="473">
                  <c:v>41579</c:v>
                </c:pt>
                <c:pt idx="474">
                  <c:v>41578</c:v>
                </c:pt>
                <c:pt idx="475">
                  <c:v>41577</c:v>
                </c:pt>
                <c:pt idx="476">
                  <c:v>41576</c:v>
                </c:pt>
                <c:pt idx="477">
                  <c:v>41575</c:v>
                </c:pt>
                <c:pt idx="478">
                  <c:v>41572</c:v>
                </c:pt>
                <c:pt idx="479">
                  <c:v>41571</c:v>
                </c:pt>
                <c:pt idx="480">
                  <c:v>41570</c:v>
                </c:pt>
                <c:pt idx="481">
                  <c:v>41569</c:v>
                </c:pt>
                <c:pt idx="482">
                  <c:v>41568</c:v>
                </c:pt>
                <c:pt idx="483">
                  <c:v>41565</c:v>
                </c:pt>
                <c:pt idx="484">
                  <c:v>41564</c:v>
                </c:pt>
                <c:pt idx="485">
                  <c:v>41563</c:v>
                </c:pt>
                <c:pt idx="486">
                  <c:v>41562</c:v>
                </c:pt>
                <c:pt idx="487">
                  <c:v>41561</c:v>
                </c:pt>
                <c:pt idx="488">
                  <c:v>41558</c:v>
                </c:pt>
                <c:pt idx="489">
                  <c:v>41557</c:v>
                </c:pt>
                <c:pt idx="490">
                  <c:v>41556</c:v>
                </c:pt>
                <c:pt idx="491">
                  <c:v>41555</c:v>
                </c:pt>
                <c:pt idx="492">
                  <c:v>41554</c:v>
                </c:pt>
                <c:pt idx="493">
                  <c:v>41551</c:v>
                </c:pt>
                <c:pt idx="494">
                  <c:v>41550</c:v>
                </c:pt>
                <c:pt idx="495">
                  <c:v>41549</c:v>
                </c:pt>
                <c:pt idx="496">
                  <c:v>41548</c:v>
                </c:pt>
                <c:pt idx="497">
                  <c:v>41547</c:v>
                </c:pt>
                <c:pt idx="498">
                  <c:v>41544</c:v>
                </c:pt>
                <c:pt idx="499">
                  <c:v>41543</c:v>
                </c:pt>
                <c:pt idx="500">
                  <c:v>41542</c:v>
                </c:pt>
                <c:pt idx="501">
                  <c:v>41541</c:v>
                </c:pt>
                <c:pt idx="502">
                  <c:v>41540</c:v>
                </c:pt>
                <c:pt idx="503">
                  <c:v>41537</c:v>
                </c:pt>
                <c:pt idx="504">
                  <c:v>41536</c:v>
                </c:pt>
                <c:pt idx="505">
                  <c:v>41535</c:v>
                </c:pt>
                <c:pt idx="506">
                  <c:v>41534</c:v>
                </c:pt>
                <c:pt idx="507">
                  <c:v>41533</c:v>
                </c:pt>
                <c:pt idx="508">
                  <c:v>41530</c:v>
                </c:pt>
                <c:pt idx="509">
                  <c:v>41529</c:v>
                </c:pt>
                <c:pt idx="510">
                  <c:v>41528</c:v>
                </c:pt>
                <c:pt idx="511">
                  <c:v>41527</c:v>
                </c:pt>
                <c:pt idx="512">
                  <c:v>41526</c:v>
                </c:pt>
                <c:pt idx="513">
                  <c:v>41523</c:v>
                </c:pt>
                <c:pt idx="514">
                  <c:v>41522</c:v>
                </c:pt>
                <c:pt idx="515">
                  <c:v>41521</c:v>
                </c:pt>
                <c:pt idx="516">
                  <c:v>41520</c:v>
                </c:pt>
                <c:pt idx="517">
                  <c:v>41519</c:v>
                </c:pt>
                <c:pt idx="518">
                  <c:v>41516</c:v>
                </c:pt>
                <c:pt idx="519">
                  <c:v>41515</c:v>
                </c:pt>
                <c:pt idx="520">
                  <c:v>41514</c:v>
                </c:pt>
                <c:pt idx="521">
                  <c:v>41513</c:v>
                </c:pt>
                <c:pt idx="522">
                  <c:v>41512</c:v>
                </c:pt>
                <c:pt idx="523">
                  <c:v>41509</c:v>
                </c:pt>
                <c:pt idx="524">
                  <c:v>41508</c:v>
                </c:pt>
                <c:pt idx="525">
                  <c:v>41507</c:v>
                </c:pt>
                <c:pt idx="526">
                  <c:v>41506</c:v>
                </c:pt>
                <c:pt idx="527">
                  <c:v>41505</c:v>
                </c:pt>
                <c:pt idx="528">
                  <c:v>41502</c:v>
                </c:pt>
                <c:pt idx="529">
                  <c:v>41501</c:v>
                </c:pt>
                <c:pt idx="530">
                  <c:v>41500</c:v>
                </c:pt>
                <c:pt idx="531">
                  <c:v>41499</c:v>
                </c:pt>
                <c:pt idx="532">
                  <c:v>41498</c:v>
                </c:pt>
                <c:pt idx="533">
                  <c:v>41495</c:v>
                </c:pt>
                <c:pt idx="534">
                  <c:v>41494</c:v>
                </c:pt>
                <c:pt idx="535">
                  <c:v>41493</c:v>
                </c:pt>
                <c:pt idx="536">
                  <c:v>41492</c:v>
                </c:pt>
                <c:pt idx="537">
                  <c:v>41491</c:v>
                </c:pt>
                <c:pt idx="538">
                  <c:v>41488</c:v>
                </c:pt>
                <c:pt idx="539">
                  <c:v>41487</c:v>
                </c:pt>
                <c:pt idx="540">
                  <c:v>41486</c:v>
                </c:pt>
                <c:pt idx="541">
                  <c:v>41485</c:v>
                </c:pt>
                <c:pt idx="542">
                  <c:v>41484</c:v>
                </c:pt>
                <c:pt idx="543">
                  <c:v>41481</c:v>
                </c:pt>
                <c:pt idx="544">
                  <c:v>41480</c:v>
                </c:pt>
                <c:pt idx="545">
                  <c:v>41479</c:v>
                </c:pt>
                <c:pt idx="546">
                  <c:v>41478</c:v>
                </c:pt>
                <c:pt idx="547">
                  <c:v>41477</c:v>
                </c:pt>
                <c:pt idx="548">
                  <c:v>41474</c:v>
                </c:pt>
                <c:pt idx="549">
                  <c:v>41473</c:v>
                </c:pt>
                <c:pt idx="550">
                  <c:v>41472</c:v>
                </c:pt>
                <c:pt idx="551">
                  <c:v>41471</c:v>
                </c:pt>
                <c:pt idx="552">
                  <c:v>41470</c:v>
                </c:pt>
                <c:pt idx="553">
                  <c:v>41467</c:v>
                </c:pt>
                <c:pt idx="554">
                  <c:v>41466</c:v>
                </c:pt>
                <c:pt idx="555">
                  <c:v>41465</c:v>
                </c:pt>
                <c:pt idx="556">
                  <c:v>41464</c:v>
                </c:pt>
                <c:pt idx="557">
                  <c:v>41463</c:v>
                </c:pt>
                <c:pt idx="558">
                  <c:v>41460</c:v>
                </c:pt>
                <c:pt idx="559">
                  <c:v>41459</c:v>
                </c:pt>
                <c:pt idx="560">
                  <c:v>41458</c:v>
                </c:pt>
                <c:pt idx="561">
                  <c:v>41457</c:v>
                </c:pt>
                <c:pt idx="562">
                  <c:v>41456</c:v>
                </c:pt>
                <c:pt idx="563">
                  <c:v>41453</c:v>
                </c:pt>
                <c:pt idx="564">
                  <c:v>41452</c:v>
                </c:pt>
                <c:pt idx="565">
                  <c:v>41451</c:v>
                </c:pt>
                <c:pt idx="566">
                  <c:v>41450</c:v>
                </c:pt>
                <c:pt idx="567">
                  <c:v>41449</c:v>
                </c:pt>
                <c:pt idx="568">
                  <c:v>41446</c:v>
                </c:pt>
                <c:pt idx="569">
                  <c:v>41445</c:v>
                </c:pt>
                <c:pt idx="570">
                  <c:v>41444</c:v>
                </c:pt>
                <c:pt idx="571">
                  <c:v>41443</c:v>
                </c:pt>
                <c:pt idx="572">
                  <c:v>41442</c:v>
                </c:pt>
                <c:pt idx="573">
                  <c:v>41439</c:v>
                </c:pt>
                <c:pt idx="574">
                  <c:v>41438</c:v>
                </c:pt>
                <c:pt idx="575">
                  <c:v>41436</c:v>
                </c:pt>
                <c:pt idx="576">
                  <c:v>41435</c:v>
                </c:pt>
                <c:pt idx="577">
                  <c:v>41432</c:v>
                </c:pt>
                <c:pt idx="578">
                  <c:v>41431</c:v>
                </c:pt>
                <c:pt idx="579">
                  <c:v>41430</c:v>
                </c:pt>
                <c:pt idx="580">
                  <c:v>41429</c:v>
                </c:pt>
                <c:pt idx="581">
                  <c:v>41428</c:v>
                </c:pt>
                <c:pt idx="582">
                  <c:v>41425</c:v>
                </c:pt>
                <c:pt idx="583">
                  <c:v>41424</c:v>
                </c:pt>
                <c:pt idx="584">
                  <c:v>41423</c:v>
                </c:pt>
                <c:pt idx="585">
                  <c:v>41422</c:v>
                </c:pt>
                <c:pt idx="586">
                  <c:v>41421</c:v>
                </c:pt>
                <c:pt idx="587">
                  <c:v>41418</c:v>
                </c:pt>
                <c:pt idx="588">
                  <c:v>41417</c:v>
                </c:pt>
                <c:pt idx="589">
                  <c:v>41416</c:v>
                </c:pt>
                <c:pt idx="590">
                  <c:v>41415</c:v>
                </c:pt>
                <c:pt idx="591">
                  <c:v>41414</c:v>
                </c:pt>
                <c:pt idx="592">
                  <c:v>41411</c:v>
                </c:pt>
                <c:pt idx="593">
                  <c:v>41410</c:v>
                </c:pt>
                <c:pt idx="594">
                  <c:v>41409</c:v>
                </c:pt>
                <c:pt idx="595">
                  <c:v>41408</c:v>
                </c:pt>
                <c:pt idx="596">
                  <c:v>41407</c:v>
                </c:pt>
                <c:pt idx="597">
                  <c:v>41402</c:v>
                </c:pt>
                <c:pt idx="598">
                  <c:v>41401</c:v>
                </c:pt>
                <c:pt idx="599">
                  <c:v>41400</c:v>
                </c:pt>
                <c:pt idx="600">
                  <c:v>41394</c:v>
                </c:pt>
                <c:pt idx="601">
                  <c:v>41393</c:v>
                </c:pt>
                <c:pt idx="602">
                  <c:v>41390</c:v>
                </c:pt>
                <c:pt idx="603">
                  <c:v>41389</c:v>
                </c:pt>
                <c:pt idx="604">
                  <c:v>41388</c:v>
                </c:pt>
                <c:pt idx="605">
                  <c:v>41387</c:v>
                </c:pt>
                <c:pt idx="606">
                  <c:v>41386</c:v>
                </c:pt>
                <c:pt idx="607">
                  <c:v>41383</c:v>
                </c:pt>
                <c:pt idx="608">
                  <c:v>41382</c:v>
                </c:pt>
                <c:pt idx="609">
                  <c:v>41381</c:v>
                </c:pt>
                <c:pt idx="610">
                  <c:v>41380</c:v>
                </c:pt>
                <c:pt idx="611">
                  <c:v>41379</c:v>
                </c:pt>
                <c:pt idx="612">
                  <c:v>41376</c:v>
                </c:pt>
                <c:pt idx="613">
                  <c:v>41375</c:v>
                </c:pt>
                <c:pt idx="614">
                  <c:v>41374</c:v>
                </c:pt>
                <c:pt idx="615">
                  <c:v>41373</c:v>
                </c:pt>
                <c:pt idx="616">
                  <c:v>41372</c:v>
                </c:pt>
                <c:pt idx="617">
                  <c:v>41369</c:v>
                </c:pt>
                <c:pt idx="618">
                  <c:v>41368</c:v>
                </c:pt>
                <c:pt idx="619">
                  <c:v>41367</c:v>
                </c:pt>
                <c:pt idx="620">
                  <c:v>41366</c:v>
                </c:pt>
                <c:pt idx="621">
                  <c:v>41365</c:v>
                </c:pt>
                <c:pt idx="622">
                  <c:v>41362</c:v>
                </c:pt>
                <c:pt idx="623">
                  <c:v>41361</c:v>
                </c:pt>
                <c:pt idx="624">
                  <c:v>41360</c:v>
                </c:pt>
                <c:pt idx="625">
                  <c:v>41359</c:v>
                </c:pt>
                <c:pt idx="626">
                  <c:v>41358</c:v>
                </c:pt>
                <c:pt idx="627">
                  <c:v>41355</c:v>
                </c:pt>
                <c:pt idx="628">
                  <c:v>41354</c:v>
                </c:pt>
                <c:pt idx="629">
                  <c:v>41353</c:v>
                </c:pt>
                <c:pt idx="630">
                  <c:v>41352</c:v>
                </c:pt>
                <c:pt idx="631">
                  <c:v>41351</c:v>
                </c:pt>
                <c:pt idx="632">
                  <c:v>41348</c:v>
                </c:pt>
                <c:pt idx="633">
                  <c:v>41347</c:v>
                </c:pt>
                <c:pt idx="634">
                  <c:v>41346</c:v>
                </c:pt>
                <c:pt idx="635">
                  <c:v>41345</c:v>
                </c:pt>
                <c:pt idx="636">
                  <c:v>41344</c:v>
                </c:pt>
                <c:pt idx="637">
                  <c:v>41340</c:v>
                </c:pt>
                <c:pt idx="638">
                  <c:v>41339</c:v>
                </c:pt>
                <c:pt idx="639">
                  <c:v>41338</c:v>
                </c:pt>
                <c:pt idx="640">
                  <c:v>41337</c:v>
                </c:pt>
                <c:pt idx="641">
                  <c:v>41334</c:v>
                </c:pt>
                <c:pt idx="642">
                  <c:v>41333</c:v>
                </c:pt>
                <c:pt idx="643">
                  <c:v>41332</c:v>
                </c:pt>
                <c:pt idx="644">
                  <c:v>41331</c:v>
                </c:pt>
                <c:pt idx="645">
                  <c:v>41330</c:v>
                </c:pt>
                <c:pt idx="646">
                  <c:v>41327</c:v>
                </c:pt>
                <c:pt idx="647">
                  <c:v>41326</c:v>
                </c:pt>
                <c:pt idx="648">
                  <c:v>41325</c:v>
                </c:pt>
                <c:pt idx="649">
                  <c:v>41324</c:v>
                </c:pt>
                <c:pt idx="650">
                  <c:v>41323</c:v>
                </c:pt>
                <c:pt idx="651">
                  <c:v>41320</c:v>
                </c:pt>
                <c:pt idx="652">
                  <c:v>41319</c:v>
                </c:pt>
                <c:pt idx="653">
                  <c:v>41318</c:v>
                </c:pt>
                <c:pt idx="654">
                  <c:v>41317</c:v>
                </c:pt>
                <c:pt idx="655">
                  <c:v>41316</c:v>
                </c:pt>
                <c:pt idx="656">
                  <c:v>41313</c:v>
                </c:pt>
                <c:pt idx="657">
                  <c:v>41312</c:v>
                </c:pt>
                <c:pt idx="658">
                  <c:v>41311</c:v>
                </c:pt>
                <c:pt idx="659">
                  <c:v>41310</c:v>
                </c:pt>
                <c:pt idx="660">
                  <c:v>41309</c:v>
                </c:pt>
                <c:pt idx="661">
                  <c:v>41306</c:v>
                </c:pt>
                <c:pt idx="662">
                  <c:v>41305</c:v>
                </c:pt>
                <c:pt idx="663">
                  <c:v>41304</c:v>
                </c:pt>
                <c:pt idx="664">
                  <c:v>41303</c:v>
                </c:pt>
                <c:pt idx="665">
                  <c:v>41302</c:v>
                </c:pt>
                <c:pt idx="666">
                  <c:v>41299</c:v>
                </c:pt>
                <c:pt idx="667">
                  <c:v>41298</c:v>
                </c:pt>
                <c:pt idx="668">
                  <c:v>41297</c:v>
                </c:pt>
                <c:pt idx="669">
                  <c:v>41296</c:v>
                </c:pt>
                <c:pt idx="670">
                  <c:v>41295</c:v>
                </c:pt>
                <c:pt idx="671">
                  <c:v>41292</c:v>
                </c:pt>
                <c:pt idx="672">
                  <c:v>41291</c:v>
                </c:pt>
                <c:pt idx="673">
                  <c:v>41290</c:v>
                </c:pt>
                <c:pt idx="674">
                  <c:v>41289</c:v>
                </c:pt>
                <c:pt idx="675">
                  <c:v>41288</c:v>
                </c:pt>
                <c:pt idx="676">
                  <c:v>41285</c:v>
                </c:pt>
                <c:pt idx="677">
                  <c:v>41284</c:v>
                </c:pt>
                <c:pt idx="678">
                  <c:v>41283</c:v>
                </c:pt>
                <c:pt idx="679">
                  <c:v>41272</c:v>
                </c:pt>
                <c:pt idx="680">
                  <c:v>41271</c:v>
                </c:pt>
                <c:pt idx="681">
                  <c:v>41270</c:v>
                </c:pt>
                <c:pt idx="682">
                  <c:v>41269</c:v>
                </c:pt>
                <c:pt idx="683">
                  <c:v>41268</c:v>
                </c:pt>
                <c:pt idx="684">
                  <c:v>41267</c:v>
                </c:pt>
                <c:pt idx="685">
                  <c:v>41264</c:v>
                </c:pt>
                <c:pt idx="686">
                  <c:v>41263</c:v>
                </c:pt>
                <c:pt idx="687">
                  <c:v>41262</c:v>
                </c:pt>
                <c:pt idx="688">
                  <c:v>41261</c:v>
                </c:pt>
                <c:pt idx="689">
                  <c:v>41260</c:v>
                </c:pt>
                <c:pt idx="690">
                  <c:v>41257</c:v>
                </c:pt>
                <c:pt idx="691">
                  <c:v>41256</c:v>
                </c:pt>
                <c:pt idx="692">
                  <c:v>41255</c:v>
                </c:pt>
                <c:pt idx="693">
                  <c:v>41254</c:v>
                </c:pt>
                <c:pt idx="694">
                  <c:v>41253</c:v>
                </c:pt>
                <c:pt idx="695">
                  <c:v>41250</c:v>
                </c:pt>
                <c:pt idx="696">
                  <c:v>41249</c:v>
                </c:pt>
                <c:pt idx="697">
                  <c:v>41248</c:v>
                </c:pt>
                <c:pt idx="698">
                  <c:v>41247</c:v>
                </c:pt>
                <c:pt idx="699">
                  <c:v>41246</c:v>
                </c:pt>
                <c:pt idx="700">
                  <c:v>41243</c:v>
                </c:pt>
                <c:pt idx="701">
                  <c:v>41242</c:v>
                </c:pt>
                <c:pt idx="702">
                  <c:v>41241</c:v>
                </c:pt>
                <c:pt idx="703">
                  <c:v>41240</c:v>
                </c:pt>
                <c:pt idx="704">
                  <c:v>41239</c:v>
                </c:pt>
                <c:pt idx="705">
                  <c:v>41236</c:v>
                </c:pt>
                <c:pt idx="706">
                  <c:v>41235</c:v>
                </c:pt>
                <c:pt idx="707">
                  <c:v>41234</c:v>
                </c:pt>
                <c:pt idx="708">
                  <c:v>41233</c:v>
                </c:pt>
                <c:pt idx="709">
                  <c:v>41232</c:v>
                </c:pt>
                <c:pt idx="710">
                  <c:v>41229</c:v>
                </c:pt>
                <c:pt idx="711">
                  <c:v>41228</c:v>
                </c:pt>
                <c:pt idx="712">
                  <c:v>41227</c:v>
                </c:pt>
                <c:pt idx="713">
                  <c:v>41226</c:v>
                </c:pt>
                <c:pt idx="714">
                  <c:v>41225</c:v>
                </c:pt>
                <c:pt idx="715">
                  <c:v>41222</c:v>
                </c:pt>
                <c:pt idx="716">
                  <c:v>41221</c:v>
                </c:pt>
                <c:pt idx="717">
                  <c:v>41220</c:v>
                </c:pt>
                <c:pt idx="718">
                  <c:v>41219</c:v>
                </c:pt>
                <c:pt idx="719">
                  <c:v>41215</c:v>
                </c:pt>
                <c:pt idx="720">
                  <c:v>41214</c:v>
                </c:pt>
                <c:pt idx="721">
                  <c:v>41213</c:v>
                </c:pt>
                <c:pt idx="722">
                  <c:v>41212</c:v>
                </c:pt>
                <c:pt idx="723">
                  <c:v>41211</c:v>
                </c:pt>
                <c:pt idx="724">
                  <c:v>41208</c:v>
                </c:pt>
                <c:pt idx="725">
                  <c:v>41207</c:v>
                </c:pt>
                <c:pt idx="726">
                  <c:v>41206</c:v>
                </c:pt>
                <c:pt idx="727">
                  <c:v>41205</c:v>
                </c:pt>
                <c:pt idx="728">
                  <c:v>41204</c:v>
                </c:pt>
                <c:pt idx="729">
                  <c:v>41201</c:v>
                </c:pt>
                <c:pt idx="730">
                  <c:v>41200</c:v>
                </c:pt>
                <c:pt idx="731">
                  <c:v>41199</c:v>
                </c:pt>
                <c:pt idx="732">
                  <c:v>41198</c:v>
                </c:pt>
                <c:pt idx="733">
                  <c:v>41197</c:v>
                </c:pt>
                <c:pt idx="734">
                  <c:v>41194</c:v>
                </c:pt>
                <c:pt idx="735">
                  <c:v>41193</c:v>
                </c:pt>
                <c:pt idx="736">
                  <c:v>41192</c:v>
                </c:pt>
                <c:pt idx="737">
                  <c:v>41191</c:v>
                </c:pt>
                <c:pt idx="738">
                  <c:v>41190</c:v>
                </c:pt>
                <c:pt idx="739">
                  <c:v>41187</c:v>
                </c:pt>
                <c:pt idx="740">
                  <c:v>41186</c:v>
                </c:pt>
                <c:pt idx="741">
                  <c:v>41185</c:v>
                </c:pt>
                <c:pt idx="742">
                  <c:v>41184</c:v>
                </c:pt>
                <c:pt idx="743">
                  <c:v>41183</c:v>
                </c:pt>
                <c:pt idx="744">
                  <c:v>41180</c:v>
                </c:pt>
                <c:pt idx="745">
                  <c:v>41179</c:v>
                </c:pt>
                <c:pt idx="746">
                  <c:v>41178</c:v>
                </c:pt>
                <c:pt idx="747">
                  <c:v>41177</c:v>
                </c:pt>
                <c:pt idx="748">
                  <c:v>41176</c:v>
                </c:pt>
                <c:pt idx="749">
                  <c:v>41173</c:v>
                </c:pt>
                <c:pt idx="750">
                  <c:v>41172</c:v>
                </c:pt>
                <c:pt idx="751">
                  <c:v>41171</c:v>
                </c:pt>
                <c:pt idx="752">
                  <c:v>41170</c:v>
                </c:pt>
                <c:pt idx="753">
                  <c:v>41169</c:v>
                </c:pt>
                <c:pt idx="754">
                  <c:v>41166</c:v>
                </c:pt>
                <c:pt idx="755">
                  <c:v>41165</c:v>
                </c:pt>
                <c:pt idx="756">
                  <c:v>41164</c:v>
                </c:pt>
                <c:pt idx="757">
                  <c:v>41163</c:v>
                </c:pt>
                <c:pt idx="758">
                  <c:v>41162</c:v>
                </c:pt>
                <c:pt idx="759">
                  <c:v>41159</c:v>
                </c:pt>
                <c:pt idx="760">
                  <c:v>41158</c:v>
                </c:pt>
                <c:pt idx="761">
                  <c:v>41157</c:v>
                </c:pt>
                <c:pt idx="762">
                  <c:v>41156</c:v>
                </c:pt>
                <c:pt idx="763">
                  <c:v>41155</c:v>
                </c:pt>
                <c:pt idx="764">
                  <c:v>41152</c:v>
                </c:pt>
                <c:pt idx="765">
                  <c:v>41151</c:v>
                </c:pt>
                <c:pt idx="766">
                  <c:v>41150</c:v>
                </c:pt>
                <c:pt idx="767">
                  <c:v>41149</c:v>
                </c:pt>
                <c:pt idx="768">
                  <c:v>41148</c:v>
                </c:pt>
                <c:pt idx="769">
                  <c:v>41145</c:v>
                </c:pt>
                <c:pt idx="770">
                  <c:v>41144</c:v>
                </c:pt>
                <c:pt idx="771">
                  <c:v>41143</c:v>
                </c:pt>
                <c:pt idx="772">
                  <c:v>41142</c:v>
                </c:pt>
                <c:pt idx="773">
                  <c:v>41141</c:v>
                </c:pt>
                <c:pt idx="774">
                  <c:v>41138</c:v>
                </c:pt>
                <c:pt idx="775">
                  <c:v>41137</c:v>
                </c:pt>
                <c:pt idx="776">
                  <c:v>41136</c:v>
                </c:pt>
                <c:pt idx="777">
                  <c:v>41135</c:v>
                </c:pt>
                <c:pt idx="778">
                  <c:v>41134</c:v>
                </c:pt>
                <c:pt idx="779">
                  <c:v>41131</c:v>
                </c:pt>
                <c:pt idx="780">
                  <c:v>41130</c:v>
                </c:pt>
                <c:pt idx="781">
                  <c:v>41129</c:v>
                </c:pt>
                <c:pt idx="782">
                  <c:v>41128</c:v>
                </c:pt>
                <c:pt idx="783">
                  <c:v>41127</c:v>
                </c:pt>
                <c:pt idx="784">
                  <c:v>41124</c:v>
                </c:pt>
                <c:pt idx="785">
                  <c:v>41123</c:v>
                </c:pt>
                <c:pt idx="786">
                  <c:v>41122</c:v>
                </c:pt>
                <c:pt idx="787">
                  <c:v>41121</c:v>
                </c:pt>
                <c:pt idx="788">
                  <c:v>41120</c:v>
                </c:pt>
                <c:pt idx="789">
                  <c:v>41117</c:v>
                </c:pt>
                <c:pt idx="790">
                  <c:v>41116</c:v>
                </c:pt>
                <c:pt idx="791">
                  <c:v>41115</c:v>
                </c:pt>
                <c:pt idx="792">
                  <c:v>41114</c:v>
                </c:pt>
                <c:pt idx="793">
                  <c:v>41113</c:v>
                </c:pt>
                <c:pt idx="794">
                  <c:v>41110</c:v>
                </c:pt>
                <c:pt idx="795">
                  <c:v>41109</c:v>
                </c:pt>
                <c:pt idx="796">
                  <c:v>41108</c:v>
                </c:pt>
                <c:pt idx="797">
                  <c:v>41107</c:v>
                </c:pt>
                <c:pt idx="798">
                  <c:v>41106</c:v>
                </c:pt>
                <c:pt idx="799">
                  <c:v>41103</c:v>
                </c:pt>
                <c:pt idx="800">
                  <c:v>41102</c:v>
                </c:pt>
                <c:pt idx="801">
                  <c:v>41101</c:v>
                </c:pt>
                <c:pt idx="802">
                  <c:v>41100</c:v>
                </c:pt>
                <c:pt idx="803">
                  <c:v>41099</c:v>
                </c:pt>
                <c:pt idx="804">
                  <c:v>41096</c:v>
                </c:pt>
                <c:pt idx="805">
                  <c:v>41095</c:v>
                </c:pt>
                <c:pt idx="806">
                  <c:v>41094</c:v>
                </c:pt>
                <c:pt idx="807">
                  <c:v>41093</c:v>
                </c:pt>
                <c:pt idx="808">
                  <c:v>41092</c:v>
                </c:pt>
                <c:pt idx="809">
                  <c:v>41089</c:v>
                </c:pt>
                <c:pt idx="810">
                  <c:v>41088</c:v>
                </c:pt>
                <c:pt idx="811">
                  <c:v>41087</c:v>
                </c:pt>
                <c:pt idx="812">
                  <c:v>41086</c:v>
                </c:pt>
                <c:pt idx="813">
                  <c:v>41085</c:v>
                </c:pt>
                <c:pt idx="814">
                  <c:v>41082</c:v>
                </c:pt>
                <c:pt idx="815">
                  <c:v>41081</c:v>
                </c:pt>
                <c:pt idx="816">
                  <c:v>41080</c:v>
                </c:pt>
                <c:pt idx="817">
                  <c:v>41079</c:v>
                </c:pt>
                <c:pt idx="818">
                  <c:v>41078</c:v>
                </c:pt>
                <c:pt idx="819">
                  <c:v>41075</c:v>
                </c:pt>
                <c:pt idx="820">
                  <c:v>41074</c:v>
                </c:pt>
                <c:pt idx="821">
                  <c:v>41073</c:v>
                </c:pt>
                <c:pt idx="822">
                  <c:v>41069</c:v>
                </c:pt>
                <c:pt idx="823">
                  <c:v>41068</c:v>
                </c:pt>
                <c:pt idx="824">
                  <c:v>41067</c:v>
                </c:pt>
                <c:pt idx="825">
                  <c:v>41066</c:v>
                </c:pt>
                <c:pt idx="826">
                  <c:v>41065</c:v>
                </c:pt>
                <c:pt idx="827">
                  <c:v>41064</c:v>
                </c:pt>
                <c:pt idx="828">
                  <c:v>41061</c:v>
                </c:pt>
                <c:pt idx="829">
                  <c:v>41060</c:v>
                </c:pt>
                <c:pt idx="830">
                  <c:v>41059</c:v>
                </c:pt>
                <c:pt idx="831">
                  <c:v>41058</c:v>
                </c:pt>
                <c:pt idx="832">
                  <c:v>41057</c:v>
                </c:pt>
                <c:pt idx="833">
                  <c:v>41054</c:v>
                </c:pt>
                <c:pt idx="834">
                  <c:v>41053</c:v>
                </c:pt>
                <c:pt idx="835">
                  <c:v>41052</c:v>
                </c:pt>
                <c:pt idx="836">
                  <c:v>41051</c:v>
                </c:pt>
                <c:pt idx="837">
                  <c:v>41050</c:v>
                </c:pt>
                <c:pt idx="838">
                  <c:v>41047</c:v>
                </c:pt>
                <c:pt idx="839">
                  <c:v>41046</c:v>
                </c:pt>
                <c:pt idx="840">
                  <c:v>41045</c:v>
                </c:pt>
                <c:pt idx="841">
                  <c:v>41044</c:v>
                </c:pt>
                <c:pt idx="842">
                  <c:v>41043</c:v>
                </c:pt>
                <c:pt idx="843">
                  <c:v>41041</c:v>
                </c:pt>
                <c:pt idx="844">
                  <c:v>41040</c:v>
                </c:pt>
                <c:pt idx="845">
                  <c:v>41039</c:v>
                </c:pt>
                <c:pt idx="846">
                  <c:v>41034</c:v>
                </c:pt>
                <c:pt idx="847">
                  <c:v>41033</c:v>
                </c:pt>
                <c:pt idx="848">
                  <c:v>41032</c:v>
                </c:pt>
                <c:pt idx="849">
                  <c:v>41031</c:v>
                </c:pt>
                <c:pt idx="850">
                  <c:v>41027</c:v>
                </c:pt>
                <c:pt idx="851">
                  <c:v>41026</c:v>
                </c:pt>
                <c:pt idx="852">
                  <c:v>41025</c:v>
                </c:pt>
                <c:pt idx="853">
                  <c:v>41024</c:v>
                </c:pt>
                <c:pt idx="854">
                  <c:v>41023</c:v>
                </c:pt>
                <c:pt idx="855">
                  <c:v>41022</c:v>
                </c:pt>
                <c:pt idx="856">
                  <c:v>41019</c:v>
                </c:pt>
                <c:pt idx="857">
                  <c:v>41018</c:v>
                </c:pt>
                <c:pt idx="858">
                  <c:v>41017</c:v>
                </c:pt>
                <c:pt idx="859">
                  <c:v>41016</c:v>
                </c:pt>
                <c:pt idx="860">
                  <c:v>41015</c:v>
                </c:pt>
                <c:pt idx="861">
                  <c:v>41012</c:v>
                </c:pt>
                <c:pt idx="862">
                  <c:v>41011</c:v>
                </c:pt>
                <c:pt idx="863">
                  <c:v>41010</c:v>
                </c:pt>
                <c:pt idx="864">
                  <c:v>41009</c:v>
                </c:pt>
                <c:pt idx="865">
                  <c:v>41008</c:v>
                </c:pt>
                <c:pt idx="866">
                  <c:v>41005</c:v>
                </c:pt>
                <c:pt idx="867">
                  <c:v>41004</c:v>
                </c:pt>
                <c:pt idx="868">
                  <c:v>41003</c:v>
                </c:pt>
                <c:pt idx="869">
                  <c:v>41002</c:v>
                </c:pt>
                <c:pt idx="870">
                  <c:v>41001</c:v>
                </c:pt>
                <c:pt idx="871">
                  <c:v>40998</c:v>
                </c:pt>
                <c:pt idx="872">
                  <c:v>40997</c:v>
                </c:pt>
                <c:pt idx="873">
                  <c:v>40996</c:v>
                </c:pt>
                <c:pt idx="874">
                  <c:v>40995</c:v>
                </c:pt>
                <c:pt idx="875">
                  <c:v>40994</c:v>
                </c:pt>
                <c:pt idx="876">
                  <c:v>40991</c:v>
                </c:pt>
                <c:pt idx="877">
                  <c:v>40990</c:v>
                </c:pt>
                <c:pt idx="878">
                  <c:v>40989</c:v>
                </c:pt>
                <c:pt idx="879">
                  <c:v>40988</c:v>
                </c:pt>
                <c:pt idx="880">
                  <c:v>40987</c:v>
                </c:pt>
                <c:pt idx="881">
                  <c:v>40984</c:v>
                </c:pt>
                <c:pt idx="882">
                  <c:v>40983</c:v>
                </c:pt>
                <c:pt idx="883">
                  <c:v>40982</c:v>
                </c:pt>
                <c:pt idx="884">
                  <c:v>40981</c:v>
                </c:pt>
                <c:pt idx="885">
                  <c:v>40980</c:v>
                </c:pt>
                <c:pt idx="886">
                  <c:v>40979</c:v>
                </c:pt>
                <c:pt idx="887">
                  <c:v>40975</c:v>
                </c:pt>
                <c:pt idx="888">
                  <c:v>40974</c:v>
                </c:pt>
                <c:pt idx="889">
                  <c:v>40973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40564</c:v>
                </c:pt>
                <c:pt idx="1168">
                  <c:v>40563</c:v>
                </c:pt>
                <c:pt idx="1169">
                  <c:v>40562</c:v>
                </c:pt>
                <c:pt idx="1170">
                  <c:v>40561</c:v>
                </c:pt>
                <c:pt idx="1171">
                  <c:v>40560</c:v>
                </c:pt>
                <c:pt idx="1172">
                  <c:v>40557</c:v>
                </c:pt>
                <c:pt idx="1173">
                  <c:v>40556</c:v>
                </c:pt>
                <c:pt idx="1174">
                  <c:v>40555</c:v>
                </c:pt>
                <c:pt idx="1175">
                  <c:v>40554</c:v>
                </c:pt>
                <c:pt idx="1176">
                  <c:v>40543</c:v>
                </c:pt>
                <c:pt idx="1177">
                  <c:v>40542</c:v>
                </c:pt>
                <c:pt idx="1178">
                  <c:v>40541</c:v>
                </c:pt>
                <c:pt idx="1179">
                  <c:v>40540</c:v>
                </c:pt>
                <c:pt idx="1180">
                  <c:v>40539</c:v>
                </c:pt>
                <c:pt idx="1181">
                  <c:v>40536</c:v>
                </c:pt>
                <c:pt idx="1182">
                  <c:v>40535</c:v>
                </c:pt>
                <c:pt idx="1183">
                  <c:v>40534</c:v>
                </c:pt>
                <c:pt idx="1184">
                  <c:v>40533</c:v>
                </c:pt>
                <c:pt idx="1185">
                  <c:v>40532</c:v>
                </c:pt>
                <c:pt idx="1186">
                  <c:v>40529</c:v>
                </c:pt>
                <c:pt idx="1187">
                  <c:v>40528</c:v>
                </c:pt>
                <c:pt idx="1188">
                  <c:v>40527</c:v>
                </c:pt>
                <c:pt idx="1189">
                  <c:v>40526</c:v>
                </c:pt>
                <c:pt idx="1190">
                  <c:v>40525</c:v>
                </c:pt>
                <c:pt idx="1191">
                  <c:v>40522</c:v>
                </c:pt>
                <c:pt idx="1192">
                  <c:v>40521</c:v>
                </c:pt>
                <c:pt idx="1193">
                  <c:v>40520</c:v>
                </c:pt>
                <c:pt idx="1194">
                  <c:v>40519</c:v>
                </c:pt>
                <c:pt idx="1195">
                  <c:v>40518</c:v>
                </c:pt>
                <c:pt idx="1196">
                  <c:v>40515</c:v>
                </c:pt>
                <c:pt idx="1197">
                  <c:v>40514</c:v>
                </c:pt>
                <c:pt idx="1198">
                  <c:v>40513</c:v>
                </c:pt>
                <c:pt idx="1199">
                  <c:v>40512</c:v>
                </c:pt>
                <c:pt idx="1200">
                  <c:v>40511</c:v>
                </c:pt>
                <c:pt idx="1201">
                  <c:v>40508</c:v>
                </c:pt>
                <c:pt idx="1202">
                  <c:v>40507</c:v>
                </c:pt>
                <c:pt idx="1203">
                  <c:v>40506</c:v>
                </c:pt>
                <c:pt idx="1204">
                  <c:v>40505</c:v>
                </c:pt>
                <c:pt idx="1205">
                  <c:v>40504</c:v>
                </c:pt>
                <c:pt idx="1206">
                  <c:v>40501</c:v>
                </c:pt>
                <c:pt idx="1207">
                  <c:v>40500</c:v>
                </c:pt>
                <c:pt idx="1208">
                  <c:v>40499</c:v>
                </c:pt>
                <c:pt idx="1209">
                  <c:v>40498</c:v>
                </c:pt>
                <c:pt idx="1210">
                  <c:v>40497</c:v>
                </c:pt>
                <c:pt idx="1211">
                  <c:v>40495</c:v>
                </c:pt>
                <c:pt idx="1212">
                  <c:v>40494</c:v>
                </c:pt>
                <c:pt idx="1213">
                  <c:v>40493</c:v>
                </c:pt>
                <c:pt idx="1214">
                  <c:v>40492</c:v>
                </c:pt>
                <c:pt idx="1215">
                  <c:v>40491</c:v>
                </c:pt>
                <c:pt idx="1216">
                  <c:v>40490</c:v>
                </c:pt>
                <c:pt idx="1217">
                  <c:v>40485</c:v>
                </c:pt>
                <c:pt idx="1218">
                  <c:v>40484</c:v>
                </c:pt>
                <c:pt idx="1219">
                  <c:v>40483</c:v>
                </c:pt>
                <c:pt idx="1220">
                  <c:v>40480</c:v>
                </c:pt>
                <c:pt idx="1221">
                  <c:v>40479</c:v>
                </c:pt>
                <c:pt idx="1222">
                  <c:v>40478</c:v>
                </c:pt>
                <c:pt idx="1223">
                  <c:v>40477</c:v>
                </c:pt>
                <c:pt idx="1224">
                  <c:v>40476</c:v>
                </c:pt>
                <c:pt idx="1225">
                  <c:v>40473</c:v>
                </c:pt>
                <c:pt idx="1226">
                  <c:v>40472</c:v>
                </c:pt>
                <c:pt idx="1227">
                  <c:v>40471</c:v>
                </c:pt>
                <c:pt idx="1228">
                  <c:v>40470</c:v>
                </c:pt>
                <c:pt idx="1229">
                  <c:v>40469</c:v>
                </c:pt>
                <c:pt idx="1230">
                  <c:v>40466</c:v>
                </c:pt>
                <c:pt idx="1231">
                  <c:v>40465</c:v>
                </c:pt>
                <c:pt idx="1232">
                  <c:v>40464</c:v>
                </c:pt>
                <c:pt idx="1233">
                  <c:v>40463</c:v>
                </c:pt>
                <c:pt idx="1234">
                  <c:v>40462</c:v>
                </c:pt>
                <c:pt idx="1235">
                  <c:v>40459</c:v>
                </c:pt>
                <c:pt idx="1236">
                  <c:v>40458</c:v>
                </c:pt>
                <c:pt idx="1237">
                  <c:v>40457</c:v>
                </c:pt>
                <c:pt idx="1238">
                  <c:v>40456</c:v>
                </c:pt>
                <c:pt idx="1239">
                  <c:v>40455</c:v>
                </c:pt>
                <c:pt idx="1240">
                  <c:v>40452</c:v>
                </c:pt>
                <c:pt idx="1241">
                  <c:v>40451</c:v>
                </c:pt>
                <c:pt idx="1242">
                  <c:v>40450</c:v>
                </c:pt>
                <c:pt idx="1243">
                  <c:v>40449</c:v>
                </c:pt>
                <c:pt idx="1244">
                  <c:v>40448</c:v>
                </c:pt>
                <c:pt idx="1245">
                  <c:v>40445</c:v>
                </c:pt>
                <c:pt idx="1246">
                  <c:v>40444</c:v>
                </c:pt>
                <c:pt idx="1247">
                  <c:v>40443</c:v>
                </c:pt>
                <c:pt idx="1248">
                  <c:v>40442</c:v>
                </c:pt>
                <c:pt idx="1249">
                  <c:v>40441</c:v>
                </c:pt>
                <c:pt idx="1250">
                  <c:v>40438</c:v>
                </c:pt>
                <c:pt idx="1251">
                  <c:v>40437</c:v>
                </c:pt>
                <c:pt idx="1252">
                  <c:v>40436</c:v>
                </c:pt>
                <c:pt idx="1253">
                  <c:v>40435</c:v>
                </c:pt>
                <c:pt idx="1254">
                  <c:v>40434</c:v>
                </c:pt>
                <c:pt idx="1255">
                  <c:v>40431</c:v>
                </c:pt>
                <c:pt idx="1256">
                  <c:v>40430</c:v>
                </c:pt>
                <c:pt idx="1257">
                  <c:v>40429</c:v>
                </c:pt>
                <c:pt idx="1258">
                  <c:v>40428</c:v>
                </c:pt>
                <c:pt idx="1259">
                  <c:v>40427</c:v>
                </c:pt>
                <c:pt idx="1260">
                  <c:v>40424</c:v>
                </c:pt>
                <c:pt idx="1261">
                  <c:v>40423</c:v>
                </c:pt>
                <c:pt idx="1262">
                  <c:v>40422</c:v>
                </c:pt>
                <c:pt idx="1263">
                  <c:v>40421</c:v>
                </c:pt>
                <c:pt idx="1264">
                  <c:v>40420</c:v>
                </c:pt>
                <c:pt idx="1265">
                  <c:v>40417</c:v>
                </c:pt>
                <c:pt idx="1266">
                  <c:v>40416</c:v>
                </c:pt>
                <c:pt idx="1267">
                  <c:v>40415</c:v>
                </c:pt>
                <c:pt idx="1268">
                  <c:v>40414</c:v>
                </c:pt>
                <c:pt idx="1269">
                  <c:v>40413</c:v>
                </c:pt>
                <c:pt idx="1270">
                  <c:v>40410</c:v>
                </c:pt>
                <c:pt idx="1271">
                  <c:v>40409</c:v>
                </c:pt>
                <c:pt idx="1272">
                  <c:v>40408</c:v>
                </c:pt>
                <c:pt idx="1273">
                  <c:v>40407</c:v>
                </c:pt>
                <c:pt idx="1274">
                  <c:v>40406</c:v>
                </c:pt>
                <c:pt idx="1275">
                  <c:v>40403</c:v>
                </c:pt>
                <c:pt idx="1276">
                  <c:v>40402</c:v>
                </c:pt>
                <c:pt idx="1277">
                  <c:v>40401</c:v>
                </c:pt>
                <c:pt idx="1278">
                  <c:v>40400</c:v>
                </c:pt>
                <c:pt idx="1279">
                  <c:v>40399</c:v>
                </c:pt>
                <c:pt idx="1280">
                  <c:v>40396</c:v>
                </c:pt>
                <c:pt idx="1281">
                  <c:v>40395</c:v>
                </c:pt>
                <c:pt idx="1282">
                  <c:v>40394</c:v>
                </c:pt>
                <c:pt idx="1283">
                  <c:v>40393</c:v>
                </c:pt>
                <c:pt idx="1284">
                  <c:v>40392</c:v>
                </c:pt>
                <c:pt idx="1285">
                  <c:v>40389</c:v>
                </c:pt>
                <c:pt idx="1286">
                  <c:v>40388</c:v>
                </c:pt>
                <c:pt idx="1287">
                  <c:v>40387</c:v>
                </c:pt>
                <c:pt idx="1288">
                  <c:v>40386</c:v>
                </c:pt>
                <c:pt idx="1289">
                  <c:v>40385</c:v>
                </c:pt>
                <c:pt idx="1290">
                  <c:v>40382</c:v>
                </c:pt>
                <c:pt idx="1291">
                  <c:v>40381</c:v>
                </c:pt>
                <c:pt idx="1292">
                  <c:v>40380</c:v>
                </c:pt>
                <c:pt idx="1293">
                  <c:v>40379</c:v>
                </c:pt>
                <c:pt idx="1294">
                  <c:v>40378</c:v>
                </c:pt>
                <c:pt idx="1295">
                  <c:v>40375</c:v>
                </c:pt>
                <c:pt idx="1296">
                  <c:v>40374</c:v>
                </c:pt>
                <c:pt idx="1297">
                  <c:v>40373</c:v>
                </c:pt>
                <c:pt idx="1298">
                  <c:v>40372</c:v>
                </c:pt>
                <c:pt idx="1299">
                  <c:v>40371</c:v>
                </c:pt>
                <c:pt idx="1300">
                  <c:v>40368</c:v>
                </c:pt>
                <c:pt idx="1301">
                  <c:v>40367</c:v>
                </c:pt>
                <c:pt idx="1302">
                  <c:v>40366</c:v>
                </c:pt>
                <c:pt idx="1303">
                  <c:v>40365</c:v>
                </c:pt>
                <c:pt idx="1304">
                  <c:v>40364</c:v>
                </c:pt>
                <c:pt idx="1305">
                  <c:v>40361</c:v>
                </c:pt>
                <c:pt idx="1306">
                  <c:v>40360</c:v>
                </c:pt>
              </c:numCache>
            </c:numRef>
          </c:cat>
          <c:val>
            <c:numRef>
              <c:f>Лист6!$E$54:$E$1360</c:f>
              <c:numCache>
                <c:formatCode>_-* #,##0_р_._-;\-* #,##0_р_._-;_-* "-"??_р_._-;_-@_-</c:formatCode>
                <c:ptCount val="130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13600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86952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86896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71736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2000</c:v>
                </c:pt>
                <c:pt idx="180">
                  <c:v>400</c:v>
                </c:pt>
                <c:pt idx="181">
                  <c:v>1600</c:v>
                </c:pt>
                <c:pt idx="182">
                  <c:v>2400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1600</c:v>
                </c:pt>
                <c:pt idx="187">
                  <c:v>0</c:v>
                </c:pt>
                <c:pt idx="188">
                  <c:v>18080</c:v>
                </c:pt>
                <c:pt idx="189">
                  <c:v>400</c:v>
                </c:pt>
                <c:pt idx="190">
                  <c:v>800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64000</c:v>
                </c:pt>
                <c:pt idx="209">
                  <c:v>0</c:v>
                </c:pt>
                <c:pt idx="210">
                  <c:v>26400</c:v>
                </c:pt>
                <c:pt idx="211">
                  <c:v>45600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16000</c:v>
                </c:pt>
                <c:pt idx="225">
                  <c:v>0</c:v>
                </c:pt>
                <c:pt idx="226">
                  <c:v>6000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1200</c:v>
                </c:pt>
                <c:pt idx="247">
                  <c:v>0</c:v>
                </c:pt>
                <c:pt idx="248">
                  <c:v>0</c:v>
                </c:pt>
                <c:pt idx="249">
                  <c:v>12000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13840</c:v>
                </c:pt>
                <c:pt idx="267">
                  <c:v>6080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2400</c:v>
                </c:pt>
                <c:pt idx="272">
                  <c:v>800</c:v>
                </c:pt>
                <c:pt idx="273">
                  <c:v>2400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360</c:v>
                </c:pt>
                <c:pt idx="281">
                  <c:v>0</c:v>
                </c:pt>
                <c:pt idx="282">
                  <c:v>18400</c:v>
                </c:pt>
                <c:pt idx="283">
                  <c:v>0</c:v>
                </c:pt>
                <c:pt idx="284">
                  <c:v>12000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480</c:v>
                </c:pt>
                <c:pt idx="291">
                  <c:v>1600</c:v>
                </c:pt>
                <c:pt idx="292">
                  <c:v>0</c:v>
                </c:pt>
                <c:pt idx="293">
                  <c:v>5680</c:v>
                </c:pt>
                <c:pt idx="294">
                  <c:v>0</c:v>
                </c:pt>
                <c:pt idx="295">
                  <c:v>0</c:v>
                </c:pt>
                <c:pt idx="296">
                  <c:v>360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6400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7200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20800</c:v>
                </c:pt>
                <c:pt idx="317">
                  <c:v>5360</c:v>
                </c:pt>
                <c:pt idx="318">
                  <c:v>0</c:v>
                </c:pt>
                <c:pt idx="319">
                  <c:v>3200</c:v>
                </c:pt>
                <c:pt idx="320">
                  <c:v>1600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2000</c:v>
                </c:pt>
                <c:pt idx="325">
                  <c:v>0</c:v>
                </c:pt>
                <c:pt idx="326">
                  <c:v>11600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6400</c:v>
                </c:pt>
                <c:pt idx="333">
                  <c:v>0</c:v>
                </c:pt>
                <c:pt idx="334">
                  <c:v>4800</c:v>
                </c:pt>
                <c:pt idx="335">
                  <c:v>42560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520</c:v>
                </c:pt>
                <c:pt idx="340">
                  <c:v>0</c:v>
                </c:pt>
                <c:pt idx="341">
                  <c:v>0</c:v>
                </c:pt>
                <c:pt idx="342">
                  <c:v>800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2000</c:v>
                </c:pt>
                <c:pt idx="347">
                  <c:v>2000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48000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4000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180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6400</c:v>
                </c:pt>
                <c:pt idx="405">
                  <c:v>0</c:v>
                </c:pt>
                <c:pt idx="406">
                  <c:v>3200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6000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4000</c:v>
                </c:pt>
                <c:pt idx="415">
                  <c:v>0</c:v>
                </c:pt>
                <c:pt idx="416">
                  <c:v>0</c:v>
                </c:pt>
                <c:pt idx="417">
                  <c:v>360</c:v>
                </c:pt>
                <c:pt idx="418">
                  <c:v>360</c:v>
                </c:pt>
                <c:pt idx="419">
                  <c:v>0</c:v>
                </c:pt>
                <c:pt idx="420">
                  <c:v>0</c:v>
                </c:pt>
                <c:pt idx="421">
                  <c:v>360</c:v>
                </c:pt>
                <c:pt idx="422">
                  <c:v>0</c:v>
                </c:pt>
                <c:pt idx="423">
                  <c:v>800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3960</c:v>
                </c:pt>
                <c:pt idx="435">
                  <c:v>720</c:v>
                </c:pt>
                <c:pt idx="436">
                  <c:v>0</c:v>
                </c:pt>
                <c:pt idx="437">
                  <c:v>1600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2460</c:v>
                </c:pt>
                <c:pt idx="442">
                  <c:v>9600</c:v>
                </c:pt>
                <c:pt idx="443">
                  <c:v>0</c:v>
                </c:pt>
                <c:pt idx="444">
                  <c:v>24000</c:v>
                </c:pt>
                <c:pt idx="445">
                  <c:v>0</c:v>
                </c:pt>
                <c:pt idx="446">
                  <c:v>400</c:v>
                </c:pt>
                <c:pt idx="447">
                  <c:v>4000</c:v>
                </c:pt>
                <c:pt idx="448">
                  <c:v>520</c:v>
                </c:pt>
                <c:pt idx="449">
                  <c:v>6000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4000</c:v>
                </c:pt>
                <c:pt idx="455">
                  <c:v>0</c:v>
                </c:pt>
                <c:pt idx="456">
                  <c:v>4000</c:v>
                </c:pt>
                <c:pt idx="457">
                  <c:v>0</c:v>
                </c:pt>
                <c:pt idx="458">
                  <c:v>0</c:v>
                </c:pt>
                <c:pt idx="459">
                  <c:v>4000</c:v>
                </c:pt>
                <c:pt idx="460">
                  <c:v>360</c:v>
                </c:pt>
                <c:pt idx="461">
                  <c:v>10400</c:v>
                </c:pt>
                <c:pt idx="462">
                  <c:v>0</c:v>
                </c:pt>
                <c:pt idx="463">
                  <c:v>6400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360</c:v>
                </c:pt>
                <c:pt idx="474">
                  <c:v>8000</c:v>
                </c:pt>
                <c:pt idx="475">
                  <c:v>360</c:v>
                </c:pt>
                <c:pt idx="476">
                  <c:v>0</c:v>
                </c:pt>
                <c:pt idx="477">
                  <c:v>4000</c:v>
                </c:pt>
                <c:pt idx="478">
                  <c:v>9600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360</c:v>
                </c:pt>
                <c:pt idx="487">
                  <c:v>4720</c:v>
                </c:pt>
                <c:pt idx="488">
                  <c:v>8280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408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240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2800</c:v>
                </c:pt>
                <c:pt idx="504">
                  <c:v>800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360</c:v>
                </c:pt>
                <c:pt idx="509">
                  <c:v>4500</c:v>
                </c:pt>
                <c:pt idx="510">
                  <c:v>160</c:v>
                </c:pt>
                <c:pt idx="511">
                  <c:v>0</c:v>
                </c:pt>
                <c:pt idx="512">
                  <c:v>6000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3040</c:v>
                </c:pt>
                <c:pt idx="519">
                  <c:v>0</c:v>
                </c:pt>
                <c:pt idx="520">
                  <c:v>0</c:v>
                </c:pt>
                <c:pt idx="521">
                  <c:v>9600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4000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360</c:v>
                </c:pt>
                <c:pt idx="534">
                  <c:v>0</c:v>
                </c:pt>
                <c:pt idx="535">
                  <c:v>6000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2400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360</c:v>
                </c:pt>
                <c:pt idx="554">
                  <c:v>2400</c:v>
                </c:pt>
                <c:pt idx="555">
                  <c:v>480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2160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3040</c:v>
                </c:pt>
                <c:pt idx="567">
                  <c:v>5200</c:v>
                </c:pt>
                <c:pt idx="568">
                  <c:v>0</c:v>
                </c:pt>
                <c:pt idx="569">
                  <c:v>0</c:v>
                </c:pt>
                <c:pt idx="570">
                  <c:v>9040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480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4000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8000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5600</c:v>
                </c:pt>
                <c:pt idx="608">
                  <c:v>400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10400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720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6800</c:v>
                </c:pt>
                <c:pt idx="630">
                  <c:v>0</c:v>
                </c:pt>
                <c:pt idx="631">
                  <c:v>0</c:v>
                </c:pt>
                <c:pt idx="632">
                  <c:v>5600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400</c:v>
                </c:pt>
                <c:pt idx="640">
                  <c:v>0</c:v>
                </c:pt>
                <c:pt idx="641">
                  <c:v>0</c:v>
                </c:pt>
                <c:pt idx="642">
                  <c:v>800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4000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1600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597.6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4000</c:v>
                </c:pt>
                <c:pt idx="664">
                  <c:v>1600</c:v>
                </c:pt>
                <c:pt idx="665">
                  <c:v>0</c:v>
                </c:pt>
                <c:pt idx="666">
                  <c:v>0</c:v>
                </c:pt>
                <c:pt idx="667">
                  <c:v>1200</c:v>
                </c:pt>
                <c:pt idx="668">
                  <c:v>11760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8000</c:v>
                </c:pt>
                <c:pt idx="673">
                  <c:v>4421.9399999999996</c:v>
                </c:pt>
                <c:pt idx="674">
                  <c:v>120</c:v>
                </c:pt>
                <c:pt idx="675">
                  <c:v>0</c:v>
                </c:pt>
                <c:pt idx="676">
                  <c:v>0</c:v>
                </c:pt>
                <c:pt idx="677">
                  <c:v>760</c:v>
                </c:pt>
                <c:pt idx="678">
                  <c:v>800</c:v>
                </c:pt>
                <c:pt idx="679">
                  <c:v>0</c:v>
                </c:pt>
                <c:pt idx="680">
                  <c:v>24080</c:v>
                </c:pt>
                <c:pt idx="681">
                  <c:v>8000</c:v>
                </c:pt>
                <c:pt idx="682">
                  <c:v>400</c:v>
                </c:pt>
                <c:pt idx="683">
                  <c:v>0</c:v>
                </c:pt>
                <c:pt idx="684">
                  <c:v>0</c:v>
                </c:pt>
                <c:pt idx="685">
                  <c:v>400</c:v>
                </c:pt>
                <c:pt idx="686">
                  <c:v>7200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2868</c:v>
                </c:pt>
                <c:pt idx="695">
                  <c:v>1600</c:v>
                </c:pt>
                <c:pt idx="696">
                  <c:v>400</c:v>
                </c:pt>
                <c:pt idx="697">
                  <c:v>4000</c:v>
                </c:pt>
                <c:pt idx="698">
                  <c:v>600</c:v>
                </c:pt>
                <c:pt idx="699">
                  <c:v>1760</c:v>
                </c:pt>
                <c:pt idx="700">
                  <c:v>0</c:v>
                </c:pt>
                <c:pt idx="701">
                  <c:v>0</c:v>
                </c:pt>
                <c:pt idx="702">
                  <c:v>640</c:v>
                </c:pt>
                <c:pt idx="703">
                  <c:v>0</c:v>
                </c:pt>
                <c:pt idx="704">
                  <c:v>5600</c:v>
                </c:pt>
                <c:pt idx="705">
                  <c:v>0</c:v>
                </c:pt>
                <c:pt idx="706">
                  <c:v>2320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8800</c:v>
                </c:pt>
                <c:pt idx="711">
                  <c:v>16000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400</c:v>
                </c:pt>
                <c:pt idx="718">
                  <c:v>0</c:v>
                </c:pt>
                <c:pt idx="719">
                  <c:v>0</c:v>
                </c:pt>
                <c:pt idx="720">
                  <c:v>800</c:v>
                </c:pt>
                <c:pt idx="721">
                  <c:v>0</c:v>
                </c:pt>
                <c:pt idx="722">
                  <c:v>480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800</c:v>
                </c:pt>
                <c:pt idx="727">
                  <c:v>0</c:v>
                </c:pt>
                <c:pt idx="728">
                  <c:v>800</c:v>
                </c:pt>
                <c:pt idx="729">
                  <c:v>12000</c:v>
                </c:pt>
                <c:pt idx="730">
                  <c:v>0</c:v>
                </c:pt>
                <c:pt idx="731">
                  <c:v>480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5520</c:v>
                </c:pt>
                <c:pt idx="740">
                  <c:v>0</c:v>
                </c:pt>
                <c:pt idx="741">
                  <c:v>0</c:v>
                </c:pt>
                <c:pt idx="742">
                  <c:v>800</c:v>
                </c:pt>
                <c:pt idx="743">
                  <c:v>0</c:v>
                </c:pt>
                <c:pt idx="744">
                  <c:v>16800</c:v>
                </c:pt>
                <c:pt idx="745">
                  <c:v>800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23200</c:v>
                </c:pt>
                <c:pt idx="750">
                  <c:v>0</c:v>
                </c:pt>
                <c:pt idx="751">
                  <c:v>2400</c:v>
                </c:pt>
                <c:pt idx="752">
                  <c:v>17600</c:v>
                </c:pt>
                <c:pt idx="753">
                  <c:v>16000</c:v>
                </c:pt>
                <c:pt idx="754">
                  <c:v>4000</c:v>
                </c:pt>
                <c:pt idx="755">
                  <c:v>3600</c:v>
                </c:pt>
                <c:pt idx="756">
                  <c:v>800</c:v>
                </c:pt>
                <c:pt idx="757">
                  <c:v>0</c:v>
                </c:pt>
                <c:pt idx="758">
                  <c:v>0</c:v>
                </c:pt>
                <c:pt idx="759">
                  <c:v>4000</c:v>
                </c:pt>
                <c:pt idx="760">
                  <c:v>0</c:v>
                </c:pt>
                <c:pt idx="761">
                  <c:v>0</c:v>
                </c:pt>
                <c:pt idx="762">
                  <c:v>12000</c:v>
                </c:pt>
                <c:pt idx="763">
                  <c:v>0</c:v>
                </c:pt>
                <c:pt idx="764">
                  <c:v>4000</c:v>
                </c:pt>
                <c:pt idx="765">
                  <c:v>0</c:v>
                </c:pt>
                <c:pt idx="766">
                  <c:v>480</c:v>
                </c:pt>
                <c:pt idx="767">
                  <c:v>0</c:v>
                </c:pt>
                <c:pt idx="768">
                  <c:v>0</c:v>
                </c:pt>
                <c:pt idx="769">
                  <c:v>12000</c:v>
                </c:pt>
                <c:pt idx="770">
                  <c:v>0</c:v>
                </c:pt>
                <c:pt idx="771">
                  <c:v>0</c:v>
                </c:pt>
                <c:pt idx="772">
                  <c:v>12000</c:v>
                </c:pt>
                <c:pt idx="773">
                  <c:v>5520</c:v>
                </c:pt>
                <c:pt idx="774">
                  <c:v>4000</c:v>
                </c:pt>
                <c:pt idx="775">
                  <c:v>0</c:v>
                </c:pt>
                <c:pt idx="776">
                  <c:v>0</c:v>
                </c:pt>
                <c:pt idx="777">
                  <c:v>8000</c:v>
                </c:pt>
                <c:pt idx="778">
                  <c:v>22400</c:v>
                </c:pt>
                <c:pt idx="779">
                  <c:v>0</c:v>
                </c:pt>
                <c:pt idx="780">
                  <c:v>800</c:v>
                </c:pt>
                <c:pt idx="781">
                  <c:v>0</c:v>
                </c:pt>
                <c:pt idx="782">
                  <c:v>0</c:v>
                </c:pt>
                <c:pt idx="783">
                  <c:v>17600</c:v>
                </c:pt>
                <c:pt idx="784">
                  <c:v>12000</c:v>
                </c:pt>
                <c:pt idx="785">
                  <c:v>0</c:v>
                </c:pt>
                <c:pt idx="786">
                  <c:v>8560</c:v>
                </c:pt>
                <c:pt idx="787">
                  <c:v>5600</c:v>
                </c:pt>
                <c:pt idx="788">
                  <c:v>6400</c:v>
                </c:pt>
                <c:pt idx="789">
                  <c:v>0</c:v>
                </c:pt>
                <c:pt idx="790">
                  <c:v>2400</c:v>
                </c:pt>
                <c:pt idx="791">
                  <c:v>0</c:v>
                </c:pt>
                <c:pt idx="792">
                  <c:v>4000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360</c:v>
                </c:pt>
                <c:pt idx="797">
                  <c:v>0</c:v>
                </c:pt>
                <c:pt idx="798">
                  <c:v>3200</c:v>
                </c:pt>
                <c:pt idx="799">
                  <c:v>4000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5600</c:v>
                </c:pt>
                <c:pt idx="804">
                  <c:v>1200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24000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240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240</c:v>
                </c:pt>
                <c:pt idx="827">
                  <c:v>0</c:v>
                </c:pt>
                <c:pt idx="828">
                  <c:v>0</c:v>
                </c:pt>
                <c:pt idx="829">
                  <c:v>480</c:v>
                </c:pt>
                <c:pt idx="830">
                  <c:v>348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6400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4800</c:v>
                </c:pt>
                <c:pt idx="847">
                  <c:v>0</c:v>
                </c:pt>
                <c:pt idx="848">
                  <c:v>232</c:v>
                </c:pt>
                <c:pt idx="849">
                  <c:v>0</c:v>
                </c:pt>
                <c:pt idx="850">
                  <c:v>10400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2400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2400</c:v>
                </c:pt>
                <c:pt idx="859">
                  <c:v>0</c:v>
                </c:pt>
                <c:pt idx="860">
                  <c:v>2400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9600</c:v>
                </c:pt>
                <c:pt idx="872">
                  <c:v>800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18400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232</c:v>
                </c:pt>
                <c:pt idx="883">
                  <c:v>0</c:v>
                </c:pt>
                <c:pt idx="884">
                  <c:v>696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800</c:v>
                </c:pt>
                <c:pt idx="889">
                  <c:v>2400</c:v>
                </c:pt>
                <c:pt idx="890">
                  <c:v>0</c:v>
                </c:pt>
                <c:pt idx="891">
                  <c:v>0</c:v>
                </c:pt>
                <c:pt idx="892">
                  <c:v>17600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12000</c:v>
                </c:pt>
                <c:pt idx="898">
                  <c:v>8000</c:v>
                </c:pt>
                <c:pt idx="899">
                  <c:v>4000</c:v>
                </c:pt>
                <c:pt idx="900">
                  <c:v>0</c:v>
                </c:pt>
                <c:pt idx="901">
                  <c:v>0</c:v>
                </c:pt>
                <c:pt idx="902">
                  <c:v>12000</c:v>
                </c:pt>
                <c:pt idx="903">
                  <c:v>0</c:v>
                </c:pt>
                <c:pt idx="904">
                  <c:v>0</c:v>
                </c:pt>
                <c:pt idx="905">
                  <c:v>4720</c:v>
                </c:pt>
                <c:pt idx="906">
                  <c:v>2400</c:v>
                </c:pt>
                <c:pt idx="907">
                  <c:v>800</c:v>
                </c:pt>
                <c:pt idx="908">
                  <c:v>0</c:v>
                </c:pt>
                <c:pt idx="909">
                  <c:v>1472</c:v>
                </c:pt>
                <c:pt idx="910">
                  <c:v>2028</c:v>
                </c:pt>
                <c:pt idx="911">
                  <c:v>12000</c:v>
                </c:pt>
                <c:pt idx="912">
                  <c:v>0</c:v>
                </c:pt>
                <c:pt idx="913">
                  <c:v>4000</c:v>
                </c:pt>
                <c:pt idx="914">
                  <c:v>12000</c:v>
                </c:pt>
                <c:pt idx="915">
                  <c:v>0</c:v>
                </c:pt>
                <c:pt idx="916">
                  <c:v>10400</c:v>
                </c:pt>
                <c:pt idx="917">
                  <c:v>0</c:v>
                </c:pt>
                <c:pt idx="918">
                  <c:v>0</c:v>
                </c:pt>
                <c:pt idx="919">
                  <c:v>1200</c:v>
                </c:pt>
                <c:pt idx="920">
                  <c:v>1120</c:v>
                </c:pt>
                <c:pt idx="921">
                  <c:v>0</c:v>
                </c:pt>
                <c:pt idx="922">
                  <c:v>2840</c:v>
                </c:pt>
                <c:pt idx="923">
                  <c:v>0</c:v>
                </c:pt>
                <c:pt idx="924">
                  <c:v>400</c:v>
                </c:pt>
                <c:pt idx="925">
                  <c:v>240</c:v>
                </c:pt>
                <c:pt idx="926">
                  <c:v>0</c:v>
                </c:pt>
                <c:pt idx="927">
                  <c:v>0</c:v>
                </c:pt>
                <c:pt idx="928">
                  <c:v>120</c:v>
                </c:pt>
                <c:pt idx="929">
                  <c:v>16000</c:v>
                </c:pt>
                <c:pt idx="930">
                  <c:v>52560</c:v>
                </c:pt>
                <c:pt idx="931">
                  <c:v>0</c:v>
                </c:pt>
                <c:pt idx="932">
                  <c:v>8000</c:v>
                </c:pt>
                <c:pt idx="933">
                  <c:v>0</c:v>
                </c:pt>
                <c:pt idx="934">
                  <c:v>2400</c:v>
                </c:pt>
                <c:pt idx="935">
                  <c:v>0</c:v>
                </c:pt>
                <c:pt idx="936">
                  <c:v>4800</c:v>
                </c:pt>
                <c:pt idx="937">
                  <c:v>0</c:v>
                </c:pt>
                <c:pt idx="938">
                  <c:v>240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640</c:v>
                </c:pt>
                <c:pt idx="943">
                  <c:v>0</c:v>
                </c:pt>
                <c:pt idx="944">
                  <c:v>0</c:v>
                </c:pt>
                <c:pt idx="945">
                  <c:v>12000</c:v>
                </c:pt>
                <c:pt idx="946">
                  <c:v>0</c:v>
                </c:pt>
                <c:pt idx="947">
                  <c:v>0</c:v>
                </c:pt>
                <c:pt idx="948">
                  <c:v>8000</c:v>
                </c:pt>
                <c:pt idx="949">
                  <c:v>8000</c:v>
                </c:pt>
                <c:pt idx="950">
                  <c:v>800</c:v>
                </c:pt>
                <c:pt idx="951">
                  <c:v>0</c:v>
                </c:pt>
                <c:pt idx="952">
                  <c:v>3200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800</c:v>
                </c:pt>
                <c:pt idx="959">
                  <c:v>0</c:v>
                </c:pt>
                <c:pt idx="960">
                  <c:v>12000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34400</c:v>
                </c:pt>
                <c:pt idx="966">
                  <c:v>0</c:v>
                </c:pt>
                <c:pt idx="967">
                  <c:v>4000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30400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32000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4000</c:v>
                </c:pt>
                <c:pt idx="988">
                  <c:v>0</c:v>
                </c:pt>
                <c:pt idx="989">
                  <c:v>120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28400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12000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4000</c:v>
                </c:pt>
                <c:pt idx="1003">
                  <c:v>800</c:v>
                </c:pt>
                <c:pt idx="1004">
                  <c:v>2400</c:v>
                </c:pt>
                <c:pt idx="1005">
                  <c:v>4000</c:v>
                </c:pt>
                <c:pt idx="1006">
                  <c:v>0</c:v>
                </c:pt>
                <c:pt idx="1007">
                  <c:v>0</c:v>
                </c:pt>
                <c:pt idx="1008">
                  <c:v>1040</c:v>
                </c:pt>
                <c:pt idx="1009">
                  <c:v>0</c:v>
                </c:pt>
                <c:pt idx="1010">
                  <c:v>1200</c:v>
                </c:pt>
                <c:pt idx="1011">
                  <c:v>4800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1440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1600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560</c:v>
                </c:pt>
                <c:pt idx="1032">
                  <c:v>120</c:v>
                </c:pt>
                <c:pt idx="1033">
                  <c:v>0</c:v>
                </c:pt>
                <c:pt idx="1034">
                  <c:v>2640</c:v>
                </c:pt>
                <c:pt idx="1035">
                  <c:v>0</c:v>
                </c:pt>
                <c:pt idx="1036">
                  <c:v>0</c:v>
                </c:pt>
                <c:pt idx="1037">
                  <c:v>37600</c:v>
                </c:pt>
                <c:pt idx="1038">
                  <c:v>3200</c:v>
                </c:pt>
                <c:pt idx="1039">
                  <c:v>880</c:v>
                </c:pt>
                <c:pt idx="1040">
                  <c:v>0</c:v>
                </c:pt>
                <c:pt idx="1041">
                  <c:v>0</c:v>
                </c:pt>
                <c:pt idx="1042">
                  <c:v>2400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3200</c:v>
                </c:pt>
                <c:pt idx="1047">
                  <c:v>2400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1360</c:v>
                </c:pt>
                <c:pt idx="1056">
                  <c:v>560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4800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2000</c:v>
                </c:pt>
                <c:pt idx="1068">
                  <c:v>3440</c:v>
                </c:pt>
                <c:pt idx="1069">
                  <c:v>0</c:v>
                </c:pt>
                <c:pt idx="1070">
                  <c:v>1200</c:v>
                </c:pt>
                <c:pt idx="1071">
                  <c:v>0</c:v>
                </c:pt>
                <c:pt idx="1072">
                  <c:v>800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800</c:v>
                </c:pt>
                <c:pt idx="1081">
                  <c:v>2480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800</c:v>
                </c:pt>
                <c:pt idx="1090">
                  <c:v>4000</c:v>
                </c:pt>
                <c:pt idx="1091">
                  <c:v>2840</c:v>
                </c:pt>
                <c:pt idx="1092">
                  <c:v>6400</c:v>
                </c:pt>
                <c:pt idx="1093">
                  <c:v>0</c:v>
                </c:pt>
                <c:pt idx="1094">
                  <c:v>760</c:v>
                </c:pt>
                <c:pt idx="1095">
                  <c:v>0</c:v>
                </c:pt>
                <c:pt idx="1096">
                  <c:v>0</c:v>
                </c:pt>
                <c:pt idx="1097">
                  <c:v>480</c:v>
                </c:pt>
                <c:pt idx="1098">
                  <c:v>0</c:v>
                </c:pt>
                <c:pt idx="1099">
                  <c:v>560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4000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800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800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3600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6400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4000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2400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1920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2400</c:v>
                </c:pt>
                <c:pt idx="1166">
                  <c:v>0</c:v>
                </c:pt>
                <c:pt idx="1167">
                  <c:v>0</c:v>
                </c:pt>
                <c:pt idx="1168">
                  <c:v>4000</c:v>
                </c:pt>
                <c:pt idx="1169">
                  <c:v>0</c:v>
                </c:pt>
                <c:pt idx="1170">
                  <c:v>1120</c:v>
                </c:pt>
                <c:pt idx="1171">
                  <c:v>2548</c:v>
                </c:pt>
                <c:pt idx="1172">
                  <c:v>2400</c:v>
                </c:pt>
                <c:pt idx="1173">
                  <c:v>2400</c:v>
                </c:pt>
                <c:pt idx="1174">
                  <c:v>1600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3120</c:v>
                </c:pt>
                <c:pt idx="1183">
                  <c:v>560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4000</c:v>
                </c:pt>
                <c:pt idx="1188">
                  <c:v>1920</c:v>
                </c:pt>
                <c:pt idx="1189">
                  <c:v>4000</c:v>
                </c:pt>
                <c:pt idx="1190">
                  <c:v>0</c:v>
                </c:pt>
                <c:pt idx="1191">
                  <c:v>0</c:v>
                </c:pt>
                <c:pt idx="1192">
                  <c:v>600</c:v>
                </c:pt>
                <c:pt idx="1193">
                  <c:v>640</c:v>
                </c:pt>
                <c:pt idx="1194">
                  <c:v>5600</c:v>
                </c:pt>
                <c:pt idx="1195">
                  <c:v>0</c:v>
                </c:pt>
                <c:pt idx="1196">
                  <c:v>0</c:v>
                </c:pt>
                <c:pt idx="1197">
                  <c:v>480</c:v>
                </c:pt>
                <c:pt idx="1198">
                  <c:v>1020</c:v>
                </c:pt>
                <c:pt idx="1199">
                  <c:v>60</c:v>
                </c:pt>
                <c:pt idx="1200">
                  <c:v>0</c:v>
                </c:pt>
                <c:pt idx="1201">
                  <c:v>4000</c:v>
                </c:pt>
                <c:pt idx="1202">
                  <c:v>3000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200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840</c:v>
                </c:pt>
                <c:pt idx="1222">
                  <c:v>4312</c:v>
                </c:pt>
                <c:pt idx="1223">
                  <c:v>0</c:v>
                </c:pt>
                <c:pt idx="1224">
                  <c:v>0</c:v>
                </c:pt>
                <c:pt idx="1225">
                  <c:v>320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320</c:v>
                </c:pt>
                <c:pt idx="1230">
                  <c:v>0</c:v>
                </c:pt>
                <c:pt idx="1231">
                  <c:v>0</c:v>
                </c:pt>
                <c:pt idx="1232">
                  <c:v>1920</c:v>
                </c:pt>
                <c:pt idx="1233">
                  <c:v>0</c:v>
                </c:pt>
                <c:pt idx="1234">
                  <c:v>120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5840</c:v>
                </c:pt>
                <c:pt idx="1246">
                  <c:v>240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400</c:v>
                </c:pt>
                <c:pt idx="1252">
                  <c:v>0</c:v>
                </c:pt>
                <c:pt idx="1253">
                  <c:v>0</c:v>
                </c:pt>
                <c:pt idx="1254">
                  <c:v>600</c:v>
                </c:pt>
                <c:pt idx="1255">
                  <c:v>120</c:v>
                </c:pt>
                <c:pt idx="1256">
                  <c:v>0</c:v>
                </c:pt>
                <c:pt idx="1257">
                  <c:v>240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120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240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80</c:v>
                </c:pt>
                <c:pt idx="1278">
                  <c:v>0</c:v>
                </c:pt>
                <c:pt idx="1279">
                  <c:v>2360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800</c:v>
                </c:pt>
                <c:pt idx="1290">
                  <c:v>800</c:v>
                </c:pt>
                <c:pt idx="1291">
                  <c:v>800</c:v>
                </c:pt>
                <c:pt idx="1292">
                  <c:v>0</c:v>
                </c:pt>
                <c:pt idx="1293">
                  <c:v>6400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2360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</c:numCache>
            </c:numRef>
          </c:val>
        </c:ser>
        <c:ser>
          <c:idx val="10"/>
          <c:order val="10"/>
          <c:tx>
            <c:strRef>
              <c:f>Лист6!$F$53</c:f>
              <c:strCache>
                <c:ptCount val="1"/>
                <c:pt idx="0">
                  <c:v>от 91 до 180 дн.</c:v>
                </c:pt>
              </c:strCache>
            </c:strRef>
          </c:tx>
          <c:spPr>
            <a:ln w="25400">
              <a:noFill/>
            </a:ln>
          </c:spPr>
          <c:cat>
            <c:numRef>
              <c:f>Лист6!$A$54:$A$1360</c:f>
              <c:numCache>
                <c:formatCode>dd/mm/yyyy</c:formatCode>
                <c:ptCount val="1307"/>
                <c:pt idx="0">
                  <c:v>42282</c:v>
                </c:pt>
                <c:pt idx="1">
                  <c:v>42279</c:v>
                </c:pt>
                <c:pt idx="2">
                  <c:v>42278</c:v>
                </c:pt>
                <c:pt idx="3">
                  <c:v>42277</c:v>
                </c:pt>
                <c:pt idx="4">
                  <c:v>42276</c:v>
                </c:pt>
                <c:pt idx="5">
                  <c:v>42275</c:v>
                </c:pt>
                <c:pt idx="6">
                  <c:v>42272</c:v>
                </c:pt>
                <c:pt idx="7">
                  <c:v>42271</c:v>
                </c:pt>
                <c:pt idx="8">
                  <c:v>42270</c:v>
                </c:pt>
                <c:pt idx="9">
                  <c:v>42269</c:v>
                </c:pt>
                <c:pt idx="10">
                  <c:v>42268</c:v>
                </c:pt>
                <c:pt idx="11">
                  <c:v>42265</c:v>
                </c:pt>
                <c:pt idx="12">
                  <c:v>42264</c:v>
                </c:pt>
                <c:pt idx="13">
                  <c:v>42263</c:v>
                </c:pt>
                <c:pt idx="14">
                  <c:v>42262</c:v>
                </c:pt>
                <c:pt idx="15">
                  <c:v>42261</c:v>
                </c:pt>
                <c:pt idx="16">
                  <c:v>42258</c:v>
                </c:pt>
                <c:pt idx="17">
                  <c:v>42257</c:v>
                </c:pt>
                <c:pt idx="18">
                  <c:v>42256</c:v>
                </c:pt>
                <c:pt idx="19">
                  <c:v>42255</c:v>
                </c:pt>
                <c:pt idx="20">
                  <c:v>42254</c:v>
                </c:pt>
                <c:pt idx="21">
                  <c:v>42251</c:v>
                </c:pt>
                <c:pt idx="22">
                  <c:v>42250</c:v>
                </c:pt>
                <c:pt idx="23">
                  <c:v>42249</c:v>
                </c:pt>
                <c:pt idx="24">
                  <c:v>42248</c:v>
                </c:pt>
                <c:pt idx="25">
                  <c:v>42247</c:v>
                </c:pt>
                <c:pt idx="26">
                  <c:v>42244</c:v>
                </c:pt>
                <c:pt idx="27">
                  <c:v>42243</c:v>
                </c:pt>
                <c:pt idx="28">
                  <c:v>42242</c:v>
                </c:pt>
                <c:pt idx="29">
                  <c:v>42241</c:v>
                </c:pt>
                <c:pt idx="30">
                  <c:v>42240</c:v>
                </c:pt>
                <c:pt idx="31">
                  <c:v>42237</c:v>
                </c:pt>
                <c:pt idx="32">
                  <c:v>42236</c:v>
                </c:pt>
                <c:pt idx="33">
                  <c:v>42235</c:v>
                </c:pt>
                <c:pt idx="34">
                  <c:v>42234</c:v>
                </c:pt>
                <c:pt idx="35">
                  <c:v>42233</c:v>
                </c:pt>
                <c:pt idx="36">
                  <c:v>42230</c:v>
                </c:pt>
                <c:pt idx="37">
                  <c:v>42229</c:v>
                </c:pt>
                <c:pt idx="38">
                  <c:v>42228</c:v>
                </c:pt>
                <c:pt idx="39">
                  <c:v>42227</c:v>
                </c:pt>
                <c:pt idx="40">
                  <c:v>42226</c:v>
                </c:pt>
                <c:pt idx="41">
                  <c:v>42223</c:v>
                </c:pt>
                <c:pt idx="42">
                  <c:v>42222</c:v>
                </c:pt>
                <c:pt idx="43">
                  <c:v>42221</c:v>
                </c:pt>
                <c:pt idx="44">
                  <c:v>42220</c:v>
                </c:pt>
                <c:pt idx="45">
                  <c:v>42219</c:v>
                </c:pt>
                <c:pt idx="46">
                  <c:v>42216</c:v>
                </c:pt>
                <c:pt idx="47">
                  <c:v>42215</c:v>
                </c:pt>
                <c:pt idx="48">
                  <c:v>42214</c:v>
                </c:pt>
                <c:pt idx="49">
                  <c:v>42213</c:v>
                </c:pt>
                <c:pt idx="50">
                  <c:v>42212</c:v>
                </c:pt>
                <c:pt idx="51">
                  <c:v>42209</c:v>
                </c:pt>
                <c:pt idx="52">
                  <c:v>42208</c:v>
                </c:pt>
                <c:pt idx="53">
                  <c:v>42207</c:v>
                </c:pt>
                <c:pt idx="54">
                  <c:v>42206</c:v>
                </c:pt>
                <c:pt idx="55">
                  <c:v>42205</c:v>
                </c:pt>
                <c:pt idx="56">
                  <c:v>42202</c:v>
                </c:pt>
                <c:pt idx="57">
                  <c:v>42201</c:v>
                </c:pt>
                <c:pt idx="58">
                  <c:v>42200</c:v>
                </c:pt>
                <c:pt idx="59">
                  <c:v>42199</c:v>
                </c:pt>
                <c:pt idx="60">
                  <c:v>42198</c:v>
                </c:pt>
                <c:pt idx="61">
                  <c:v>42195</c:v>
                </c:pt>
                <c:pt idx="62">
                  <c:v>42194</c:v>
                </c:pt>
                <c:pt idx="63">
                  <c:v>42193</c:v>
                </c:pt>
                <c:pt idx="64">
                  <c:v>42192</c:v>
                </c:pt>
                <c:pt idx="65">
                  <c:v>42191</c:v>
                </c:pt>
                <c:pt idx="66">
                  <c:v>42188</c:v>
                </c:pt>
                <c:pt idx="67">
                  <c:v>42187</c:v>
                </c:pt>
                <c:pt idx="68">
                  <c:v>42186</c:v>
                </c:pt>
                <c:pt idx="69">
                  <c:v>42185</c:v>
                </c:pt>
                <c:pt idx="70">
                  <c:v>42184</c:v>
                </c:pt>
                <c:pt idx="71">
                  <c:v>42181</c:v>
                </c:pt>
                <c:pt idx="72">
                  <c:v>42180</c:v>
                </c:pt>
                <c:pt idx="73">
                  <c:v>42179</c:v>
                </c:pt>
                <c:pt idx="74">
                  <c:v>42178</c:v>
                </c:pt>
                <c:pt idx="75">
                  <c:v>42177</c:v>
                </c:pt>
                <c:pt idx="76">
                  <c:v>42174</c:v>
                </c:pt>
                <c:pt idx="77">
                  <c:v>42173</c:v>
                </c:pt>
                <c:pt idx="78">
                  <c:v>42172</c:v>
                </c:pt>
                <c:pt idx="79">
                  <c:v>42171</c:v>
                </c:pt>
                <c:pt idx="80">
                  <c:v>42170</c:v>
                </c:pt>
                <c:pt idx="81">
                  <c:v>42166</c:v>
                </c:pt>
                <c:pt idx="82">
                  <c:v>42165</c:v>
                </c:pt>
                <c:pt idx="83">
                  <c:v>42164</c:v>
                </c:pt>
                <c:pt idx="84">
                  <c:v>42163</c:v>
                </c:pt>
                <c:pt idx="85">
                  <c:v>42160</c:v>
                </c:pt>
                <c:pt idx="86">
                  <c:v>42159</c:v>
                </c:pt>
                <c:pt idx="87">
                  <c:v>42158</c:v>
                </c:pt>
                <c:pt idx="88">
                  <c:v>42157</c:v>
                </c:pt>
                <c:pt idx="89">
                  <c:v>42156</c:v>
                </c:pt>
                <c:pt idx="90">
                  <c:v>42153</c:v>
                </c:pt>
                <c:pt idx="91">
                  <c:v>42152</c:v>
                </c:pt>
                <c:pt idx="92">
                  <c:v>42151</c:v>
                </c:pt>
                <c:pt idx="93">
                  <c:v>42150</c:v>
                </c:pt>
                <c:pt idx="94">
                  <c:v>42149</c:v>
                </c:pt>
                <c:pt idx="95">
                  <c:v>42146</c:v>
                </c:pt>
                <c:pt idx="96">
                  <c:v>42145</c:v>
                </c:pt>
                <c:pt idx="97">
                  <c:v>42144</c:v>
                </c:pt>
                <c:pt idx="98">
                  <c:v>42143</c:v>
                </c:pt>
                <c:pt idx="99">
                  <c:v>42142</c:v>
                </c:pt>
                <c:pt idx="100">
                  <c:v>42139</c:v>
                </c:pt>
                <c:pt idx="101">
                  <c:v>42138</c:v>
                </c:pt>
                <c:pt idx="102">
                  <c:v>42137</c:v>
                </c:pt>
                <c:pt idx="103">
                  <c:v>42136</c:v>
                </c:pt>
                <c:pt idx="104">
                  <c:v>42132</c:v>
                </c:pt>
                <c:pt idx="105">
                  <c:v>42131</c:v>
                </c:pt>
                <c:pt idx="106">
                  <c:v>42130</c:v>
                </c:pt>
                <c:pt idx="107">
                  <c:v>42129</c:v>
                </c:pt>
                <c:pt idx="108">
                  <c:v>42124</c:v>
                </c:pt>
                <c:pt idx="109">
                  <c:v>42123</c:v>
                </c:pt>
                <c:pt idx="110">
                  <c:v>42122</c:v>
                </c:pt>
                <c:pt idx="111">
                  <c:v>42121</c:v>
                </c:pt>
                <c:pt idx="112">
                  <c:v>42118</c:v>
                </c:pt>
                <c:pt idx="113">
                  <c:v>42117</c:v>
                </c:pt>
                <c:pt idx="114">
                  <c:v>42116</c:v>
                </c:pt>
                <c:pt idx="115">
                  <c:v>42115</c:v>
                </c:pt>
                <c:pt idx="116">
                  <c:v>42114</c:v>
                </c:pt>
                <c:pt idx="117">
                  <c:v>42111</c:v>
                </c:pt>
                <c:pt idx="118">
                  <c:v>42110</c:v>
                </c:pt>
                <c:pt idx="119">
                  <c:v>42109</c:v>
                </c:pt>
                <c:pt idx="120">
                  <c:v>42108</c:v>
                </c:pt>
                <c:pt idx="121">
                  <c:v>42107</c:v>
                </c:pt>
                <c:pt idx="122">
                  <c:v>42104</c:v>
                </c:pt>
                <c:pt idx="123">
                  <c:v>42103</c:v>
                </c:pt>
                <c:pt idx="124">
                  <c:v>42102</c:v>
                </c:pt>
                <c:pt idx="125">
                  <c:v>42101</c:v>
                </c:pt>
                <c:pt idx="126">
                  <c:v>42100</c:v>
                </c:pt>
                <c:pt idx="127">
                  <c:v>42097</c:v>
                </c:pt>
                <c:pt idx="128">
                  <c:v>42096</c:v>
                </c:pt>
                <c:pt idx="129">
                  <c:v>42095</c:v>
                </c:pt>
                <c:pt idx="130">
                  <c:v>42094</c:v>
                </c:pt>
                <c:pt idx="131">
                  <c:v>42093</c:v>
                </c:pt>
                <c:pt idx="132">
                  <c:v>42090</c:v>
                </c:pt>
                <c:pt idx="133">
                  <c:v>42089</c:v>
                </c:pt>
                <c:pt idx="134">
                  <c:v>42088</c:v>
                </c:pt>
                <c:pt idx="135">
                  <c:v>42087</c:v>
                </c:pt>
                <c:pt idx="136">
                  <c:v>42086</c:v>
                </c:pt>
                <c:pt idx="137">
                  <c:v>42083</c:v>
                </c:pt>
                <c:pt idx="138">
                  <c:v>42082</c:v>
                </c:pt>
                <c:pt idx="139">
                  <c:v>42081</c:v>
                </c:pt>
                <c:pt idx="140">
                  <c:v>42080</c:v>
                </c:pt>
                <c:pt idx="141">
                  <c:v>42079</c:v>
                </c:pt>
                <c:pt idx="142">
                  <c:v>42076</c:v>
                </c:pt>
                <c:pt idx="143">
                  <c:v>42075</c:v>
                </c:pt>
                <c:pt idx="144">
                  <c:v>42074</c:v>
                </c:pt>
                <c:pt idx="145">
                  <c:v>42073</c:v>
                </c:pt>
                <c:pt idx="146">
                  <c:v>42069</c:v>
                </c:pt>
                <c:pt idx="147">
                  <c:v>42068</c:v>
                </c:pt>
                <c:pt idx="148">
                  <c:v>42067</c:v>
                </c:pt>
                <c:pt idx="149">
                  <c:v>42066</c:v>
                </c:pt>
                <c:pt idx="150">
                  <c:v>42065</c:v>
                </c:pt>
                <c:pt idx="151">
                  <c:v>42062</c:v>
                </c:pt>
                <c:pt idx="152">
                  <c:v>42061</c:v>
                </c:pt>
                <c:pt idx="153">
                  <c:v>42060</c:v>
                </c:pt>
                <c:pt idx="154">
                  <c:v>42059</c:v>
                </c:pt>
                <c:pt idx="155">
                  <c:v>42055</c:v>
                </c:pt>
                <c:pt idx="156">
                  <c:v>42054</c:v>
                </c:pt>
                <c:pt idx="157">
                  <c:v>42053</c:v>
                </c:pt>
                <c:pt idx="158">
                  <c:v>42052</c:v>
                </c:pt>
                <c:pt idx="159">
                  <c:v>42051</c:v>
                </c:pt>
                <c:pt idx="160">
                  <c:v>42048</c:v>
                </c:pt>
                <c:pt idx="161">
                  <c:v>42047</c:v>
                </c:pt>
                <c:pt idx="162">
                  <c:v>42046</c:v>
                </c:pt>
                <c:pt idx="163">
                  <c:v>42045</c:v>
                </c:pt>
                <c:pt idx="164">
                  <c:v>42044</c:v>
                </c:pt>
                <c:pt idx="165">
                  <c:v>42041</c:v>
                </c:pt>
                <c:pt idx="166">
                  <c:v>42040</c:v>
                </c:pt>
                <c:pt idx="167">
                  <c:v>42039</c:v>
                </c:pt>
                <c:pt idx="168">
                  <c:v>42038</c:v>
                </c:pt>
                <c:pt idx="169">
                  <c:v>42037</c:v>
                </c:pt>
                <c:pt idx="170">
                  <c:v>42034</c:v>
                </c:pt>
                <c:pt idx="171">
                  <c:v>42033</c:v>
                </c:pt>
                <c:pt idx="172">
                  <c:v>42032</c:v>
                </c:pt>
                <c:pt idx="173">
                  <c:v>42031</c:v>
                </c:pt>
                <c:pt idx="174">
                  <c:v>42030</c:v>
                </c:pt>
                <c:pt idx="175">
                  <c:v>42027</c:v>
                </c:pt>
                <c:pt idx="176">
                  <c:v>42026</c:v>
                </c:pt>
                <c:pt idx="177">
                  <c:v>42025</c:v>
                </c:pt>
                <c:pt idx="178">
                  <c:v>42024</c:v>
                </c:pt>
                <c:pt idx="179">
                  <c:v>42023</c:v>
                </c:pt>
                <c:pt idx="180">
                  <c:v>42020</c:v>
                </c:pt>
                <c:pt idx="181">
                  <c:v>42019</c:v>
                </c:pt>
                <c:pt idx="182">
                  <c:v>42018</c:v>
                </c:pt>
                <c:pt idx="183">
                  <c:v>42017</c:v>
                </c:pt>
                <c:pt idx="184">
                  <c:v>42016</c:v>
                </c:pt>
                <c:pt idx="185">
                  <c:v>42004</c:v>
                </c:pt>
                <c:pt idx="186">
                  <c:v>42003</c:v>
                </c:pt>
                <c:pt idx="187">
                  <c:v>42002</c:v>
                </c:pt>
                <c:pt idx="188">
                  <c:v>41999</c:v>
                </c:pt>
                <c:pt idx="189">
                  <c:v>41998</c:v>
                </c:pt>
                <c:pt idx="190">
                  <c:v>41997</c:v>
                </c:pt>
                <c:pt idx="191">
                  <c:v>41996</c:v>
                </c:pt>
                <c:pt idx="192">
                  <c:v>41995</c:v>
                </c:pt>
                <c:pt idx="193">
                  <c:v>41992</c:v>
                </c:pt>
                <c:pt idx="194">
                  <c:v>41991</c:v>
                </c:pt>
                <c:pt idx="195">
                  <c:v>41990</c:v>
                </c:pt>
                <c:pt idx="196">
                  <c:v>41989</c:v>
                </c:pt>
                <c:pt idx="197">
                  <c:v>41988</c:v>
                </c:pt>
                <c:pt idx="198">
                  <c:v>41985</c:v>
                </c:pt>
                <c:pt idx="199">
                  <c:v>41984</c:v>
                </c:pt>
                <c:pt idx="200">
                  <c:v>41983</c:v>
                </c:pt>
                <c:pt idx="201">
                  <c:v>41982</c:v>
                </c:pt>
                <c:pt idx="202">
                  <c:v>41981</c:v>
                </c:pt>
                <c:pt idx="203">
                  <c:v>41978</c:v>
                </c:pt>
                <c:pt idx="204">
                  <c:v>41977</c:v>
                </c:pt>
                <c:pt idx="205">
                  <c:v>41976</c:v>
                </c:pt>
                <c:pt idx="206">
                  <c:v>41975</c:v>
                </c:pt>
                <c:pt idx="207">
                  <c:v>41974</c:v>
                </c:pt>
                <c:pt idx="208">
                  <c:v>41971</c:v>
                </c:pt>
                <c:pt idx="209">
                  <c:v>41970</c:v>
                </c:pt>
                <c:pt idx="210">
                  <c:v>41969</c:v>
                </c:pt>
                <c:pt idx="211">
                  <c:v>41968</c:v>
                </c:pt>
                <c:pt idx="212">
                  <c:v>41967</c:v>
                </c:pt>
                <c:pt idx="213">
                  <c:v>41964</c:v>
                </c:pt>
                <c:pt idx="214">
                  <c:v>41963</c:v>
                </c:pt>
                <c:pt idx="215">
                  <c:v>41962</c:v>
                </c:pt>
                <c:pt idx="216">
                  <c:v>41961</c:v>
                </c:pt>
                <c:pt idx="217">
                  <c:v>41960</c:v>
                </c:pt>
                <c:pt idx="218">
                  <c:v>41957</c:v>
                </c:pt>
                <c:pt idx="219">
                  <c:v>41956</c:v>
                </c:pt>
                <c:pt idx="220">
                  <c:v>41955</c:v>
                </c:pt>
                <c:pt idx="221">
                  <c:v>41954</c:v>
                </c:pt>
                <c:pt idx="222">
                  <c:v>41953</c:v>
                </c:pt>
                <c:pt idx="223">
                  <c:v>41950</c:v>
                </c:pt>
                <c:pt idx="224">
                  <c:v>41949</c:v>
                </c:pt>
                <c:pt idx="225">
                  <c:v>41948</c:v>
                </c:pt>
                <c:pt idx="226">
                  <c:v>41943</c:v>
                </c:pt>
                <c:pt idx="227">
                  <c:v>41942</c:v>
                </c:pt>
                <c:pt idx="228">
                  <c:v>41941</c:v>
                </c:pt>
                <c:pt idx="229">
                  <c:v>41940</c:v>
                </c:pt>
                <c:pt idx="230">
                  <c:v>41939</c:v>
                </c:pt>
                <c:pt idx="231">
                  <c:v>41936</c:v>
                </c:pt>
                <c:pt idx="232">
                  <c:v>41935</c:v>
                </c:pt>
                <c:pt idx="233">
                  <c:v>41934</c:v>
                </c:pt>
                <c:pt idx="234">
                  <c:v>41933</c:v>
                </c:pt>
                <c:pt idx="235">
                  <c:v>41932</c:v>
                </c:pt>
                <c:pt idx="236">
                  <c:v>41929</c:v>
                </c:pt>
                <c:pt idx="237">
                  <c:v>41928</c:v>
                </c:pt>
                <c:pt idx="238">
                  <c:v>41927</c:v>
                </c:pt>
                <c:pt idx="239">
                  <c:v>41926</c:v>
                </c:pt>
                <c:pt idx="240">
                  <c:v>41925</c:v>
                </c:pt>
                <c:pt idx="241">
                  <c:v>41922</c:v>
                </c:pt>
                <c:pt idx="242">
                  <c:v>41921</c:v>
                </c:pt>
                <c:pt idx="243">
                  <c:v>41920</c:v>
                </c:pt>
                <c:pt idx="244">
                  <c:v>41919</c:v>
                </c:pt>
                <c:pt idx="245">
                  <c:v>41918</c:v>
                </c:pt>
                <c:pt idx="246">
                  <c:v>41915</c:v>
                </c:pt>
                <c:pt idx="247">
                  <c:v>41914</c:v>
                </c:pt>
                <c:pt idx="248">
                  <c:v>41913</c:v>
                </c:pt>
                <c:pt idx="249">
                  <c:v>41912</c:v>
                </c:pt>
                <c:pt idx="250">
                  <c:v>41911</c:v>
                </c:pt>
                <c:pt idx="251">
                  <c:v>41908</c:v>
                </c:pt>
                <c:pt idx="252">
                  <c:v>41907</c:v>
                </c:pt>
                <c:pt idx="253">
                  <c:v>41906</c:v>
                </c:pt>
                <c:pt idx="254">
                  <c:v>41905</c:v>
                </c:pt>
                <c:pt idx="255">
                  <c:v>41904</c:v>
                </c:pt>
                <c:pt idx="256">
                  <c:v>41901</c:v>
                </c:pt>
                <c:pt idx="257">
                  <c:v>41900</c:v>
                </c:pt>
                <c:pt idx="258">
                  <c:v>41899</c:v>
                </c:pt>
                <c:pt idx="259">
                  <c:v>41898</c:v>
                </c:pt>
                <c:pt idx="260">
                  <c:v>41897</c:v>
                </c:pt>
                <c:pt idx="261">
                  <c:v>41894</c:v>
                </c:pt>
                <c:pt idx="262">
                  <c:v>41893</c:v>
                </c:pt>
                <c:pt idx="263">
                  <c:v>41892</c:v>
                </c:pt>
                <c:pt idx="264">
                  <c:v>41891</c:v>
                </c:pt>
                <c:pt idx="265">
                  <c:v>41890</c:v>
                </c:pt>
                <c:pt idx="266">
                  <c:v>41887</c:v>
                </c:pt>
                <c:pt idx="267">
                  <c:v>41886</c:v>
                </c:pt>
                <c:pt idx="268">
                  <c:v>41885</c:v>
                </c:pt>
                <c:pt idx="269">
                  <c:v>41884</c:v>
                </c:pt>
                <c:pt idx="270">
                  <c:v>41883</c:v>
                </c:pt>
                <c:pt idx="271">
                  <c:v>41880</c:v>
                </c:pt>
                <c:pt idx="272">
                  <c:v>41879</c:v>
                </c:pt>
                <c:pt idx="273">
                  <c:v>41878</c:v>
                </c:pt>
                <c:pt idx="274">
                  <c:v>41877</c:v>
                </c:pt>
                <c:pt idx="275">
                  <c:v>41876</c:v>
                </c:pt>
                <c:pt idx="276">
                  <c:v>41873</c:v>
                </c:pt>
                <c:pt idx="277">
                  <c:v>41872</c:v>
                </c:pt>
                <c:pt idx="278">
                  <c:v>41871</c:v>
                </c:pt>
                <c:pt idx="279">
                  <c:v>41870</c:v>
                </c:pt>
                <c:pt idx="280">
                  <c:v>41869</c:v>
                </c:pt>
                <c:pt idx="281">
                  <c:v>41866</c:v>
                </c:pt>
                <c:pt idx="282">
                  <c:v>41865</c:v>
                </c:pt>
                <c:pt idx="283">
                  <c:v>41864</c:v>
                </c:pt>
                <c:pt idx="284">
                  <c:v>41863</c:v>
                </c:pt>
                <c:pt idx="285">
                  <c:v>41862</c:v>
                </c:pt>
                <c:pt idx="286">
                  <c:v>41859</c:v>
                </c:pt>
                <c:pt idx="287">
                  <c:v>41858</c:v>
                </c:pt>
                <c:pt idx="288">
                  <c:v>41857</c:v>
                </c:pt>
                <c:pt idx="289">
                  <c:v>41856</c:v>
                </c:pt>
                <c:pt idx="290">
                  <c:v>41855</c:v>
                </c:pt>
                <c:pt idx="291">
                  <c:v>41852</c:v>
                </c:pt>
                <c:pt idx="292">
                  <c:v>41851</c:v>
                </c:pt>
                <c:pt idx="293">
                  <c:v>41850</c:v>
                </c:pt>
                <c:pt idx="294">
                  <c:v>41849</c:v>
                </c:pt>
                <c:pt idx="295">
                  <c:v>41848</c:v>
                </c:pt>
                <c:pt idx="296">
                  <c:v>41845</c:v>
                </c:pt>
                <c:pt idx="297">
                  <c:v>41844</c:v>
                </c:pt>
                <c:pt idx="298">
                  <c:v>41843</c:v>
                </c:pt>
                <c:pt idx="299">
                  <c:v>41842</c:v>
                </c:pt>
                <c:pt idx="300">
                  <c:v>41841</c:v>
                </c:pt>
                <c:pt idx="301">
                  <c:v>41838</c:v>
                </c:pt>
                <c:pt idx="302">
                  <c:v>41837</c:v>
                </c:pt>
                <c:pt idx="303">
                  <c:v>41836</c:v>
                </c:pt>
                <c:pt idx="304">
                  <c:v>41835</c:v>
                </c:pt>
                <c:pt idx="305">
                  <c:v>41834</c:v>
                </c:pt>
                <c:pt idx="306">
                  <c:v>41831</c:v>
                </c:pt>
                <c:pt idx="307">
                  <c:v>41830</c:v>
                </c:pt>
                <c:pt idx="308">
                  <c:v>41829</c:v>
                </c:pt>
                <c:pt idx="309">
                  <c:v>41828</c:v>
                </c:pt>
                <c:pt idx="310">
                  <c:v>41827</c:v>
                </c:pt>
                <c:pt idx="311">
                  <c:v>41824</c:v>
                </c:pt>
                <c:pt idx="312">
                  <c:v>41823</c:v>
                </c:pt>
                <c:pt idx="313">
                  <c:v>41822</c:v>
                </c:pt>
                <c:pt idx="314">
                  <c:v>41821</c:v>
                </c:pt>
                <c:pt idx="315">
                  <c:v>41820</c:v>
                </c:pt>
                <c:pt idx="316">
                  <c:v>41817</c:v>
                </c:pt>
                <c:pt idx="317">
                  <c:v>41816</c:v>
                </c:pt>
                <c:pt idx="318">
                  <c:v>41815</c:v>
                </c:pt>
                <c:pt idx="319">
                  <c:v>41814</c:v>
                </c:pt>
                <c:pt idx="320">
                  <c:v>41813</c:v>
                </c:pt>
                <c:pt idx="321">
                  <c:v>41810</c:v>
                </c:pt>
                <c:pt idx="322">
                  <c:v>41809</c:v>
                </c:pt>
                <c:pt idx="323">
                  <c:v>41808</c:v>
                </c:pt>
                <c:pt idx="324">
                  <c:v>41807</c:v>
                </c:pt>
                <c:pt idx="325">
                  <c:v>41806</c:v>
                </c:pt>
                <c:pt idx="326">
                  <c:v>41801</c:v>
                </c:pt>
                <c:pt idx="327">
                  <c:v>41800</c:v>
                </c:pt>
                <c:pt idx="328">
                  <c:v>41799</c:v>
                </c:pt>
                <c:pt idx="329">
                  <c:v>41796</c:v>
                </c:pt>
                <c:pt idx="330">
                  <c:v>41795</c:v>
                </c:pt>
                <c:pt idx="331">
                  <c:v>41794</c:v>
                </c:pt>
                <c:pt idx="332">
                  <c:v>41793</c:v>
                </c:pt>
                <c:pt idx="333">
                  <c:v>41792</c:v>
                </c:pt>
                <c:pt idx="334">
                  <c:v>41789</c:v>
                </c:pt>
                <c:pt idx="335">
                  <c:v>41788</c:v>
                </c:pt>
                <c:pt idx="336">
                  <c:v>41787</c:v>
                </c:pt>
                <c:pt idx="337">
                  <c:v>41786</c:v>
                </c:pt>
                <c:pt idx="338">
                  <c:v>41785</c:v>
                </c:pt>
                <c:pt idx="339">
                  <c:v>41782</c:v>
                </c:pt>
                <c:pt idx="340">
                  <c:v>41781</c:v>
                </c:pt>
                <c:pt idx="341">
                  <c:v>41780</c:v>
                </c:pt>
                <c:pt idx="342">
                  <c:v>41779</c:v>
                </c:pt>
                <c:pt idx="343">
                  <c:v>41778</c:v>
                </c:pt>
                <c:pt idx="344">
                  <c:v>41775</c:v>
                </c:pt>
                <c:pt idx="345">
                  <c:v>41774</c:v>
                </c:pt>
                <c:pt idx="346">
                  <c:v>41773</c:v>
                </c:pt>
                <c:pt idx="347">
                  <c:v>41772</c:v>
                </c:pt>
                <c:pt idx="348">
                  <c:v>41771</c:v>
                </c:pt>
                <c:pt idx="349">
                  <c:v>41767</c:v>
                </c:pt>
                <c:pt idx="350">
                  <c:v>41766</c:v>
                </c:pt>
                <c:pt idx="351">
                  <c:v>41765</c:v>
                </c:pt>
                <c:pt idx="352">
                  <c:v>41764</c:v>
                </c:pt>
                <c:pt idx="353">
                  <c:v>41759</c:v>
                </c:pt>
                <c:pt idx="354">
                  <c:v>41758</c:v>
                </c:pt>
                <c:pt idx="355">
                  <c:v>41757</c:v>
                </c:pt>
                <c:pt idx="356">
                  <c:v>41754</c:v>
                </c:pt>
                <c:pt idx="357">
                  <c:v>41753</c:v>
                </c:pt>
                <c:pt idx="358">
                  <c:v>41752</c:v>
                </c:pt>
                <c:pt idx="359">
                  <c:v>41751</c:v>
                </c:pt>
                <c:pt idx="360">
                  <c:v>41750</c:v>
                </c:pt>
                <c:pt idx="361">
                  <c:v>41747</c:v>
                </c:pt>
                <c:pt idx="362">
                  <c:v>41746</c:v>
                </c:pt>
                <c:pt idx="363">
                  <c:v>41745</c:v>
                </c:pt>
                <c:pt idx="364">
                  <c:v>41744</c:v>
                </c:pt>
                <c:pt idx="365">
                  <c:v>41743</c:v>
                </c:pt>
                <c:pt idx="366">
                  <c:v>41740</c:v>
                </c:pt>
                <c:pt idx="367">
                  <c:v>41739</c:v>
                </c:pt>
                <c:pt idx="368">
                  <c:v>41738</c:v>
                </c:pt>
                <c:pt idx="369">
                  <c:v>41737</c:v>
                </c:pt>
                <c:pt idx="370">
                  <c:v>41736</c:v>
                </c:pt>
                <c:pt idx="371">
                  <c:v>41733</c:v>
                </c:pt>
                <c:pt idx="372">
                  <c:v>41732</c:v>
                </c:pt>
                <c:pt idx="373">
                  <c:v>41731</c:v>
                </c:pt>
                <c:pt idx="374">
                  <c:v>41730</c:v>
                </c:pt>
                <c:pt idx="375">
                  <c:v>41729</c:v>
                </c:pt>
                <c:pt idx="376">
                  <c:v>41726</c:v>
                </c:pt>
                <c:pt idx="377">
                  <c:v>41725</c:v>
                </c:pt>
                <c:pt idx="378">
                  <c:v>41724</c:v>
                </c:pt>
                <c:pt idx="379">
                  <c:v>41723</c:v>
                </c:pt>
                <c:pt idx="380">
                  <c:v>41722</c:v>
                </c:pt>
                <c:pt idx="381">
                  <c:v>41719</c:v>
                </c:pt>
                <c:pt idx="382">
                  <c:v>41718</c:v>
                </c:pt>
                <c:pt idx="383">
                  <c:v>41717</c:v>
                </c:pt>
                <c:pt idx="384">
                  <c:v>41716</c:v>
                </c:pt>
                <c:pt idx="385">
                  <c:v>41715</c:v>
                </c:pt>
                <c:pt idx="386">
                  <c:v>41712</c:v>
                </c:pt>
                <c:pt idx="387">
                  <c:v>41711</c:v>
                </c:pt>
                <c:pt idx="388">
                  <c:v>41710</c:v>
                </c:pt>
                <c:pt idx="389">
                  <c:v>41709</c:v>
                </c:pt>
                <c:pt idx="390">
                  <c:v>41705</c:v>
                </c:pt>
                <c:pt idx="391">
                  <c:v>41704</c:v>
                </c:pt>
                <c:pt idx="392">
                  <c:v>41703</c:v>
                </c:pt>
                <c:pt idx="393">
                  <c:v>41702</c:v>
                </c:pt>
                <c:pt idx="394">
                  <c:v>41701</c:v>
                </c:pt>
                <c:pt idx="395">
                  <c:v>41698</c:v>
                </c:pt>
                <c:pt idx="396">
                  <c:v>41697</c:v>
                </c:pt>
                <c:pt idx="397">
                  <c:v>41696</c:v>
                </c:pt>
                <c:pt idx="398">
                  <c:v>41695</c:v>
                </c:pt>
                <c:pt idx="399">
                  <c:v>41694</c:v>
                </c:pt>
                <c:pt idx="400">
                  <c:v>41691</c:v>
                </c:pt>
                <c:pt idx="401">
                  <c:v>41690</c:v>
                </c:pt>
                <c:pt idx="402">
                  <c:v>41689</c:v>
                </c:pt>
                <c:pt idx="403">
                  <c:v>41688</c:v>
                </c:pt>
                <c:pt idx="404">
                  <c:v>41687</c:v>
                </c:pt>
                <c:pt idx="405">
                  <c:v>41684</c:v>
                </c:pt>
                <c:pt idx="406">
                  <c:v>41683</c:v>
                </c:pt>
                <c:pt idx="407">
                  <c:v>41682</c:v>
                </c:pt>
                <c:pt idx="408">
                  <c:v>41681</c:v>
                </c:pt>
                <c:pt idx="409">
                  <c:v>41680</c:v>
                </c:pt>
                <c:pt idx="410">
                  <c:v>41677</c:v>
                </c:pt>
                <c:pt idx="411">
                  <c:v>41676</c:v>
                </c:pt>
                <c:pt idx="412">
                  <c:v>41675</c:v>
                </c:pt>
                <c:pt idx="413">
                  <c:v>41674</c:v>
                </c:pt>
                <c:pt idx="414">
                  <c:v>41673</c:v>
                </c:pt>
                <c:pt idx="415">
                  <c:v>41670</c:v>
                </c:pt>
                <c:pt idx="416">
                  <c:v>41669</c:v>
                </c:pt>
                <c:pt idx="417">
                  <c:v>41668</c:v>
                </c:pt>
                <c:pt idx="418">
                  <c:v>41667</c:v>
                </c:pt>
                <c:pt idx="419">
                  <c:v>41666</c:v>
                </c:pt>
                <c:pt idx="420">
                  <c:v>41663</c:v>
                </c:pt>
                <c:pt idx="421">
                  <c:v>41662</c:v>
                </c:pt>
                <c:pt idx="422">
                  <c:v>41661</c:v>
                </c:pt>
                <c:pt idx="423">
                  <c:v>41660</c:v>
                </c:pt>
                <c:pt idx="424">
                  <c:v>41659</c:v>
                </c:pt>
                <c:pt idx="425">
                  <c:v>41656</c:v>
                </c:pt>
                <c:pt idx="426">
                  <c:v>41655</c:v>
                </c:pt>
                <c:pt idx="427">
                  <c:v>41654</c:v>
                </c:pt>
                <c:pt idx="428">
                  <c:v>41653</c:v>
                </c:pt>
                <c:pt idx="429">
                  <c:v>41652</c:v>
                </c:pt>
                <c:pt idx="430">
                  <c:v>41649</c:v>
                </c:pt>
                <c:pt idx="431">
                  <c:v>41648</c:v>
                </c:pt>
                <c:pt idx="432">
                  <c:v>41639</c:v>
                </c:pt>
                <c:pt idx="433">
                  <c:v>41638</c:v>
                </c:pt>
                <c:pt idx="434">
                  <c:v>41635</c:v>
                </c:pt>
                <c:pt idx="435">
                  <c:v>41634</c:v>
                </c:pt>
                <c:pt idx="436">
                  <c:v>41633</c:v>
                </c:pt>
                <c:pt idx="437">
                  <c:v>41632</c:v>
                </c:pt>
                <c:pt idx="438">
                  <c:v>41631</c:v>
                </c:pt>
                <c:pt idx="439">
                  <c:v>41628</c:v>
                </c:pt>
                <c:pt idx="440">
                  <c:v>41627</c:v>
                </c:pt>
                <c:pt idx="441">
                  <c:v>41626</c:v>
                </c:pt>
                <c:pt idx="442">
                  <c:v>41625</c:v>
                </c:pt>
                <c:pt idx="443">
                  <c:v>41624</c:v>
                </c:pt>
                <c:pt idx="444">
                  <c:v>41621</c:v>
                </c:pt>
                <c:pt idx="445">
                  <c:v>41620</c:v>
                </c:pt>
                <c:pt idx="446">
                  <c:v>41619</c:v>
                </c:pt>
                <c:pt idx="447">
                  <c:v>41618</c:v>
                </c:pt>
                <c:pt idx="448">
                  <c:v>41617</c:v>
                </c:pt>
                <c:pt idx="449">
                  <c:v>41614</c:v>
                </c:pt>
                <c:pt idx="450">
                  <c:v>41613</c:v>
                </c:pt>
                <c:pt idx="451">
                  <c:v>41612</c:v>
                </c:pt>
                <c:pt idx="452">
                  <c:v>41611</c:v>
                </c:pt>
                <c:pt idx="453">
                  <c:v>41610</c:v>
                </c:pt>
                <c:pt idx="454">
                  <c:v>41607</c:v>
                </c:pt>
                <c:pt idx="455">
                  <c:v>41606</c:v>
                </c:pt>
                <c:pt idx="456">
                  <c:v>41605</c:v>
                </c:pt>
                <c:pt idx="457">
                  <c:v>41604</c:v>
                </c:pt>
                <c:pt idx="458">
                  <c:v>41603</c:v>
                </c:pt>
                <c:pt idx="459">
                  <c:v>41600</c:v>
                </c:pt>
                <c:pt idx="460">
                  <c:v>41599</c:v>
                </c:pt>
                <c:pt idx="461">
                  <c:v>41598</c:v>
                </c:pt>
                <c:pt idx="462">
                  <c:v>41597</c:v>
                </c:pt>
                <c:pt idx="463">
                  <c:v>41596</c:v>
                </c:pt>
                <c:pt idx="464">
                  <c:v>41593</c:v>
                </c:pt>
                <c:pt idx="465">
                  <c:v>41592</c:v>
                </c:pt>
                <c:pt idx="466">
                  <c:v>41591</c:v>
                </c:pt>
                <c:pt idx="467">
                  <c:v>41590</c:v>
                </c:pt>
                <c:pt idx="468">
                  <c:v>41589</c:v>
                </c:pt>
                <c:pt idx="469">
                  <c:v>41586</c:v>
                </c:pt>
                <c:pt idx="470">
                  <c:v>41585</c:v>
                </c:pt>
                <c:pt idx="471">
                  <c:v>41584</c:v>
                </c:pt>
                <c:pt idx="472">
                  <c:v>41583</c:v>
                </c:pt>
                <c:pt idx="473">
                  <c:v>41579</c:v>
                </c:pt>
                <c:pt idx="474">
                  <c:v>41578</c:v>
                </c:pt>
                <c:pt idx="475">
                  <c:v>41577</c:v>
                </c:pt>
                <c:pt idx="476">
                  <c:v>41576</c:v>
                </c:pt>
                <c:pt idx="477">
                  <c:v>41575</c:v>
                </c:pt>
                <c:pt idx="478">
                  <c:v>41572</c:v>
                </c:pt>
                <c:pt idx="479">
                  <c:v>41571</c:v>
                </c:pt>
                <c:pt idx="480">
                  <c:v>41570</c:v>
                </c:pt>
                <c:pt idx="481">
                  <c:v>41569</c:v>
                </c:pt>
                <c:pt idx="482">
                  <c:v>41568</c:v>
                </c:pt>
                <c:pt idx="483">
                  <c:v>41565</c:v>
                </c:pt>
                <c:pt idx="484">
                  <c:v>41564</c:v>
                </c:pt>
                <c:pt idx="485">
                  <c:v>41563</c:v>
                </c:pt>
                <c:pt idx="486">
                  <c:v>41562</c:v>
                </c:pt>
                <c:pt idx="487">
                  <c:v>41561</c:v>
                </c:pt>
                <c:pt idx="488">
                  <c:v>41558</c:v>
                </c:pt>
                <c:pt idx="489">
                  <c:v>41557</c:v>
                </c:pt>
                <c:pt idx="490">
                  <c:v>41556</c:v>
                </c:pt>
                <c:pt idx="491">
                  <c:v>41555</c:v>
                </c:pt>
                <c:pt idx="492">
                  <c:v>41554</c:v>
                </c:pt>
                <c:pt idx="493">
                  <c:v>41551</c:v>
                </c:pt>
                <c:pt idx="494">
                  <c:v>41550</c:v>
                </c:pt>
                <c:pt idx="495">
                  <c:v>41549</c:v>
                </c:pt>
                <c:pt idx="496">
                  <c:v>41548</c:v>
                </c:pt>
                <c:pt idx="497">
                  <c:v>41547</c:v>
                </c:pt>
                <c:pt idx="498">
                  <c:v>41544</c:v>
                </c:pt>
                <c:pt idx="499">
                  <c:v>41543</c:v>
                </c:pt>
                <c:pt idx="500">
                  <c:v>41542</c:v>
                </c:pt>
                <c:pt idx="501">
                  <c:v>41541</c:v>
                </c:pt>
                <c:pt idx="502">
                  <c:v>41540</c:v>
                </c:pt>
                <c:pt idx="503">
                  <c:v>41537</c:v>
                </c:pt>
                <c:pt idx="504">
                  <c:v>41536</c:v>
                </c:pt>
                <c:pt idx="505">
                  <c:v>41535</c:v>
                </c:pt>
                <c:pt idx="506">
                  <c:v>41534</c:v>
                </c:pt>
                <c:pt idx="507">
                  <c:v>41533</c:v>
                </c:pt>
                <c:pt idx="508">
                  <c:v>41530</c:v>
                </c:pt>
                <c:pt idx="509">
                  <c:v>41529</c:v>
                </c:pt>
                <c:pt idx="510">
                  <c:v>41528</c:v>
                </c:pt>
                <c:pt idx="511">
                  <c:v>41527</c:v>
                </c:pt>
                <c:pt idx="512">
                  <c:v>41526</c:v>
                </c:pt>
                <c:pt idx="513">
                  <c:v>41523</c:v>
                </c:pt>
                <c:pt idx="514">
                  <c:v>41522</c:v>
                </c:pt>
                <c:pt idx="515">
                  <c:v>41521</c:v>
                </c:pt>
                <c:pt idx="516">
                  <c:v>41520</c:v>
                </c:pt>
                <c:pt idx="517">
                  <c:v>41519</c:v>
                </c:pt>
                <c:pt idx="518">
                  <c:v>41516</c:v>
                </c:pt>
                <c:pt idx="519">
                  <c:v>41515</c:v>
                </c:pt>
                <c:pt idx="520">
                  <c:v>41514</c:v>
                </c:pt>
                <c:pt idx="521">
                  <c:v>41513</c:v>
                </c:pt>
                <c:pt idx="522">
                  <c:v>41512</c:v>
                </c:pt>
                <c:pt idx="523">
                  <c:v>41509</c:v>
                </c:pt>
                <c:pt idx="524">
                  <c:v>41508</c:v>
                </c:pt>
                <c:pt idx="525">
                  <c:v>41507</c:v>
                </c:pt>
                <c:pt idx="526">
                  <c:v>41506</c:v>
                </c:pt>
                <c:pt idx="527">
                  <c:v>41505</c:v>
                </c:pt>
                <c:pt idx="528">
                  <c:v>41502</c:v>
                </c:pt>
                <c:pt idx="529">
                  <c:v>41501</c:v>
                </c:pt>
                <c:pt idx="530">
                  <c:v>41500</c:v>
                </c:pt>
                <c:pt idx="531">
                  <c:v>41499</c:v>
                </c:pt>
                <c:pt idx="532">
                  <c:v>41498</c:v>
                </c:pt>
                <c:pt idx="533">
                  <c:v>41495</c:v>
                </c:pt>
                <c:pt idx="534">
                  <c:v>41494</c:v>
                </c:pt>
                <c:pt idx="535">
                  <c:v>41493</c:v>
                </c:pt>
                <c:pt idx="536">
                  <c:v>41492</c:v>
                </c:pt>
                <c:pt idx="537">
                  <c:v>41491</c:v>
                </c:pt>
                <c:pt idx="538">
                  <c:v>41488</c:v>
                </c:pt>
                <c:pt idx="539">
                  <c:v>41487</c:v>
                </c:pt>
                <c:pt idx="540">
                  <c:v>41486</c:v>
                </c:pt>
                <c:pt idx="541">
                  <c:v>41485</c:v>
                </c:pt>
                <c:pt idx="542">
                  <c:v>41484</c:v>
                </c:pt>
                <c:pt idx="543">
                  <c:v>41481</c:v>
                </c:pt>
                <c:pt idx="544">
                  <c:v>41480</c:v>
                </c:pt>
                <c:pt idx="545">
                  <c:v>41479</c:v>
                </c:pt>
                <c:pt idx="546">
                  <c:v>41478</c:v>
                </c:pt>
                <c:pt idx="547">
                  <c:v>41477</c:v>
                </c:pt>
                <c:pt idx="548">
                  <c:v>41474</c:v>
                </c:pt>
                <c:pt idx="549">
                  <c:v>41473</c:v>
                </c:pt>
                <c:pt idx="550">
                  <c:v>41472</c:v>
                </c:pt>
                <c:pt idx="551">
                  <c:v>41471</c:v>
                </c:pt>
                <c:pt idx="552">
                  <c:v>41470</c:v>
                </c:pt>
                <c:pt idx="553">
                  <c:v>41467</c:v>
                </c:pt>
                <c:pt idx="554">
                  <c:v>41466</c:v>
                </c:pt>
                <c:pt idx="555">
                  <c:v>41465</c:v>
                </c:pt>
                <c:pt idx="556">
                  <c:v>41464</c:v>
                </c:pt>
                <c:pt idx="557">
                  <c:v>41463</c:v>
                </c:pt>
                <c:pt idx="558">
                  <c:v>41460</c:v>
                </c:pt>
                <c:pt idx="559">
                  <c:v>41459</c:v>
                </c:pt>
                <c:pt idx="560">
                  <c:v>41458</c:v>
                </c:pt>
                <c:pt idx="561">
                  <c:v>41457</c:v>
                </c:pt>
                <c:pt idx="562">
                  <c:v>41456</c:v>
                </c:pt>
                <c:pt idx="563">
                  <c:v>41453</c:v>
                </c:pt>
                <c:pt idx="564">
                  <c:v>41452</c:v>
                </c:pt>
                <c:pt idx="565">
                  <c:v>41451</c:v>
                </c:pt>
                <c:pt idx="566">
                  <c:v>41450</c:v>
                </c:pt>
                <c:pt idx="567">
                  <c:v>41449</c:v>
                </c:pt>
                <c:pt idx="568">
                  <c:v>41446</c:v>
                </c:pt>
                <c:pt idx="569">
                  <c:v>41445</c:v>
                </c:pt>
                <c:pt idx="570">
                  <c:v>41444</c:v>
                </c:pt>
                <c:pt idx="571">
                  <c:v>41443</c:v>
                </c:pt>
                <c:pt idx="572">
                  <c:v>41442</c:v>
                </c:pt>
                <c:pt idx="573">
                  <c:v>41439</c:v>
                </c:pt>
                <c:pt idx="574">
                  <c:v>41438</c:v>
                </c:pt>
                <c:pt idx="575">
                  <c:v>41436</c:v>
                </c:pt>
                <c:pt idx="576">
                  <c:v>41435</c:v>
                </c:pt>
                <c:pt idx="577">
                  <c:v>41432</c:v>
                </c:pt>
                <c:pt idx="578">
                  <c:v>41431</c:v>
                </c:pt>
                <c:pt idx="579">
                  <c:v>41430</c:v>
                </c:pt>
                <c:pt idx="580">
                  <c:v>41429</c:v>
                </c:pt>
                <c:pt idx="581">
                  <c:v>41428</c:v>
                </c:pt>
                <c:pt idx="582">
                  <c:v>41425</c:v>
                </c:pt>
                <c:pt idx="583">
                  <c:v>41424</c:v>
                </c:pt>
                <c:pt idx="584">
                  <c:v>41423</c:v>
                </c:pt>
                <c:pt idx="585">
                  <c:v>41422</c:v>
                </c:pt>
                <c:pt idx="586">
                  <c:v>41421</c:v>
                </c:pt>
                <c:pt idx="587">
                  <c:v>41418</c:v>
                </c:pt>
                <c:pt idx="588">
                  <c:v>41417</c:v>
                </c:pt>
                <c:pt idx="589">
                  <c:v>41416</c:v>
                </c:pt>
                <c:pt idx="590">
                  <c:v>41415</c:v>
                </c:pt>
                <c:pt idx="591">
                  <c:v>41414</c:v>
                </c:pt>
                <c:pt idx="592">
                  <c:v>41411</c:v>
                </c:pt>
                <c:pt idx="593">
                  <c:v>41410</c:v>
                </c:pt>
                <c:pt idx="594">
                  <c:v>41409</c:v>
                </c:pt>
                <c:pt idx="595">
                  <c:v>41408</c:v>
                </c:pt>
                <c:pt idx="596">
                  <c:v>41407</c:v>
                </c:pt>
                <c:pt idx="597">
                  <c:v>41402</c:v>
                </c:pt>
                <c:pt idx="598">
                  <c:v>41401</c:v>
                </c:pt>
                <c:pt idx="599">
                  <c:v>41400</c:v>
                </c:pt>
                <c:pt idx="600">
                  <c:v>41394</c:v>
                </c:pt>
                <c:pt idx="601">
                  <c:v>41393</c:v>
                </c:pt>
                <c:pt idx="602">
                  <c:v>41390</c:v>
                </c:pt>
                <c:pt idx="603">
                  <c:v>41389</c:v>
                </c:pt>
                <c:pt idx="604">
                  <c:v>41388</c:v>
                </c:pt>
                <c:pt idx="605">
                  <c:v>41387</c:v>
                </c:pt>
                <c:pt idx="606">
                  <c:v>41386</c:v>
                </c:pt>
                <c:pt idx="607">
                  <c:v>41383</c:v>
                </c:pt>
                <c:pt idx="608">
                  <c:v>41382</c:v>
                </c:pt>
                <c:pt idx="609">
                  <c:v>41381</c:v>
                </c:pt>
                <c:pt idx="610">
                  <c:v>41380</c:v>
                </c:pt>
                <c:pt idx="611">
                  <c:v>41379</c:v>
                </c:pt>
                <c:pt idx="612">
                  <c:v>41376</c:v>
                </c:pt>
                <c:pt idx="613">
                  <c:v>41375</c:v>
                </c:pt>
                <c:pt idx="614">
                  <c:v>41374</c:v>
                </c:pt>
                <c:pt idx="615">
                  <c:v>41373</c:v>
                </c:pt>
                <c:pt idx="616">
                  <c:v>41372</c:v>
                </c:pt>
                <c:pt idx="617">
                  <c:v>41369</c:v>
                </c:pt>
                <c:pt idx="618">
                  <c:v>41368</c:v>
                </c:pt>
                <c:pt idx="619">
                  <c:v>41367</c:v>
                </c:pt>
                <c:pt idx="620">
                  <c:v>41366</c:v>
                </c:pt>
                <c:pt idx="621">
                  <c:v>41365</c:v>
                </c:pt>
                <c:pt idx="622">
                  <c:v>41362</c:v>
                </c:pt>
                <c:pt idx="623">
                  <c:v>41361</c:v>
                </c:pt>
                <c:pt idx="624">
                  <c:v>41360</c:v>
                </c:pt>
                <c:pt idx="625">
                  <c:v>41359</c:v>
                </c:pt>
                <c:pt idx="626">
                  <c:v>41358</c:v>
                </c:pt>
                <c:pt idx="627">
                  <c:v>41355</c:v>
                </c:pt>
                <c:pt idx="628">
                  <c:v>41354</c:v>
                </c:pt>
                <c:pt idx="629">
                  <c:v>41353</c:v>
                </c:pt>
                <c:pt idx="630">
                  <c:v>41352</c:v>
                </c:pt>
                <c:pt idx="631">
                  <c:v>41351</c:v>
                </c:pt>
                <c:pt idx="632">
                  <c:v>41348</c:v>
                </c:pt>
                <c:pt idx="633">
                  <c:v>41347</c:v>
                </c:pt>
                <c:pt idx="634">
                  <c:v>41346</c:v>
                </c:pt>
                <c:pt idx="635">
                  <c:v>41345</c:v>
                </c:pt>
                <c:pt idx="636">
                  <c:v>41344</c:v>
                </c:pt>
                <c:pt idx="637">
                  <c:v>41340</c:v>
                </c:pt>
                <c:pt idx="638">
                  <c:v>41339</c:v>
                </c:pt>
                <c:pt idx="639">
                  <c:v>41338</c:v>
                </c:pt>
                <c:pt idx="640">
                  <c:v>41337</c:v>
                </c:pt>
                <c:pt idx="641">
                  <c:v>41334</c:v>
                </c:pt>
                <c:pt idx="642">
                  <c:v>41333</c:v>
                </c:pt>
                <c:pt idx="643">
                  <c:v>41332</c:v>
                </c:pt>
                <c:pt idx="644">
                  <c:v>41331</c:v>
                </c:pt>
                <c:pt idx="645">
                  <c:v>41330</c:v>
                </c:pt>
                <c:pt idx="646">
                  <c:v>41327</c:v>
                </c:pt>
                <c:pt idx="647">
                  <c:v>41326</c:v>
                </c:pt>
                <c:pt idx="648">
                  <c:v>41325</c:v>
                </c:pt>
                <c:pt idx="649">
                  <c:v>41324</c:v>
                </c:pt>
                <c:pt idx="650">
                  <c:v>41323</c:v>
                </c:pt>
                <c:pt idx="651">
                  <c:v>41320</c:v>
                </c:pt>
                <c:pt idx="652">
                  <c:v>41319</c:v>
                </c:pt>
                <c:pt idx="653">
                  <c:v>41318</c:v>
                </c:pt>
                <c:pt idx="654">
                  <c:v>41317</c:v>
                </c:pt>
                <c:pt idx="655">
                  <c:v>41316</c:v>
                </c:pt>
                <c:pt idx="656">
                  <c:v>41313</c:v>
                </c:pt>
                <c:pt idx="657">
                  <c:v>41312</c:v>
                </c:pt>
                <c:pt idx="658">
                  <c:v>41311</c:v>
                </c:pt>
                <c:pt idx="659">
                  <c:v>41310</c:v>
                </c:pt>
                <c:pt idx="660">
                  <c:v>41309</c:v>
                </c:pt>
                <c:pt idx="661">
                  <c:v>41306</c:v>
                </c:pt>
                <c:pt idx="662">
                  <c:v>41305</c:v>
                </c:pt>
                <c:pt idx="663">
                  <c:v>41304</c:v>
                </c:pt>
                <c:pt idx="664">
                  <c:v>41303</c:v>
                </c:pt>
                <c:pt idx="665">
                  <c:v>41302</c:v>
                </c:pt>
                <c:pt idx="666">
                  <c:v>41299</c:v>
                </c:pt>
                <c:pt idx="667">
                  <c:v>41298</c:v>
                </c:pt>
                <c:pt idx="668">
                  <c:v>41297</c:v>
                </c:pt>
                <c:pt idx="669">
                  <c:v>41296</c:v>
                </c:pt>
                <c:pt idx="670">
                  <c:v>41295</c:v>
                </c:pt>
                <c:pt idx="671">
                  <c:v>41292</c:v>
                </c:pt>
                <c:pt idx="672">
                  <c:v>41291</c:v>
                </c:pt>
                <c:pt idx="673">
                  <c:v>41290</c:v>
                </c:pt>
                <c:pt idx="674">
                  <c:v>41289</c:v>
                </c:pt>
                <c:pt idx="675">
                  <c:v>41288</c:v>
                </c:pt>
                <c:pt idx="676">
                  <c:v>41285</c:v>
                </c:pt>
                <c:pt idx="677">
                  <c:v>41284</c:v>
                </c:pt>
                <c:pt idx="678">
                  <c:v>41283</c:v>
                </c:pt>
                <c:pt idx="679">
                  <c:v>41272</c:v>
                </c:pt>
                <c:pt idx="680">
                  <c:v>41271</c:v>
                </c:pt>
                <c:pt idx="681">
                  <c:v>41270</c:v>
                </c:pt>
                <c:pt idx="682">
                  <c:v>41269</c:v>
                </c:pt>
                <c:pt idx="683">
                  <c:v>41268</c:v>
                </c:pt>
                <c:pt idx="684">
                  <c:v>41267</c:v>
                </c:pt>
                <c:pt idx="685">
                  <c:v>41264</c:v>
                </c:pt>
                <c:pt idx="686">
                  <c:v>41263</c:v>
                </c:pt>
                <c:pt idx="687">
                  <c:v>41262</c:v>
                </c:pt>
                <c:pt idx="688">
                  <c:v>41261</c:v>
                </c:pt>
                <c:pt idx="689">
                  <c:v>41260</c:v>
                </c:pt>
                <c:pt idx="690">
                  <c:v>41257</c:v>
                </c:pt>
                <c:pt idx="691">
                  <c:v>41256</c:v>
                </c:pt>
                <c:pt idx="692">
                  <c:v>41255</c:v>
                </c:pt>
                <c:pt idx="693">
                  <c:v>41254</c:v>
                </c:pt>
                <c:pt idx="694">
                  <c:v>41253</c:v>
                </c:pt>
                <c:pt idx="695">
                  <c:v>41250</c:v>
                </c:pt>
                <c:pt idx="696">
                  <c:v>41249</c:v>
                </c:pt>
                <c:pt idx="697">
                  <c:v>41248</c:v>
                </c:pt>
                <c:pt idx="698">
                  <c:v>41247</c:v>
                </c:pt>
                <c:pt idx="699">
                  <c:v>41246</c:v>
                </c:pt>
                <c:pt idx="700">
                  <c:v>41243</c:v>
                </c:pt>
                <c:pt idx="701">
                  <c:v>41242</c:v>
                </c:pt>
                <c:pt idx="702">
                  <c:v>41241</c:v>
                </c:pt>
                <c:pt idx="703">
                  <c:v>41240</c:v>
                </c:pt>
                <c:pt idx="704">
                  <c:v>41239</c:v>
                </c:pt>
                <c:pt idx="705">
                  <c:v>41236</c:v>
                </c:pt>
                <c:pt idx="706">
                  <c:v>41235</c:v>
                </c:pt>
                <c:pt idx="707">
                  <c:v>41234</c:v>
                </c:pt>
                <c:pt idx="708">
                  <c:v>41233</c:v>
                </c:pt>
                <c:pt idx="709">
                  <c:v>41232</c:v>
                </c:pt>
                <c:pt idx="710">
                  <c:v>41229</c:v>
                </c:pt>
                <c:pt idx="711">
                  <c:v>41228</c:v>
                </c:pt>
                <c:pt idx="712">
                  <c:v>41227</c:v>
                </c:pt>
                <c:pt idx="713">
                  <c:v>41226</c:v>
                </c:pt>
                <c:pt idx="714">
                  <c:v>41225</c:v>
                </c:pt>
                <c:pt idx="715">
                  <c:v>41222</c:v>
                </c:pt>
                <c:pt idx="716">
                  <c:v>41221</c:v>
                </c:pt>
                <c:pt idx="717">
                  <c:v>41220</c:v>
                </c:pt>
                <c:pt idx="718">
                  <c:v>41219</c:v>
                </c:pt>
                <c:pt idx="719">
                  <c:v>41215</c:v>
                </c:pt>
                <c:pt idx="720">
                  <c:v>41214</c:v>
                </c:pt>
                <c:pt idx="721">
                  <c:v>41213</c:v>
                </c:pt>
                <c:pt idx="722">
                  <c:v>41212</c:v>
                </c:pt>
                <c:pt idx="723">
                  <c:v>41211</c:v>
                </c:pt>
                <c:pt idx="724">
                  <c:v>41208</c:v>
                </c:pt>
                <c:pt idx="725">
                  <c:v>41207</c:v>
                </c:pt>
                <c:pt idx="726">
                  <c:v>41206</c:v>
                </c:pt>
                <c:pt idx="727">
                  <c:v>41205</c:v>
                </c:pt>
                <c:pt idx="728">
                  <c:v>41204</c:v>
                </c:pt>
                <c:pt idx="729">
                  <c:v>41201</c:v>
                </c:pt>
                <c:pt idx="730">
                  <c:v>41200</c:v>
                </c:pt>
                <c:pt idx="731">
                  <c:v>41199</c:v>
                </c:pt>
                <c:pt idx="732">
                  <c:v>41198</c:v>
                </c:pt>
                <c:pt idx="733">
                  <c:v>41197</c:v>
                </c:pt>
                <c:pt idx="734">
                  <c:v>41194</c:v>
                </c:pt>
                <c:pt idx="735">
                  <c:v>41193</c:v>
                </c:pt>
                <c:pt idx="736">
                  <c:v>41192</c:v>
                </c:pt>
                <c:pt idx="737">
                  <c:v>41191</c:v>
                </c:pt>
                <c:pt idx="738">
                  <c:v>41190</c:v>
                </c:pt>
                <c:pt idx="739">
                  <c:v>41187</c:v>
                </c:pt>
                <c:pt idx="740">
                  <c:v>41186</c:v>
                </c:pt>
                <c:pt idx="741">
                  <c:v>41185</c:v>
                </c:pt>
                <c:pt idx="742">
                  <c:v>41184</c:v>
                </c:pt>
                <c:pt idx="743">
                  <c:v>41183</c:v>
                </c:pt>
                <c:pt idx="744">
                  <c:v>41180</c:v>
                </c:pt>
                <c:pt idx="745">
                  <c:v>41179</c:v>
                </c:pt>
                <c:pt idx="746">
                  <c:v>41178</c:v>
                </c:pt>
                <c:pt idx="747">
                  <c:v>41177</c:v>
                </c:pt>
                <c:pt idx="748">
                  <c:v>41176</c:v>
                </c:pt>
                <c:pt idx="749">
                  <c:v>41173</c:v>
                </c:pt>
                <c:pt idx="750">
                  <c:v>41172</c:v>
                </c:pt>
                <c:pt idx="751">
                  <c:v>41171</c:v>
                </c:pt>
                <c:pt idx="752">
                  <c:v>41170</c:v>
                </c:pt>
                <c:pt idx="753">
                  <c:v>41169</c:v>
                </c:pt>
                <c:pt idx="754">
                  <c:v>41166</c:v>
                </c:pt>
                <c:pt idx="755">
                  <c:v>41165</c:v>
                </c:pt>
                <c:pt idx="756">
                  <c:v>41164</c:v>
                </c:pt>
                <c:pt idx="757">
                  <c:v>41163</c:v>
                </c:pt>
                <c:pt idx="758">
                  <c:v>41162</c:v>
                </c:pt>
                <c:pt idx="759">
                  <c:v>41159</c:v>
                </c:pt>
                <c:pt idx="760">
                  <c:v>41158</c:v>
                </c:pt>
                <c:pt idx="761">
                  <c:v>41157</c:v>
                </c:pt>
                <c:pt idx="762">
                  <c:v>41156</c:v>
                </c:pt>
                <c:pt idx="763">
                  <c:v>41155</c:v>
                </c:pt>
                <c:pt idx="764">
                  <c:v>41152</c:v>
                </c:pt>
                <c:pt idx="765">
                  <c:v>41151</c:v>
                </c:pt>
                <c:pt idx="766">
                  <c:v>41150</c:v>
                </c:pt>
                <c:pt idx="767">
                  <c:v>41149</c:v>
                </c:pt>
                <c:pt idx="768">
                  <c:v>41148</c:v>
                </c:pt>
                <c:pt idx="769">
                  <c:v>41145</c:v>
                </c:pt>
                <c:pt idx="770">
                  <c:v>41144</c:v>
                </c:pt>
                <c:pt idx="771">
                  <c:v>41143</c:v>
                </c:pt>
                <c:pt idx="772">
                  <c:v>41142</c:v>
                </c:pt>
                <c:pt idx="773">
                  <c:v>41141</c:v>
                </c:pt>
                <c:pt idx="774">
                  <c:v>41138</c:v>
                </c:pt>
                <c:pt idx="775">
                  <c:v>41137</c:v>
                </c:pt>
                <c:pt idx="776">
                  <c:v>41136</c:v>
                </c:pt>
                <c:pt idx="777">
                  <c:v>41135</c:v>
                </c:pt>
                <c:pt idx="778">
                  <c:v>41134</c:v>
                </c:pt>
                <c:pt idx="779">
                  <c:v>41131</c:v>
                </c:pt>
                <c:pt idx="780">
                  <c:v>41130</c:v>
                </c:pt>
                <c:pt idx="781">
                  <c:v>41129</c:v>
                </c:pt>
                <c:pt idx="782">
                  <c:v>41128</c:v>
                </c:pt>
                <c:pt idx="783">
                  <c:v>41127</c:v>
                </c:pt>
                <c:pt idx="784">
                  <c:v>41124</c:v>
                </c:pt>
                <c:pt idx="785">
                  <c:v>41123</c:v>
                </c:pt>
                <c:pt idx="786">
                  <c:v>41122</c:v>
                </c:pt>
                <c:pt idx="787">
                  <c:v>41121</c:v>
                </c:pt>
                <c:pt idx="788">
                  <c:v>41120</c:v>
                </c:pt>
                <c:pt idx="789">
                  <c:v>41117</c:v>
                </c:pt>
                <c:pt idx="790">
                  <c:v>41116</c:v>
                </c:pt>
                <c:pt idx="791">
                  <c:v>41115</c:v>
                </c:pt>
                <c:pt idx="792">
                  <c:v>41114</c:v>
                </c:pt>
                <c:pt idx="793">
                  <c:v>41113</c:v>
                </c:pt>
                <c:pt idx="794">
                  <c:v>41110</c:v>
                </c:pt>
                <c:pt idx="795">
                  <c:v>41109</c:v>
                </c:pt>
                <c:pt idx="796">
                  <c:v>41108</c:v>
                </c:pt>
                <c:pt idx="797">
                  <c:v>41107</c:v>
                </c:pt>
                <c:pt idx="798">
                  <c:v>41106</c:v>
                </c:pt>
                <c:pt idx="799">
                  <c:v>41103</c:v>
                </c:pt>
                <c:pt idx="800">
                  <c:v>41102</c:v>
                </c:pt>
                <c:pt idx="801">
                  <c:v>41101</c:v>
                </c:pt>
                <c:pt idx="802">
                  <c:v>41100</c:v>
                </c:pt>
                <c:pt idx="803">
                  <c:v>41099</c:v>
                </c:pt>
                <c:pt idx="804">
                  <c:v>41096</c:v>
                </c:pt>
                <c:pt idx="805">
                  <c:v>41095</c:v>
                </c:pt>
                <c:pt idx="806">
                  <c:v>41094</c:v>
                </c:pt>
                <c:pt idx="807">
                  <c:v>41093</c:v>
                </c:pt>
                <c:pt idx="808">
                  <c:v>41092</c:v>
                </c:pt>
                <c:pt idx="809">
                  <c:v>41089</c:v>
                </c:pt>
                <c:pt idx="810">
                  <c:v>41088</c:v>
                </c:pt>
                <c:pt idx="811">
                  <c:v>41087</c:v>
                </c:pt>
                <c:pt idx="812">
                  <c:v>41086</c:v>
                </c:pt>
                <c:pt idx="813">
                  <c:v>41085</c:v>
                </c:pt>
                <c:pt idx="814">
                  <c:v>41082</c:v>
                </c:pt>
                <c:pt idx="815">
                  <c:v>41081</c:v>
                </c:pt>
                <c:pt idx="816">
                  <c:v>41080</c:v>
                </c:pt>
                <c:pt idx="817">
                  <c:v>41079</c:v>
                </c:pt>
                <c:pt idx="818">
                  <c:v>41078</c:v>
                </c:pt>
                <c:pt idx="819">
                  <c:v>41075</c:v>
                </c:pt>
                <c:pt idx="820">
                  <c:v>41074</c:v>
                </c:pt>
                <c:pt idx="821">
                  <c:v>41073</c:v>
                </c:pt>
                <c:pt idx="822">
                  <c:v>41069</c:v>
                </c:pt>
                <c:pt idx="823">
                  <c:v>41068</c:v>
                </c:pt>
                <c:pt idx="824">
                  <c:v>41067</c:v>
                </c:pt>
                <c:pt idx="825">
                  <c:v>41066</c:v>
                </c:pt>
                <c:pt idx="826">
                  <c:v>41065</c:v>
                </c:pt>
                <c:pt idx="827">
                  <c:v>41064</c:v>
                </c:pt>
                <c:pt idx="828">
                  <c:v>41061</c:v>
                </c:pt>
                <c:pt idx="829">
                  <c:v>41060</c:v>
                </c:pt>
                <c:pt idx="830">
                  <c:v>41059</c:v>
                </c:pt>
                <c:pt idx="831">
                  <c:v>41058</c:v>
                </c:pt>
                <c:pt idx="832">
                  <c:v>41057</c:v>
                </c:pt>
                <c:pt idx="833">
                  <c:v>41054</c:v>
                </c:pt>
                <c:pt idx="834">
                  <c:v>41053</c:v>
                </c:pt>
                <c:pt idx="835">
                  <c:v>41052</c:v>
                </c:pt>
                <c:pt idx="836">
                  <c:v>41051</c:v>
                </c:pt>
                <c:pt idx="837">
                  <c:v>41050</c:v>
                </c:pt>
                <c:pt idx="838">
                  <c:v>41047</c:v>
                </c:pt>
                <c:pt idx="839">
                  <c:v>41046</c:v>
                </c:pt>
                <c:pt idx="840">
                  <c:v>41045</c:v>
                </c:pt>
                <c:pt idx="841">
                  <c:v>41044</c:v>
                </c:pt>
                <c:pt idx="842">
                  <c:v>41043</c:v>
                </c:pt>
                <c:pt idx="843">
                  <c:v>41041</c:v>
                </c:pt>
                <c:pt idx="844">
                  <c:v>41040</c:v>
                </c:pt>
                <c:pt idx="845">
                  <c:v>41039</c:v>
                </c:pt>
                <c:pt idx="846">
                  <c:v>41034</c:v>
                </c:pt>
                <c:pt idx="847">
                  <c:v>41033</c:v>
                </c:pt>
                <c:pt idx="848">
                  <c:v>41032</c:v>
                </c:pt>
                <c:pt idx="849">
                  <c:v>41031</c:v>
                </c:pt>
                <c:pt idx="850">
                  <c:v>41027</c:v>
                </c:pt>
                <c:pt idx="851">
                  <c:v>41026</c:v>
                </c:pt>
                <c:pt idx="852">
                  <c:v>41025</c:v>
                </c:pt>
                <c:pt idx="853">
                  <c:v>41024</c:v>
                </c:pt>
                <c:pt idx="854">
                  <c:v>41023</c:v>
                </c:pt>
                <c:pt idx="855">
                  <c:v>41022</c:v>
                </c:pt>
                <c:pt idx="856">
                  <c:v>41019</c:v>
                </c:pt>
                <c:pt idx="857">
                  <c:v>41018</c:v>
                </c:pt>
                <c:pt idx="858">
                  <c:v>41017</c:v>
                </c:pt>
                <c:pt idx="859">
                  <c:v>41016</c:v>
                </c:pt>
                <c:pt idx="860">
                  <c:v>41015</c:v>
                </c:pt>
                <c:pt idx="861">
                  <c:v>41012</c:v>
                </c:pt>
                <c:pt idx="862">
                  <c:v>41011</c:v>
                </c:pt>
                <c:pt idx="863">
                  <c:v>41010</c:v>
                </c:pt>
                <c:pt idx="864">
                  <c:v>41009</c:v>
                </c:pt>
                <c:pt idx="865">
                  <c:v>41008</c:v>
                </c:pt>
                <c:pt idx="866">
                  <c:v>41005</c:v>
                </c:pt>
                <c:pt idx="867">
                  <c:v>41004</c:v>
                </c:pt>
                <c:pt idx="868">
                  <c:v>41003</c:v>
                </c:pt>
                <c:pt idx="869">
                  <c:v>41002</c:v>
                </c:pt>
                <c:pt idx="870">
                  <c:v>41001</c:v>
                </c:pt>
                <c:pt idx="871">
                  <c:v>40998</c:v>
                </c:pt>
                <c:pt idx="872">
                  <c:v>40997</c:v>
                </c:pt>
                <c:pt idx="873">
                  <c:v>40996</c:v>
                </c:pt>
                <c:pt idx="874">
                  <c:v>40995</c:v>
                </c:pt>
                <c:pt idx="875">
                  <c:v>40994</c:v>
                </c:pt>
                <c:pt idx="876">
                  <c:v>40991</c:v>
                </c:pt>
                <c:pt idx="877">
                  <c:v>40990</c:v>
                </c:pt>
                <c:pt idx="878">
                  <c:v>40989</c:v>
                </c:pt>
                <c:pt idx="879">
                  <c:v>40988</c:v>
                </c:pt>
                <c:pt idx="880">
                  <c:v>40987</c:v>
                </c:pt>
                <c:pt idx="881">
                  <c:v>40984</c:v>
                </c:pt>
                <c:pt idx="882">
                  <c:v>40983</c:v>
                </c:pt>
                <c:pt idx="883">
                  <c:v>40982</c:v>
                </c:pt>
                <c:pt idx="884">
                  <c:v>40981</c:v>
                </c:pt>
                <c:pt idx="885">
                  <c:v>40980</c:v>
                </c:pt>
                <c:pt idx="886">
                  <c:v>40979</c:v>
                </c:pt>
                <c:pt idx="887">
                  <c:v>40975</c:v>
                </c:pt>
                <c:pt idx="888">
                  <c:v>40974</c:v>
                </c:pt>
                <c:pt idx="889">
                  <c:v>40973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40564</c:v>
                </c:pt>
                <c:pt idx="1168">
                  <c:v>40563</c:v>
                </c:pt>
                <c:pt idx="1169">
                  <c:v>40562</c:v>
                </c:pt>
                <c:pt idx="1170">
                  <c:v>40561</c:v>
                </c:pt>
                <c:pt idx="1171">
                  <c:v>40560</c:v>
                </c:pt>
                <c:pt idx="1172">
                  <c:v>40557</c:v>
                </c:pt>
                <c:pt idx="1173">
                  <c:v>40556</c:v>
                </c:pt>
                <c:pt idx="1174">
                  <c:v>40555</c:v>
                </c:pt>
                <c:pt idx="1175">
                  <c:v>40554</c:v>
                </c:pt>
                <c:pt idx="1176">
                  <c:v>40543</c:v>
                </c:pt>
                <c:pt idx="1177">
                  <c:v>40542</c:v>
                </c:pt>
                <c:pt idx="1178">
                  <c:v>40541</c:v>
                </c:pt>
                <c:pt idx="1179">
                  <c:v>40540</c:v>
                </c:pt>
                <c:pt idx="1180">
                  <c:v>40539</c:v>
                </c:pt>
                <c:pt idx="1181">
                  <c:v>40536</c:v>
                </c:pt>
                <c:pt idx="1182">
                  <c:v>40535</c:v>
                </c:pt>
                <c:pt idx="1183">
                  <c:v>40534</c:v>
                </c:pt>
                <c:pt idx="1184">
                  <c:v>40533</c:v>
                </c:pt>
                <c:pt idx="1185">
                  <c:v>40532</c:v>
                </c:pt>
                <c:pt idx="1186">
                  <c:v>40529</c:v>
                </c:pt>
                <c:pt idx="1187">
                  <c:v>40528</c:v>
                </c:pt>
                <c:pt idx="1188">
                  <c:v>40527</c:v>
                </c:pt>
                <c:pt idx="1189">
                  <c:v>40526</c:v>
                </c:pt>
                <c:pt idx="1190">
                  <c:v>40525</c:v>
                </c:pt>
                <c:pt idx="1191">
                  <c:v>40522</c:v>
                </c:pt>
                <c:pt idx="1192">
                  <c:v>40521</c:v>
                </c:pt>
                <c:pt idx="1193">
                  <c:v>40520</c:v>
                </c:pt>
                <c:pt idx="1194">
                  <c:v>40519</c:v>
                </c:pt>
                <c:pt idx="1195">
                  <c:v>40518</c:v>
                </c:pt>
                <c:pt idx="1196">
                  <c:v>40515</c:v>
                </c:pt>
                <c:pt idx="1197">
                  <c:v>40514</c:v>
                </c:pt>
                <c:pt idx="1198">
                  <c:v>40513</c:v>
                </c:pt>
                <c:pt idx="1199">
                  <c:v>40512</c:v>
                </c:pt>
                <c:pt idx="1200">
                  <c:v>40511</c:v>
                </c:pt>
                <c:pt idx="1201">
                  <c:v>40508</c:v>
                </c:pt>
                <c:pt idx="1202">
                  <c:v>40507</c:v>
                </c:pt>
                <c:pt idx="1203">
                  <c:v>40506</c:v>
                </c:pt>
                <c:pt idx="1204">
                  <c:v>40505</c:v>
                </c:pt>
                <c:pt idx="1205">
                  <c:v>40504</c:v>
                </c:pt>
                <c:pt idx="1206">
                  <c:v>40501</c:v>
                </c:pt>
                <c:pt idx="1207">
                  <c:v>40500</c:v>
                </c:pt>
                <c:pt idx="1208">
                  <c:v>40499</c:v>
                </c:pt>
                <c:pt idx="1209">
                  <c:v>40498</c:v>
                </c:pt>
                <c:pt idx="1210">
                  <c:v>40497</c:v>
                </c:pt>
                <c:pt idx="1211">
                  <c:v>40495</c:v>
                </c:pt>
                <c:pt idx="1212">
                  <c:v>40494</c:v>
                </c:pt>
                <c:pt idx="1213">
                  <c:v>40493</c:v>
                </c:pt>
                <c:pt idx="1214">
                  <c:v>40492</c:v>
                </c:pt>
                <c:pt idx="1215">
                  <c:v>40491</c:v>
                </c:pt>
                <c:pt idx="1216">
                  <c:v>40490</c:v>
                </c:pt>
                <c:pt idx="1217">
                  <c:v>40485</c:v>
                </c:pt>
                <c:pt idx="1218">
                  <c:v>40484</c:v>
                </c:pt>
                <c:pt idx="1219">
                  <c:v>40483</c:v>
                </c:pt>
                <c:pt idx="1220">
                  <c:v>40480</c:v>
                </c:pt>
                <c:pt idx="1221">
                  <c:v>40479</c:v>
                </c:pt>
                <c:pt idx="1222">
                  <c:v>40478</c:v>
                </c:pt>
                <c:pt idx="1223">
                  <c:v>40477</c:v>
                </c:pt>
                <c:pt idx="1224">
                  <c:v>40476</c:v>
                </c:pt>
                <c:pt idx="1225">
                  <c:v>40473</c:v>
                </c:pt>
                <c:pt idx="1226">
                  <c:v>40472</c:v>
                </c:pt>
                <c:pt idx="1227">
                  <c:v>40471</c:v>
                </c:pt>
                <c:pt idx="1228">
                  <c:v>40470</c:v>
                </c:pt>
                <c:pt idx="1229">
                  <c:v>40469</c:v>
                </c:pt>
                <c:pt idx="1230">
                  <c:v>40466</c:v>
                </c:pt>
                <c:pt idx="1231">
                  <c:v>40465</c:v>
                </c:pt>
                <c:pt idx="1232">
                  <c:v>40464</c:v>
                </c:pt>
                <c:pt idx="1233">
                  <c:v>40463</c:v>
                </c:pt>
                <c:pt idx="1234">
                  <c:v>40462</c:v>
                </c:pt>
                <c:pt idx="1235">
                  <c:v>40459</c:v>
                </c:pt>
                <c:pt idx="1236">
                  <c:v>40458</c:v>
                </c:pt>
                <c:pt idx="1237">
                  <c:v>40457</c:v>
                </c:pt>
                <c:pt idx="1238">
                  <c:v>40456</c:v>
                </c:pt>
                <c:pt idx="1239">
                  <c:v>40455</c:v>
                </c:pt>
                <c:pt idx="1240">
                  <c:v>40452</c:v>
                </c:pt>
                <c:pt idx="1241">
                  <c:v>40451</c:v>
                </c:pt>
                <c:pt idx="1242">
                  <c:v>40450</c:v>
                </c:pt>
                <c:pt idx="1243">
                  <c:v>40449</c:v>
                </c:pt>
                <c:pt idx="1244">
                  <c:v>40448</c:v>
                </c:pt>
                <c:pt idx="1245">
                  <c:v>40445</c:v>
                </c:pt>
                <c:pt idx="1246">
                  <c:v>40444</c:v>
                </c:pt>
                <c:pt idx="1247">
                  <c:v>40443</c:v>
                </c:pt>
                <c:pt idx="1248">
                  <c:v>40442</c:v>
                </c:pt>
                <c:pt idx="1249">
                  <c:v>40441</c:v>
                </c:pt>
                <c:pt idx="1250">
                  <c:v>40438</c:v>
                </c:pt>
                <c:pt idx="1251">
                  <c:v>40437</c:v>
                </c:pt>
                <c:pt idx="1252">
                  <c:v>40436</c:v>
                </c:pt>
                <c:pt idx="1253">
                  <c:v>40435</c:v>
                </c:pt>
                <c:pt idx="1254">
                  <c:v>40434</c:v>
                </c:pt>
                <c:pt idx="1255">
                  <c:v>40431</c:v>
                </c:pt>
                <c:pt idx="1256">
                  <c:v>40430</c:v>
                </c:pt>
                <c:pt idx="1257">
                  <c:v>40429</c:v>
                </c:pt>
                <c:pt idx="1258">
                  <c:v>40428</c:v>
                </c:pt>
                <c:pt idx="1259">
                  <c:v>40427</c:v>
                </c:pt>
                <c:pt idx="1260">
                  <c:v>40424</c:v>
                </c:pt>
                <c:pt idx="1261">
                  <c:v>40423</c:v>
                </c:pt>
                <c:pt idx="1262">
                  <c:v>40422</c:v>
                </c:pt>
                <c:pt idx="1263">
                  <c:v>40421</c:v>
                </c:pt>
                <c:pt idx="1264">
                  <c:v>40420</c:v>
                </c:pt>
                <c:pt idx="1265">
                  <c:v>40417</c:v>
                </c:pt>
                <c:pt idx="1266">
                  <c:v>40416</c:v>
                </c:pt>
                <c:pt idx="1267">
                  <c:v>40415</c:v>
                </c:pt>
                <c:pt idx="1268">
                  <c:v>40414</c:v>
                </c:pt>
                <c:pt idx="1269">
                  <c:v>40413</c:v>
                </c:pt>
                <c:pt idx="1270">
                  <c:v>40410</c:v>
                </c:pt>
                <c:pt idx="1271">
                  <c:v>40409</c:v>
                </c:pt>
                <c:pt idx="1272">
                  <c:v>40408</c:v>
                </c:pt>
                <c:pt idx="1273">
                  <c:v>40407</c:v>
                </c:pt>
                <c:pt idx="1274">
                  <c:v>40406</c:v>
                </c:pt>
                <c:pt idx="1275">
                  <c:v>40403</c:v>
                </c:pt>
                <c:pt idx="1276">
                  <c:v>40402</c:v>
                </c:pt>
                <c:pt idx="1277">
                  <c:v>40401</c:v>
                </c:pt>
                <c:pt idx="1278">
                  <c:v>40400</c:v>
                </c:pt>
                <c:pt idx="1279">
                  <c:v>40399</c:v>
                </c:pt>
                <c:pt idx="1280">
                  <c:v>40396</c:v>
                </c:pt>
                <c:pt idx="1281">
                  <c:v>40395</c:v>
                </c:pt>
                <c:pt idx="1282">
                  <c:v>40394</c:v>
                </c:pt>
                <c:pt idx="1283">
                  <c:v>40393</c:v>
                </c:pt>
                <c:pt idx="1284">
                  <c:v>40392</c:v>
                </c:pt>
                <c:pt idx="1285">
                  <c:v>40389</c:v>
                </c:pt>
                <c:pt idx="1286">
                  <c:v>40388</c:v>
                </c:pt>
                <c:pt idx="1287">
                  <c:v>40387</c:v>
                </c:pt>
                <c:pt idx="1288">
                  <c:v>40386</c:v>
                </c:pt>
                <c:pt idx="1289">
                  <c:v>40385</c:v>
                </c:pt>
                <c:pt idx="1290">
                  <c:v>40382</c:v>
                </c:pt>
                <c:pt idx="1291">
                  <c:v>40381</c:v>
                </c:pt>
                <c:pt idx="1292">
                  <c:v>40380</c:v>
                </c:pt>
                <c:pt idx="1293">
                  <c:v>40379</c:v>
                </c:pt>
                <c:pt idx="1294">
                  <c:v>40378</c:v>
                </c:pt>
                <c:pt idx="1295">
                  <c:v>40375</c:v>
                </c:pt>
                <c:pt idx="1296">
                  <c:v>40374</c:v>
                </c:pt>
                <c:pt idx="1297">
                  <c:v>40373</c:v>
                </c:pt>
                <c:pt idx="1298">
                  <c:v>40372</c:v>
                </c:pt>
                <c:pt idx="1299">
                  <c:v>40371</c:v>
                </c:pt>
                <c:pt idx="1300">
                  <c:v>40368</c:v>
                </c:pt>
                <c:pt idx="1301">
                  <c:v>40367</c:v>
                </c:pt>
                <c:pt idx="1302">
                  <c:v>40366</c:v>
                </c:pt>
                <c:pt idx="1303">
                  <c:v>40365</c:v>
                </c:pt>
                <c:pt idx="1304">
                  <c:v>40364</c:v>
                </c:pt>
                <c:pt idx="1305">
                  <c:v>40361</c:v>
                </c:pt>
                <c:pt idx="1306">
                  <c:v>40360</c:v>
                </c:pt>
              </c:numCache>
            </c:numRef>
          </c:cat>
          <c:val>
            <c:numRef>
              <c:f>Лист6!$F$54:$F$1360</c:f>
              <c:numCache>
                <c:formatCode>_-* #,##0_р_._-;\-* #,##0_р_._-;_-* "-"??_р_._-;_-@_-</c:formatCode>
                <c:ptCount val="130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11624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120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1200</c:v>
                </c:pt>
                <c:pt idx="213">
                  <c:v>5360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120</c:v>
                </c:pt>
                <c:pt idx="232">
                  <c:v>0</c:v>
                </c:pt>
                <c:pt idx="233">
                  <c:v>460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1680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120</c:v>
                </c:pt>
                <c:pt idx="298">
                  <c:v>400</c:v>
                </c:pt>
                <c:pt idx="299">
                  <c:v>400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1600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4800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120</c:v>
                </c:pt>
                <c:pt idx="344">
                  <c:v>240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120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100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240</c:v>
                </c:pt>
                <c:pt idx="393">
                  <c:v>540</c:v>
                </c:pt>
                <c:pt idx="394">
                  <c:v>1720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4000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240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240</c:v>
                </c:pt>
                <c:pt idx="477">
                  <c:v>120</c:v>
                </c:pt>
                <c:pt idx="478">
                  <c:v>0</c:v>
                </c:pt>
                <c:pt idx="479">
                  <c:v>120</c:v>
                </c:pt>
                <c:pt idx="480">
                  <c:v>0</c:v>
                </c:pt>
                <c:pt idx="481">
                  <c:v>0</c:v>
                </c:pt>
                <c:pt idx="482">
                  <c:v>4000</c:v>
                </c:pt>
                <c:pt idx="483">
                  <c:v>0</c:v>
                </c:pt>
                <c:pt idx="484">
                  <c:v>0</c:v>
                </c:pt>
                <c:pt idx="485">
                  <c:v>2400</c:v>
                </c:pt>
                <c:pt idx="486">
                  <c:v>0</c:v>
                </c:pt>
                <c:pt idx="487">
                  <c:v>800</c:v>
                </c:pt>
                <c:pt idx="488">
                  <c:v>4000</c:v>
                </c:pt>
                <c:pt idx="489">
                  <c:v>360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4000</c:v>
                </c:pt>
                <c:pt idx="498">
                  <c:v>240</c:v>
                </c:pt>
                <c:pt idx="499">
                  <c:v>0</c:v>
                </c:pt>
                <c:pt idx="500">
                  <c:v>0</c:v>
                </c:pt>
                <c:pt idx="501">
                  <c:v>600</c:v>
                </c:pt>
                <c:pt idx="502">
                  <c:v>0</c:v>
                </c:pt>
                <c:pt idx="503">
                  <c:v>480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8000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60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360</c:v>
                </c:pt>
                <c:pt idx="524">
                  <c:v>0</c:v>
                </c:pt>
                <c:pt idx="525">
                  <c:v>0</c:v>
                </c:pt>
                <c:pt idx="526">
                  <c:v>880</c:v>
                </c:pt>
                <c:pt idx="527">
                  <c:v>480</c:v>
                </c:pt>
                <c:pt idx="528">
                  <c:v>4000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2400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800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2640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400</c:v>
                </c:pt>
                <c:pt idx="564">
                  <c:v>280</c:v>
                </c:pt>
                <c:pt idx="565">
                  <c:v>0</c:v>
                </c:pt>
                <c:pt idx="566">
                  <c:v>0</c:v>
                </c:pt>
                <c:pt idx="567">
                  <c:v>1080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800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3200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880</c:v>
                </c:pt>
                <c:pt idx="607">
                  <c:v>0</c:v>
                </c:pt>
                <c:pt idx="608">
                  <c:v>0</c:v>
                </c:pt>
                <c:pt idx="609">
                  <c:v>3120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1200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560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6400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1120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7200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8000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4640</c:v>
                </c:pt>
                <c:pt idx="674">
                  <c:v>0</c:v>
                </c:pt>
                <c:pt idx="675">
                  <c:v>712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1520</c:v>
                </c:pt>
                <c:pt idx="694">
                  <c:v>1880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4800</c:v>
                </c:pt>
                <c:pt idx="707">
                  <c:v>0</c:v>
                </c:pt>
                <c:pt idx="708">
                  <c:v>480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320</c:v>
                </c:pt>
                <c:pt idx="717">
                  <c:v>0</c:v>
                </c:pt>
                <c:pt idx="718">
                  <c:v>800</c:v>
                </c:pt>
                <c:pt idx="719">
                  <c:v>0</c:v>
                </c:pt>
                <c:pt idx="720">
                  <c:v>80</c:v>
                </c:pt>
                <c:pt idx="721">
                  <c:v>7200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6120</c:v>
                </c:pt>
                <c:pt idx="733">
                  <c:v>1200</c:v>
                </c:pt>
                <c:pt idx="734">
                  <c:v>0</c:v>
                </c:pt>
                <c:pt idx="735">
                  <c:v>8000</c:v>
                </c:pt>
                <c:pt idx="736">
                  <c:v>2000</c:v>
                </c:pt>
                <c:pt idx="737">
                  <c:v>2767.2599999999998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800</c:v>
                </c:pt>
                <c:pt idx="744">
                  <c:v>0</c:v>
                </c:pt>
                <c:pt idx="745">
                  <c:v>0</c:v>
                </c:pt>
                <c:pt idx="746">
                  <c:v>560</c:v>
                </c:pt>
                <c:pt idx="747">
                  <c:v>12000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240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240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720</c:v>
                </c:pt>
                <c:pt idx="780">
                  <c:v>0</c:v>
                </c:pt>
                <c:pt idx="781">
                  <c:v>0</c:v>
                </c:pt>
                <c:pt idx="782">
                  <c:v>2400</c:v>
                </c:pt>
                <c:pt idx="783">
                  <c:v>0</c:v>
                </c:pt>
                <c:pt idx="784">
                  <c:v>0</c:v>
                </c:pt>
                <c:pt idx="785">
                  <c:v>720</c:v>
                </c:pt>
                <c:pt idx="786">
                  <c:v>384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640</c:v>
                </c:pt>
                <c:pt idx="791">
                  <c:v>0</c:v>
                </c:pt>
                <c:pt idx="792">
                  <c:v>0</c:v>
                </c:pt>
                <c:pt idx="793">
                  <c:v>960</c:v>
                </c:pt>
                <c:pt idx="794">
                  <c:v>0</c:v>
                </c:pt>
                <c:pt idx="795">
                  <c:v>0</c:v>
                </c:pt>
                <c:pt idx="796">
                  <c:v>4800</c:v>
                </c:pt>
                <c:pt idx="797">
                  <c:v>4000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4000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1600</c:v>
                </c:pt>
                <c:pt idx="810">
                  <c:v>800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16000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1792</c:v>
                </c:pt>
                <c:pt idx="845">
                  <c:v>1200</c:v>
                </c:pt>
                <c:pt idx="846">
                  <c:v>0</c:v>
                </c:pt>
                <c:pt idx="847">
                  <c:v>400</c:v>
                </c:pt>
                <c:pt idx="848">
                  <c:v>352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2400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4400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4000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290.12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696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1440</c:v>
                </c:pt>
                <c:pt idx="913">
                  <c:v>0</c:v>
                </c:pt>
                <c:pt idx="914">
                  <c:v>480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12000</c:v>
                </c:pt>
                <c:pt idx="922">
                  <c:v>0</c:v>
                </c:pt>
                <c:pt idx="923">
                  <c:v>0</c:v>
                </c:pt>
                <c:pt idx="924">
                  <c:v>640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640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800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240</c:v>
                </c:pt>
                <c:pt idx="952">
                  <c:v>0</c:v>
                </c:pt>
                <c:pt idx="953">
                  <c:v>372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240</c:v>
                </c:pt>
                <c:pt idx="958">
                  <c:v>800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240</c:v>
                </c:pt>
                <c:pt idx="973">
                  <c:v>1600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120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4000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640</c:v>
                </c:pt>
                <c:pt idx="1003">
                  <c:v>1600</c:v>
                </c:pt>
                <c:pt idx="1004">
                  <c:v>120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960</c:v>
                </c:pt>
                <c:pt idx="1014">
                  <c:v>0</c:v>
                </c:pt>
                <c:pt idx="1015">
                  <c:v>0</c:v>
                </c:pt>
                <c:pt idx="1016">
                  <c:v>800</c:v>
                </c:pt>
                <c:pt idx="1017">
                  <c:v>0</c:v>
                </c:pt>
                <c:pt idx="1018">
                  <c:v>0</c:v>
                </c:pt>
                <c:pt idx="1019">
                  <c:v>520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4160</c:v>
                </c:pt>
                <c:pt idx="1046">
                  <c:v>0</c:v>
                </c:pt>
                <c:pt idx="1047">
                  <c:v>760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1600</c:v>
                </c:pt>
                <c:pt idx="1065">
                  <c:v>0</c:v>
                </c:pt>
                <c:pt idx="1066">
                  <c:v>0</c:v>
                </c:pt>
                <c:pt idx="1067">
                  <c:v>600</c:v>
                </c:pt>
                <c:pt idx="1068">
                  <c:v>0</c:v>
                </c:pt>
                <c:pt idx="1069">
                  <c:v>0</c:v>
                </c:pt>
                <c:pt idx="1070">
                  <c:v>640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632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9600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2400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1600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2400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4800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2400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1600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480</c:v>
                </c:pt>
                <c:pt idx="1222">
                  <c:v>0</c:v>
                </c:pt>
                <c:pt idx="1223">
                  <c:v>0</c:v>
                </c:pt>
                <c:pt idx="1224">
                  <c:v>4000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680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1000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2880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3200</c:v>
                </c:pt>
                <c:pt idx="1275">
                  <c:v>0</c:v>
                </c:pt>
                <c:pt idx="1276">
                  <c:v>0</c:v>
                </c:pt>
                <c:pt idx="1277">
                  <c:v>160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2400</c:v>
                </c:pt>
                <c:pt idx="1282">
                  <c:v>5600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2400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1600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</c:numCache>
            </c:numRef>
          </c:val>
        </c:ser>
        <c:ser>
          <c:idx val="11"/>
          <c:order val="11"/>
          <c:tx>
            <c:strRef>
              <c:f>Лист6!$G$53</c:f>
              <c:strCache>
                <c:ptCount val="1"/>
                <c:pt idx="0">
                  <c:v>от 181 дн. до 1 года</c:v>
                </c:pt>
              </c:strCache>
            </c:strRef>
          </c:tx>
          <c:spPr>
            <a:ln w="25400">
              <a:noFill/>
            </a:ln>
          </c:spPr>
          <c:cat>
            <c:numRef>
              <c:f>Лист6!$A$54:$A$1360</c:f>
              <c:numCache>
                <c:formatCode>dd/mm/yyyy</c:formatCode>
                <c:ptCount val="1307"/>
                <c:pt idx="0">
                  <c:v>42282</c:v>
                </c:pt>
                <c:pt idx="1">
                  <c:v>42279</c:v>
                </c:pt>
                <c:pt idx="2">
                  <c:v>42278</c:v>
                </c:pt>
                <c:pt idx="3">
                  <c:v>42277</c:v>
                </c:pt>
                <c:pt idx="4">
                  <c:v>42276</c:v>
                </c:pt>
                <c:pt idx="5">
                  <c:v>42275</c:v>
                </c:pt>
                <c:pt idx="6">
                  <c:v>42272</c:v>
                </c:pt>
                <c:pt idx="7">
                  <c:v>42271</c:v>
                </c:pt>
                <c:pt idx="8">
                  <c:v>42270</c:v>
                </c:pt>
                <c:pt idx="9">
                  <c:v>42269</c:v>
                </c:pt>
                <c:pt idx="10">
                  <c:v>42268</c:v>
                </c:pt>
                <c:pt idx="11">
                  <c:v>42265</c:v>
                </c:pt>
                <c:pt idx="12">
                  <c:v>42264</c:v>
                </c:pt>
                <c:pt idx="13">
                  <c:v>42263</c:v>
                </c:pt>
                <c:pt idx="14">
                  <c:v>42262</c:v>
                </c:pt>
                <c:pt idx="15">
                  <c:v>42261</c:v>
                </c:pt>
                <c:pt idx="16">
                  <c:v>42258</c:v>
                </c:pt>
                <c:pt idx="17">
                  <c:v>42257</c:v>
                </c:pt>
                <c:pt idx="18">
                  <c:v>42256</c:v>
                </c:pt>
                <c:pt idx="19">
                  <c:v>42255</c:v>
                </c:pt>
                <c:pt idx="20">
                  <c:v>42254</c:v>
                </c:pt>
                <c:pt idx="21">
                  <c:v>42251</c:v>
                </c:pt>
                <c:pt idx="22">
                  <c:v>42250</c:v>
                </c:pt>
                <c:pt idx="23">
                  <c:v>42249</c:v>
                </c:pt>
                <c:pt idx="24">
                  <c:v>42248</c:v>
                </c:pt>
                <c:pt idx="25">
                  <c:v>42247</c:v>
                </c:pt>
                <c:pt idx="26">
                  <c:v>42244</c:v>
                </c:pt>
                <c:pt idx="27">
                  <c:v>42243</c:v>
                </c:pt>
                <c:pt idx="28">
                  <c:v>42242</c:v>
                </c:pt>
                <c:pt idx="29">
                  <c:v>42241</c:v>
                </c:pt>
                <c:pt idx="30">
                  <c:v>42240</c:v>
                </c:pt>
                <c:pt idx="31">
                  <c:v>42237</c:v>
                </c:pt>
                <c:pt idx="32">
                  <c:v>42236</c:v>
                </c:pt>
                <c:pt idx="33">
                  <c:v>42235</c:v>
                </c:pt>
                <c:pt idx="34">
                  <c:v>42234</c:v>
                </c:pt>
                <c:pt idx="35">
                  <c:v>42233</c:v>
                </c:pt>
                <c:pt idx="36">
                  <c:v>42230</c:v>
                </c:pt>
                <c:pt idx="37">
                  <c:v>42229</c:v>
                </c:pt>
                <c:pt idx="38">
                  <c:v>42228</c:v>
                </c:pt>
                <c:pt idx="39">
                  <c:v>42227</c:v>
                </c:pt>
                <c:pt idx="40">
                  <c:v>42226</c:v>
                </c:pt>
                <c:pt idx="41">
                  <c:v>42223</c:v>
                </c:pt>
                <c:pt idx="42">
                  <c:v>42222</c:v>
                </c:pt>
                <c:pt idx="43">
                  <c:v>42221</c:v>
                </c:pt>
                <c:pt idx="44">
                  <c:v>42220</c:v>
                </c:pt>
                <c:pt idx="45">
                  <c:v>42219</c:v>
                </c:pt>
                <c:pt idx="46">
                  <c:v>42216</c:v>
                </c:pt>
                <c:pt idx="47">
                  <c:v>42215</c:v>
                </c:pt>
                <c:pt idx="48">
                  <c:v>42214</c:v>
                </c:pt>
                <c:pt idx="49">
                  <c:v>42213</c:v>
                </c:pt>
                <c:pt idx="50">
                  <c:v>42212</c:v>
                </c:pt>
                <c:pt idx="51">
                  <c:v>42209</c:v>
                </c:pt>
                <c:pt idx="52">
                  <c:v>42208</c:v>
                </c:pt>
                <c:pt idx="53">
                  <c:v>42207</c:v>
                </c:pt>
                <c:pt idx="54">
                  <c:v>42206</c:v>
                </c:pt>
                <c:pt idx="55">
                  <c:v>42205</c:v>
                </c:pt>
                <c:pt idx="56">
                  <c:v>42202</c:v>
                </c:pt>
                <c:pt idx="57">
                  <c:v>42201</c:v>
                </c:pt>
                <c:pt idx="58">
                  <c:v>42200</c:v>
                </c:pt>
                <c:pt idx="59">
                  <c:v>42199</c:v>
                </c:pt>
                <c:pt idx="60">
                  <c:v>42198</c:v>
                </c:pt>
                <c:pt idx="61">
                  <c:v>42195</c:v>
                </c:pt>
                <c:pt idx="62">
                  <c:v>42194</c:v>
                </c:pt>
                <c:pt idx="63">
                  <c:v>42193</c:v>
                </c:pt>
                <c:pt idx="64">
                  <c:v>42192</c:v>
                </c:pt>
                <c:pt idx="65">
                  <c:v>42191</c:v>
                </c:pt>
                <c:pt idx="66">
                  <c:v>42188</c:v>
                </c:pt>
                <c:pt idx="67">
                  <c:v>42187</c:v>
                </c:pt>
                <c:pt idx="68">
                  <c:v>42186</c:v>
                </c:pt>
                <c:pt idx="69">
                  <c:v>42185</c:v>
                </c:pt>
                <c:pt idx="70">
                  <c:v>42184</c:v>
                </c:pt>
                <c:pt idx="71">
                  <c:v>42181</c:v>
                </c:pt>
                <c:pt idx="72">
                  <c:v>42180</c:v>
                </c:pt>
                <c:pt idx="73">
                  <c:v>42179</c:v>
                </c:pt>
                <c:pt idx="74">
                  <c:v>42178</c:v>
                </c:pt>
                <c:pt idx="75">
                  <c:v>42177</c:v>
                </c:pt>
                <c:pt idx="76">
                  <c:v>42174</c:v>
                </c:pt>
                <c:pt idx="77">
                  <c:v>42173</c:v>
                </c:pt>
                <c:pt idx="78">
                  <c:v>42172</c:v>
                </c:pt>
                <c:pt idx="79">
                  <c:v>42171</c:v>
                </c:pt>
                <c:pt idx="80">
                  <c:v>42170</c:v>
                </c:pt>
                <c:pt idx="81">
                  <c:v>42166</c:v>
                </c:pt>
                <c:pt idx="82">
                  <c:v>42165</c:v>
                </c:pt>
                <c:pt idx="83">
                  <c:v>42164</c:v>
                </c:pt>
                <c:pt idx="84">
                  <c:v>42163</c:v>
                </c:pt>
                <c:pt idx="85">
                  <c:v>42160</c:v>
                </c:pt>
                <c:pt idx="86">
                  <c:v>42159</c:v>
                </c:pt>
                <c:pt idx="87">
                  <c:v>42158</c:v>
                </c:pt>
                <c:pt idx="88">
                  <c:v>42157</c:v>
                </c:pt>
                <c:pt idx="89">
                  <c:v>42156</c:v>
                </c:pt>
                <c:pt idx="90">
                  <c:v>42153</c:v>
                </c:pt>
                <c:pt idx="91">
                  <c:v>42152</c:v>
                </c:pt>
                <c:pt idx="92">
                  <c:v>42151</c:v>
                </c:pt>
                <c:pt idx="93">
                  <c:v>42150</c:v>
                </c:pt>
                <c:pt idx="94">
                  <c:v>42149</c:v>
                </c:pt>
                <c:pt idx="95">
                  <c:v>42146</c:v>
                </c:pt>
                <c:pt idx="96">
                  <c:v>42145</c:v>
                </c:pt>
                <c:pt idx="97">
                  <c:v>42144</c:v>
                </c:pt>
                <c:pt idx="98">
                  <c:v>42143</c:v>
                </c:pt>
                <c:pt idx="99">
                  <c:v>42142</c:v>
                </c:pt>
                <c:pt idx="100">
                  <c:v>42139</c:v>
                </c:pt>
                <c:pt idx="101">
                  <c:v>42138</c:v>
                </c:pt>
                <c:pt idx="102">
                  <c:v>42137</c:v>
                </c:pt>
                <c:pt idx="103">
                  <c:v>42136</c:v>
                </c:pt>
                <c:pt idx="104">
                  <c:v>42132</c:v>
                </c:pt>
                <c:pt idx="105">
                  <c:v>42131</c:v>
                </c:pt>
                <c:pt idx="106">
                  <c:v>42130</c:v>
                </c:pt>
                <c:pt idx="107">
                  <c:v>42129</c:v>
                </c:pt>
                <c:pt idx="108">
                  <c:v>42124</c:v>
                </c:pt>
                <c:pt idx="109">
                  <c:v>42123</c:v>
                </c:pt>
                <c:pt idx="110">
                  <c:v>42122</c:v>
                </c:pt>
                <c:pt idx="111">
                  <c:v>42121</c:v>
                </c:pt>
                <c:pt idx="112">
                  <c:v>42118</c:v>
                </c:pt>
                <c:pt idx="113">
                  <c:v>42117</c:v>
                </c:pt>
                <c:pt idx="114">
                  <c:v>42116</c:v>
                </c:pt>
                <c:pt idx="115">
                  <c:v>42115</c:v>
                </c:pt>
                <c:pt idx="116">
                  <c:v>42114</c:v>
                </c:pt>
                <c:pt idx="117">
                  <c:v>42111</c:v>
                </c:pt>
                <c:pt idx="118">
                  <c:v>42110</c:v>
                </c:pt>
                <c:pt idx="119">
                  <c:v>42109</c:v>
                </c:pt>
                <c:pt idx="120">
                  <c:v>42108</c:v>
                </c:pt>
                <c:pt idx="121">
                  <c:v>42107</c:v>
                </c:pt>
                <c:pt idx="122">
                  <c:v>42104</c:v>
                </c:pt>
                <c:pt idx="123">
                  <c:v>42103</c:v>
                </c:pt>
                <c:pt idx="124">
                  <c:v>42102</c:v>
                </c:pt>
                <c:pt idx="125">
                  <c:v>42101</c:v>
                </c:pt>
                <c:pt idx="126">
                  <c:v>42100</c:v>
                </c:pt>
                <c:pt idx="127">
                  <c:v>42097</c:v>
                </c:pt>
                <c:pt idx="128">
                  <c:v>42096</c:v>
                </c:pt>
                <c:pt idx="129">
                  <c:v>42095</c:v>
                </c:pt>
                <c:pt idx="130">
                  <c:v>42094</c:v>
                </c:pt>
                <c:pt idx="131">
                  <c:v>42093</c:v>
                </c:pt>
                <c:pt idx="132">
                  <c:v>42090</c:v>
                </c:pt>
                <c:pt idx="133">
                  <c:v>42089</c:v>
                </c:pt>
                <c:pt idx="134">
                  <c:v>42088</c:v>
                </c:pt>
                <c:pt idx="135">
                  <c:v>42087</c:v>
                </c:pt>
                <c:pt idx="136">
                  <c:v>42086</c:v>
                </c:pt>
                <c:pt idx="137">
                  <c:v>42083</c:v>
                </c:pt>
                <c:pt idx="138">
                  <c:v>42082</c:v>
                </c:pt>
                <c:pt idx="139">
                  <c:v>42081</c:v>
                </c:pt>
                <c:pt idx="140">
                  <c:v>42080</c:v>
                </c:pt>
                <c:pt idx="141">
                  <c:v>42079</c:v>
                </c:pt>
                <c:pt idx="142">
                  <c:v>42076</c:v>
                </c:pt>
                <c:pt idx="143">
                  <c:v>42075</c:v>
                </c:pt>
                <c:pt idx="144">
                  <c:v>42074</c:v>
                </c:pt>
                <c:pt idx="145">
                  <c:v>42073</c:v>
                </c:pt>
                <c:pt idx="146">
                  <c:v>42069</c:v>
                </c:pt>
                <c:pt idx="147">
                  <c:v>42068</c:v>
                </c:pt>
                <c:pt idx="148">
                  <c:v>42067</c:v>
                </c:pt>
                <c:pt idx="149">
                  <c:v>42066</c:v>
                </c:pt>
                <c:pt idx="150">
                  <c:v>42065</c:v>
                </c:pt>
                <c:pt idx="151">
                  <c:v>42062</c:v>
                </c:pt>
                <c:pt idx="152">
                  <c:v>42061</c:v>
                </c:pt>
                <c:pt idx="153">
                  <c:v>42060</c:v>
                </c:pt>
                <c:pt idx="154">
                  <c:v>42059</c:v>
                </c:pt>
                <c:pt idx="155">
                  <c:v>42055</c:v>
                </c:pt>
                <c:pt idx="156">
                  <c:v>42054</c:v>
                </c:pt>
                <c:pt idx="157">
                  <c:v>42053</c:v>
                </c:pt>
                <c:pt idx="158">
                  <c:v>42052</c:v>
                </c:pt>
                <c:pt idx="159">
                  <c:v>42051</c:v>
                </c:pt>
                <c:pt idx="160">
                  <c:v>42048</c:v>
                </c:pt>
                <c:pt idx="161">
                  <c:v>42047</c:v>
                </c:pt>
                <c:pt idx="162">
                  <c:v>42046</c:v>
                </c:pt>
                <c:pt idx="163">
                  <c:v>42045</c:v>
                </c:pt>
                <c:pt idx="164">
                  <c:v>42044</c:v>
                </c:pt>
                <c:pt idx="165">
                  <c:v>42041</c:v>
                </c:pt>
                <c:pt idx="166">
                  <c:v>42040</c:v>
                </c:pt>
                <c:pt idx="167">
                  <c:v>42039</c:v>
                </c:pt>
                <c:pt idx="168">
                  <c:v>42038</c:v>
                </c:pt>
                <c:pt idx="169">
                  <c:v>42037</c:v>
                </c:pt>
                <c:pt idx="170">
                  <c:v>42034</c:v>
                </c:pt>
                <c:pt idx="171">
                  <c:v>42033</c:v>
                </c:pt>
                <c:pt idx="172">
                  <c:v>42032</c:v>
                </c:pt>
                <c:pt idx="173">
                  <c:v>42031</c:v>
                </c:pt>
                <c:pt idx="174">
                  <c:v>42030</c:v>
                </c:pt>
                <c:pt idx="175">
                  <c:v>42027</c:v>
                </c:pt>
                <c:pt idx="176">
                  <c:v>42026</c:v>
                </c:pt>
                <c:pt idx="177">
                  <c:v>42025</c:v>
                </c:pt>
                <c:pt idx="178">
                  <c:v>42024</c:v>
                </c:pt>
                <c:pt idx="179">
                  <c:v>42023</c:v>
                </c:pt>
                <c:pt idx="180">
                  <c:v>42020</c:v>
                </c:pt>
                <c:pt idx="181">
                  <c:v>42019</c:v>
                </c:pt>
                <c:pt idx="182">
                  <c:v>42018</c:v>
                </c:pt>
                <c:pt idx="183">
                  <c:v>42017</c:v>
                </c:pt>
                <c:pt idx="184">
                  <c:v>42016</c:v>
                </c:pt>
                <c:pt idx="185">
                  <c:v>42004</c:v>
                </c:pt>
                <c:pt idx="186">
                  <c:v>42003</c:v>
                </c:pt>
                <c:pt idx="187">
                  <c:v>42002</c:v>
                </c:pt>
                <c:pt idx="188">
                  <c:v>41999</c:v>
                </c:pt>
                <c:pt idx="189">
                  <c:v>41998</c:v>
                </c:pt>
                <c:pt idx="190">
                  <c:v>41997</c:v>
                </c:pt>
                <c:pt idx="191">
                  <c:v>41996</c:v>
                </c:pt>
                <c:pt idx="192">
                  <c:v>41995</c:v>
                </c:pt>
                <c:pt idx="193">
                  <c:v>41992</c:v>
                </c:pt>
                <c:pt idx="194">
                  <c:v>41991</c:v>
                </c:pt>
                <c:pt idx="195">
                  <c:v>41990</c:v>
                </c:pt>
                <c:pt idx="196">
                  <c:v>41989</c:v>
                </c:pt>
                <c:pt idx="197">
                  <c:v>41988</c:v>
                </c:pt>
                <c:pt idx="198">
                  <c:v>41985</c:v>
                </c:pt>
                <c:pt idx="199">
                  <c:v>41984</c:v>
                </c:pt>
                <c:pt idx="200">
                  <c:v>41983</c:v>
                </c:pt>
                <c:pt idx="201">
                  <c:v>41982</c:v>
                </c:pt>
                <c:pt idx="202">
                  <c:v>41981</c:v>
                </c:pt>
                <c:pt idx="203">
                  <c:v>41978</c:v>
                </c:pt>
                <c:pt idx="204">
                  <c:v>41977</c:v>
                </c:pt>
                <c:pt idx="205">
                  <c:v>41976</c:v>
                </c:pt>
                <c:pt idx="206">
                  <c:v>41975</c:v>
                </c:pt>
                <c:pt idx="207">
                  <c:v>41974</c:v>
                </c:pt>
                <c:pt idx="208">
                  <c:v>41971</c:v>
                </c:pt>
                <c:pt idx="209">
                  <c:v>41970</c:v>
                </c:pt>
                <c:pt idx="210">
                  <c:v>41969</c:v>
                </c:pt>
                <c:pt idx="211">
                  <c:v>41968</c:v>
                </c:pt>
                <c:pt idx="212">
                  <c:v>41967</c:v>
                </c:pt>
                <c:pt idx="213">
                  <c:v>41964</c:v>
                </c:pt>
                <c:pt idx="214">
                  <c:v>41963</c:v>
                </c:pt>
                <c:pt idx="215">
                  <c:v>41962</c:v>
                </c:pt>
                <c:pt idx="216">
                  <c:v>41961</c:v>
                </c:pt>
                <c:pt idx="217">
                  <c:v>41960</c:v>
                </c:pt>
                <c:pt idx="218">
                  <c:v>41957</c:v>
                </c:pt>
                <c:pt idx="219">
                  <c:v>41956</c:v>
                </c:pt>
                <c:pt idx="220">
                  <c:v>41955</c:v>
                </c:pt>
                <c:pt idx="221">
                  <c:v>41954</c:v>
                </c:pt>
                <c:pt idx="222">
                  <c:v>41953</c:v>
                </c:pt>
                <c:pt idx="223">
                  <c:v>41950</c:v>
                </c:pt>
                <c:pt idx="224">
                  <c:v>41949</c:v>
                </c:pt>
                <c:pt idx="225">
                  <c:v>41948</c:v>
                </c:pt>
                <c:pt idx="226">
                  <c:v>41943</c:v>
                </c:pt>
                <c:pt idx="227">
                  <c:v>41942</c:v>
                </c:pt>
                <c:pt idx="228">
                  <c:v>41941</c:v>
                </c:pt>
                <c:pt idx="229">
                  <c:v>41940</c:v>
                </c:pt>
                <c:pt idx="230">
                  <c:v>41939</c:v>
                </c:pt>
                <c:pt idx="231">
                  <c:v>41936</c:v>
                </c:pt>
                <c:pt idx="232">
                  <c:v>41935</c:v>
                </c:pt>
                <c:pt idx="233">
                  <c:v>41934</c:v>
                </c:pt>
                <c:pt idx="234">
                  <c:v>41933</c:v>
                </c:pt>
                <c:pt idx="235">
                  <c:v>41932</c:v>
                </c:pt>
                <c:pt idx="236">
                  <c:v>41929</c:v>
                </c:pt>
                <c:pt idx="237">
                  <c:v>41928</c:v>
                </c:pt>
                <c:pt idx="238">
                  <c:v>41927</c:v>
                </c:pt>
                <c:pt idx="239">
                  <c:v>41926</c:v>
                </c:pt>
                <c:pt idx="240">
                  <c:v>41925</c:v>
                </c:pt>
                <c:pt idx="241">
                  <c:v>41922</c:v>
                </c:pt>
                <c:pt idx="242">
                  <c:v>41921</c:v>
                </c:pt>
                <c:pt idx="243">
                  <c:v>41920</c:v>
                </c:pt>
                <c:pt idx="244">
                  <c:v>41919</c:v>
                </c:pt>
                <c:pt idx="245">
                  <c:v>41918</c:v>
                </c:pt>
                <c:pt idx="246">
                  <c:v>41915</c:v>
                </c:pt>
                <c:pt idx="247">
                  <c:v>41914</c:v>
                </c:pt>
                <c:pt idx="248">
                  <c:v>41913</c:v>
                </c:pt>
                <c:pt idx="249">
                  <c:v>41912</c:v>
                </c:pt>
                <c:pt idx="250">
                  <c:v>41911</c:v>
                </c:pt>
                <c:pt idx="251">
                  <c:v>41908</c:v>
                </c:pt>
                <c:pt idx="252">
                  <c:v>41907</c:v>
                </c:pt>
                <c:pt idx="253">
                  <c:v>41906</c:v>
                </c:pt>
                <c:pt idx="254">
                  <c:v>41905</c:v>
                </c:pt>
                <c:pt idx="255">
                  <c:v>41904</c:v>
                </c:pt>
                <c:pt idx="256">
                  <c:v>41901</c:v>
                </c:pt>
                <c:pt idx="257">
                  <c:v>41900</c:v>
                </c:pt>
                <c:pt idx="258">
                  <c:v>41899</c:v>
                </c:pt>
                <c:pt idx="259">
                  <c:v>41898</c:v>
                </c:pt>
                <c:pt idx="260">
                  <c:v>41897</c:v>
                </c:pt>
                <c:pt idx="261">
                  <c:v>41894</c:v>
                </c:pt>
                <c:pt idx="262">
                  <c:v>41893</c:v>
                </c:pt>
                <c:pt idx="263">
                  <c:v>41892</c:v>
                </c:pt>
                <c:pt idx="264">
                  <c:v>41891</c:v>
                </c:pt>
                <c:pt idx="265">
                  <c:v>41890</c:v>
                </c:pt>
                <c:pt idx="266">
                  <c:v>41887</c:v>
                </c:pt>
                <c:pt idx="267">
                  <c:v>41886</c:v>
                </c:pt>
                <c:pt idx="268">
                  <c:v>41885</c:v>
                </c:pt>
                <c:pt idx="269">
                  <c:v>41884</c:v>
                </c:pt>
                <c:pt idx="270">
                  <c:v>41883</c:v>
                </c:pt>
                <c:pt idx="271">
                  <c:v>41880</c:v>
                </c:pt>
                <c:pt idx="272">
                  <c:v>41879</c:v>
                </c:pt>
                <c:pt idx="273">
                  <c:v>41878</c:v>
                </c:pt>
                <c:pt idx="274">
                  <c:v>41877</c:v>
                </c:pt>
                <c:pt idx="275">
                  <c:v>41876</c:v>
                </c:pt>
                <c:pt idx="276">
                  <c:v>41873</c:v>
                </c:pt>
                <c:pt idx="277">
                  <c:v>41872</c:v>
                </c:pt>
                <c:pt idx="278">
                  <c:v>41871</c:v>
                </c:pt>
                <c:pt idx="279">
                  <c:v>41870</c:v>
                </c:pt>
                <c:pt idx="280">
                  <c:v>41869</c:v>
                </c:pt>
                <c:pt idx="281">
                  <c:v>41866</c:v>
                </c:pt>
                <c:pt idx="282">
                  <c:v>41865</c:v>
                </c:pt>
                <c:pt idx="283">
                  <c:v>41864</c:v>
                </c:pt>
                <c:pt idx="284">
                  <c:v>41863</c:v>
                </c:pt>
                <c:pt idx="285">
                  <c:v>41862</c:v>
                </c:pt>
                <c:pt idx="286">
                  <c:v>41859</c:v>
                </c:pt>
                <c:pt idx="287">
                  <c:v>41858</c:v>
                </c:pt>
                <c:pt idx="288">
                  <c:v>41857</c:v>
                </c:pt>
                <c:pt idx="289">
                  <c:v>41856</c:v>
                </c:pt>
                <c:pt idx="290">
                  <c:v>41855</c:v>
                </c:pt>
                <c:pt idx="291">
                  <c:v>41852</c:v>
                </c:pt>
                <c:pt idx="292">
                  <c:v>41851</c:v>
                </c:pt>
                <c:pt idx="293">
                  <c:v>41850</c:v>
                </c:pt>
                <c:pt idx="294">
                  <c:v>41849</c:v>
                </c:pt>
                <c:pt idx="295">
                  <c:v>41848</c:v>
                </c:pt>
                <c:pt idx="296">
                  <c:v>41845</c:v>
                </c:pt>
                <c:pt idx="297">
                  <c:v>41844</c:v>
                </c:pt>
                <c:pt idx="298">
                  <c:v>41843</c:v>
                </c:pt>
                <c:pt idx="299">
                  <c:v>41842</c:v>
                </c:pt>
                <c:pt idx="300">
                  <c:v>41841</c:v>
                </c:pt>
                <c:pt idx="301">
                  <c:v>41838</c:v>
                </c:pt>
                <c:pt idx="302">
                  <c:v>41837</c:v>
                </c:pt>
                <c:pt idx="303">
                  <c:v>41836</c:v>
                </c:pt>
                <c:pt idx="304">
                  <c:v>41835</c:v>
                </c:pt>
                <c:pt idx="305">
                  <c:v>41834</c:v>
                </c:pt>
                <c:pt idx="306">
                  <c:v>41831</c:v>
                </c:pt>
                <c:pt idx="307">
                  <c:v>41830</c:v>
                </c:pt>
                <c:pt idx="308">
                  <c:v>41829</c:v>
                </c:pt>
                <c:pt idx="309">
                  <c:v>41828</c:v>
                </c:pt>
                <c:pt idx="310">
                  <c:v>41827</c:v>
                </c:pt>
                <c:pt idx="311">
                  <c:v>41824</c:v>
                </c:pt>
                <c:pt idx="312">
                  <c:v>41823</c:v>
                </c:pt>
                <c:pt idx="313">
                  <c:v>41822</c:v>
                </c:pt>
                <c:pt idx="314">
                  <c:v>41821</c:v>
                </c:pt>
                <c:pt idx="315">
                  <c:v>41820</c:v>
                </c:pt>
                <c:pt idx="316">
                  <c:v>41817</c:v>
                </c:pt>
                <c:pt idx="317">
                  <c:v>41816</c:v>
                </c:pt>
                <c:pt idx="318">
                  <c:v>41815</c:v>
                </c:pt>
                <c:pt idx="319">
                  <c:v>41814</c:v>
                </c:pt>
                <c:pt idx="320">
                  <c:v>41813</c:v>
                </c:pt>
                <c:pt idx="321">
                  <c:v>41810</c:v>
                </c:pt>
                <c:pt idx="322">
                  <c:v>41809</c:v>
                </c:pt>
                <c:pt idx="323">
                  <c:v>41808</c:v>
                </c:pt>
                <c:pt idx="324">
                  <c:v>41807</c:v>
                </c:pt>
                <c:pt idx="325">
                  <c:v>41806</c:v>
                </c:pt>
                <c:pt idx="326">
                  <c:v>41801</c:v>
                </c:pt>
                <c:pt idx="327">
                  <c:v>41800</c:v>
                </c:pt>
                <c:pt idx="328">
                  <c:v>41799</c:v>
                </c:pt>
                <c:pt idx="329">
                  <c:v>41796</c:v>
                </c:pt>
                <c:pt idx="330">
                  <c:v>41795</c:v>
                </c:pt>
                <c:pt idx="331">
                  <c:v>41794</c:v>
                </c:pt>
                <c:pt idx="332">
                  <c:v>41793</c:v>
                </c:pt>
                <c:pt idx="333">
                  <c:v>41792</c:v>
                </c:pt>
                <c:pt idx="334">
                  <c:v>41789</c:v>
                </c:pt>
                <c:pt idx="335">
                  <c:v>41788</c:v>
                </c:pt>
                <c:pt idx="336">
                  <c:v>41787</c:v>
                </c:pt>
                <c:pt idx="337">
                  <c:v>41786</c:v>
                </c:pt>
                <c:pt idx="338">
                  <c:v>41785</c:v>
                </c:pt>
                <c:pt idx="339">
                  <c:v>41782</c:v>
                </c:pt>
                <c:pt idx="340">
                  <c:v>41781</c:v>
                </c:pt>
                <c:pt idx="341">
                  <c:v>41780</c:v>
                </c:pt>
                <c:pt idx="342">
                  <c:v>41779</c:v>
                </c:pt>
                <c:pt idx="343">
                  <c:v>41778</c:v>
                </c:pt>
                <c:pt idx="344">
                  <c:v>41775</c:v>
                </c:pt>
                <c:pt idx="345">
                  <c:v>41774</c:v>
                </c:pt>
                <c:pt idx="346">
                  <c:v>41773</c:v>
                </c:pt>
                <c:pt idx="347">
                  <c:v>41772</c:v>
                </c:pt>
                <c:pt idx="348">
                  <c:v>41771</c:v>
                </c:pt>
                <c:pt idx="349">
                  <c:v>41767</c:v>
                </c:pt>
                <c:pt idx="350">
                  <c:v>41766</c:v>
                </c:pt>
                <c:pt idx="351">
                  <c:v>41765</c:v>
                </c:pt>
                <c:pt idx="352">
                  <c:v>41764</c:v>
                </c:pt>
                <c:pt idx="353">
                  <c:v>41759</c:v>
                </c:pt>
                <c:pt idx="354">
                  <c:v>41758</c:v>
                </c:pt>
                <c:pt idx="355">
                  <c:v>41757</c:v>
                </c:pt>
                <c:pt idx="356">
                  <c:v>41754</c:v>
                </c:pt>
                <c:pt idx="357">
                  <c:v>41753</c:v>
                </c:pt>
                <c:pt idx="358">
                  <c:v>41752</c:v>
                </c:pt>
                <c:pt idx="359">
                  <c:v>41751</c:v>
                </c:pt>
                <c:pt idx="360">
                  <c:v>41750</c:v>
                </c:pt>
                <c:pt idx="361">
                  <c:v>41747</c:v>
                </c:pt>
                <c:pt idx="362">
                  <c:v>41746</c:v>
                </c:pt>
                <c:pt idx="363">
                  <c:v>41745</c:v>
                </c:pt>
                <c:pt idx="364">
                  <c:v>41744</c:v>
                </c:pt>
                <c:pt idx="365">
                  <c:v>41743</c:v>
                </c:pt>
                <c:pt idx="366">
                  <c:v>41740</c:v>
                </c:pt>
                <c:pt idx="367">
                  <c:v>41739</c:v>
                </c:pt>
                <c:pt idx="368">
                  <c:v>41738</c:v>
                </c:pt>
                <c:pt idx="369">
                  <c:v>41737</c:v>
                </c:pt>
                <c:pt idx="370">
                  <c:v>41736</c:v>
                </c:pt>
                <c:pt idx="371">
                  <c:v>41733</c:v>
                </c:pt>
                <c:pt idx="372">
                  <c:v>41732</c:v>
                </c:pt>
                <c:pt idx="373">
                  <c:v>41731</c:v>
                </c:pt>
                <c:pt idx="374">
                  <c:v>41730</c:v>
                </c:pt>
                <c:pt idx="375">
                  <c:v>41729</c:v>
                </c:pt>
                <c:pt idx="376">
                  <c:v>41726</c:v>
                </c:pt>
                <c:pt idx="377">
                  <c:v>41725</c:v>
                </c:pt>
                <c:pt idx="378">
                  <c:v>41724</c:v>
                </c:pt>
                <c:pt idx="379">
                  <c:v>41723</c:v>
                </c:pt>
                <c:pt idx="380">
                  <c:v>41722</c:v>
                </c:pt>
                <c:pt idx="381">
                  <c:v>41719</c:v>
                </c:pt>
                <c:pt idx="382">
                  <c:v>41718</c:v>
                </c:pt>
                <c:pt idx="383">
                  <c:v>41717</c:v>
                </c:pt>
                <c:pt idx="384">
                  <c:v>41716</c:v>
                </c:pt>
                <c:pt idx="385">
                  <c:v>41715</c:v>
                </c:pt>
                <c:pt idx="386">
                  <c:v>41712</c:v>
                </c:pt>
                <c:pt idx="387">
                  <c:v>41711</c:v>
                </c:pt>
                <c:pt idx="388">
                  <c:v>41710</c:v>
                </c:pt>
                <c:pt idx="389">
                  <c:v>41709</c:v>
                </c:pt>
                <c:pt idx="390">
                  <c:v>41705</c:v>
                </c:pt>
                <c:pt idx="391">
                  <c:v>41704</c:v>
                </c:pt>
                <c:pt idx="392">
                  <c:v>41703</c:v>
                </c:pt>
                <c:pt idx="393">
                  <c:v>41702</c:v>
                </c:pt>
                <c:pt idx="394">
                  <c:v>41701</c:v>
                </c:pt>
                <c:pt idx="395">
                  <c:v>41698</c:v>
                </c:pt>
                <c:pt idx="396">
                  <c:v>41697</c:v>
                </c:pt>
                <c:pt idx="397">
                  <c:v>41696</c:v>
                </c:pt>
                <c:pt idx="398">
                  <c:v>41695</c:v>
                </c:pt>
                <c:pt idx="399">
                  <c:v>41694</c:v>
                </c:pt>
                <c:pt idx="400">
                  <c:v>41691</c:v>
                </c:pt>
                <c:pt idx="401">
                  <c:v>41690</c:v>
                </c:pt>
                <c:pt idx="402">
                  <c:v>41689</c:v>
                </c:pt>
                <c:pt idx="403">
                  <c:v>41688</c:v>
                </c:pt>
                <c:pt idx="404">
                  <c:v>41687</c:v>
                </c:pt>
                <c:pt idx="405">
                  <c:v>41684</c:v>
                </c:pt>
                <c:pt idx="406">
                  <c:v>41683</c:v>
                </c:pt>
                <c:pt idx="407">
                  <c:v>41682</c:v>
                </c:pt>
                <c:pt idx="408">
                  <c:v>41681</c:v>
                </c:pt>
                <c:pt idx="409">
                  <c:v>41680</c:v>
                </c:pt>
                <c:pt idx="410">
                  <c:v>41677</c:v>
                </c:pt>
                <c:pt idx="411">
                  <c:v>41676</c:v>
                </c:pt>
                <c:pt idx="412">
                  <c:v>41675</c:v>
                </c:pt>
                <c:pt idx="413">
                  <c:v>41674</c:v>
                </c:pt>
                <c:pt idx="414">
                  <c:v>41673</c:v>
                </c:pt>
                <c:pt idx="415">
                  <c:v>41670</c:v>
                </c:pt>
                <c:pt idx="416">
                  <c:v>41669</c:v>
                </c:pt>
                <c:pt idx="417">
                  <c:v>41668</c:v>
                </c:pt>
                <c:pt idx="418">
                  <c:v>41667</c:v>
                </c:pt>
                <c:pt idx="419">
                  <c:v>41666</c:v>
                </c:pt>
                <c:pt idx="420">
                  <c:v>41663</c:v>
                </c:pt>
                <c:pt idx="421">
                  <c:v>41662</c:v>
                </c:pt>
                <c:pt idx="422">
                  <c:v>41661</c:v>
                </c:pt>
                <c:pt idx="423">
                  <c:v>41660</c:v>
                </c:pt>
                <c:pt idx="424">
                  <c:v>41659</c:v>
                </c:pt>
                <c:pt idx="425">
                  <c:v>41656</c:v>
                </c:pt>
                <c:pt idx="426">
                  <c:v>41655</c:v>
                </c:pt>
                <c:pt idx="427">
                  <c:v>41654</c:v>
                </c:pt>
                <c:pt idx="428">
                  <c:v>41653</c:v>
                </c:pt>
                <c:pt idx="429">
                  <c:v>41652</c:v>
                </c:pt>
                <c:pt idx="430">
                  <c:v>41649</c:v>
                </c:pt>
                <c:pt idx="431">
                  <c:v>41648</c:v>
                </c:pt>
                <c:pt idx="432">
                  <c:v>41639</c:v>
                </c:pt>
                <c:pt idx="433">
                  <c:v>41638</c:v>
                </c:pt>
                <c:pt idx="434">
                  <c:v>41635</c:v>
                </c:pt>
                <c:pt idx="435">
                  <c:v>41634</c:v>
                </c:pt>
                <c:pt idx="436">
                  <c:v>41633</c:v>
                </c:pt>
                <c:pt idx="437">
                  <c:v>41632</c:v>
                </c:pt>
                <c:pt idx="438">
                  <c:v>41631</c:v>
                </c:pt>
                <c:pt idx="439">
                  <c:v>41628</c:v>
                </c:pt>
                <c:pt idx="440">
                  <c:v>41627</c:v>
                </c:pt>
                <c:pt idx="441">
                  <c:v>41626</c:v>
                </c:pt>
                <c:pt idx="442">
                  <c:v>41625</c:v>
                </c:pt>
                <c:pt idx="443">
                  <c:v>41624</c:v>
                </c:pt>
                <c:pt idx="444">
                  <c:v>41621</c:v>
                </c:pt>
                <c:pt idx="445">
                  <c:v>41620</c:v>
                </c:pt>
                <c:pt idx="446">
                  <c:v>41619</c:v>
                </c:pt>
                <c:pt idx="447">
                  <c:v>41618</c:v>
                </c:pt>
                <c:pt idx="448">
                  <c:v>41617</c:v>
                </c:pt>
                <c:pt idx="449">
                  <c:v>41614</c:v>
                </c:pt>
                <c:pt idx="450">
                  <c:v>41613</c:v>
                </c:pt>
                <c:pt idx="451">
                  <c:v>41612</c:v>
                </c:pt>
                <c:pt idx="452">
                  <c:v>41611</c:v>
                </c:pt>
                <c:pt idx="453">
                  <c:v>41610</c:v>
                </c:pt>
                <c:pt idx="454">
                  <c:v>41607</c:v>
                </c:pt>
                <c:pt idx="455">
                  <c:v>41606</c:v>
                </c:pt>
                <c:pt idx="456">
                  <c:v>41605</c:v>
                </c:pt>
                <c:pt idx="457">
                  <c:v>41604</c:v>
                </c:pt>
                <c:pt idx="458">
                  <c:v>41603</c:v>
                </c:pt>
                <c:pt idx="459">
                  <c:v>41600</c:v>
                </c:pt>
                <c:pt idx="460">
                  <c:v>41599</c:v>
                </c:pt>
                <c:pt idx="461">
                  <c:v>41598</c:v>
                </c:pt>
                <c:pt idx="462">
                  <c:v>41597</c:v>
                </c:pt>
                <c:pt idx="463">
                  <c:v>41596</c:v>
                </c:pt>
                <c:pt idx="464">
                  <c:v>41593</c:v>
                </c:pt>
                <c:pt idx="465">
                  <c:v>41592</c:v>
                </c:pt>
                <c:pt idx="466">
                  <c:v>41591</c:v>
                </c:pt>
                <c:pt idx="467">
                  <c:v>41590</c:v>
                </c:pt>
                <c:pt idx="468">
                  <c:v>41589</c:v>
                </c:pt>
                <c:pt idx="469">
                  <c:v>41586</c:v>
                </c:pt>
                <c:pt idx="470">
                  <c:v>41585</c:v>
                </c:pt>
                <c:pt idx="471">
                  <c:v>41584</c:v>
                </c:pt>
                <c:pt idx="472">
                  <c:v>41583</c:v>
                </c:pt>
                <c:pt idx="473">
                  <c:v>41579</c:v>
                </c:pt>
                <c:pt idx="474">
                  <c:v>41578</c:v>
                </c:pt>
                <c:pt idx="475">
                  <c:v>41577</c:v>
                </c:pt>
                <c:pt idx="476">
                  <c:v>41576</c:v>
                </c:pt>
                <c:pt idx="477">
                  <c:v>41575</c:v>
                </c:pt>
                <c:pt idx="478">
                  <c:v>41572</c:v>
                </c:pt>
                <c:pt idx="479">
                  <c:v>41571</c:v>
                </c:pt>
                <c:pt idx="480">
                  <c:v>41570</c:v>
                </c:pt>
                <c:pt idx="481">
                  <c:v>41569</c:v>
                </c:pt>
                <c:pt idx="482">
                  <c:v>41568</c:v>
                </c:pt>
                <c:pt idx="483">
                  <c:v>41565</c:v>
                </c:pt>
                <c:pt idx="484">
                  <c:v>41564</c:v>
                </c:pt>
                <c:pt idx="485">
                  <c:v>41563</c:v>
                </c:pt>
                <c:pt idx="486">
                  <c:v>41562</c:v>
                </c:pt>
                <c:pt idx="487">
                  <c:v>41561</c:v>
                </c:pt>
                <c:pt idx="488">
                  <c:v>41558</c:v>
                </c:pt>
                <c:pt idx="489">
                  <c:v>41557</c:v>
                </c:pt>
                <c:pt idx="490">
                  <c:v>41556</c:v>
                </c:pt>
                <c:pt idx="491">
                  <c:v>41555</c:v>
                </c:pt>
                <c:pt idx="492">
                  <c:v>41554</c:v>
                </c:pt>
                <c:pt idx="493">
                  <c:v>41551</c:v>
                </c:pt>
                <c:pt idx="494">
                  <c:v>41550</c:v>
                </c:pt>
                <c:pt idx="495">
                  <c:v>41549</c:v>
                </c:pt>
                <c:pt idx="496">
                  <c:v>41548</c:v>
                </c:pt>
                <c:pt idx="497">
                  <c:v>41547</c:v>
                </c:pt>
                <c:pt idx="498">
                  <c:v>41544</c:v>
                </c:pt>
                <c:pt idx="499">
                  <c:v>41543</c:v>
                </c:pt>
                <c:pt idx="500">
                  <c:v>41542</c:v>
                </c:pt>
                <c:pt idx="501">
                  <c:v>41541</c:v>
                </c:pt>
                <c:pt idx="502">
                  <c:v>41540</c:v>
                </c:pt>
                <c:pt idx="503">
                  <c:v>41537</c:v>
                </c:pt>
                <c:pt idx="504">
                  <c:v>41536</c:v>
                </c:pt>
                <c:pt idx="505">
                  <c:v>41535</c:v>
                </c:pt>
                <c:pt idx="506">
                  <c:v>41534</c:v>
                </c:pt>
                <c:pt idx="507">
                  <c:v>41533</c:v>
                </c:pt>
                <c:pt idx="508">
                  <c:v>41530</c:v>
                </c:pt>
                <c:pt idx="509">
                  <c:v>41529</c:v>
                </c:pt>
                <c:pt idx="510">
                  <c:v>41528</c:v>
                </c:pt>
                <c:pt idx="511">
                  <c:v>41527</c:v>
                </c:pt>
                <c:pt idx="512">
                  <c:v>41526</c:v>
                </c:pt>
                <c:pt idx="513">
                  <c:v>41523</c:v>
                </c:pt>
                <c:pt idx="514">
                  <c:v>41522</c:v>
                </c:pt>
                <c:pt idx="515">
                  <c:v>41521</c:v>
                </c:pt>
                <c:pt idx="516">
                  <c:v>41520</c:v>
                </c:pt>
                <c:pt idx="517">
                  <c:v>41519</c:v>
                </c:pt>
                <c:pt idx="518">
                  <c:v>41516</c:v>
                </c:pt>
                <c:pt idx="519">
                  <c:v>41515</c:v>
                </c:pt>
                <c:pt idx="520">
                  <c:v>41514</c:v>
                </c:pt>
                <c:pt idx="521">
                  <c:v>41513</c:v>
                </c:pt>
                <c:pt idx="522">
                  <c:v>41512</c:v>
                </c:pt>
                <c:pt idx="523">
                  <c:v>41509</c:v>
                </c:pt>
                <c:pt idx="524">
                  <c:v>41508</c:v>
                </c:pt>
                <c:pt idx="525">
                  <c:v>41507</c:v>
                </c:pt>
                <c:pt idx="526">
                  <c:v>41506</c:v>
                </c:pt>
                <c:pt idx="527">
                  <c:v>41505</c:v>
                </c:pt>
                <c:pt idx="528">
                  <c:v>41502</c:v>
                </c:pt>
                <c:pt idx="529">
                  <c:v>41501</c:v>
                </c:pt>
                <c:pt idx="530">
                  <c:v>41500</c:v>
                </c:pt>
                <c:pt idx="531">
                  <c:v>41499</c:v>
                </c:pt>
                <c:pt idx="532">
                  <c:v>41498</c:v>
                </c:pt>
                <c:pt idx="533">
                  <c:v>41495</c:v>
                </c:pt>
                <c:pt idx="534">
                  <c:v>41494</c:v>
                </c:pt>
                <c:pt idx="535">
                  <c:v>41493</c:v>
                </c:pt>
                <c:pt idx="536">
                  <c:v>41492</c:v>
                </c:pt>
                <c:pt idx="537">
                  <c:v>41491</c:v>
                </c:pt>
                <c:pt idx="538">
                  <c:v>41488</c:v>
                </c:pt>
                <c:pt idx="539">
                  <c:v>41487</c:v>
                </c:pt>
                <c:pt idx="540">
                  <c:v>41486</c:v>
                </c:pt>
                <c:pt idx="541">
                  <c:v>41485</c:v>
                </c:pt>
                <c:pt idx="542">
                  <c:v>41484</c:v>
                </c:pt>
                <c:pt idx="543">
                  <c:v>41481</c:v>
                </c:pt>
                <c:pt idx="544">
                  <c:v>41480</c:v>
                </c:pt>
                <c:pt idx="545">
                  <c:v>41479</c:v>
                </c:pt>
                <c:pt idx="546">
                  <c:v>41478</c:v>
                </c:pt>
                <c:pt idx="547">
                  <c:v>41477</c:v>
                </c:pt>
                <c:pt idx="548">
                  <c:v>41474</c:v>
                </c:pt>
                <c:pt idx="549">
                  <c:v>41473</c:v>
                </c:pt>
                <c:pt idx="550">
                  <c:v>41472</c:v>
                </c:pt>
                <c:pt idx="551">
                  <c:v>41471</c:v>
                </c:pt>
                <c:pt idx="552">
                  <c:v>41470</c:v>
                </c:pt>
                <c:pt idx="553">
                  <c:v>41467</c:v>
                </c:pt>
                <c:pt idx="554">
                  <c:v>41466</c:v>
                </c:pt>
                <c:pt idx="555">
                  <c:v>41465</c:v>
                </c:pt>
                <c:pt idx="556">
                  <c:v>41464</c:v>
                </c:pt>
                <c:pt idx="557">
                  <c:v>41463</c:v>
                </c:pt>
                <c:pt idx="558">
                  <c:v>41460</c:v>
                </c:pt>
                <c:pt idx="559">
                  <c:v>41459</c:v>
                </c:pt>
                <c:pt idx="560">
                  <c:v>41458</c:v>
                </c:pt>
                <c:pt idx="561">
                  <c:v>41457</c:v>
                </c:pt>
                <c:pt idx="562">
                  <c:v>41456</c:v>
                </c:pt>
                <c:pt idx="563">
                  <c:v>41453</c:v>
                </c:pt>
                <c:pt idx="564">
                  <c:v>41452</c:v>
                </c:pt>
                <c:pt idx="565">
                  <c:v>41451</c:v>
                </c:pt>
                <c:pt idx="566">
                  <c:v>41450</c:v>
                </c:pt>
                <c:pt idx="567">
                  <c:v>41449</c:v>
                </c:pt>
                <c:pt idx="568">
                  <c:v>41446</c:v>
                </c:pt>
                <c:pt idx="569">
                  <c:v>41445</c:v>
                </c:pt>
                <c:pt idx="570">
                  <c:v>41444</c:v>
                </c:pt>
                <c:pt idx="571">
                  <c:v>41443</c:v>
                </c:pt>
                <c:pt idx="572">
                  <c:v>41442</c:v>
                </c:pt>
                <c:pt idx="573">
                  <c:v>41439</c:v>
                </c:pt>
                <c:pt idx="574">
                  <c:v>41438</c:v>
                </c:pt>
                <c:pt idx="575">
                  <c:v>41436</c:v>
                </c:pt>
                <c:pt idx="576">
                  <c:v>41435</c:v>
                </c:pt>
                <c:pt idx="577">
                  <c:v>41432</c:v>
                </c:pt>
                <c:pt idx="578">
                  <c:v>41431</c:v>
                </c:pt>
                <c:pt idx="579">
                  <c:v>41430</c:v>
                </c:pt>
                <c:pt idx="580">
                  <c:v>41429</c:v>
                </c:pt>
                <c:pt idx="581">
                  <c:v>41428</c:v>
                </c:pt>
                <c:pt idx="582">
                  <c:v>41425</c:v>
                </c:pt>
                <c:pt idx="583">
                  <c:v>41424</c:v>
                </c:pt>
                <c:pt idx="584">
                  <c:v>41423</c:v>
                </c:pt>
                <c:pt idx="585">
                  <c:v>41422</c:v>
                </c:pt>
                <c:pt idx="586">
                  <c:v>41421</c:v>
                </c:pt>
                <c:pt idx="587">
                  <c:v>41418</c:v>
                </c:pt>
                <c:pt idx="588">
                  <c:v>41417</c:v>
                </c:pt>
                <c:pt idx="589">
                  <c:v>41416</c:v>
                </c:pt>
                <c:pt idx="590">
                  <c:v>41415</c:v>
                </c:pt>
                <c:pt idx="591">
                  <c:v>41414</c:v>
                </c:pt>
                <c:pt idx="592">
                  <c:v>41411</c:v>
                </c:pt>
                <c:pt idx="593">
                  <c:v>41410</c:v>
                </c:pt>
                <c:pt idx="594">
                  <c:v>41409</c:v>
                </c:pt>
                <c:pt idx="595">
                  <c:v>41408</c:v>
                </c:pt>
                <c:pt idx="596">
                  <c:v>41407</c:v>
                </c:pt>
                <c:pt idx="597">
                  <c:v>41402</c:v>
                </c:pt>
                <c:pt idx="598">
                  <c:v>41401</c:v>
                </c:pt>
                <c:pt idx="599">
                  <c:v>41400</c:v>
                </c:pt>
                <c:pt idx="600">
                  <c:v>41394</c:v>
                </c:pt>
                <c:pt idx="601">
                  <c:v>41393</c:v>
                </c:pt>
                <c:pt idx="602">
                  <c:v>41390</c:v>
                </c:pt>
                <c:pt idx="603">
                  <c:v>41389</c:v>
                </c:pt>
                <c:pt idx="604">
                  <c:v>41388</c:v>
                </c:pt>
                <c:pt idx="605">
                  <c:v>41387</c:v>
                </c:pt>
                <c:pt idx="606">
                  <c:v>41386</c:v>
                </c:pt>
                <c:pt idx="607">
                  <c:v>41383</c:v>
                </c:pt>
                <c:pt idx="608">
                  <c:v>41382</c:v>
                </c:pt>
                <c:pt idx="609">
                  <c:v>41381</c:v>
                </c:pt>
                <c:pt idx="610">
                  <c:v>41380</c:v>
                </c:pt>
                <c:pt idx="611">
                  <c:v>41379</c:v>
                </c:pt>
                <c:pt idx="612">
                  <c:v>41376</c:v>
                </c:pt>
                <c:pt idx="613">
                  <c:v>41375</c:v>
                </c:pt>
                <c:pt idx="614">
                  <c:v>41374</c:v>
                </c:pt>
                <c:pt idx="615">
                  <c:v>41373</c:v>
                </c:pt>
                <c:pt idx="616">
                  <c:v>41372</c:v>
                </c:pt>
                <c:pt idx="617">
                  <c:v>41369</c:v>
                </c:pt>
                <c:pt idx="618">
                  <c:v>41368</c:v>
                </c:pt>
                <c:pt idx="619">
                  <c:v>41367</c:v>
                </c:pt>
                <c:pt idx="620">
                  <c:v>41366</c:v>
                </c:pt>
                <c:pt idx="621">
                  <c:v>41365</c:v>
                </c:pt>
                <c:pt idx="622">
                  <c:v>41362</c:v>
                </c:pt>
                <c:pt idx="623">
                  <c:v>41361</c:v>
                </c:pt>
                <c:pt idx="624">
                  <c:v>41360</c:v>
                </c:pt>
                <c:pt idx="625">
                  <c:v>41359</c:v>
                </c:pt>
                <c:pt idx="626">
                  <c:v>41358</c:v>
                </c:pt>
                <c:pt idx="627">
                  <c:v>41355</c:v>
                </c:pt>
                <c:pt idx="628">
                  <c:v>41354</c:v>
                </c:pt>
                <c:pt idx="629">
                  <c:v>41353</c:v>
                </c:pt>
                <c:pt idx="630">
                  <c:v>41352</c:v>
                </c:pt>
                <c:pt idx="631">
                  <c:v>41351</c:v>
                </c:pt>
                <c:pt idx="632">
                  <c:v>41348</c:v>
                </c:pt>
                <c:pt idx="633">
                  <c:v>41347</c:v>
                </c:pt>
                <c:pt idx="634">
                  <c:v>41346</c:v>
                </c:pt>
                <c:pt idx="635">
                  <c:v>41345</c:v>
                </c:pt>
                <c:pt idx="636">
                  <c:v>41344</c:v>
                </c:pt>
                <c:pt idx="637">
                  <c:v>41340</c:v>
                </c:pt>
                <c:pt idx="638">
                  <c:v>41339</c:v>
                </c:pt>
                <c:pt idx="639">
                  <c:v>41338</c:v>
                </c:pt>
                <c:pt idx="640">
                  <c:v>41337</c:v>
                </c:pt>
                <c:pt idx="641">
                  <c:v>41334</c:v>
                </c:pt>
                <c:pt idx="642">
                  <c:v>41333</c:v>
                </c:pt>
                <c:pt idx="643">
                  <c:v>41332</c:v>
                </c:pt>
                <c:pt idx="644">
                  <c:v>41331</c:v>
                </c:pt>
                <c:pt idx="645">
                  <c:v>41330</c:v>
                </c:pt>
                <c:pt idx="646">
                  <c:v>41327</c:v>
                </c:pt>
                <c:pt idx="647">
                  <c:v>41326</c:v>
                </c:pt>
                <c:pt idx="648">
                  <c:v>41325</c:v>
                </c:pt>
                <c:pt idx="649">
                  <c:v>41324</c:v>
                </c:pt>
                <c:pt idx="650">
                  <c:v>41323</c:v>
                </c:pt>
                <c:pt idx="651">
                  <c:v>41320</c:v>
                </c:pt>
                <c:pt idx="652">
                  <c:v>41319</c:v>
                </c:pt>
                <c:pt idx="653">
                  <c:v>41318</c:v>
                </c:pt>
                <c:pt idx="654">
                  <c:v>41317</c:v>
                </c:pt>
                <c:pt idx="655">
                  <c:v>41316</c:v>
                </c:pt>
                <c:pt idx="656">
                  <c:v>41313</c:v>
                </c:pt>
                <c:pt idx="657">
                  <c:v>41312</c:v>
                </c:pt>
                <c:pt idx="658">
                  <c:v>41311</c:v>
                </c:pt>
                <c:pt idx="659">
                  <c:v>41310</c:v>
                </c:pt>
                <c:pt idx="660">
                  <c:v>41309</c:v>
                </c:pt>
                <c:pt idx="661">
                  <c:v>41306</c:v>
                </c:pt>
                <c:pt idx="662">
                  <c:v>41305</c:v>
                </c:pt>
                <c:pt idx="663">
                  <c:v>41304</c:v>
                </c:pt>
                <c:pt idx="664">
                  <c:v>41303</c:v>
                </c:pt>
                <c:pt idx="665">
                  <c:v>41302</c:v>
                </c:pt>
                <c:pt idx="666">
                  <c:v>41299</c:v>
                </c:pt>
                <c:pt idx="667">
                  <c:v>41298</c:v>
                </c:pt>
                <c:pt idx="668">
                  <c:v>41297</c:v>
                </c:pt>
                <c:pt idx="669">
                  <c:v>41296</c:v>
                </c:pt>
                <c:pt idx="670">
                  <c:v>41295</c:v>
                </c:pt>
                <c:pt idx="671">
                  <c:v>41292</c:v>
                </c:pt>
                <c:pt idx="672">
                  <c:v>41291</c:v>
                </c:pt>
                <c:pt idx="673">
                  <c:v>41290</c:v>
                </c:pt>
                <c:pt idx="674">
                  <c:v>41289</c:v>
                </c:pt>
                <c:pt idx="675">
                  <c:v>41288</c:v>
                </c:pt>
                <c:pt idx="676">
                  <c:v>41285</c:v>
                </c:pt>
                <c:pt idx="677">
                  <c:v>41284</c:v>
                </c:pt>
                <c:pt idx="678">
                  <c:v>41283</c:v>
                </c:pt>
                <c:pt idx="679">
                  <c:v>41272</c:v>
                </c:pt>
                <c:pt idx="680">
                  <c:v>41271</c:v>
                </c:pt>
                <c:pt idx="681">
                  <c:v>41270</c:v>
                </c:pt>
                <c:pt idx="682">
                  <c:v>41269</c:v>
                </c:pt>
                <c:pt idx="683">
                  <c:v>41268</c:v>
                </c:pt>
                <c:pt idx="684">
                  <c:v>41267</c:v>
                </c:pt>
                <c:pt idx="685">
                  <c:v>41264</c:v>
                </c:pt>
                <c:pt idx="686">
                  <c:v>41263</c:v>
                </c:pt>
                <c:pt idx="687">
                  <c:v>41262</c:v>
                </c:pt>
                <c:pt idx="688">
                  <c:v>41261</c:v>
                </c:pt>
                <c:pt idx="689">
                  <c:v>41260</c:v>
                </c:pt>
                <c:pt idx="690">
                  <c:v>41257</c:v>
                </c:pt>
                <c:pt idx="691">
                  <c:v>41256</c:v>
                </c:pt>
                <c:pt idx="692">
                  <c:v>41255</c:v>
                </c:pt>
                <c:pt idx="693">
                  <c:v>41254</c:v>
                </c:pt>
                <c:pt idx="694">
                  <c:v>41253</c:v>
                </c:pt>
                <c:pt idx="695">
                  <c:v>41250</c:v>
                </c:pt>
                <c:pt idx="696">
                  <c:v>41249</c:v>
                </c:pt>
                <c:pt idx="697">
                  <c:v>41248</c:v>
                </c:pt>
                <c:pt idx="698">
                  <c:v>41247</c:v>
                </c:pt>
                <c:pt idx="699">
                  <c:v>41246</c:v>
                </c:pt>
                <c:pt idx="700">
                  <c:v>41243</c:v>
                </c:pt>
                <c:pt idx="701">
                  <c:v>41242</c:v>
                </c:pt>
                <c:pt idx="702">
                  <c:v>41241</c:v>
                </c:pt>
                <c:pt idx="703">
                  <c:v>41240</c:v>
                </c:pt>
                <c:pt idx="704">
                  <c:v>41239</c:v>
                </c:pt>
                <c:pt idx="705">
                  <c:v>41236</c:v>
                </c:pt>
                <c:pt idx="706">
                  <c:v>41235</c:v>
                </c:pt>
                <c:pt idx="707">
                  <c:v>41234</c:v>
                </c:pt>
                <c:pt idx="708">
                  <c:v>41233</c:v>
                </c:pt>
                <c:pt idx="709">
                  <c:v>41232</c:v>
                </c:pt>
                <c:pt idx="710">
                  <c:v>41229</c:v>
                </c:pt>
                <c:pt idx="711">
                  <c:v>41228</c:v>
                </c:pt>
                <c:pt idx="712">
                  <c:v>41227</c:v>
                </c:pt>
                <c:pt idx="713">
                  <c:v>41226</c:v>
                </c:pt>
                <c:pt idx="714">
                  <c:v>41225</c:v>
                </c:pt>
                <c:pt idx="715">
                  <c:v>41222</c:v>
                </c:pt>
                <c:pt idx="716">
                  <c:v>41221</c:v>
                </c:pt>
                <c:pt idx="717">
                  <c:v>41220</c:v>
                </c:pt>
                <c:pt idx="718">
                  <c:v>41219</c:v>
                </c:pt>
                <c:pt idx="719">
                  <c:v>41215</c:v>
                </c:pt>
                <c:pt idx="720">
                  <c:v>41214</c:v>
                </c:pt>
                <c:pt idx="721">
                  <c:v>41213</c:v>
                </c:pt>
                <c:pt idx="722">
                  <c:v>41212</c:v>
                </c:pt>
                <c:pt idx="723">
                  <c:v>41211</c:v>
                </c:pt>
                <c:pt idx="724">
                  <c:v>41208</c:v>
                </c:pt>
                <c:pt idx="725">
                  <c:v>41207</c:v>
                </c:pt>
                <c:pt idx="726">
                  <c:v>41206</c:v>
                </c:pt>
                <c:pt idx="727">
                  <c:v>41205</c:v>
                </c:pt>
                <c:pt idx="728">
                  <c:v>41204</c:v>
                </c:pt>
                <c:pt idx="729">
                  <c:v>41201</c:v>
                </c:pt>
                <c:pt idx="730">
                  <c:v>41200</c:v>
                </c:pt>
                <c:pt idx="731">
                  <c:v>41199</c:v>
                </c:pt>
                <c:pt idx="732">
                  <c:v>41198</c:v>
                </c:pt>
                <c:pt idx="733">
                  <c:v>41197</c:v>
                </c:pt>
                <c:pt idx="734">
                  <c:v>41194</c:v>
                </c:pt>
                <c:pt idx="735">
                  <c:v>41193</c:v>
                </c:pt>
                <c:pt idx="736">
                  <c:v>41192</c:v>
                </c:pt>
                <c:pt idx="737">
                  <c:v>41191</c:v>
                </c:pt>
                <c:pt idx="738">
                  <c:v>41190</c:v>
                </c:pt>
                <c:pt idx="739">
                  <c:v>41187</c:v>
                </c:pt>
                <c:pt idx="740">
                  <c:v>41186</c:v>
                </c:pt>
                <c:pt idx="741">
                  <c:v>41185</c:v>
                </c:pt>
                <c:pt idx="742">
                  <c:v>41184</c:v>
                </c:pt>
                <c:pt idx="743">
                  <c:v>41183</c:v>
                </c:pt>
                <c:pt idx="744">
                  <c:v>41180</c:v>
                </c:pt>
                <c:pt idx="745">
                  <c:v>41179</c:v>
                </c:pt>
                <c:pt idx="746">
                  <c:v>41178</c:v>
                </c:pt>
                <c:pt idx="747">
                  <c:v>41177</c:v>
                </c:pt>
                <c:pt idx="748">
                  <c:v>41176</c:v>
                </c:pt>
                <c:pt idx="749">
                  <c:v>41173</c:v>
                </c:pt>
                <c:pt idx="750">
                  <c:v>41172</c:v>
                </c:pt>
                <c:pt idx="751">
                  <c:v>41171</c:v>
                </c:pt>
                <c:pt idx="752">
                  <c:v>41170</c:v>
                </c:pt>
                <c:pt idx="753">
                  <c:v>41169</c:v>
                </c:pt>
                <c:pt idx="754">
                  <c:v>41166</c:v>
                </c:pt>
                <c:pt idx="755">
                  <c:v>41165</c:v>
                </c:pt>
                <c:pt idx="756">
                  <c:v>41164</c:v>
                </c:pt>
                <c:pt idx="757">
                  <c:v>41163</c:v>
                </c:pt>
                <c:pt idx="758">
                  <c:v>41162</c:v>
                </c:pt>
                <c:pt idx="759">
                  <c:v>41159</c:v>
                </c:pt>
                <c:pt idx="760">
                  <c:v>41158</c:v>
                </c:pt>
                <c:pt idx="761">
                  <c:v>41157</c:v>
                </c:pt>
                <c:pt idx="762">
                  <c:v>41156</c:v>
                </c:pt>
                <c:pt idx="763">
                  <c:v>41155</c:v>
                </c:pt>
                <c:pt idx="764">
                  <c:v>41152</c:v>
                </c:pt>
                <c:pt idx="765">
                  <c:v>41151</c:v>
                </c:pt>
                <c:pt idx="766">
                  <c:v>41150</c:v>
                </c:pt>
                <c:pt idx="767">
                  <c:v>41149</c:v>
                </c:pt>
                <c:pt idx="768">
                  <c:v>41148</c:v>
                </c:pt>
                <c:pt idx="769">
                  <c:v>41145</c:v>
                </c:pt>
                <c:pt idx="770">
                  <c:v>41144</c:v>
                </c:pt>
                <c:pt idx="771">
                  <c:v>41143</c:v>
                </c:pt>
                <c:pt idx="772">
                  <c:v>41142</c:v>
                </c:pt>
                <c:pt idx="773">
                  <c:v>41141</c:v>
                </c:pt>
                <c:pt idx="774">
                  <c:v>41138</c:v>
                </c:pt>
                <c:pt idx="775">
                  <c:v>41137</c:v>
                </c:pt>
                <c:pt idx="776">
                  <c:v>41136</c:v>
                </c:pt>
                <c:pt idx="777">
                  <c:v>41135</c:v>
                </c:pt>
                <c:pt idx="778">
                  <c:v>41134</c:v>
                </c:pt>
                <c:pt idx="779">
                  <c:v>41131</c:v>
                </c:pt>
                <c:pt idx="780">
                  <c:v>41130</c:v>
                </c:pt>
                <c:pt idx="781">
                  <c:v>41129</c:v>
                </c:pt>
                <c:pt idx="782">
                  <c:v>41128</c:v>
                </c:pt>
                <c:pt idx="783">
                  <c:v>41127</c:v>
                </c:pt>
                <c:pt idx="784">
                  <c:v>41124</c:v>
                </c:pt>
                <c:pt idx="785">
                  <c:v>41123</c:v>
                </c:pt>
                <c:pt idx="786">
                  <c:v>41122</c:v>
                </c:pt>
                <c:pt idx="787">
                  <c:v>41121</c:v>
                </c:pt>
                <c:pt idx="788">
                  <c:v>41120</c:v>
                </c:pt>
                <c:pt idx="789">
                  <c:v>41117</c:v>
                </c:pt>
                <c:pt idx="790">
                  <c:v>41116</c:v>
                </c:pt>
                <c:pt idx="791">
                  <c:v>41115</c:v>
                </c:pt>
                <c:pt idx="792">
                  <c:v>41114</c:v>
                </c:pt>
                <c:pt idx="793">
                  <c:v>41113</c:v>
                </c:pt>
                <c:pt idx="794">
                  <c:v>41110</c:v>
                </c:pt>
                <c:pt idx="795">
                  <c:v>41109</c:v>
                </c:pt>
                <c:pt idx="796">
                  <c:v>41108</c:v>
                </c:pt>
                <c:pt idx="797">
                  <c:v>41107</c:v>
                </c:pt>
                <c:pt idx="798">
                  <c:v>41106</c:v>
                </c:pt>
                <c:pt idx="799">
                  <c:v>41103</c:v>
                </c:pt>
                <c:pt idx="800">
                  <c:v>41102</c:v>
                </c:pt>
                <c:pt idx="801">
                  <c:v>41101</c:v>
                </c:pt>
                <c:pt idx="802">
                  <c:v>41100</c:v>
                </c:pt>
                <c:pt idx="803">
                  <c:v>41099</c:v>
                </c:pt>
                <c:pt idx="804">
                  <c:v>41096</c:v>
                </c:pt>
                <c:pt idx="805">
                  <c:v>41095</c:v>
                </c:pt>
                <c:pt idx="806">
                  <c:v>41094</c:v>
                </c:pt>
                <c:pt idx="807">
                  <c:v>41093</c:v>
                </c:pt>
                <c:pt idx="808">
                  <c:v>41092</c:v>
                </c:pt>
                <c:pt idx="809">
                  <c:v>41089</c:v>
                </c:pt>
                <c:pt idx="810">
                  <c:v>41088</c:v>
                </c:pt>
                <c:pt idx="811">
                  <c:v>41087</c:v>
                </c:pt>
                <c:pt idx="812">
                  <c:v>41086</c:v>
                </c:pt>
                <c:pt idx="813">
                  <c:v>41085</c:v>
                </c:pt>
                <c:pt idx="814">
                  <c:v>41082</c:v>
                </c:pt>
                <c:pt idx="815">
                  <c:v>41081</c:v>
                </c:pt>
                <c:pt idx="816">
                  <c:v>41080</c:v>
                </c:pt>
                <c:pt idx="817">
                  <c:v>41079</c:v>
                </c:pt>
                <c:pt idx="818">
                  <c:v>41078</c:v>
                </c:pt>
                <c:pt idx="819">
                  <c:v>41075</c:v>
                </c:pt>
                <c:pt idx="820">
                  <c:v>41074</c:v>
                </c:pt>
                <c:pt idx="821">
                  <c:v>41073</c:v>
                </c:pt>
                <c:pt idx="822">
                  <c:v>41069</c:v>
                </c:pt>
                <c:pt idx="823">
                  <c:v>41068</c:v>
                </c:pt>
                <c:pt idx="824">
                  <c:v>41067</c:v>
                </c:pt>
                <c:pt idx="825">
                  <c:v>41066</c:v>
                </c:pt>
                <c:pt idx="826">
                  <c:v>41065</c:v>
                </c:pt>
                <c:pt idx="827">
                  <c:v>41064</c:v>
                </c:pt>
                <c:pt idx="828">
                  <c:v>41061</c:v>
                </c:pt>
                <c:pt idx="829">
                  <c:v>41060</c:v>
                </c:pt>
                <c:pt idx="830">
                  <c:v>41059</c:v>
                </c:pt>
                <c:pt idx="831">
                  <c:v>41058</c:v>
                </c:pt>
                <c:pt idx="832">
                  <c:v>41057</c:v>
                </c:pt>
                <c:pt idx="833">
                  <c:v>41054</c:v>
                </c:pt>
                <c:pt idx="834">
                  <c:v>41053</c:v>
                </c:pt>
                <c:pt idx="835">
                  <c:v>41052</c:v>
                </c:pt>
                <c:pt idx="836">
                  <c:v>41051</c:v>
                </c:pt>
                <c:pt idx="837">
                  <c:v>41050</c:v>
                </c:pt>
                <c:pt idx="838">
                  <c:v>41047</c:v>
                </c:pt>
                <c:pt idx="839">
                  <c:v>41046</c:v>
                </c:pt>
                <c:pt idx="840">
                  <c:v>41045</c:v>
                </c:pt>
                <c:pt idx="841">
                  <c:v>41044</c:v>
                </c:pt>
                <c:pt idx="842">
                  <c:v>41043</c:v>
                </c:pt>
                <c:pt idx="843">
                  <c:v>41041</c:v>
                </c:pt>
                <c:pt idx="844">
                  <c:v>41040</c:v>
                </c:pt>
                <c:pt idx="845">
                  <c:v>41039</c:v>
                </c:pt>
                <c:pt idx="846">
                  <c:v>41034</c:v>
                </c:pt>
                <c:pt idx="847">
                  <c:v>41033</c:v>
                </c:pt>
                <c:pt idx="848">
                  <c:v>41032</c:v>
                </c:pt>
                <c:pt idx="849">
                  <c:v>41031</c:v>
                </c:pt>
                <c:pt idx="850">
                  <c:v>41027</c:v>
                </c:pt>
                <c:pt idx="851">
                  <c:v>41026</c:v>
                </c:pt>
                <c:pt idx="852">
                  <c:v>41025</c:v>
                </c:pt>
                <c:pt idx="853">
                  <c:v>41024</c:v>
                </c:pt>
                <c:pt idx="854">
                  <c:v>41023</c:v>
                </c:pt>
                <c:pt idx="855">
                  <c:v>41022</c:v>
                </c:pt>
                <c:pt idx="856">
                  <c:v>41019</c:v>
                </c:pt>
                <c:pt idx="857">
                  <c:v>41018</c:v>
                </c:pt>
                <c:pt idx="858">
                  <c:v>41017</c:v>
                </c:pt>
                <c:pt idx="859">
                  <c:v>41016</c:v>
                </c:pt>
                <c:pt idx="860">
                  <c:v>41015</c:v>
                </c:pt>
                <c:pt idx="861">
                  <c:v>41012</c:v>
                </c:pt>
                <c:pt idx="862">
                  <c:v>41011</c:v>
                </c:pt>
                <c:pt idx="863">
                  <c:v>41010</c:v>
                </c:pt>
                <c:pt idx="864">
                  <c:v>41009</c:v>
                </c:pt>
                <c:pt idx="865">
                  <c:v>41008</c:v>
                </c:pt>
                <c:pt idx="866">
                  <c:v>41005</c:v>
                </c:pt>
                <c:pt idx="867">
                  <c:v>41004</c:v>
                </c:pt>
                <c:pt idx="868">
                  <c:v>41003</c:v>
                </c:pt>
                <c:pt idx="869">
                  <c:v>41002</c:v>
                </c:pt>
                <c:pt idx="870">
                  <c:v>41001</c:v>
                </c:pt>
                <c:pt idx="871">
                  <c:v>40998</c:v>
                </c:pt>
                <c:pt idx="872">
                  <c:v>40997</c:v>
                </c:pt>
                <c:pt idx="873">
                  <c:v>40996</c:v>
                </c:pt>
                <c:pt idx="874">
                  <c:v>40995</c:v>
                </c:pt>
                <c:pt idx="875">
                  <c:v>40994</c:v>
                </c:pt>
                <c:pt idx="876">
                  <c:v>40991</c:v>
                </c:pt>
                <c:pt idx="877">
                  <c:v>40990</c:v>
                </c:pt>
                <c:pt idx="878">
                  <c:v>40989</c:v>
                </c:pt>
                <c:pt idx="879">
                  <c:v>40988</c:v>
                </c:pt>
                <c:pt idx="880">
                  <c:v>40987</c:v>
                </c:pt>
                <c:pt idx="881">
                  <c:v>40984</c:v>
                </c:pt>
                <c:pt idx="882">
                  <c:v>40983</c:v>
                </c:pt>
                <c:pt idx="883">
                  <c:v>40982</c:v>
                </c:pt>
                <c:pt idx="884">
                  <c:v>40981</c:v>
                </c:pt>
                <c:pt idx="885">
                  <c:v>40980</c:v>
                </c:pt>
                <c:pt idx="886">
                  <c:v>40979</c:v>
                </c:pt>
                <c:pt idx="887">
                  <c:v>40975</c:v>
                </c:pt>
                <c:pt idx="888">
                  <c:v>40974</c:v>
                </c:pt>
                <c:pt idx="889">
                  <c:v>40973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40564</c:v>
                </c:pt>
                <c:pt idx="1168">
                  <c:v>40563</c:v>
                </c:pt>
                <c:pt idx="1169">
                  <c:v>40562</c:v>
                </c:pt>
                <c:pt idx="1170">
                  <c:v>40561</c:v>
                </c:pt>
                <c:pt idx="1171">
                  <c:v>40560</c:v>
                </c:pt>
                <c:pt idx="1172">
                  <c:v>40557</c:v>
                </c:pt>
                <c:pt idx="1173">
                  <c:v>40556</c:v>
                </c:pt>
                <c:pt idx="1174">
                  <c:v>40555</c:v>
                </c:pt>
                <c:pt idx="1175">
                  <c:v>40554</c:v>
                </c:pt>
                <c:pt idx="1176">
                  <c:v>40543</c:v>
                </c:pt>
                <c:pt idx="1177">
                  <c:v>40542</c:v>
                </c:pt>
                <c:pt idx="1178">
                  <c:v>40541</c:v>
                </c:pt>
                <c:pt idx="1179">
                  <c:v>40540</c:v>
                </c:pt>
                <c:pt idx="1180">
                  <c:v>40539</c:v>
                </c:pt>
                <c:pt idx="1181">
                  <c:v>40536</c:v>
                </c:pt>
                <c:pt idx="1182">
                  <c:v>40535</c:v>
                </c:pt>
                <c:pt idx="1183">
                  <c:v>40534</c:v>
                </c:pt>
                <c:pt idx="1184">
                  <c:v>40533</c:v>
                </c:pt>
                <c:pt idx="1185">
                  <c:v>40532</c:v>
                </c:pt>
                <c:pt idx="1186">
                  <c:v>40529</c:v>
                </c:pt>
                <c:pt idx="1187">
                  <c:v>40528</c:v>
                </c:pt>
                <c:pt idx="1188">
                  <c:v>40527</c:v>
                </c:pt>
                <c:pt idx="1189">
                  <c:v>40526</c:v>
                </c:pt>
                <c:pt idx="1190">
                  <c:v>40525</c:v>
                </c:pt>
                <c:pt idx="1191">
                  <c:v>40522</c:v>
                </c:pt>
                <c:pt idx="1192">
                  <c:v>40521</c:v>
                </c:pt>
                <c:pt idx="1193">
                  <c:v>40520</c:v>
                </c:pt>
                <c:pt idx="1194">
                  <c:v>40519</c:v>
                </c:pt>
                <c:pt idx="1195">
                  <c:v>40518</c:v>
                </c:pt>
                <c:pt idx="1196">
                  <c:v>40515</c:v>
                </c:pt>
                <c:pt idx="1197">
                  <c:v>40514</c:v>
                </c:pt>
                <c:pt idx="1198">
                  <c:v>40513</c:v>
                </c:pt>
                <c:pt idx="1199">
                  <c:v>40512</c:v>
                </c:pt>
                <c:pt idx="1200">
                  <c:v>40511</c:v>
                </c:pt>
                <c:pt idx="1201">
                  <c:v>40508</c:v>
                </c:pt>
                <c:pt idx="1202">
                  <c:v>40507</c:v>
                </c:pt>
                <c:pt idx="1203">
                  <c:v>40506</c:v>
                </c:pt>
                <c:pt idx="1204">
                  <c:v>40505</c:v>
                </c:pt>
                <c:pt idx="1205">
                  <c:v>40504</c:v>
                </c:pt>
                <c:pt idx="1206">
                  <c:v>40501</c:v>
                </c:pt>
                <c:pt idx="1207">
                  <c:v>40500</c:v>
                </c:pt>
                <c:pt idx="1208">
                  <c:v>40499</c:v>
                </c:pt>
                <c:pt idx="1209">
                  <c:v>40498</c:v>
                </c:pt>
                <c:pt idx="1210">
                  <c:v>40497</c:v>
                </c:pt>
                <c:pt idx="1211">
                  <c:v>40495</c:v>
                </c:pt>
                <c:pt idx="1212">
                  <c:v>40494</c:v>
                </c:pt>
                <c:pt idx="1213">
                  <c:v>40493</c:v>
                </c:pt>
                <c:pt idx="1214">
                  <c:v>40492</c:v>
                </c:pt>
                <c:pt idx="1215">
                  <c:v>40491</c:v>
                </c:pt>
                <c:pt idx="1216">
                  <c:v>40490</c:v>
                </c:pt>
                <c:pt idx="1217">
                  <c:v>40485</c:v>
                </c:pt>
                <c:pt idx="1218">
                  <c:v>40484</c:v>
                </c:pt>
                <c:pt idx="1219">
                  <c:v>40483</c:v>
                </c:pt>
                <c:pt idx="1220">
                  <c:v>40480</c:v>
                </c:pt>
                <c:pt idx="1221">
                  <c:v>40479</c:v>
                </c:pt>
                <c:pt idx="1222">
                  <c:v>40478</c:v>
                </c:pt>
                <c:pt idx="1223">
                  <c:v>40477</c:v>
                </c:pt>
                <c:pt idx="1224">
                  <c:v>40476</c:v>
                </c:pt>
                <c:pt idx="1225">
                  <c:v>40473</c:v>
                </c:pt>
                <c:pt idx="1226">
                  <c:v>40472</c:v>
                </c:pt>
                <c:pt idx="1227">
                  <c:v>40471</c:v>
                </c:pt>
                <c:pt idx="1228">
                  <c:v>40470</c:v>
                </c:pt>
                <c:pt idx="1229">
                  <c:v>40469</c:v>
                </c:pt>
                <c:pt idx="1230">
                  <c:v>40466</c:v>
                </c:pt>
                <c:pt idx="1231">
                  <c:v>40465</c:v>
                </c:pt>
                <c:pt idx="1232">
                  <c:v>40464</c:v>
                </c:pt>
                <c:pt idx="1233">
                  <c:v>40463</c:v>
                </c:pt>
                <c:pt idx="1234">
                  <c:v>40462</c:v>
                </c:pt>
                <c:pt idx="1235">
                  <c:v>40459</c:v>
                </c:pt>
                <c:pt idx="1236">
                  <c:v>40458</c:v>
                </c:pt>
                <c:pt idx="1237">
                  <c:v>40457</c:v>
                </c:pt>
                <c:pt idx="1238">
                  <c:v>40456</c:v>
                </c:pt>
                <c:pt idx="1239">
                  <c:v>40455</c:v>
                </c:pt>
                <c:pt idx="1240">
                  <c:v>40452</c:v>
                </c:pt>
                <c:pt idx="1241">
                  <c:v>40451</c:v>
                </c:pt>
                <c:pt idx="1242">
                  <c:v>40450</c:v>
                </c:pt>
                <c:pt idx="1243">
                  <c:v>40449</c:v>
                </c:pt>
                <c:pt idx="1244">
                  <c:v>40448</c:v>
                </c:pt>
                <c:pt idx="1245">
                  <c:v>40445</c:v>
                </c:pt>
                <c:pt idx="1246">
                  <c:v>40444</c:v>
                </c:pt>
                <c:pt idx="1247">
                  <c:v>40443</c:v>
                </c:pt>
                <c:pt idx="1248">
                  <c:v>40442</c:v>
                </c:pt>
                <c:pt idx="1249">
                  <c:v>40441</c:v>
                </c:pt>
                <c:pt idx="1250">
                  <c:v>40438</c:v>
                </c:pt>
                <c:pt idx="1251">
                  <c:v>40437</c:v>
                </c:pt>
                <c:pt idx="1252">
                  <c:v>40436</c:v>
                </c:pt>
                <c:pt idx="1253">
                  <c:v>40435</c:v>
                </c:pt>
                <c:pt idx="1254">
                  <c:v>40434</c:v>
                </c:pt>
                <c:pt idx="1255">
                  <c:v>40431</c:v>
                </c:pt>
                <c:pt idx="1256">
                  <c:v>40430</c:v>
                </c:pt>
                <c:pt idx="1257">
                  <c:v>40429</c:v>
                </c:pt>
                <c:pt idx="1258">
                  <c:v>40428</c:v>
                </c:pt>
                <c:pt idx="1259">
                  <c:v>40427</c:v>
                </c:pt>
                <c:pt idx="1260">
                  <c:v>40424</c:v>
                </c:pt>
                <c:pt idx="1261">
                  <c:v>40423</c:v>
                </c:pt>
                <c:pt idx="1262">
                  <c:v>40422</c:v>
                </c:pt>
                <c:pt idx="1263">
                  <c:v>40421</c:v>
                </c:pt>
                <c:pt idx="1264">
                  <c:v>40420</c:v>
                </c:pt>
                <c:pt idx="1265">
                  <c:v>40417</c:v>
                </c:pt>
                <c:pt idx="1266">
                  <c:v>40416</c:v>
                </c:pt>
                <c:pt idx="1267">
                  <c:v>40415</c:v>
                </c:pt>
                <c:pt idx="1268">
                  <c:v>40414</c:v>
                </c:pt>
                <c:pt idx="1269">
                  <c:v>40413</c:v>
                </c:pt>
                <c:pt idx="1270">
                  <c:v>40410</c:v>
                </c:pt>
                <c:pt idx="1271">
                  <c:v>40409</c:v>
                </c:pt>
                <c:pt idx="1272">
                  <c:v>40408</c:v>
                </c:pt>
                <c:pt idx="1273">
                  <c:v>40407</c:v>
                </c:pt>
                <c:pt idx="1274">
                  <c:v>40406</c:v>
                </c:pt>
                <c:pt idx="1275">
                  <c:v>40403</c:v>
                </c:pt>
                <c:pt idx="1276">
                  <c:v>40402</c:v>
                </c:pt>
                <c:pt idx="1277">
                  <c:v>40401</c:v>
                </c:pt>
                <c:pt idx="1278">
                  <c:v>40400</c:v>
                </c:pt>
                <c:pt idx="1279">
                  <c:v>40399</c:v>
                </c:pt>
                <c:pt idx="1280">
                  <c:v>40396</c:v>
                </c:pt>
                <c:pt idx="1281">
                  <c:v>40395</c:v>
                </c:pt>
                <c:pt idx="1282">
                  <c:v>40394</c:v>
                </c:pt>
                <c:pt idx="1283">
                  <c:v>40393</c:v>
                </c:pt>
                <c:pt idx="1284">
                  <c:v>40392</c:v>
                </c:pt>
                <c:pt idx="1285">
                  <c:v>40389</c:v>
                </c:pt>
                <c:pt idx="1286">
                  <c:v>40388</c:v>
                </c:pt>
                <c:pt idx="1287">
                  <c:v>40387</c:v>
                </c:pt>
                <c:pt idx="1288">
                  <c:v>40386</c:v>
                </c:pt>
                <c:pt idx="1289">
                  <c:v>40385</c:v>
                </c:pt>
                <c:pt idx="1290">
                  <c:v>40382</c:v>
                </c:pt>
                <c:pt idx="1291">
                  <c:v>40381</c:v>
                </c:pt>
                <c:pt idx="1292">
                  <c:v>40380</c:v>
                </c:pt>
                <c:pt idx="1293">
                  <c:v>40379</c:v>
                </c:pt>
                <c:pt idx="1294">
                  <c:v>40378</c:v>
                </c:pt>
                <c:pt idx="1295">
                  <c:v>40375</c:v>
                </c:pt>
                <c:pt idx="1296">
                  <c:v>40374</c:v>
                </c:pt>
                <c:pt idx="1297">
                  <c:v>40373</c:v>
                </c:pt>
                <c:pt idx="1298">
                  <c:v>40372</c:v>
                </c:pt>
                <c:pt idx="1299">
                  <c:v>40371</c:v>
                </c:pt>
                <c:pt idx="1300">
                  <c:v>40368</c:v>
                </c:pt>
                <c:pt idx="1301">
                  <c:v>40367</c:v>
                </c:pt>
                <c:pt idx="1302">
                  <c:v>40366</c:v>
                </c:pt>
                <c:pt idx="1303">
                  <c:v>40365</c:v>
                </c:pt>
                <c:pt idx="1304">
                  <c:v>40364</c:v>
                </c:pt>
                <c:pt idx="1305">
                  <c:v>40361</c:v>
                </c:pt>
                <c:pt idx="1306">
                  <c:v>40360</c:v>
                </c:pt>
              </c:numCache>
            </c:numRef>
          </c:cat>
          <c:val>
            <c:numRef>
              <c:f>Лист6!$G$54:$G$1360</c:f>
              <c:numCache>
                <c:formatCode>_-* #,##0_р_._-;\-* #,##0_р_._-;_-* "-"??_р_._-;_-@_-</c:formatCode>
                <c:ptCount val="130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30536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22624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29600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18520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72080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240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400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8000</c:v>
                </c:pt>
                <c:pt idx="395">
                  <c:v>1400</c:v>
                </c:pt>
                <c:pt idx="396">
                  <c:v>78080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1760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1320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1280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6400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636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1680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16704</c:v>
                </c:pt>
                <c:pt idx="565">
                  <c:v>320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15276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79.599999999999994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1200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1600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24308</c:v>
                </c:pt>
                <c:pt idx="658">
                  <c:v>0</c:v>
                </c:pt>
                <c:pt idx="659">
                  <c:v>94.89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13920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140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6860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600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388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1920</c:v>
                </c:pt>
                <c:pt idx="741">
                  <c:v>360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360</c:v>
                </c:pt>
                <c:pt idx="765">
                  <c:v>12072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2608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6720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800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650.31999999999994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4000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800</c:v>
                </c:pt>
                <c:pt idx="834">
                  <c:v>2000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400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3900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5600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800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12000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5600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4000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39.89</c:v>
                </c:pt>
                <c:pt idx="892">
                  <c:v>0</c:v>
                </c:pt>
                <c:pt idx="893">
                  <c:v>4000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720</c:v>
                </c:pt>
                <c:pt idx="908">
                  <c:v>28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916</c:v>
                </c:pt>
                <c:pt idx="915">
                  <c:v>32</c:v>
                </c:pt>
                <c:pt idx="916">
                  <c:v>0</c:v>
                </c:pt>
                <c:pt idx="917">
                  <c:v>344</c:v>
                </c:pt>
                <c:pt idx="918">
                  <c:v>0</c:v>
                </c:pt>
                <c:pt idx="919">
                  <c:v>0</c:v>
                </c:pt>
                <c:pt idx="920">
                  <c:v>9080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480</c:v>
                </c:pt>
                <c:pt idx="931">
                  <c:v>624.53</c:v>
                </c:pt>
                <c:pt idx="932">
                  <c:v>0</c:v>
                </c:pt>
                <c:pt idx="933">
                  <c:v>220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1200</c:v>
                </c:pt>
                <c:pt idx="940">
                  <c:v>8000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2460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1304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800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2371.1999999999998</c:v>
                </c:pt>
                <c:pt idx="1002">
                  <c:v>400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800</c:v>
                </c:pt>
                <c:pt idx="1025">
                  <c:v>0</c:v>
                </c:pt>
                <c:pt idx="1026">
                  <c:v>1600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2200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800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1600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5200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2000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3200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7600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800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1248.95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1600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5224.05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240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4000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800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</c:numCache>
            </c:numRef>
          </c:val>
        </c:ser>
        <c:ser>
          <c:idx val="0"/>
          <c:order val="0"/>
          <c:tx>
            <c:strRef>
              <c:f>Лист6!$B$53</c:f>
              <c:strCache>
                <c:ptCount val="1"/>
                <c:pt idx="0">
                  <c:v>1 день</c:v>
                </c:pt>
              </c:strCache>
            </c:strRef>
          </c:tx>
          <c:cat>
            <c:numRef>
              <c:f>Лист6!$A$54:$A$1360</c:f>
              <c:numCache>
                <c:formatCode>dd/mm/yyyy</c:formatCode>
                <c:ptCount val="1307"/>
                <c:pt idx="0">
                  <c:v>42282</c:v>
                </c:pt>
                <c:pt idx="1">
                  <c:v>42279</c:v>
                </c:pt>
                <c:pt idx="2">
                  <c:v>42278</c:v>
                </c:pt>
                <c:pt idx="3">
                  <c:v>42277</c:v>
                </c:pt>
                <c:pt idx="4">
                  <c:v>42276</c:v>
                </c:pt>
                <c:pt idx="5">
                  <c:v>42275</c:v>
                </c:pt>
                <c:pt idx="6">
                  <c:v>42272</c:v>
                </c:pt>
                <c:pt idx="7">
                  <c:v>42271</c:v>
                </c:pt>
                <c:pt idx="8">
                  <c:v>42270</c:v>
                </c:pt>
                <c:pt idx="9">
                  <c:v>42269</c:v>
                </c:pt>
                <c:pt idx="10">
                  <c:v>42268</c:v>
                </c:pt>
                <c:pt idx="11">
                  <c:v>42265</c:v>
                </c:pt>
                <c:pt idx="12">
                  <c:v>42264</c:v>
                </c:pt>
                <c:pt idx="13">
                  <c:v>42263</c:v>
                </c:pt>
                <c:pt idx="14">
                  <c:v>42262</c:v>
                </c:pt>
                <c:pt idx="15">
                  <c:v>42261</c:v>
                </c:pt>
                <c:pt idx="16">
                  <c:v>42258</c:v>
                </c:pt>
                <c:pt idx="17">
                  <c:v>42257</c:v>
                </c:pt>
                <c:pt idx="18">
                  <c:v>42256</c:v>
                </c:pt>
                <c:pt idx="19">
                  <c:v>42255</c:v>
                </c:pt>
                <c:pt idx="20">
                  <c:v>42254</c:v>
                </c:pt>
                <c:pt idx="21">
                  <c:v>42251</c:v>
                </c:pt>
                <c:pt idx="22">
                  <c:v>42250</c:v>
                </c:pt>
                <c:pt idx="23">
                  <c:v>42249</c:v>
                </c:pt>
                <c:pt idx="24">
                  <c:v>42248</c:v>
                </c:pt>
                <c:pt idx="25">
                  <c:v>42247</c:v>
                </c:pt>
                <c:pt idx="26">
                  <c:v>42244</c:v>
                </c:pt>
                <c:pt idx="27">
                  <c:v>42243</c:v>
                </c:pt>
                <c:pt idx="28">
                  <c:v>42242</c:v>
                </c:pt>
                <c:pt idx="29">
                  <c:v>42241</c:v>
                </c:pt>
                <c:pt idx="30">
                  <c:v>42240</c:v>
                </c:pt>
                <c:pt idx="31">
                  <c:v>42237</c:v>
                </c:pt>
                <c:pt idx="32">
                  <c:v>42236</c:v>
                </c:pt>
                <c:pt idx="33">
                  <c:v>42235</c:v>
                </c:pt>
                <c:pt idx="34">
                  <c:v>42234</c:v>
                </c:pt>
                <c:pt idx="35">
                  <c:v>42233</c:v>
                </c:pt>
                <c:pt idx="36">
                  <c:v>42230</c:v>
                </c:pt>
                <c:pt idx="37">
                  <c:v>42229</c:v>
                </c:pt>
                <c:pt idx="38">
                  <c:v>42228</c:v>
                </c:pt>
                <c:pt idx="39">
                  <c:v>42227</c:v>
                </c:pt>
                <c:pt idx="40">
                  <c:v>42226</c:v>
                </c:pt>
                <c:pt idx="41">
                  <c:v>42223</c:v>
                </c:pt>
                <c:pt idx="42">
                  <c:v>42222</c:v>
                </c:pt>
                <c:pt idx="43">
                  <c:v>42221</c:v>
                </c:pt>
                <c:pt idx="44">
                  <c:v>42220</c:v>
                </c:pt>
                <c:pt idx="45">
                  <c:v>42219</c:v>
                </c:pt>
                <c:pt idx="46">
                  <c:v>42216</c:v>
                </c:pt>
                <c:pt idx="47">
                  <c:v>42215</c:v>
                </c:pt>
                <c:pt idx="48">
                  <c:v>42214</c:v>
                </c:pt>
                <c:pt idx="49">
                  <c:v>42213</c:v>
                </c:pt>
                <c:pt idx="50">
                  <c:v>42212</c:v>
                </c:pt>
                <c:pt idx="51">
                  <c:v>42209</c:v>
                </c:pt>
                <c:pt idx="52">
                  <c:v>42208</c:v>
                </c:pt>
                <c:pt idx="53">
                  <c:v>42207</c:v>
                </c:pt>
                <c:pt idx="54">
                  <c:v>42206</c:v>
                </c:pt>
                <c:pt idx="55">
                  <c:v>42205</c:v>
                </c:pt>
                <c:pt idx="56">
                  <c:v>42202</c:v>
                </c:pt>
                <c:pt idx="57">
                  <c:v>42201</c:v>
                </c:pt>
                <c:pt idx="58">
                  <c:v>42200</c:v>
                </c:pt>
                <c:pt idx="59">
                  <c:v>42199</c:v>
                </c:pt>
                <c:pt idx="60">
                  <c:v>42198</c:v>
                </c:pt>
                <c:pt idx="61">
                  <c:v>42195</c:v>
                </c:pt>
                <c:pt idx="62">
                  <c:v>42194</c:v>
                </c:pt>
                <c:pt idx="63">
                  <c:v>42193</c:v>
                </c:pt>
                <c:pt idx="64">
                  <c:v>42192</c:v>
                </c:pt>
                <c:pt idx="65">
                  <c:v>42191</c:v>
                </c:pt>
                <c:pt idx="66">
                  <c:v>42188</c:v>
                </c:pt>
                <c:pt idx="67">
                  <c:v>42187</c:v>
                </c:pt>
                <c:pt idx="68">
                  <c:v>42186</c:v>
                </c:pt>
                <c:pt idx="69">
                  <c:v>42185</c:v>
                </c:pt>
                <c:pt idx="70">
                  <c:v>42184</c:v>
                </c:pt>
                <c:pt idx="71">
                  <c:v>42181</c:v>
                </c:pt>
                <c:pt idx="72">
                  <c:v>42180</c:v>
                </c:pt>
                <c:pt idx="73">
                  <c:v>42179</c:v>
                </c:pt>
                <c:pt idx="74">
                  <c:v>42178</c:v>
                </c:pt>
                <c:pt idx="75">
                  <c:v>42177</c:v>
                </c:pt>
                <c:pt idx="76">
                  <c:v>42174</c:v>
                </c:pt>
                <c:pt idx="77">
                  <c:v>42173</c:v>
                </c:pt>
                <c:pt idx="78">
                  <c:v>42172</c:v>
                </c:pt>
                <c:pt idx="79">
                  <c:v>42171</c:v>
                </c:pt>
                <c:pt idx="80">
                  <c:v>42170</c:v>
                </c:pt>
                <c:pt idx="81">
                  <c:v>42166</c:v>
                </c:pt>
                <c:pt idx="82">
                  <c:v>42165</c:v>
                </c:pt>
                <c:pt idx="83">
                  <c:v>42164</c:v>
                </c:pt>
                <c:pt idx="84">
                  <c:v>42163</c:v>
                </c:pt>
                <c:pt idx="85">
                  <c:v>42160</c:v>
                </c:pt>
                <c:pt idx="86">
                  <c:v>42159</c:v>
                </c:pt>
                <c:pt idx="87">
                  <c:v>42158</c:v>
                </c:pt>
                <c:pt idx="88">
                  <c:v>42157</c:v>
                </c:pt>
                <c:pt idx="89">
                  <c:v>42156</c:v>
                </c:pt>
                <c:pt idx="90">
                  <c:v>42153</c:v>
                </c:pt>
                <c:pt idx="91">
                  <c:v>42152</c:v>
                </c:pt>
                <c:pt idx="92">
                  <c:v>42151</c:v>
                </c:pt>
                <c:pt idx="93">
                  <c:v>42150</c:v>
                </c:pt>
                <c:pt idx="94">
                  <c:v>42149</c:v>
                </c:pt>
                <c:pt idx="95">
                  <c:v>42146</c:v>
                </c:pt>
                <c:pt idx="96">
                  <c:v>42145</c:v>
                </c:pt>
                <c:pt idx="97">
                  <c:v>42144</c:v>
                </c:pt>
                <c:pt idx="98">
                  <c:v>42143</c:v>
                </c:pt>
                <c:pt idx="99">
                  <c:v>42142</c:v>
                </c:pt>
                <c:pt idx="100">
                  <c:v>42139</c:v>
                </c:pt>
                <c:pt idx="101">
                  <c:v>42138</c:v>
                </c:pt>
                <c:pt idx="102">
                  <c:v>42137</c:v>
                </c:pt>
                <c:pt idx="103">
                  <c:v>42136</c:v>
                </c:pt>
                <c:pt idx="104">
                  <c:v>42132</c:v>
                </c:pt>
                <c:pt idx="105">
                  <c:v>42131</c:v>
                </c:pt>
                <c:pt idx="106">
                  <c:v>42130</c:v>
                </c:pt>
                <c:pt idx="107">
                  <c:v>42129</c:v>
                </c:pt>
                <c:pt idx="108">
                  <c:v>42124</c:v>
                </c:pt>
                <c:pt idx="109">
                  <c:v>42123</c:v>
                </c:pt>
                <c:pt idx="110">
                  <c:v>42122</c:v>
                </c:pt>
                <c:pt idx="111">
                  <c:v>42121</c:v>
                </c:pt>
                <c:pt idx="112">
                  <c:v>42118</c:v>
                </c:pt>
                <c:pt idx="113">
                  <c:v>42117</c:v>
                </c:pt>
                <c:pt idx="114">
                  <c:v>42116</c:v>
                </c:pt>
                <c:pt idx="115">
                  <c:v>42115</c:v>
                </c:pt>
                <c:pt idx="116">
                  <c:v>42114</c:v>
                </c:pt>
                <c:pt idx="117">
                  <c:v>42111</c:v>
                </c:pt>
                <c:pt idx="118">
                  <c:v>42110</c:v>
                </c:pt>
                <c:pt idx="119">
                  <c:v>42109</c:v>
                </c:pt>
                <c:pt idx="120">
                  <c:v>42108</c:v>
                </c:pt>
                <c:pt idx="121">
                  <c:v>42107</c:v>
                </c:pt>
                <c:pt idx="122">
                  <c:v>42104</c:v>
                </c:pt>
                <c:pt idx="123">
                  <c:v>42103</c:v>
                </c:pt>
                <c:pt idx="124">
                  <c:v>42102</c:v>
                </c:pt>
                <c:pt idx="125">
                  <c:v>42101</c:v>
                </c:pt>
                <c:pt idx="126">
                  <c:v>42100</c:v>
                </c:pt>
                <c:pt idx="127">
                  <c:v>42097</c:v>
                </c:pt>
                <c:pt idx="128">
                  <c:v>42096</c:v>
                </c:pt>
                <c:pt idx="129">
                  <c:v>42095</c:v>
                </c:pt>
                <c:pt idx="130">
                  <c:v>42094</c:v>
                </c:pt>
                <c:pt idx="131">
                  <c:v>42093</c:v>
                </c:pt>
                <c:pt idx="132">
                  <c:v>42090</c:v>
                </c:pt>
                <c:pt idx="133">
                  <c:v>42089</c:v>
                </c:pt>
                <c:pt idx="134">
                  <c:v>42088</c:v>
                </c:pt>
                <c:pt idx="135">
                  <c:v>42087</c:v>
                </c:pt>
                <c:pt idx="136">
                  <c:v>42086</c:v>
                </c:pt>
                <c:pt idx="137">
                  <c:v>42083</c:v>
                </c:pt>
                <c:pt idx="138">
                  <c:v>42082</c:v>
                </c:pt>
                <c:pt idx="139">
                  <c:v>42081</c:v>
                </c:pt>
                <c:pt idx="140">
                  <c:v>42080</c:v>
                </c:pt>
                <c:pt idx="141">
                  <c:v>42079</c:v>
                </c:pt>
                <c:pt idx="142">
                  <c:v>42076</c:v>
                </c:pt>
                <c:pt idx="143">
                  <c:v>42075</c:v>
                </c:pt>
                <c:pt idx="144">
                  <c:v>42074</c:v>
                </c:pt>
                <c:pt idx="145">
                  <c:v>42073</c:v>
                </c:pt>
                <c:pt idx="146">
                  <c:v>42069</c:v>
                </c:pt>
                <c:pt idx="147">
                  <c:v>42068</c:v>
                </c:pt>
                <c:pt idx="148">
                  <c:v>42067</c:v>
                </c:pt>
                <c:pt idx="149">
                  <c:v>42066</c:v>
                </c:pt>
                <c:pt idx="150">
                  <c:v>42065</c:v>
                </c:pt>
                <c:pt idx="151">
                  <c:v>42062</c:v>
                </c:pt>
                <c:pt idx="152">
                  <c:v>42061</c:v>
                </c:pt>
                <c:pt idx="153">
                  <c:v>42060</c:v>
                </c:pt>
                <c:pt idx="154">
                  <c:v>42059</c:v>
                </c:pt>
                <c:pt idx="155">
                  <c:v>42055</c:v>
                </c:pt>
                <c:pt idx="156">
                  <c:v>42054</c:v>
                </c:pt>
                <c:pt idx="157">
                  <c:v>42053</c:v>
                </c:pt>
                <c:pt idx="158">
                  <c:v>42052</c:v>
                </c:pt>
                <c:pt idx="159">
                  <c:v>42051</c:v>
                </c:pt>
                <c:pt idx="160">
                  <c:v>42048</c:v>
                </c:pt>
                <c:pt idx="161">
                  <c:v>42047</c:v>
                </c:pt>
                <c:pt idx="162">
                  <c:v>42046</c:v>
                </c:pt>
                <c:pt idx="163">
                  <c:v>42045</c:v>
                </c:pt>
                <c:pt idx="164">
                  <c:v>42044</c:v>
                </c:pt>
                <c:pt idx="165">
                  <c:v>42041</c:v>
                </c:pt>
                <c:pt idx="166">
                  <c:v>42040</c:v>
                </c:pt>
                <c:pt idx="167">
                  <c:v>42039</c:v>
                </c:pt>
                <c:pt idx="168">
                  <c:v>42038</c:v>
                </c:pt>
                <c:pt idx="169">
                  <c:v>42037</c:v>
                </c:pt>
                <c:pt idx="170">
                  <c:v>42034</c:v>
                </c:pt>
                <c:pt idx="171">
                  <c:v>42033</c:v>
                </c:pt>
                <c:pt idx="172">
                  <c:v>42032</c:v>
                </c:pt>
                <c:pt idx="173">
                  <c:v>42031</c:v>
                </c:pt>
                <c:pt idx="174">
                  <c:v>42030</c:v>
                </c:pt>
                <c:pt idx="175">
                  <c:v>42027</c:v>
                </c:pt>
                <c:pt idx="176">
                  <c:v>42026</c:v>
                </c:pt>
                <c:pt idx="177">
                  <c:v>42025</c:v>
                </c:pt>
                <c:pt idx="178">
                  <c:v>42024</c:v>
                </c:pt>
                <c:pt idx="179">
                  <c:v>42023</c:v>
                </c:pt>
                <c:pt idx="180">
                  <c:v>42020</c:v>
                </c:pt>
                <c:pt idx="181">
                  <c:v>42019</c:v>
                </c:pt>
                <c:pt idx="182">
                  <c:v>42018</c:v>
                </c:pt>
                <c:pt idx="183">
                  <c:v>42017</c:v>
                </c:pt>
                <c:pt idx="184">
                  <c:v>42016</c:v>
                </c:pt>
                <c:pt idx="185">
                  <c:v>42004</c:v>
                </c:pt>
                <c:pt idx="186">
                  <c:v>42003</c:v>
                </c:pt>
                <c:pt idx="187">
                  <c:v>42002</c:v>
                </c:pt>
                <c:pt idx="188">
                  <c:v>41999</c:v>
                </c:pt>
                <c:pt idx="189">
                  <c:v>41998</c:v>
                </c:pt>
                <c:pt idx="190">
                  <c:v>41997</c:v>
                </c:pt>
                <c:pt idx="191">
                  <c:v>41996</c:v>
                </c:pt>
                <c:pt idx="192">
                  <c:v>41995</c:v>
                </c:pt>
                <c:pt idx="193">
                  <c:v>41992</c:v>
                </c:pt>
                <c:pt idx="194">
                  <c:v>41991</c:v>
                </c:pt>
                <c:pt idx="195">
                  <c:v>41990</c:v>
                </c:pt>
                <c:pt idx="196">
                  <c:v>41989</c:v>
                </c:pt>
                <c:pt idx="197">
                  <c:v>41988</c:v>
                </c:pt>
                <c:pt idx="198">
                  <c:v>41985</c:v>
                </c:pt>
                <c:pt idx="199">
                  <c:v>41984</c:v>
                </c:pt>
                <c:pt idx="200">
                  <c:v>41983</c:v>
                </c:pt>
                <c:pt idx="201">
                  <c:v>41982</c:v>
                </c:pt>
                <c:pt idx="202">
                  <c:v>41981</c:v>
                </c:pt>
                <c:pt idx="203">
                  <c:v>41978</c:v>
                </c:pt>
                <c:pt idx="204">
                  <c:v>41977</c:v>
                </c:pt>
                <c:pt idx="205">
                  <c:v>41976</c:v>
                </c:pt>
                <c:pt idx="206">
                  <c:v>41975</c:v>
                </c:pt>
                <c:pt idx="207">
                  <c:v>41974</c:v>
                </c:pt>
                <c:pt idx="208">
                  <c:v>41971</c:v>
                </c:pt>
                <c:pt idx="209">
                  <c:v>41970</c:v>
                </c:pt>
                <c:pt idx="210">
                  <c:v>41969</c:v>
                </c:pt>
                <c:pt idx="211">
                  <c:v>41968</c:v>
                </c:pt>
                <c:pt idx="212">
                  <c:v>41967</c:v>
                </c:pt>
                <c:pt idx="213">
                  <c:v>41964</c:v>
                </c:pt>
                <c:pt idx="214">
                  <c:v>41963</c:v>
                </c:pt>
                <c:pt idx="215">
                  <c:v>41962</c:v>
                </c:pt>
                <c:pt idx="216">
                  <c:v>41961</c:v>
                </c:pt>
                <c:pt idx="217">
                  <c:v>41960</c:v>
                </c:pt>
                <c:pt idx="218">
                  <c:v>41957</c:v>
                </c:pt>
                <c:pt idx="219">
                  <c:v>41956</c:v>
                </c:pt>
                <c:pt idx="220">
                  <c:v>41955</c:v>
                </c:pt>
                <c:pt idx="221">
                  <c:v>41954</c:v>
                </c:pt>
                <c:pt idx="222">
                  <c:v>41953</c:v>
                </c:pt>
                <c:pt idx="223">
                  <c:v>41950</c:v>
                </c:pt>
                <c:pt idx="224">
                  <c:v>41949</c:v>
                </c:pt>
                <c:pt idx="225">
                  <c:v>41948</c:v>
                </c:pt>
                <c:pt idx="226">
                  <c:v>41943</c:v>
                </c:pt>
                <c:pt idx="227">
                  <c:v>41942</c:v>
                </c:pt>
                <c:pt idx="228">
                  <c:v>41941</c:v>
                </c:pt>
                <c:pt idx="229">
                  <c:v>41940</c:v>
                </c:pt>
                <c:pt idx="230">
                  <c:v>41939</c:v>
                </c:pt>
                <c:pt idx="231">
                  <c:v>41936</c:v>
                </c:pt>
                <c:pt idx="232">
                  <c:v>41935</c:v>
                </c:pt>
                <c:pt idx="233">
                  <c:v>41934</c:v>
                </c:pt>
                <c:pt idx="234">
                  <c:v>41933</c:v>
                </c:pt>
                <c:pt idx="235">
                  <c:v>41932</c:v>
                </c:pt>
                <c:pt idx="236">
                  <c:v>41929</c:v>
                </c:pt>
                <c:pt idx="237">
                  <c:v>41928</c:v>
                </c:pt>
                <c:pt idx="238">
                  <c:v>41927</c:v>
                </c:pt>
                <c:pt idx="239">
                  <c:v>41926</c:v>
                </c:pt>
                <c:pt idx="240">
                  <c:v>41925</c:v>
                </c:pt>
                <c:pt idx="241">
                  <c:v>41922</c:v>
                </c:pt>
                <c:pt idx="242">
                  <c:v>41921</c:v>
                </c:pt>
                <c:pt idx="243">
                  <c:v>41920</c:v>
                </c:pt>
                <c:pt idx="244">
                  <c:v>41919</c:v>
                </c:pt>
                <c:pt idx="245">
                  <c:v>41918</c:v>
                </c:pt>
                <c:pt idx="246">
                  <c:v>41915</c:v>
                </c:pt>
                <c:pt idx="247">
                  <c:v>41914</c:v>
                </c:pt>
                <c:pt idx="248">
                  <c:v>41913</c:v>
                </c:pt>
                <c:pt idx="249">
                  <c:v>41912</c:v>
                </c:pt>
                <c:pt idx="250">
                  <c:v>41911</c:v>
                </c:pt>
                <c:pt idx="251">
                  <c:v>41908</c:v>
                </c:pt>
                <c:pt idx="252">
                  <c:v>41907</c:v>
                </c:pt>
                <c:pt idx="253">
                  <c:v>41906</c:v>
                </c:pt>
                <c:pt idx="254">
                  <c:v>41905</c:v>
                </c:pt>
                <c:pt idx="255">
                  <c:v>41904</c:v>
                </c:pt>
                <c:pt idx="256">
                  <c:v>41901</c:v>
                </c:pt>
                <c:pt idx="257">
                  <c:v>41900</c:v>
                </c:pt>
                <c:pt idx="258">
                  <c:v>41899</c:v>
                </c:pt>
                <c:pt idx="259">
                  <c:v>41898</c:v>
                </c:pt>
                <c:pt idx="260">
                  <c:v>41897</c:v>
                </c:pt>
                <c:pt idx="261">
                  <c:v>41894</c:v>
                </c:pt>
                <c:pt idx="262">
                  <c:v>41893</c:v>
                </c:pt>
                <c:pt idx="263">
                  <c:v>41892</c:v>
                </c:pt>
                <c:pt idx="264">
                  <c:v>41891</c:v>
                </c:pt>
                <c:pt idx="265">
                  <c:v>41890</c:v>
                </c:pt>
                <c:pt idx="266">
                  <c:v>41887</c:v>
                </c:pt>
                <c:pt idx="267">
                  <c:v>41886</c:v>
                </c:pt>
                <c:pt idx="268">
                  <c:v>41885</c:v>
                </c:pt>
                <c:pt idx="269">
                  <c:v>41884</c:v>
                </c:pt>
                <c:pt idx="270">
                  <c:v>41883</c:v>
                </c:pt>
                <c:pt idx="271">
                  <c:v>41880</c:v>
                </c:pt>
                <c:pt idx="272">
                  <c:v>41879</c:v>
                </c:pt>
                <c:pt idx="273">
                  <c:v>41878</c:v>
                </c:pt>
                <c:pt idx="274">
                  <c:v>41877</c:v>
                </c:pt>
                <c:pt idx="275">
                  <c:v>41876</c:v>
                </c:pt>
                <c:pt idx="276">
                  <c:v>41873</c:v>
                </c:pt>
                <c:pt idx="277">
                  <c:v>41872</c:v>
                </c:pt>
                <c:pt idx="278">
                  <c:v>41871</c:v>
                </c:pt>
                <c:pt idx="279">
                  <c:v>41870</c:v>
                </c:pt>
                <c:pt idx="280">
                  <c:v>41869</c:v>
                </c:pt>
                <c:pt idx="281">
                  <c:v>41866</c:v>
                </c:pt>
                <c:pt idx="282">
                  <c:v>41865</c:v>
                </c:pt>
                <c:pt idx="283">
                  <c:v>41864</c:v>
                </c:pt>
                <c:pt idx="284">
                  <c:v>41863</c:v>
                </c:pt>
                <c:pt idx="285">
                  <c:v>41862</c:v>
                </c:pt>
                <c:pt idx="286">
                  <c:v>41859</c:v>
                </c:pt>
                <c:pt idx="287">
                  <c:v>41858</c:v>
                </c:pt>
                <c:pt idx="288">
                  <c:v>41857</c:v>
                </c:pt>
                <c:pt idx="289">
                  <c:v>41856</c:v>
                </c:pt>
                <c:pt idx="290">
                  <c:v>41855</c:v>
                </c:pt>
                <c:pt idx="291">
                  <c:v>41852</c:v>
                </c:pt>
                <c:pt idx="292">
                  <c:v>41851</c:v>
                </c:pt>
                <c:pt idx="293">
                  <c:v>41850</c:v>
                </c:pt>
                <c:pt idx="294">
                  <c:v>41849</c:v>
                </c:pt>
                <c:pt idx="295">
                  <c:v>41848</c:v>
                </c:pt>
                <c:pt idx="296">
                  <c:v>41845</c:v>
                </c:pt>
                <c:pt idx="297">
                  <c:v>41844</c:v>
                </c:pt>
                <c:pt idx="298">
                  <c:v>41843</c:v>
                </c:pt>
                <c:pt idx="299">
                  <c:v>41842</c:v>
                </c:pt>
                <c:pt idx="300">
                  <c:v>41841</c:v>
                </c:pt>
                <c:pt idx="301">
                  <c:v>41838</c:v>
                </c:pt>
                <c:pt idx="302">
                  <c:v>41837</c:v>
                </c:pt>
                <c:pt idx="303">
                  <c:v>41836</c:v>
                </c:pt>
                <c:pt idx="304">
                  <c:v>41835</c:v>
                </c:pt>
                <c:pt idx="305">
                  <c:v>41834</c:v>
                </c:pt>
                <c:pt idx="306">
                  <c:v>41831</c:v>
                </c:pt>
                <c:pt idx="307">
                  <c:v>41830</c:v>
                </c:pt>
                <c:pt idx="308">
                  <c:v>41829</c:v>
                </c:pt>
                <c:pt idx="309">
                  <c:v>41828</c:v>
                </c:pt>
                <c:pt idx="310">
                  <c:v>41827</c:v>
                </c:pt>
                <c:pt idx="311">
                  <c:v>41824</c:v>
                </c:pt>
                <c:pt idx="312">
                  <c:v>41823</c:v>
                </c:pt>
                <c:pt idx="313">
                  <c:v>41822</c:v>
                </c:pt>
                <c:pt idx="314">
                  <c:v>41821</c:v>
                </c:pt>
                <c:pt idx="315">
                  <c:v>41820</c:v>
                </c:pt>
                <c:pt idx="316">
                  <c:v>41817</c:v>
                </c:pt>
                <c:pt idx="317">
                  <c:v>41816</c:v>
                </c:pt>
                <c:pt idx="318">
                  <c:v>41815</c:v>
                </c:pt>
                <c:pt idx="319">
                  <c:v>41814</c:v>
                </c:pt>
                <c:pt idx="320">
                  <c:v>41813</c:v>
                </c:pt>
                <c:pt idx="321">
                  <c:v>41810</c:v>
                </c:pt>
                <c:pt idx="322">
                  <c:v>41809</c:v>
                </c:pt>
                <c:pt idx="323">
                  <c:v>41808</c:v>
                </c:pt>
                <c:pt idx="324">
                  <c:v>41807</c:v>
                </c:pt>
                <c:pt idx="325">
                  <c:v>41806</c:v>
                </c:pt>
                <c:pt idx="326">
                  <c:v>41801</c:v>
                </c:pt>
                <c:pt idx="327">
                  <c:v>41800</c:v>
                </c:pt>
                <c:pt idx="328">
                  <c:v>41799</c:v>
                </c:pt>
                <c:pt idx="329">
                  <c:v>41796</c:v>
                </c:pt>
                <c:pt idx="330">
                  <c:v>41795</c:v>
                </c:pt>
                <c:pt idx="331">
                  <c:v>41794</c:v>
                </c:pt>
                <c:pt idx="332">
                  <c:v>41793</c:v>
                </c:pt>
                <c:pt idx="333">
                  <c:v>41792</c:v>
                </c:pt>
                <c:pt idx="334">
                  <c:v>41789</c:v>
                </c:pt>
                <c:pt idx="335">
                  <c:v>41788</c:v>
                </c:pt>
                <c:pt idx="336">
                  <c:v>41787</c:v>
                </c:pt>
                <c:pt idx="337">
                  <c:v>41786</c:v>
                </c:pt>
                <c:pt idx="338">
                  <c:v>41785</c:v>
                </c:pt>
                <c:pt idx="339">
                  <c:v>41782</c:v>
                </c:pt>
                <c:pt idx="340">
                  <c:v>41781</c:v>
                </c:pt>
                <c:pt idx="341">
                  <c:v>41780</c:v>
                </c:pt>
                <c:pt idx="342">
                  <c:v>41779</c:v>
                </c:pt>
                <c:pt idx="343">
                  <c:v>41778</c:v>
                </c:pt>
                <c:pt idx="344">
                  <c:v>41775</c:v>
                </c:pt>
                <c:pt idx="345">
                  <c:v>41774</c:v>
                </c:pt>
                <c:pt idx="346">
                  <c:v>41773</c:v>
                </c:pt>
                <c:pt idx="347">
                  <c:v>41772</c:v>
                </c:pt>
                <c:pt idx="348">
                  <c:v>41771</c:v>
                </c:pt>
                <c:pt idx="349">
                  <c:v>41767</c:v>
                </c:pt>
                <c:pt idx="350">
                  <c:v>41766</c:v>
                </c:pt>
                <c:pt idx="351">
                  <c:v>41765</c:v>
                </c:pt>
                <c:pt idx="352">
                  <c:v>41764</c:v>
                </c:pt>
                <c:pt idx="353">
                  <c:v>41759</c:v>
                </c:pt>
                <c:pt idx="354">
                  <c:v>41758</c:v>
                </c:pt>
                <c:pt idx="355">
                  <c:v>41757</c:v>
                </c:pt>
                <c:pt idx="356">
                  <c:v>41754</c:v>
                </c:pt>
                <c:pt idx="357">
                  <c:v>41753</c:v>
                </c:pt>
                <c:pt idx="358">
                  <c:v>41752</c:v>
                </c:pt>
                <c:pt idx="359">
                  <c:v>41751</c:v>
                </c:pt>
                <c:pt idx="360">
                  <c:v>41750</c:v>
                </c:pt>
                <c:pt idx="361">
                  <c:v>41747</c:v>
                </c:pt>
                <c:pt idx="362">
                  <c:v>41746</c:v>
                </c:pt>
                <c:pt idx="363">
                  <c:v>41745</c:v>
                </c:pt>
                <c:pt idx="364">
                  <c:v>41744</c:v>
                </c:pt>
                <c:pt idx="365">
                  <c:v>41743</c:v>
                </c:pt>
                <c:pt idx="366">
                  <c:v>41740</c:v>
                </c:pt>
                <c:pt idx="367">
                  <c:v>41739</c:v>
                </c:pt>
                <c:pt idx="368">
                  <c:v>41738</c:v>
                </c:pt>
                <c:pt idx="369">
                  <c:v>41737</c:v>
                </c:pt>
                <c:pt idx="370">
                  <c:v>41736</c:v>
                </c:pt>
                <c:pt idx="371">
                  <c:v>41733</c:v>
                </c:pt>
                <c:pt idx="372">
                  <c:v>41732</c:v>
                </c:pt>
                <c:pt idx="373">
                  <c:v>41731</c:v>
                </c:pt>
                <c:pt idx="374">
                  <c:v>41730</c:v>
                </c:pt>
                <c:pt idx="375">
                  <c:v>41729</c:v>
                </c:pt>
                <c:pt idx="376">
                  <c:v>41726</c:v>
                </c:pt>
                <c:pt idx="377">
                  <c:v>41725</c:v>
                </c:pt>
                <c:pt idx="378">
                  <c:v>41724</c:v>
                </c:pt>
                <c:pt idx="379">
                  <c:v>41723</c:v>
                </c:pt>
                <c:pt idx="380">
                  <c:v>41722</c:v>
                </c:pt>
                <c:pt idx="381">
                  <c:v>41719</c:v>
                </c:pt>
                <c:pt idx="382">
                  <c:v>41718</c:v>
                </c:pt>
                <c:pt idx="383">
                  <c:v>41717</c:v>
                </c:pt>
                <c:pt idx="384">
                  <c:v>41716</c:v>
                </c:pt>
                <c:pt idx="385">
                  <c:v>41715</c:v>
                </c:pt>
                <c:pt idx="386">
                  <c:v>41712</c:v>
                </c:pt>
                <c:pt idx="387">
                  <c:v>41711</c:v>
                </c:pt>
                <c:pt idx="388">
                  <c:v>41710</c:v>
                </c:pt>
                <c:pt idx="389">
                  <c:v>41709</c:v>
                </c:pt>
                <c:pt idx="390">
                  <c:v>41705</c:v>
                </c:pt>
                <c:pt idx="391">
                  <c:v>41704</c:v>
                </c:pt>
                <c:pt idx="392">
                  <c:v>41703</c:v>
                </c:pt>
                <c:pt idx="393">
                  <c:v>41702</c:v>
                </c:pt>
                <c:pt idx="394">
                  <c:v>41701</c:v>
                </c:pt>
                <c:pt idx="395">
                  <c:v>41698</c:v>
                </c:pt>
                <c:pt idx="396">
                  <c:v>41697</c:v>
                </c:pt>
                <c:pt idx="397">
                  <c:v>41696</c:v>
                </c:pt>
                <c:pt idx="398">
                  <c:v>41695</c:v>
                </c:pt>
                <c:pt idx="399">
                  <c:v>41694</c:v>
                </c:pt>
                <c:pt idx="400">
                  <c:v>41691</c:v>
                </c:pt>
                <c:pt idx="401">
                  <c:v>41690</c:v>
                </c:pt>
                <c:pt idx="402">
                  <c:v>41689</c:v>
                </c:pt>
                <c:pt idx="403">
                  <c:v>41688</c:v>
                </c:pt>
                <c:pt idx="404">
                  <c:v>41687</c:v>
                </c:pt>
                <c:pt idx="405">
                  <c:v>41684</c:v>
                </c:pt>
                <c:pt idx="406">
                  <c:v>41683</c:v>
                </c:pt>
                <c:pt idx="407">
                  <c:v>41682</c:v>
                </c:pt>
                <c:pt idx="408">
                  <c:v>41681</c:v>
                </c:pt>
                <c:pt idx="409">
                  <c:v>41680</c:v>
                </c:pt>
                <c:pt idx="410">
                  <c:v>41677</c:v>
                </c:pt>
                <c:pt idx="411">
                  <c:v>41676</c:v>
                </c:pt>
                <c:pt idx="412">
                  <c:v>41675</c:v>
                </c:pt>
                <c:pt idx="413">
                  <c:v>41674</c:v>
                </c:pt>
                <c:pt idx="414">
                  <c:v>41673</c:v>
                </c:pt>
                <c:pt idx="415">
                  <c:v>41670</c:v>
                </c:pt>
                <c:pt idx="416">
                  <c:v>41669</c:v>
                </c:pt>
                <c:pt idx="417">
                  <c:v>41668</c:v>
                </c:pt>
                <c:pt idx="418">
                  <c:v>41667</c:v>
                </c:pt>
                <c:pt idx="419">
                  <c:v>41666</c:v>
                </c:pt>
                <c:pt idx="420">
                  <c:v>41663</c:v>
                </c:pt>
                <c:pt idx="421">
                  <c:v>41662</c:v>
                </c:pt>
                <c:pt idx="422">
                  <c:v>41661</c:v>
                </c:pt>
                <c:pt idx="423">
                  <c:v>41660</c:v>
                </c:pt>
                <c:pt idx="424">
                  <c:v>41659</c:v>
                </c:pt>
                <c:pt idx="425">
                  <c:v>41656</c:v>
                </c:pt>
                <c:pt idx="426">
                  <c:v>41655</c:v>
                </c:pt>
                <c:pt idx="427">
                  <c:v>41654</c:v>
                </c:pt>
                <c:pt idx="428">
                  <c:v>41653</c:v>
                </c:pt>
                <c:pt idx="429">
                  <c:v>41652</c:v>
                </c:pt>
                <c:pt idx="430">
                  <c:v>41649</c:v>
                </c:pt>
                <c:pt idx="431">
                  <c:v>41648</c:v>
                </c:pt>
                <c:pt idx="432">
                  <c:v>41639</c:v>
                </c:pt>
                <c:pt idx="433">
                  <c:v>41638</c:v>
                </c:pt>
                <c:pt idx="434">
                  <c:v>41635</c:v>
                </c:pt>
                <c:pt idx="435">
                  <c:v>41634</c:v>
                </c:pt>
                <c:pt idx="436">
                  <c:v>41633</c:v>
                </c:pt>
                <c:pt idx="437">
                  <c:v>41632</c:v>
                </c:pt>
                <c:pt idx="438">
                  <c:v>41631</c:v>
                </c:pt>
                <c:pt idx="439">
                  <c:v>41628</c:v>
                </c:pt>
                <c:pt idx="440">
                  <c:v>41627</c:v>
                </c:pt>
                <c:pt idx="441">
                  <c:v>41626</c:v>
                </c:pt>
                <c:pt idx="442">
                  <c:v>41625</c:v>
                </c:pt>
                <c:pt idx="443">
                  <c:v>41624</c:v>
                </c:pt>
                <c:pt idx="444">
                  <c:v>41621</c:v>
                </c:pt>
                <c:pt idx="445">
                  <c:v>41620</c:v>
                </c:pt>
                <c:pt idx="446">
                  <c:v>41619</c:v>
                </c:pt>
                <c:pt idx="447">
                  <c:v>41618</c:v>
                </c:pt>
                <c:pt idx="448">
                  <c:v>41617</c:v>
                </c:pt>
                <c:pt idx="449">
                  <c:v>41614</c:v>
                </c:pt>
                <c:pt idx="450">
                  <c:v>41613</c:v>
                </c:pt>
                <c:pt idx="451">
                  <c:v>41612</c:v>
                </c:pt>
                <c:pt idx="452">
                  <c:v>41611</c:v>
                </c:pt>
                <c:pt idx="453">
                  <c:v>41610</c:v>
                </c:pt>
                <c:pt idx="454">
                  <c:v>41607</c:v>
                </c:pt>
                <c:pt idx="455">
                  <c:v>41606</c:v>
                </c:pt>
                <c:pt idx="456">
                  <c:v>41605</c:v>
                </c:pt>
                <c:pt idx="457">
                  <c:v>41604</c:v>
                </c:pt>
                <c:pt idx="458">
                  <c:v>41603</c:v>
                </c:pt>
                <c:pt idx="459">
                  <c:v>41600</c:v>
                </c:pt>
                <c:pt idx="460">
                  <c:v>41599</c:v>
                </c:pt>
                <c:pt idx="461">
                  <c:v>41598</c:v>
                </c:pt>
                <c:pt idx="462">
                  <c:v>41597</c:v>
                </c:pt>
                <c:pt idx="463">
                  <c:v>41596</c:v>
                </c:pt>
                <c:pt idx="464">
                  <c:v>41593</c:v>
                </c:pt>
                <c:pt idx="465">
                  <c:v>41592</c:v>
                </c:pt>
                <c:pt idx="466">
                  <c:v>41591</c:v>
                </c:pt>
                <c:pt idx="467">
                  <c:v>41590</c:v>
                </c:pt>
                <c:pt idx="468">
                  <c:v>41589</c:v>
                </c:pt>
                <c:pt idx="469">
                  <c:v>41586</c:v>
                </c:pt>
                <c:pt idx="470">
                  <c:v>41585</c:v>
                </c:pt>
                <c:pt idx="471">
                  <c:v>41584</c:v>
                </c:pt>
                <c:pt idx="472">
                  <c:v>41583</c:v>
                </c:pt>
                <c:pt idx="473">
                  <c:v>41579</c:v>
                </c:pt>
                <c:pt idx="474">
                  <c:v>41578</c:v>
                </c:pt>
                <c:pt idx="475">
                  <c:v>41577</c:v>
                </c:pt>
                <c:pt idx="476">
                  <c:v>41576</c:v>
                </c:pt>
                <c:pt idx="477">
                  <c:v>41575</c:v>
                </c:pt>
                <c:pt idx="478">
                  <c:v>41572</c:v>
                </c:pt>
                <c:pt idx="479">
                  <c:v>41571</c:v>
                </c:pt>
                <c:pt idx="480">
                  <c:v>41570</c:v>
                </c:pt>
                <c:pt idx="481">
                  <c:v>41569</c:v>
                </c:pt>
                <c:pt idx="482">
                  <c:v>41568</c:v>
                </c:pt>
                <c:pt idx="483">
                  <c:v>41565</c:v>
                </c:pt>
                <c:pt idx="484">
                  <c:v>41564</c:v>
                </c:pt>
                <c:pt idx="485">
                  <c:v>41563</c:v>
                </c:pt>
                <c:pt idx="486">
                  <c:v>41562</c:v>
                </c:pt>
                <c:pt idx="487">
                  <c:v>41561</c:v>
                </c:pt>
                <c:pt idx="488">
                  <c:v>41558</c:v>
                </c:pt>
                <c:pt idx="489">
                  <c:v>41557</c:v>
                </c:pt>
                <c:pt idx="490">
                  <c:v>41556</c:v>
                </c:pt>
                <c:pt idx="491">
                  <c:v>41555</c:v>
                </c:pt>
                <c:pt idx="492">
                  <c:v>41554</c:v>
                </c:pt>
                <c:pt idx="493">
                  <c:v>41551</c:v>
                </c:pt>
                <c:pt idx="494">
                  <c:v>41550</c:v>
                </c:pt>
                <c:pt idx="495">
                  <c:v>41549</c:v>
                </c:pt>
                <c:pt idx="496">
                  <c:v>41548</c:v>
                </c:pt>
                <c:pt idx="497">
                  <c:v>41547</c:v>
                </c:pt>
                <c:pt idx="498">
                  <c:v>41544</c:v>
                </c:pt>
                <c:pt idx="499">
                  <c:v>41543</c:v>
                </c:pt>
                <c:pt idx="500">
                  <c:v>41542</c:v>
                </c:pt>
                <c:pt idx="501">
                  <c:v>41541</c:v>
                </c:pt>
                <c:pt idx="502">
                  <c:v>41540</c:v>
                </c:pt>
                <c:pt idx="503">
                  <c:v>41537</c:v>
                </c:pt>
                <c:pt idx="504">
                  <c:v>41536</c:v>
                </c:pt>
                <c:pt idx="505">
                  <c:v>41535</c:v>
                </c:pt>
                <c:pt idx="506">
                  <c:v>41534</c:v>
                </c:pt>
                <c:pt idx="507">
                  <c:v>41533</c:v>
                </c:pt>
                <c:pt idx="508">
                  <c:v>41530</c:v>
                </c:pt>
                <c:pt idx="509">
                  <c:v>41529</c:v>
                </c:pt>
                <c:pt idx="510">
                  <c:v>41528</c:v>
                </c:pt>
                <c:pt idx="511">
                  <c:v>41527</c:v>
                </c:pt>
                <c:pt idx="512">
                  <c:v>41526</c:v>
                </c:pt>
                <c:pt idx="513">
                  <c:v>41523</c:v>
                </c:pt>
                <c:pt idx="514">
                  <c:v>41522</c:v>
                </c:pt>
                <c:pt idx="515">
                  <c:v>41521</c:v>
                </c:pt>
                <c:pt idx="516">
                  <c:v>41520</c:v>
                </c:pt>
                <c:pt idx="517">
                  <c:v>41519</c:v>
                </c:pt>
                <c:pt idx="518">
                  <c:v>41516</c:v>
                </c:pt>
                <c:pt idx="519">
                  <c:v>41515</c:v>
                </c:pt>
                <c:pt idx="520">
                  <c:v>41514</c:v>
                </c:pt>
                <c:pt idx="521">
                  <c:v>41513</c:v>
                </c:pt>
                <c:pt idx="522">
                  <c:v>41512</c:v>
                </c:pt>
                <c:pt idx="523">
                  <c:v>41509</c:v>
                </c:pt>
                <c:pt idx="524">
                  <c:v>41508</c:v>
                </c:pt>
                <c:pt idx="525">
                  <c:v>41507</c:v>
                </c:pt>
                <c:pt idx="526">
                  <c:v>41506</c:v>
                </c:pt>
                <c:pt idx="527">
                  <c:v>41505</c:v>
                </c:pt>
                <c:pt idx="528">
                  <c:v>41502</c:v>
                </c:pt>
                <c:pt idx="529">
                  <c:v>41501</c:v>
                </c:pt>
                <c:pt idx="530">
                  <c:v>41500</c:v>
                </c:pt>
                <c:pt idx="531">
                  <c:v>41499</c:v>
                </c:pt>
                <c:pt idx="532">
                  <c:v>41498</c:v>
                </c:pt>
                <c:pt idx="533">
                  <c:v>41495</c:v>
                </c:pt>
                <c:pt idx="534">
                  <c:v>41494</c:v>
                </c:pt>
                <c:pt idx="535">
                  <c:v>41493</c:v>
                </c:pt>
                <c:pt idx="536">
                  <c:v>41492</c:v>
                </c:pt>
                <c:pt idx="537">
                  <c:v>41491</c:v>
                </c:pt>
                <c:pt idx="538">
                  <c:v>41488</c:v>
                </c:pt>
                <c:pt idx="539">
                  <c:v>41487</c:v>
                </c:pt>
                <c:pt idx="540">
                  <c:v>41486</c:v>
                </c:pt>
                <c:pt idx="541">
                  <c:v>41485</c:v>
                </c:pt>
                <c:pt idx="542">
                  <c:v>41484</c:v>
                </c:pt>
                <c:pt idx="543">
                  <c:v>41481</c:v>
                </c:pt>
                <c:pt idx="544">
                  <c:v>41480</c:v>
                </c:pt>
                <c:pt idx="545">
                  <c:v>41479</c:v>
                </c:pt>
                <c:pt idx="546">
                  <c:v>41478</c:v>
                </c:pt>
                <c:pt idx="547">
                  <c:v>41477</c:v>
                </c:pt>
                <c:pt idx="548">
                  <c:v>41474</c:v>
                </c:pt>
                <c:pt idx="549">
                  <c:v>41473</c:v>
                </c:pt>
                <c:pt idx="550">
                  <c:v>41472</c:v>
                </c:pt>
                <c:pt idx="551">
                  <c:v>41471</c:v>
                </c:pt>
                <c:pt idx="552">
                  <c:v>41470</c:v>
                </c:pt>
                <c:pt idx="553">
                  <c:v>41467</c:v>
                </c:pt>
                <c:pt idx="554">
                  <c:v>41466</c:v>
                </c:pt>
                <c:pt idx="555">
                  <c:v>41465</c:v>
                </c:pt>
                <c:pt idx="556">
                  <c:v>41464</c:v>
                </c:pt>
                <c:pt idx="557">
                  <c:v>41463</c:v>
                </c:pt>
                <c:pt idx="558">
                  <c:v>41460</c:v>
                </c:pt>
                <c:pt idx="559">
                  <c:v>41459</c:v>
                </c:pt>
                <c:pt idx="560">
                  <c:v>41458</c:v>
                </c:pt>
                <c:pt idx="561">
                  <c:v>41457</c:v>
                </c:pt>
                <c:pt idx="562">
                  <c:v>41456</c:v>
                </c:pt>
                <c:pt idx="563">
                  <c:v>41453</c:v>
                </c:pt>
                <c:pt idx="564">
                  <c:v>41452</c:v>
                </c:pt>
                <c:pt idx="565">
                  <c:v>41451</c:v>
                </c:pt>
                <c:pt idx="566">
                  <c:v>41450</c:v>
                </c:pt>
                <c:pt idx="567">
                  <c:v>41449</c:v>
                </c:pt>
                <c:pt idx="568">
                  <c:v>41446</c:v>
                </c:pt>
                <c:pt idx="569">
                  <c:v>41445</c:v>
                </c:pt>
                <c:pt idx="570">
                  <c:v>41444</c:v>
                </c:pt>
                <c:pt idx="571">
                  <c:v>41443</c:v>
                </c:pt>
                <c:pt idx="572">
                  <c:v>41442</c:v>
                </c:pt>
                <c:pt idx="573">
                  <c:v>41439</c:v>
                </c:pt>
                <c:pt idx="574">
                  <c:v>41438</c:v>
                </c:pt>
                <c:pt idx="575">
                  <c:v>41436</c:v>
                </c:pt>
                <c:pt idx="576">
                  <c:v>41435</c:v>
                </c:pt>
                <c:pt idx="577">
                  <c:v>41432</c:v>
                </c:pt>
                <c:pt idx="578">
                  <c:v>41431</c:v>
                </c:pt>
                <c:pt idx="579">
                  <c:v>41430</c:v>
                </c:pt>
                <c:pt idx="580">
                  <c:v>41429</c:v>
                </c:pt>
                <c:pt idx="581">
                  <c:v>41428</c:v>
                </c:pt>
                <c:pt idx="582">
                  <c:v>41425</c:v>
                </c:pt>
                <c:pt idx="583">
                  <c:v>41424</c:v>
                </c:pt>
                <c:pt idx="584">
                  <c:v>41423</c:v>
                </c:pt>
                <c:pt idx="585">
                  <c:v>41422</c:v>
                </c:pt>
                <c:pt idx="586">
                  <c:v>41421</c:v>
                </c:pt>
                <c:pt idx="587">
                  <c:v>41418</c:v>
                </c:pt>
                <c:pt idx="588">
                  <c:v>41417</c:v>
                </c:pt>
                <c:pt idx="589">
                  <c:v>41416</c:v>
                </c:pt>
                <c:pt idx="590">
                  <c:v>41415</c:v>
                </c:pt>
                <c:pt idx="591">
                  <c:v>41414</c:v>
                </c:pt>
                <c:pt idx="592">
                  <c:v>41411</c:v>
                </c:pt>
                <c:pt idx="593">
                  <c:v>41410</c:v>
                </c:pt>
                <c:pt idx="594">
                  <c:v>41409</c:v>
                </c:pt>
                <c:pt idx="595">
                  <c:v>41408</c:v>
                </c:pt>
                <c:pt idx="596">
                  <c:v>41407</c:v>
                </c:pt>
                <c:pt idx="597">
                  <c:v>41402</c:v>
                </c:pt>
                <c:pt idx="598">
                  <c:v>41401</c:v>
                </c:pt>
                <c:pt idx="599">
                  <c:v>41400</c:v>
                </c:pt>
                <c:pt idx="600">
                  <c:v>41394</c:v>
                </c:pt>
                <c:pt idx="601">
                  <c:v>41393</c:v>
                </c:pt>
                <c:pt idx="602">
                  <c:v>41390</c:v>
                </c:pt>
                <c:pt idx="603">
                  <c:v>41389</c:v>
                </c:pt>
                <c:pt idx="604">
                  <c:v>41388</c:v>
                </c:pt>
                <c:pt idx="605">
                  <c:v>41387</c:v>
                </c:pt>
                <c:pt idx="606">
                  <c:v>41386</c:v>
                </c:pt>
                <c:pt idx="607">
                  <c:v>41383</c:v>
                </c:pt>
                <c:pt idx="608">
                  <c:v>41382</c:v>
                </c:pt>
                <c:pt idx="609">
                  <c:v>41381</c:v>
                </c:pt>
                <c:pt idx="610">
                  <c:v>41380</c:v>
                </c:pt>
                <c:pt idx="611">
                  <c:v>41379</c:v>
                </c:pt>
                <c:pt idx="612">
                  <c:v>41376</c:v>
                </c:pt>
                <c:pt idx="613">
                  <c:v>41375</c:v>
                </c:pt>
                <c:pt idx="614">
                  <c:v>41374</c:v>
                </c:pt>
                <c:pt idx="615">
                  <c:v>41373</c:v>
                </c:pt>
                <c:pt idx="616">
                  <c:v>41372</c:v>
                </c:pt>
                <c:pt idx="617">
                  <c:v>41369</c:v>
                </c:pt>
                <c:pt idx="618">
                  <c:v>41368</c:v>
                </c:pt>
                <c:pt idx="619">
                  <c:v>41367</c:v>
                </c:pt>
                <c:pt idx="620">
                  <c:v>41366</c:v>
                </c:pt>
                <c:pt idx="621">
                  <c:v>41365</c:v>
                </c:pt>
                <c:pt idx="622">
                  <c:v>41362</c:v>
                </c:pt>
                <c:pt idx="623">
                  <c:v>41361</c:v>
                </c:pt>
                <c:pt idx="624">
                  <c:v>41360</c:v>
                </c:pt>
                <c:pt idx="625">
                  <c:v>41359</c:v>
                </c:pt>
                <c:pt idx="626">
                  <c:v>41358</c:v>
                </c:pt>
                <c:pt idx="627">
                  <c:v>41355</c:v>
                </c:pt>
                <c:pt idx="628">
                  <c:v>41354</c:v>
                </c:pt>
                <c:pt idx="629">
                  <c:v>41353</c:v>
                </c:pt>
                <c:pt idx="630">
                  <c:v>41352</c:v>
                </c:pt>
                <c:pt idx="631">
                  <c:v>41351</c:v>
                </c:pt>
                <c:pt idx="632">
                  <c:v>41348</c:v>
                </c:pt>
                <c:pt idx="633">
                  <c:v>41347</c:v>
                </c:pt>
                <c:pt idx="634">
                  <c:v>41346</c:v>
                </c:pt>
                <c:pt idx="635">
                  <c:v>41345</c:v>
                </c:pt>
                <c:pt idx="636">
                  <c:v>41344</c:v>
                </c:pt>
                <c:pt idx="637">
                  <c:v>41340</c:v>
                </c:pt>
                <c:pt idx="638">
                  <c:v>41339</c:v>
                </c:pt>
                <c:pt idx="639">
                  <c:v>41338</c:v>
                </c:pt>
                <c:pt idx="640">
                  <c:v>41337</c:v>
                </c:pt>
                <c:pt idx="641">
                  <c:v>41334</c:v>
                </c:pt>
                <c:pt idx="642">
                  <c:v>41333</c:v>
                </c:pt>
                <c:pt idx="643">
                  <c:v>41332</c:v>
                </c:pt>
                <c:pt idx="644">
                  <c:v>41331</c:v>
                </c:pt>
                <c:pt idx="645">
                  <c:v>41330</c:v>
                </c:pt>
                <c:pt idx="646">
                  <c:v>41327</c:v>
                </c:pt>
                <c:pt idx="647">
                  <c:v>41326</c:v>
                </c:pt>
                <c:pt idx="648">
                  <c:v>41325</c:v>
                </c:pt>
                <c:pt idx="649">
                  <c:v>41324</c:v>
                </c:pt>
                <c:pt idx="650">
                  <c:v>41323</c:v>
                </c:pt>
                <c:pt idx="651">
                  <c:v>41320</c:v>
                </c:pt>
                <c:pt idx="652">
                  <c:v>41319</c:v>
                </c:pt>
                <c:pt idx="653">
                  <c:v>41318</c:v>
                </c:pt>
                <c:pt idx="654">
                  <c:v>41317</c:v>
                </c:pt>
                <c:pt idx="655">
                  <c:v>41316</c:v>
                </c:pt>
                <c:pt idx="656">
                  <c:v>41313</c:v>
                </c:pt>
                <c:pt idx="657">
                  <c:v>41312</c:v>
                </c:pt>
                <c:pt idx="658">
                  <c:v>41311</c:v>
                </c:pt>
                <c:pt idx="659">
                  <c:v>41310</c:v>
                </c:pt>
                <c:pt idx="660">
                  <c:v>41309</c:v>
                </c:pt>
                <c:pt idx="661">
                  <c:v>41306</c:v>
                </c:pt>
                <c:pt idx="662">
                  <c:v>41305</c:v>
                </c:pt>
                <c:pt idx="663">
                  <c:v>41304</c:v>
                </c:pt>
                <c:pt idx="664">
                  <c:v>41303</c:v>
                </c:pt>
                <c:pt idx="665">
                  <c:v>41302</c:v>
                </c:pt>
                <c:pt idx="666">
                  <c:v>41299</c:v>
                </c:pt>
                <c:pt idx="667">
                  <c:v>41298</c:v>
                </c:pt>
                <c:pt idx="668">
                  <c:v>41297</c:v>
                </c:pt>
                <c:pt idx="669">
                  <c:v>41296</c:v>
                </c:pt>
                <c:pt idx="670">
                  <c:v>41295</c:v>
                </c:pt>
                <c:pt idx="671">
                  <c:v>41292</c:v>
                </c:pt>
                <c:pt idx="672">
                  <c:v>41291</c:v>
                </c:pt>
                <c:pt idx="673">
                  <c:v>41290</c:v>
                </c:pt>
                <c:pt idx="674">
                  <c:v>41289</c:v>
                </c:pt>
                <c:pt idx="675">
                  <c:v>41288</c:v>
                </c:pt>
                <c:pt idx="676">
                  <c:v>41285</c:v>
                </c:pt>
                <c:pt idx="677">
                  <c:v>41284</c:v>
                </c:pt>
                <c:pt idx="678">
                  <c:v>41283</c:v>
                </c:pt>
                <c:pt idx="679">
                  <c:v>41272</c:v>
                </c:pt>
                <c:pt idx="680">
                  <c:v>41271</c:v>
                </c:pt>
                <c:pt idx="681">
                  <c:v>41270</c:v>
                </c:pt>
                <c:pt idx="682">
                  <c:v>41269</c:v>
                </c:pt>
                <c:pt idx="683">
                  <c:v>41268</c:v>
                </c:pt>
                <c:pt idx="684">
                  <c:v>41267</c:v>
                </c:pt>
                <c:pt idx="685">
                  <c:v>41264</c:v>
                </c:pt>
                <c:pt idx="686">
                  <c:v>41263</c:v>
                </c:pt>
                <c:pt idx="687">
                  <c:v>41262</c:v>
                </c:pt>
                <c:pt idx="688">
                  <c:v>41261</c:v>
                </c:pt>
                <c:pt idx="689">
                  <c:v>41260</c:v>
                </c:pt>
                <c:pt idx="690">
                  <c:v>41257</c:v>
                </c:pt>
                <c:pt idx="691">
                  <c:v>41256</c:v>
                </c:pt>
                <c:pt idx="692">
                  <c:v>41255</c:v>
                </c:pt>
                <c:pt idx="693">
                  <c:v>41254</c:v>
                </c:pt>
                <c:pt idx="694">
                  <c:v>41253</c:v>
                </c:pt>
                <c:pt idx="695">
                  <c:v>41250</c:v>
                </c:pt>
                <c:pt idx="696">
                  <c:v>41249</c:v>
                </c:pt>
                <c:pt idx="697">
                  <c:v>41248</c:v>
                </c:pt>
                <c:pt idx="698">
                  <c:v>41247</c:v>
                </c:pt>
                <c:pt idx="699">
                  <c:v>41246</c:v>
                </c:pt>
                <c:pt idx="700">
                  <c:v>41243</c:v>
                </c:pt>
                <c:pt idx="701">
                  <c:v>41242</c:v>
                </c:pt>
                <c:pt idx="702">
                  <c:v>41241</c:v>
                </c:pt>
                <c:pt idx="703">
                  <c:v>41240</c:v>
                </c:pt>
                <c:pt idx="704">
                  <c:v>41239</c:v>
                </c:pt>
                <c:pt idx="705">
                  <c:v>41236</c:v>
                </c:pt>
                <c:pt idx="706">
                  <c:v>41235</c:v>
                </c:pt>
                <c:pt idx="707">
                  <c:v>41234</c:v>
                </c:pt>
                <c:pt idx="708">
                  <c:v>41233</c:v>
                </c:pt>
                <c:pt idx="709">
                  <c:v>41232</c:v>
                </c:pt>
                <c:pt idx="710">
                  <c:v>41229</c:v>
                </c:pt>
                <c:pt idx="711">
                  <c:v>41228</c:v>
                </c:pt>
                <c:pt idx="712">
                  <c:v>41227</c:v>
                </c:pt>
                <c:pt idx="713">
                  <c:v>41226</c:v>
                </c:pt>
                <c:pt idx="714">
                  <c:v>41225</c:v>
                </c:pt>
                <c:pt idx="715">
                  <c:v>41222</c:v>
                </c:pt>
                <c:pt idx="716">
                  <c:v>41221</c:v>
                </c:pt>
                <c:pt idx="717">
                  <c:v>41220</c:v>
                </c:pt>
                <c:pt idx="718">
                  <c:v>41219</c:v>
                </c:pt>
                <c:pt idx="719">
                  <c:v>41215</c:v>
                </c:pt>
                <c:pt idx="720">
                  <c:v>41214</c:v>
                </c:pt>
                <c:pt idx="721">
                  <c:v>41213</c:v>
                </c:pt>
                <c:pt idx="722">
                  <c:v>41212</c:v>
                </c:pt>
                <c:pt idx="723">
                  <c:v>41211</c:v>
                </c:pt>
                <c:pt idx="724">
                  <c:v>41208</c:v>
                </c:pt>
                <c:pt idx="725">
                  <c:v>41207</c:v>
                </c:pt>
                <c:pt idx="726">
                  <c:v>41206</c:v>
                </c:pt>
                <c:pt idx="727">
                  <c:v>41205</c:v>
                </c:pt>
                <c:pt idx="728">
                  <c:v>41204</c:v>
                </c:pt>
                <c:pt idx="729">
                  <c:v>41201</c:v>
                </c:pt>
                <c:pt idx="730">
                  <c:v>41200</c:v>
                </c:pt>
                <c:pt idx="731">
                  <c:v>41199</c:v>
                </c:pt>
                <c:pt idx="732">
                  <c:v>41198</c:v>
                </c:pt>
                <c:pt idx="733">
                  <c:v>41197</c:v>
                </c:pt>
                <c:pt idx="734">
                  <c:v>41194</c:v>
                </c:pt>
                <c:pt idx="735">
                  <c:v>41193</c:v>
                </c:pt>
                <c:pt idx="736">
                  <c:v>41192</c:v>
                </c:pt>
                <c:pt idx="737">
                  <c:v>41191</c:v>
                </c:pt>
                <c:pt idx="738">
                  <c:v>41190</c:v>
                </c:pt>
                <c:pt idx="739">
                  <c:v>41187</c:v>
                </c:pt>
                <c:pt idx="740">
                  <c:v>41186</c:v>
                </c:pt>
                <c:pt idx="741">
                  <c:v>41185</c:v>
                </c:pt>
                <c:pt idx="742">
                  <c:v>41184</c:v>
                </c:pt>
                <c:pt idx="743">
                  <c:v>41183</c:v>
                </c:pt>
                <c:pt idx="744">
                  <c:v>41180</c:v>
                </c:pt>
                <c:pt idx="745">
                  <c:v>41179</c:v>
                </c:pt>
                <c:pt idx="746">
                  <c:v>41178</c:v>
                </c:pt>
                <c:pt idx="747">
                  <c:v>41177</c:v>
                </c:pt>
                <c:pt idx="748">
                  <c:v>41176</c:v>
                </c:pt>
                <c:pt idx="749">
                  <c:v>41173</c:v>
                </c:pt>
                <c:pt idx="750">
                  <c:v>41172</c:v>
                </c:pt>
                <c:pt idx="751">
                  <c:v>41171</c:v>
                </c:pt>
                <c:pt idx="752">
                  <c:v>41170</c:v>
                </c:pt>
                <c:pt idx="753">
                  <c:v>41169</c:v>
                </c:pt>
                <c:pt idx="754">
                  <c:v>41166</c:v>
                </c:pt>
                <c:pt idx="755">
                  <c:v>41165</c:v>
                </c:pt>
                <c:pt idx="756">
                  <c:v>41164</c:v>
                </c:pt>
                <c:pt idx="757">
                  <c:v>41163</c:v>
                </c:pt>
                <c:pt idx="758">
                  <c:v>41162</c:v>
                </c:pt>
                <c:pt idx="759">
                  <c:v>41159</c:v>
                </c:pt>
                <c:pt idx="760">
                  <c:v>41158</c:v>
                </c:pt>
                <c:pt idx="761">
                  <c:v>41157</c:v>
                </c:pt>
                <c:pt idx="762">
                  <c:v>41156</c:v>
                </c:pt>
                <c:pt idx="763">
                  <c:v>41155</c:v>
                </c:pt>
                <c:pt idx="764">
                  <c:v>41152</c:v>
                </c:pt>
                <c:pt idx="765">
                  <c:v>41151</c:v>
                </c:pt>
                <c:pt idx="766">
                  <c:v>41150</c:v>
                </c:pt>
                <c:pt idx="767">
                  <c:v>41149</c:v>
                </c:pt>
                <c:pt idx="768">
                  <c:v>41148</c:v>
                </c:pt>
                <c:pt idx="769">
                  <c:v>41145</c:v>
                </c:pt>
                <c:pt idx="770">
                  <c:v>41144</c:v>
                </c:pt>
                <c:pt idx="771">
                  <c:v>41143</c:v>
                </c:pt>
                <c:pt idx="772">
                  <c:v>41142</c:v>
                </c:pt>
                <c:pt idx="773">
                  <c:v>41141</c:v>
                </c:pt>
                <c:pt idx="774">
                  <c:v>41138</c:v>
                </c:pt>
                <c:pt idx="775">
                  <c:v>41137</c:v>
                </c:pt>
                <c:pt idx="776">
                  <c:v>41136</c:v>
                </c:pt>
                <c:pt idx="777">
                  <c:v>41135</c:v>
                </c:pt>
                <c:pt idx="778">
                  <c:v>41134</c:v>
                </c:pt>
                <c:pt idx="779">
                  <c:v>41131</c:v>
                </c:pt>
                <c:pt idx="780">
                  <c:v>41130</c:v>
                </c:pt>
                <c:pt idx="781">
                  <c:v>41129</c:v>
                </c:pt>
                <c:pt idx="782">
                  <c:v>41128</c:v>
                </c:pt>
                <c:pt idx="783">
                  <c:v>41127</c:v>
                </c:pt>
                <c:pt idx="784">
                  <c:v>41124</c:v>
                </c:pt>
                <c:pt idx="785">
                  <c:v>41123</c:v>
                </c:pt>
                <c:pt idx="786">
                  <c:v>41122</c:v>
                </c:pt>
                <c:pt idx="787">
                  <c:v>41121</c:v>
                </c:pt>
                <c:pt idx="788">
                  <c:v>41120</c:v>
                </c:pt>
                <c:pt idx="789">
                  <c:v>41117</c:v>
                </c:pt>
                <c:pt idx="790">
                  <c:v>41116</c:v>
                </c:pt>
                <c:pt idx="791">
                  <c:v>41115</c:v>
                </c:pt>
                <c:pt idx="792">
                  <c:v>41114</c:v>
                </c:pt>
                <c:pt idx="793">
                  <c:v>41113</c:v>
                </c:pt>
                <c:pt idx="794">
                  <c:v>41110</c:v>
                </c:pt>
                <c:pt idx="795">
                  <c:v>41109</c:v>
                </c:pt>
                <c:pt idx="796">
                  <c:v>41108</c:v>
                </c:pt>
                <c:pt idx="797">
                  <c:v>41107</c:v>
                </c:pt>
                <c:pt idx="798">
                  <c:v>41106</c:v>
                </c:pt>
                <c:pt idx="799">
                  <c:v>41103</c:v>
                </c:pt>
                <c:pt idx="800">
                  <c:v>41102</c:v>
                </c:pt>
                <c:pt idx="801">
                  <c:v>41101</c:v>
                </c:pt>
                <c:pt idx="802">
                  <c:v>41100</c:v>
                </c:pt>
                <c:pt idx="803">
                  <c:v>41099</c:v>
                </c:pt>
                <c:pt idx="804">
                  <c:v>41096</c:v>
                </c:pt>
                <c:pt idx="805">
                  <c:v>41095</c:v>
                </c:pt>
                <c:pt idx="806">
                  <c:v>41094</c:v>
                </c:pt>
                <c:pt idx="807">
                  <c:v>41093</c:v>
                </c:pt>
                <c:pt idx="808">
                  <c:v>41092</c:v>
                </c:pt>
                <c:pt idx="809">
                  <c:v>41089</c:v>
                </c:pt>
                <c:pt idx="810">
                  <c:v>41088</c:v>
                </c:pt>
                <c:pt idx="811">
                  <c:v>41087</c:v>
                </c:pt>
                <c:pt idx="812">
                  <c:v>41086</c:v>
                </c:pt>
                <c:pt idx="813">
                  <c:v>41085</c:v>
                </c:pt>
                <c:pt idx="814">
                  <c:v>41082</c:v>
                </c:pt>
                <c:pt idx="815">
                  <c:v>41081</c:v>
                </c:pt>
                <c:pt idx="816">
                  <c:v>41080</c:v>
                </c:pt>
                <c:pt idx="817">
                  <c:v>41079</c:v>
                </c:pt>
                <c:pt idx="818">
                  <c:v>41078</c:v>
                </c:pt>
                <c:pt idx="819">
                  <c:v>41075</c:v>
                </c:pt>
                <c:pt idx="820">
                  <c:v>41074</c:v>
                </c:pt>
                <c:pt idx="821">
                  <c:v>41073</c:v>
                </c:pt>
                <c:pt idx="822">
                  <c:v>41069</c:v>
                </c:pt>
                <c:pt idx="823">
                  <c:v>41068</c:v>
                </c:pt>
                <c:pt idx="824">
                  <c:v>41067</c:v>
                </c:pt>
                <c:pt idx="825">
                  <c:v>41066</c:v>
                </c:pt>
                <c:pt idx="826">
                  <c:v>41065</c:v>
                </c:pt>
                <c:pt idx="827">
                  <c:v>41064</c:v>
                </c:pt>
                <c:pt idx="828">
                  <c:v>41061</c:v>
                </c:pt>
                <c:pt idx="829">
                  <c:v>41060</c:v>
                </c:pt>
                <c:pt idx="830">
                  <c:v>41059</c:v>
                </c:pt>
                <c:pt idx="831">
                  <c:v>41058</c:v>
                </c:pt>
                <c:pt idx="832">
                  <c:v>41057</c:v>
                </c:pt>
                <c:pt idx="833">
                  <c:v>41054</c:v>
                </c:pt>
                <c:pt idx="834">
                  <c:v>41053</c:v>
                </c:pt>
                <c:pt idx="835">
                  <c:v>41052</c:v>
                </c:pt>
                <c:pt idx="836">
                  <c:v>41051</c:v>
                </c:pt>
                <c:pt idx="837">
                  <c:v>41050</c:v>
                </c:pt>
                <c:pt idx="838">
                  <c:v>41047</c:v>
                </c:pt>
                <c:pt idx="839">
                  <c:v>41046</c:v>
                </c:pt>
                <c:pt idx="840">
                  <c:v>41045</c:v>
                </c:pt>
                <c:pt idx="841">
                  <c:v>41044</c:v>
                </c:pt>
                <c:pt idx="842">
                  <c:v>41043</c:v>
                </c:pt>
                <c:pt idx="843">
                  <c:v>41041</c:v>
                </c:pt>
                <c:pt idx="844">
                  <c:v>41040</c:v>
                </c:pt>
                <c:pt idx="845">
                  <c:v>41039</c:v>
                </c:pt>
                <c:pt idx="846">
                  <c:v>41034</c:v>
                </c:pt>
                <c:pt idx="847">
                  <c:v>41033</c:v>
                </c:pt>
                <c:pt idx="848">
                  <c:v>41032</c:v>
                </c:pt>
                <c:pt idx="849">
                  <c:v>41031</c:v>
                </c:pt>
                <c:pt idx="850">
                  <c:v>41027</c:v>
                </c:pt>
                <c:pt idx="851">
                  <c:v>41026</c:v>
                </c:pt>
                <c:pt idx="852">
                  <c:v>41025</c:v>
                </c:pt>
                <c:pt idx="853">
                  <c:v>41024</c:v>
                </c:pt>
                <c:pt idx="854">
                  <c:v>41023</c:v>
                </c:pt>
                <c:pt idx="855">
                  <c:v>41022</c:v>
                </c:pt>
                <c:pt idx="856">
                  <c:v>41019</c:v>
                </c:pt>
                <c:pt idx="857">
                  <c:v>41018</c:v>
                </c:pt>
                <c:pt idx="858">
                  <c:v>41017</c:v>
                </c:pt>
                <c:pt idx="859">
                  <c:v>41016</c:v>
                </c:pt>
                <c:pt idx="860">
                  <c:v>41015</c:v>
                </c:pt>
                <c:pt idx="861">
                  <c:v>41012</c:v>
                </c:pt>
                <c:pt idx="862">
                  <c:v>41011</c:v>
                </c:pt>
                <c:pt idx="863">
                  <c:v>41010</c:v>
                </c:pt>
                <c:pt idx="864">
                  <c:v>41009</c:v>
                </c:pt>
                <c:pt idx="865">
                  <c:v>41008</c:v>
                </c:pt>
                <c:pt idx="866">
                  <c:v>41005</c:v>
                </c:pt>
                <c:pt idx="867">
                  <c:v>41004</c:v>
                </c:pt>
                <c:pt idx="868">
                  <c:v>41003</c:v>
                </c:pt>
                <c:pt idx="869">
                  <c:v>41002</c:v>
                </c:pt>
                <c:pt idx="870">
                  <c:v>41001</c:v>
                </c:pt>
                <c:pt idx="871">
                  <c:v>40998</c:v>
                </c:pt>
                <c:pt idx="872">
                  <c:v>40997</c:v>
                </c:pt>
                <c:pt idx="873">
                  <c:v>40996</c:v>
                </c:pt>
                <c:pt idx="874">
                  <c:v>40995</c:v>
                </c:pt>
                <c:pt idx="875">
                  <c:v>40994</c:v>
                </c:pt>
                <c:pt idx="876">
                  <c:v>40991</c:v>
                </c:pt>
                <c:pt idx="877">
                  <c:v>40990</c:v>
                </c:pt>
                <c:pt idx="878">
                  <c:v>40989</c:v>
                </c:pt>
                <c:pt idx="879">
                  <c:v>40988</c:v>
                </c:pt>
                <c:pt idx="880">
                  <c:v>40987</c:v>
                </c:pt>
                <c:pt idx="881">
                  <c:v>40984</c:v>
                </c:pt>
                <c:pt idx="882">
                  <c:v>40983</c:v>
                </c:pt>
                <c:pt idx="883">
                  <c:v>40982</c:v>
                </c:pt>
                <c:pt idx="884">
                  <c:v>40981</c:v>
                </c:pt>
                <c:pt idx="885">
                  <c:v>40980</c:v>
                </c:pt>
                <c:pt idx="886">
                  <c:v>40979</c:v>
                </c:pt>
                <c:pt idx="887">
                  <c:v>40975</c:v>
                </c:pt>
                <c:pt idx="888">
                  <c:v>40974</c:v>
                </c:pt>
                <c:pt idx="889">
                  <c:v>40973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40564</c:v>
                </c:pt>
                <c:pt idx="1168">
                  <c:v>40563</c:v>
                </c:pt>
                <c:pt idx="1169">
                  <c:v>40562</c:v>
                </c:pt>
                <c:pt idx="1170">
                  <c:v>40561</c:v>
                </c:pt>
                <c:pt idx="1171">
                  <c:v>40560</c:v>
                </c:pt>
                <c:pt idx="1172">
                  <c:v>40557</c:v>
                </c:pt>
                <c:pt idx="1173">
                  <c:v>40556</c:v>
                </c:pt>
                <c:pt idx="1174">
                  <c:v>40555</c:v>
                </c:pt>
                <c:pt idx="1175">
                  <c:v>40554</c:v>
                </c:pt>
                <c:pt idx="1176">
                  <c:v>40543</c:v>
                </c:pt>
                <c:pt idx="1177">
                  <c:v>40542</c:v>
                </c:pt>
                <c:pt idx="1178">
                  <c:v>40541</c:v>
                </c:pt>
                <c:pt idx="1179">
                  <c:v>40540</c:v>
                </c:pt>
                <c:pt idx="1180">
                  <c:v>40539</c:v>
                </c:pt>
                <c:pt idx="1181">
                  <c:v>40536</c:v>
                </c:pt>
                <c:pt idx="1182">
                  <c:v>40535</c:v>
                </c:pt>
                <c:pt idx="1183">
                  <c:v>40534</c:v>
                </c:pt>
                <c:pt idx="1184">
                  <c:v>40533</c:v>
                </c:pt>
                <c:pt idx="1185">
                  <c:v>40532</c:v>
                </c:pt>
                <c:pt idx="1186">
                  <c:v>40529</c:v>
                </c:pt>
                <c:pt idx="1187">
                  <c:v>40528</c:v>
                </c:pt>
                <c:pt idx="1188">
                  <c:v>40527</c:v>
                </c:pt>
                <c:pt idx="1189">
                  <c:v>40526</c:v>
                </c:pt>
                <c:pt idx="1190">
                  <c:v>40525</c:v>
                </c:pt>
                <c:pt idx="1191">
                  <c:v>40522</c:v>
                </c:pt>
                <c:pt idx="1192">
                  <c:v>40521</c:v>
                </c:pt>
                <c:pt idx="1193">
                  <c:v>40520</c:v>
                </c:pt>
                <c:pt idx="1194">
                  <c:v>40519</c:v>
                </c:pt>
                <c:pt idx="1195">
                  <c:v>40518</c:v>
                </c:pt>
                <c:pt idx="1196">
                  <c:v>40515</c:v>
                </c:pt>
                <c:pt idx="1197">
                  <c:v>40514</c:v>
                </c:pt>
                <c:pt idx="1198">
                  <c:v>40513</c:v>
                </c:pt>
                <c:pt idx="1199">
                  <c:v>40512</c:v>
                </c:pt>
                <c:pt idx="1200">
                  <c:v>40511</c:v>
                </c:pt>
                <c:pt idx="1201">
                  <c:v>40508</c:v>
                </c:pt>
                <c:pt idx="1202">
                  <c:v>40507</c:v>
                </c:pt>
                <c:pt idx="1203">
                  <c:v>40506</c:v>
                </c:pt>
                <c:pt idx="1204">
                  <c:v>40505</c:v>
                </c:pt>
                <c:pt idx="1205">
                  <c:v>40504</c:v>
                </c:pt>
                <c:pt idx="1206">
                  <c:v>40501</c:v>
                </c:pt>
                <c:pt idx="1207">
                  <c:v>40500</c:v>
                </c:pt>
                <c:pt idx="1208">
                  <c:v>40499</c:v>
                </c:pt>
                <c:pt idx="1209">
                  <c:v>40498</c:v>
                </c:pt>
                <c:pt idx="1210">
                  <c:v>40497</c:v>
                </c:pt>
                <c:pt idx="1211">
                  <c:v>40495</c:v>
                </c:pt>
                <c:pt idx="1212">
                  <c:v>40494</c:v>
                </c:pt>
                <c:pt idx="1213">
                  <c:v>40493</c:v>
                </c:pt>
                <c:pt idx="1214">
                  <c:v>40492</c:v>
                </c:pt>
                <c:pt idx="1215">
                  <c:v>40491</c:v>
                </c:pt>
                <c:pt idx="1216">
                  <c:v>40490</c:v>
                </c:pt>
                <c:pt idx="1217">
                  <c:v>40485</c:v>
                </c:pt>
                <c:pt idx="1218">
                  <c:v>40484</c:v>
                </c:pt>
                <c:pt idx="1219">
                  <c:v>40483</c:v>
                </c:pt>
                <c:pt idx="1220">
                  <c:v>40480</c:v>
                </c:pt>
                <c:pt idx="1221">
                  <c:v>40479</c:v>
                </c:pt>
                <c:pt idx="1222">
                  <c:v>40478</c:v>
                </c:pt>
                <c:pt idx="1223">
                  <c:v>40477</c:v>
                </c:pt>
                <c:pt idx="1224">
                  <c:v>40476</c:v>
                </c:pt>
                <c:pt idx="1225">
                  <c:v>40473</c:v>
                </c:pt>
                <c:pt idx="1226">
                  <c:v>40472</c:v>
                </c:pt>
                <c:pt idx="1227">
                  <c:v>40471</c:v>
                </c:pt>
                <c:pt idx="1228">
                  <c:v>40470</c:v>
                </c:pt>
                <c:pt idx="1229">
                  <c:v>40469</c:v>
                </c:pt>
                <c:pt idx="1230">
                  <c:v>40466</c:v>
                </c:pt>
                <c:pt idx="1231">
                  <c:v>40465</c:v>
                </c:pt>
                <c:pt idx="1232">
                  <c:v>40464</c:v>
                </c:pt>
                <c:pt idx="1233">
                  <c:v>40463</c:v>
                </c:pt>
                <c:pt idx="1234">
                  <c:v>40462</c:v>
                </c:pt>
                <c:pt idx="1235">
                  <c:v>40459</c:v>
                </c:pt>
                <c:pt idx="1236">
                  <c:v>40458</c:v>
                </c:pt>
                <c:pt idx="1237">
                  <c:v>40457</c:v>
                </c:pt>
                <c:pt idx="1238">
                  <c:v>40456</c:v>
                </c:pt>
                <c:pt idx="1239">
                  <c:v>40455</c:v>
                </c:pt>
                <c:pt idx="1240">
                  <c:v>40452</c:v>
                </c:pt>
                <c:pt idx="1241">
                  <c:v>40451</c:v>
                </c:pt>
                <c:pt idx="1242">
                  <c:v>40450</c:v>
                </c:pt>
                <c:pt idx="1243">
                  <c:v>40449</c:v>
                </c:pt>
                <c:pt idx="1244">
                  <c:v>40448</c:v>
                </c:pt>
                <c:pt idx="1245">
                  <c:v>40445</c:v>
                </c:pt>
                <c:pt idx="1246">
                  <c:v>40444</c:v>
                </c:pt>
                <c:pt idx="1247">
                  <c:v>40443</c:v>
                </c:pt>
                <c:pt idx="1248">
                  <c:v>40442</c:v>
                </c:pt>
                <c:pt idx="1249">
                  <c:v>40441</c:v>
                </c:pt>
                <c:pt idx="1250">
                  <c:v>40438</c:v>
                </c:pt>
                <c:pt idx="1251">
                  <c:v>40437</c:v>
                </c:pt>
                <c:pt idx="1252">
                  <c:v>40436</c:v>
                </c:pt>
                <c:pt idx="1253">
                  <c:v>40435</c:v>
                </c:pt>
                <c:pt idx="1254">
                  <c:v>40434</c:v>
                </c:pt>
                <c:pt idx="1255">
                  <c:v>40431</c:v>
                </c:pt>
                <c:pt idx="1256">
                  <c:v>40430</c:v>
                </c:pt>
                <c:pt idx="1257">
                  <c:v>40429</c:v>
                </c:pt>
                <c:pt idx="1258">
                  <c:v>40428</c:v>
                </c:pt>
                <c:pt idx="1259">
                  <c:v>40427</c:v>
                </c:pt>
                <c:pt idx="1260">
                  <c:v>40424</c:v>
                </c:pt>
                <c:pt idx="1261">
                  <c:v>40423</c:v>
                </c:pt>
                <c:pt idx="1262">
                  <c:v>40422</c:v>
                </c:pt>
                <c:pt idx="1263">
                  <c:v>40421</c:v>
                </c:pt>
                <c:pt idx="1264">
                  <c:v>40420</c:v>
                </c:pt>
                <c:pt idx="1265">
                  <c:v>40417</c:v>
                </c:pt>
                <c:pt idx="1266">
                  <c:v>40416</c:v>
                </c:pt>
                <c:pt idx="1267">
                  <c:v>40415</c:v>
                </c:pt>
                <c:pt idx="1268">
                  <c:v>40414</c:v>
                </c:pt>
                <c:pt idx="1269">
                  <c:v>40413</c:v>
                </c:pt>
                <c:pt idx="1270">
                  <c:v>40410</c:v>
                </c:pt>
                <c:pt idx="1271">
                  <c:v>40409</c:v>
                </c:pt>
                <c:pt idx="1272">
                  <c:v>40408</c:v>
                </c:pt>
                <c:pt idx="1273">
                  <c:v>40407</c:v>
                </c:pt>
                <c:pt idx="1274">
                  <c:v>40406</c:v>
                </c:pt>
                <c:pt idx="1275">
                  <c:v>40403</c:v>
                </c:pt>
                <c:pt idx="1276">
                  <c:v>40402</c:v>
                </c:pt>
                <c:pt idx="1277">
                  <c:v>40401</c:v>
                </c:pt>
                <c:pt idx="1278">
                  <c:v>40400</c:v>
                </c:pt>
                <c:pt idx="1279">
                  <c:v>40399</c:v>
                </c:pt>
                <c:pt idx="1280">
                  <c:v>40396</c:v>
                </c:pt>
                <c:pt idx="1281">
                  <c:v>40395</c:v>
                </c:pt>
                <c:pt idx="1282">
                  <c:v>40394</c:v>
                </c:pt>
                <c:pt idx="1283">
                  <c:v>40393</c:v>
                </c:pt>
                <c:pt idx="1284">
                  <c:v>40392</c:v>
                </c:pt>
                <c:pt idx="1285">
                  <c:v>40389</c:v>
                </c:pt>
                <c:pt idx="1286">
                  <c:v>40388</c:v>
                </c:pt>
                <c:pt idx="1287">
                  <c:v>40387</c:v>
                </c:pt>
                <c:pt idx="1288">
                  <c:v>40386</c:v>
                </c:pt>
                <c:pt idx="1289">
                  <c:v>40385</c:v>
                </c:pt>
                <c:pt idx="1290">
                  <c:v>40382</c:v>
                </c:pt>
                <c:pt idx="1291">
                  <c:v>40381</c:v>
                </c:pt>
                <c:pt idx="1292">
                  <c:v>40380</c:v>
                </c:pt>
                <c:pt idx="1293">
                  <c:v>40379</c:v>
                </c:pt>
                <c:pt idx="1294">
                  <c:v>40378</c:v>
                </c:pt>
                <c:pt idx="1295">
                  <c:v>40375</c:v>
                </c:pt>
                <c:pt idx="1296">
                  <c:v>40374</c:v>
                </c:pt>
                <c:pt idx="1297">
                  <c:v>40373</c:v>
                </c:pt>
                <c:pt idx="1298">
                  <c:v>40372</c:v>
                </c:pt>
                <c:pt idx="1299">
                  <c:v>40371</c:v>
                </c:pt>
                <c:pt idx="1300">
                  <c:v>40368</c:v>
                </c:pt>
                <c:pt idx="1301">
                  <c:v>40367</c:v>
                </c:pt>
                <c:pt idx="1302">
                  <c:v>40366</c:v>
                </c:pt>
                <c:pt idx="1303">
                  <c:v>40365</c:v>
                </c:pt>
                <c:pt idx="1304">
                  <c:v>40364</c:v>
                </c:pt>
                <c:pt idx="1305">
                  <c:v>40361</c:v>
                </c:pt>
                <c:pt idx="1306">
                  <c:v>40360</c:v>
                </c:pt>
              </c:numCache>
            </c:numRef>
          </c:cat>
          <c:val>
            <c:numRef>
              <c:f>Лист6!$B$54:$B$1360</c:f>
              <c:numCache>
                <c:formatCode>_-* #,##0_р_._-;\-* #,##0_р_._-;_-* "-"??_р_._-;_-@_-</c:formatCode>
                <c:ptCount val="1307"/>
                <c:pt idx="0">
                  <c:v>169576</c:v>
                </c:pt>
                <c:pt idx="1">
                  <c:v>259736</c:v>
                </c:pt>
                <c:pt idx="2">
                  <c:v>180304</c:v>
                </c:pt>
                <c:pt idx="3">
                  <c:v>165317.6</c:v>
                </c:pt>
                <c:pt idx="4">
                  <c:v>112628</c:v>
                </c:pt>
                <c:pt idx="5">
                  <c:v>66960</c:v>
                </c:pt>
                <c:pt idx="6">
                  <c:v>128376.8</c:v>
                </c:pt>
                <c:pt idx="7">
                  <c:v>91240</c:v>
                </c:pt>
                <c:pt idx="8">
                  <c:v>122084</c:v>
                </c:pt>
                <c:pt idx="9">
                  <c:v>140096</c:v>
                </c:pt>
                <c:pt idx="10">
                  <c:v>94692</c:v>
                </c:pt>
                <c:pt idx="11">
                  <c:v>105916</c:v>
                </c:pt>
                <c:pt idx="12">
                  <c:v>131612</c:v>
                </c:pt>
                <c:pt idx="13">
                  <c:v>264991.2</c:v>
                </c:pt>
                <c:pt idx="14">
                  <c:v>211980</c:v>
                </c:pt>
                <c:pt idx="15">
                  <c:v>196524</c:v>
                </c:pt>
                <c:pt idx="16">
                  <c:v>196048</c:v>
                </c:pt>
                <c:pt idx="17">
                  <c:v>268572</c:v>
                </c:pt>
                <c:pt idx="18">
                  <c:v>69605.600000000006</c:v>
                </c:pt>
                <c:pt idx="19">
                  <c:v>130411.42</c:v>
                </c:pt>
                <c:pt idx="20">
                  <c:v>161915.41999999998</c:v>
                </c:pt>
                <c:pt idx="21">
                  <c:v>141304</c:v>
                </c:pt>
                <c:pt idx="22">
                  <c:v>121468</c:v>
                </c:pt>
                <c:pt idx="23">
                  <c:v>192576</c:v>
                </c:pt>
                <c:pt idx="24">
                  <c:v>229167.2</c:v>
                </c:pt>
                <c:pt idx="25">
                  <c:v>195080</c:v>
                </c:pt>
                <c:pt idx="26">
                  <c:v>176468</c:v>
                </c:pt>
                <c:pt idx="27">
                  <c:v>135848</c:v>
                </c:pt>
                <c:pt idx="28">
                  <c:v>111308</c:v>
                </c:pt>
                <c:pt idx="29">
                  <c:v>58192</c:v>
                </c:pt>
                <c:pt idx="30">
                  <c:v>99380</c:v>
                </c:pt>
                <c:pt idx="31">
                  <c:v>113552</c:v>
                </c:pt>
                <c:pt idx="32">
                  <c:v>106006.39999999999</c:v>
                </c:pt>
                <c:pt idx="33">
                  <c:v>134404</c:v>
                </c:pt>
                <c:pt idx="34">
                  <c:v>140876</c:v>
                </c:pt>
                <c:pt idx="35">
                  <c:v>114100</c:v>
                </c:pt>
                <c:pt idx="36">
                  <c:v>95644</c:v>
                </c:pt>
                <c:pt idx="37">
                  <c:v>110796</c:v>
                </c:pt>
                <c:pt idx="38">
                  <c:v>117208</c:v>
                </c:pt>
                <c:pt idx="39">
                  <c:v>105384</c:v>
                </c:pt>
                <c:pt idx="40">
                  <c:v>128504</c:v>
                </c:pt>
                <c:pt idx="41">
                  <c:v>74912</c:v>
                </c:pt>
                <c:pt idx="42">
                  <c:v>155968.79999999999</c:v>
                </c:pt>
                <c:pt idx="43">
                  <c:v>151665.60000000001</c:v>
                </c:pt>
                <c:pt idx="44">
                  <c:v>96837.6</c:v>
                </c:pt>
                <c:pt idx="45">
                  <c:v>115753.60000000002</c:v>
                </c:pt>
                <c:pt idx="46">
                  <c:v>216133.6</c:v>
                </c:pt>
                <c:pt idx="47">
                  <c:v>169087.2</c:v>
                </c:pt>
                <c:pt idx="48">
                  <c:v>210457.60000000001</c:v>
                </c:pt>
                <c:pt idx="49">
                  <c:v>197325.6</c:v>
                </c:pt>
                <c:pt idx="50">
                  <c:v>114937.60000000002</c:v>
                </c:pt>
                <c:pt idx="51">
                  <c:v>160837.6</c:v>
                </c:pt>
                <c:pt idx="52">
                  <c:v>140949.6</c:v>
                </c:pt>
                <c:pt idx="53">
                  <c:v>138757.6</c:v>
                </c:pt>
                <c:pt idx="54">
                  <c:v>158097.60000000001</c:v>
                </c:pt>
                <c:pt idx="55">
                  <c:v>128488</c:v>
                </c:pt>
                <c:pt idx="56">
                  <c:v>142221.6</c:v>
                </c:pt>
                <c:pt idx="57">
                  <c:v>101901.6</c:v>
                </c:pt>
                <c:pt idx="58">
                  <c:v>133848.79999999999</c:v>
                </c:pt>
                <c:pt idx="59">
                  <c:v>127449.60000000002</c:v>
                </c:pt>
                <c:pt idx="60">
                  <c:v>118061.6</c:v>
                </c:pt>
                <c:pt idx="61">
                  <c:v>84541.6</c:v>
                </c:pt>
                <c:pt idx="62">
                  <c:v>56823.199999999997</c:v>
                </c:pt>
                <c:pt idx="63">
                  <c:v>32305.599999999995</c:v>
                </c:pt>
                <c:pt idx="64">
                  <c:v>66045.600000000006</c:v>
                </c:pt>
                <c:pt idx="65">
                  <c:v>138426.4</c:v>
                </c:pt>
                <c:pt idx="66">
                  <c:v>134594.4</c:v>
                </c:pt>
                <c:pt idx="67">
                  <c:v>131234.4</c:v>
                </c:pt>
                <c:pt idx="68">
                  <c:v>132570.4</c:v>
                </c:pt>
                <c:pt idx="69">
                  <c:v>130482.4</c:v>
                </c:pt>
                <c:pt idx="70">
                  <c:v>86404.800000000003</c:v>
                </c:pt>
                <c:pt idx="71">
                  <c:v>79922.399999999994</c:v>
                </c:pt>
                <c:pt idx="72">
                  <c:v>98874.4</c:v>
                </c:pt>
                <c:pt idx="73">
                  <c:v>94706.4</c:v>
                </c:pt>
                <c:pt idx="74">
                  <c:v>79614.399999999994</c:v>
                </c:pt>
                <c:pt idx="75">
                  <c:v>80986.399999999994</c:v>
                </c:pt>
                <c:pt idx="76">
                  <c:v>91866.4</c:v>
                </c:pt>
                <c:pt idx="77">
                  <c:v>82254.399999999994</c:v>
                </c:pt>
                <c:pt idx="78">
                  <c:v>93986.4</c:v>
                </c:pt>
                <c:pt idx="79">
                  <c:v>121402.4</c:v>
                </c:pt>
                <c:pt idx="80">
                  <c:v>165098.4</c:v>
                </c:pt>
                <c:pt idx="81">
                  <c:v>211626.4</c:v>
                </c:pt>
                <c:pt idx="82">
                  <c:v>159666.4</c:v>
                </c:pt>
                <c:pt idx="83">
                  <c:v>56566.400000000001</c:v>
                </c:pt>
                <c:pt idx="84">
                  <c:v>56442.400000000001</c:v>
                </c:pt>
                <c:pt idx="85">
                  <c:v>75479.199999999997</c:v>
                </c:pt>
                <c:pt idx="86">
                  <c:v>78959.199999999997</c:v>
                </c:pt>
                <c:pt idx="87">
                  <c:v>136199.20000000001</c:v>
                </c:pt>
                <c:pt idx="88">
                  <c:v>131755.20000000001</c:v>
                </c:pt>
                <c:pt idx="89">
                  <c:v>124951.2</c:v>
                </c:pt>
                <c:pt idx="90">
                  <c:v>157543.20000000001</c:v>
                </c:pt>
                <c:pt idx="91">
                  <c:v>118311.2</c:v>
                </c:pt>
                <c:pt idx="92">
                  <c:v>83479.199999999997</c:v>
                </c:pt>
                <c:pt idx="93">
                  <c:v>57311.199999999997</c:v>
                </c:pt>
                <c:pt idx="94">
                  <c:v>70275.199999999997</c:v>
                </c:pt>
                <c:pt idx="95">
                  <c:v>110279.2</c:v>
                </c:pt>
                <c:pt idx="96">
                  <c:v>65703.199999999997</c:v>
                </c:pt>
                <c:pt idx="97">
                  <c:v>60479.199999999997</c:v>
                </c:pt>
                <c:pt idx="98">
                  <c:v>41903.199999999997</c:v>
                </c:pt>
                <c:pt idx="99">
                  <c:v>55107.199999999997</c:v>
                </c:pt>
                <c:pt idx="100">
                  <c:v>50879.199999999997</c:v>
                </c:pt>
                <c:pt idx="101">
                  <c:v>87359.2</c:v>
                </c:pt>
                <c:pt idx="102">
                  <c:v>55711.199999999997</c:v>
                </c:pt>
                <c:pt idx="103">
                  <c:v>53159.199999999997</c:v>
                </c:pt>
                <c:pt idx="104">
                  <c:v>61296</c:v>
                </c:pt>
                <c:pt idx="105">
                  <c:v>63240.800000000003</c:v>
                </c:pt>
                <c:pt idx="106">
                  <c:v>125944</c:v>
                </c:pt>
                <c:pt idx="107">
                  <c:v>166996</c:v>
                </c:pt>
                <c:pt idx="108">
                  <c:v>112960</c:v>
                </c:pt>
                <c:pt idx="109">
                  <c:v>79208</c:v>
                </c:pt>
                <c:pt idx="110">
                  <c:v>78868</c:v>
                </c:pt>
                <c:pt idx="111">
                  <c:v>115248</c:v>
                </c:pt>
                <c:pt idx="112">
                  <c:v>178432</c:v>
                </c:pt>
                <c:pt idx="113">
                  <c:v>74280</c:v>
                </c:pt>
                <c:pt idx="114">
                  <c:v>129126.39999999999</c:v>
                </c:pt>
                <c:pt idx="115">
                  <c:v>145670.39999999997</c:v>
                </c:pt>
                <c:pt idx="116">
                  <c:v>141800</c:v>
                </c:pt>
                <c:pt idx="117">
                  <c:v>111168</c:v>
                </c:pt>
                <c:pt idx="118">
                  <c:v>135384.79999999999</c:v>
                </c:pt>
                <c:pt idx="119">
                  <c:v>96258.4</c:v>
                </c:pt>
                <c:pt idx="120">
                  <c:v>134272</c:v>
                </c:pt>
                <c:pt idx="121">
                  <c:v>99256</c:v>
                </c:pt>
                <c:pt idx="122">
                  <c:v>103712</c:v>
                </c:pt>
                <c:pt idx="123">
                  <c:v>101736</c:v>
                </c:pt>
                <c:pt idx="124">
                  <c:v>143864</c:v>
                </c:pt>
                <c:pt idx="125">
                  <c:v>120960</c:v>
                </c:pt>
                <c:pt idx="126">
                  <c:v>107192.8</c:v>
                </c:pt>
                <c:pt idx="127">
                  <c:v>132527.20000000001</c:v>
                </c:pt>
                <c:pt idx="128">
                  <c:v>66287.199999999997</c:v>
                </c:pt>
                <c:pt idx="129">
                  <c:v>109375.2</c:v>
                </c:pt>
                <c:pt idx="130">
                  <c:v>75123.199999999997</c:v>
                </c:pt>
                <c:pt idx="131">
                  <c:v>56735.199999999997</c:v>
                </c:pt>
                <c:pt idx="132">
                  <c:v>152655.20000000001</c:v>
                </c:pt>
                <c:pt idx="133">
                  <c:v>72599.199999999997</c:v>
                </c:pt>
                <c:pt idx="134">
                  <c:v>114811.2</c:v>
                </c:pt>
                <c:pt idx="135">
                  <c:v>87764</c:v>
                </c:pt>
                <c:pt idx="136">
                  <c:v>100999.2</c:v>
                </c:pt>
                <c:pt idx="137">
                  <c:v>139215.20000000001</c:v>
                </c:pt>
                <c:pt idx="138">
                  <c:v>117831.2</c:v>
                </c:pt>
                <c:pt idx="139">
                  <c:v>109295.2</c:v>
                </c:pt>
                <c:pt idx="140">
                  <c:v>92815.2</c:v>
                </c:pt>
                <c:pt idx="141">
                  <c:v>111823.2</c:v>
                </c:pt>
                <c:pt idx="142">
                  <c:v>46999.199999999997</c:v>
                </c:pt>
                <c:pt idx="143">
                  <c:v>56898.400000000001</c:v>
                </c:pt>
                <c:pt idx="144">
                  <c:v>68007.199999999997</c:v>
                </c:pt>
                <c:pt idx="145">
                  <c:v>131423.20000000001</c:v>
                </c:pt>
                <c:pt idx="146">
                  <c:v>142112</c:v>
                </c:pt>
                <c:pt idx="147">
                  <c:v>107903.2</c:v>
                </c:pt>
                <c:pt idx="148">
                  <c:v>172495.2</c:v>
                </c:pt>
                <c:pt idx="149">
                  <c:v>99500</c:v>
                </c:pt>
                <c:pt idx="150">
                  <c:v>107728</c:v>
                </c:pt>
                <c:pt idx="151">
                  <c:v>130542.39999999999</c:v>
                </c:pt>
                <c:pt idx="152">
                  <c:v>102180</c:v>
                </c:pt>
                <c:pt idx="153">
                  <c:v>125504</c:v>
                </c:pt>
                <c:pt idx="154">
                  <c:v>95215.2</c:v>
                </c:pt>
                <c:pt idx="155">
                  <c:v>117320</c:v>
                </c:pt>
                <c:pt idx="156">
                  <c:v>125272</c:v>
                </c:pt>
                <c:pt idx="157">
                  <c:v>142856</c:v>
                </c:pt>
                <c:pt idx="158">
                  <c:v>170040</c:v>
                </c:pt>
                <c:pt idx="159">
                  <c:v>146864</c:v>
                </c:pt>
                <c:pt idx="160">
                  <c:v>238608</c:v>
                </c:pt>
                <c:pt idx="161">
                  <c:v>291111.2</c:v>
                </c:pt>
                <c:pt idx="162">
                  <c:v>265736</c:v>
                </c:pt>
                <c:pt idx="163">
                  <c:v>158784</c:v>
                </c:pt>
                <c:pt idx="164">
                  <c:v>205240</c:v>
                </c:pt>
                <c:pt idx="165">
                  <c:v>200848</c:v>
                </c:pt>
                <c:pt idx="166">
                  <c:v>219272</c:v>
                </c:pt>
                <c:pt idx="167">
                  <c:v>302368</c:v>
                </c:pt>
                <c:pt idx="168">
                  <c:v>241640</c:v>
                </c:pt>
                <c:pt idx="169">
                  <c:v>165180.79999999999</c:v>
                </c:pt>
                <c:pt idx="170">
                  <c:v>167032.79999999999</c:v>
                </c:pt>
                <c:pt idx="171">
                  <c:v>188096</c:v>
                </c:pt>
                <c:pt idx="172">
                  <c:v>162816</c:v>
                </c:pt>
                <c:pt idx="173">
                  <c:v>183188</c:v>
                </c:pt>
                <c:pt idx="174">
                  <c:v>176344</c:v>
                </c:pt>
                <c:pt idx="175">
                  <c:v>148840</c:v>
                </c:pt>
                <c:pt idx="176">
                  <c:v>150752</c:v>
                </c:pt>
                <c:pt idx="177">
                  <c:v>141504</c:v>
                </c:pt>
                <c:pt idx="178">
                  <c:v>253816</c:v>
                </c:pt>
                <c:pt idx="179">
                  <c:v>283802.40000000002</c:v>
                </c:pt>
                <c:pt idx="180">
                  <c:v>313375.2</c:v>
                </c:pt>
                <c:pt idx="181">
                  <c:v>256759.2</c:v>
                </c:pt>
                <c:pt idx="182">
                  <c:v>208373.6</c:v>
                </c:pt>
                <c:pt idx="183">
                  <c:v>244021.6</c:v>
                </c:pt>
                <c:pt idx="184">
                  <c:v>350257.6</c:v>
                </c:pt>
                <c:pt idx="185">
                  <c:v>113673.60000000002</c:v>
                </c:pt>
                <c:pt idx="186">
                  <c:v>115688</c:v>
                </c:pt>
                <c:pt idx="187">
                  <c:v>265840</c:v>
                </c:pt>
                <c:pt idx="188">
                  <c:v>244421.6</c:v>
                </c:pt>
                <c:pt idx="189">
                  <c:v>97340</c:v>
                </c:pt>
                <c:pt idx="190">
                  <c:v>143608</c:v>
                </c:pt>
                <c:pt idx="191">
                  <c:v>326436.8</c:v>
                </c:pt>
                <c:pt idx="192">
                  <c:v>257672</c:v>
                </c:pt>
                <c:pt idx="193">
                  <c:v>287165.59999999998</c:v>
                </c:pt>
                <c:pt idx="194">
                  <c:v>189556</c:v>
                </c:pt>
                <c:pt idx="195">
                  <c:v>288736</c:v>
                </c:pt>
                <c:pt idx="196">
                  <c:v>268520</c:v>
                </c:pt>
                <c:pt idx="197">
                  <c:v>412164</c:v>
                </c:pt>
                <c:pt idx="198">
                  <c:v>409477.6</c:v>
                </c:pt>
                <c:pt idx="199">
                  <c:v>374204</c:v>
                </c:pt>
                <c:pt idx="200">
                  <c:v>287180</c:v>
                </c:pt>
                <c:pt idx="201">
                  <c:v>300244</c:v>
                </c:pt>
                <c:pt idx="202">
                  <c:v>272596</c:v>
                </c:pt>
                <c:pt idx="203">
                  <c:v>263416</c:v>
                </c:pt>
                <c:pt idx="204">
                  <c:v>238472</c:v>
                </c:pt>
                <c:pt idx="205">
                  <c:v>252688</c:v>
                </c:pt>
                <c:pt idx="206">
                  <c:v>254072</c:v>
                </c:pt>
                <c:pt idx="207">
                  <c:v>279560</c:v>
                </c:pt>
                <c:pt idx="208">
                  <c:v>210000</c:v>
                </c:pt>
                <c:pt idx="209">
                  <c:v>172992</c:v>
                </c:pt>
                <c:pt idx="210">
                  <c:v>164672</c:v>
                </c:pt>
                <c:pt idx="211">
                  <c:v>198608</c:v>
                </c:pt>
                <c:pt idx="212">
                  <c:v>203712</c:v>
                </c:pt>
                <c:pt idx="213">
                  <c:v>177504</c:v>
                </c:pt>
                <c:pt idx="214">
                  <c:v>113896</c:v>
                </c:pt>
                <c:pt idx="215">
                  <c:v>159644</c:v>
                </c:pt>
                <c:pt idx="216">
                  <c:v>168504</c:v>
                </c:pt>
                <c:pt idx="217">
                  <c:v>189144</c:v>
                </c:pt>
                <c:pt idx="218">
                  <c:v>188120</c:v>
                </c:pt>
                <c:pt idx="219">
                  <c:v>191560</c:v>
                </c:pt>
                <c:pt idx="220">
                  <c:v>221176</c:v>
                </c:pt>
                <c:pt idx="221">
                  <c:v>190604</c:v>
                </c:pt>
                <c:pt idx="222">
                  <c:v>208088</c:v>
                </c:pt>
                <c:pt idx="223">
                  <c:v>199936</c:v>
                </c:pt>
                <c:pt idx="224">
                  <c:v>225360</c:v>
                </c:pt>
                <c:pt idx="225">
                  <c:v>199000</c:v>
                </c:pt>
                <c:pt idx="226">
                  <c:v>153692</c:v>
                </c:pt>
                <c:pt idx="227">
                  <c:v>119480</c:v>
                </c:pt>
                <c:pt idx="228">
                  <c:v>176784</c:v>
                </c:pt>
                <c:pt idx="229">
                  <c:v>203144</c:v>
                </c:pt>
                <c:pt idx="230">
                  <c:v>232540</c:v>
                </c:pt>
                <c:pt idx="231">
                  <c:v>284148</c:v>
                </c:pt>
                <c:pt idx="232">
                  <c:v>186368</c:v>
                </c:pt>
                <c:pt idx="233">
                  <c:v>159632</c:v>
                </c:pt>
                <c:pt idx="234">
                  <c:v>251704</c:v>
                </c:pt>
                <c:pt idx="235">
                  <c:v>235640</c:v>
                </c:pt>
                <c:pt idx="236">
                  <c:v>200864</c:v>
                </c:pt>
                <c:pt idx="237">
                  <c:v>208752</c:v>
                </c:pt>
                <c:pt idx="238">
                  <c:v>204772</c:v>
                </c:pt>
                <c:pt idx="239">
                  <c:v>193800</c:v>
                </c:pt>
                <c:pt idx="240">
                  <c:v>191900</c:v>
                </c:pt>
                <c:pt idx="241">
                  <c:v>206704</c:v>
                </c:pt>
                <c:pt idx="242">
                  <c:v>181668</c:v>
                </c:pt>
                <c:pt idx="243">
                  <c:v>163924</c:v>
                </c:pt>
                <c:pt idx="244">
                  <c:v>141812</c:v>
                </c:pt>
                <c:pt idx="245">
                  <c:v>112860</c:v>
                </c:pt>
                <c:pt idx="246">
                  <c:v>132328</c:v>
                </c:pt>
                <c:pt idx="247">
                  <c:v>190616</c:v>
                </c:pt>
                <c:pt idx="248">
                  <c:v>196436</c:v>
                </c:pt>
                <c:pt idx="249">
                  <c:v>146810.4</c:v>
                </c:pt>
                <c:pt idx="250">
                  <c:v>186728</c:v>
                </c:pt>
                <c:pt idx="251">
                  <c:v>149128</c:v>
                </c:pt>
                <c:pt idx="252">
                  <c:v>148552</c:v>
                </c:pt>
                <c:pt idx="253">
                  <c:v>206016</c:v>
                </c:pt>
                <c:pt idx="254">
                  <c:v>187672</c:v>
                </c:pt>
                <c:pt idx="255">
                  <c:v>165008</c:v>
                </c:pt>
                <c:pt idx="256">
                  <c:v>208720</c:v>
                </c:pt>
                <c:pt idx="257">
                  <c:v>184856</c:v>
                </c:pt>
                <c:pt idx="258">
                  <c:v>258764.79999999999</c:v>
                </c:pt>
                <c:pt idx="259">
                  <c:v>239368</c:v>
                </c:pt>
                <c:pt idx="260">
                  <c:v>148440</c:v>
                </c:pt>
                <c:pt idx="261">
                  <c:v>164844</c:v>
                </c:pt>
                <c:pt idx="262">
                  <c:v>142160</c:v>
                </c:pt>
                <c:pt idx="263">
                  <c:v>131816</c:v>
                </c:pt>
                <c:pt idx="264">
                  <c:v>120312</c:v>
                </c:pt>
                <c:pt idx="265">
                  <c:v>130544</c:v>
                </c:pt>
                <c:pt idx="266">
                  <c:v>152600</c:v>
                </c:pt>
                <c:pt idx="267">
                  <c:v>192240</c:v>
                </c:pt>
                <c:pt idx="268">
                  <c:v>226120</c:v>
                </c:pt>
                <c:pt idx="269">
                  <c:v>211840</c:v>
                </c:pt>
                <c:pt idx="270">
                  <c:v>228920</c:v>
                </c:pt>
                <c:pt idx="271">
                  <c:v>172052</c:v>
                </c:pt>
                <c:pt idx="272">
                  <c:v>207052</c:v>
                </c:pt>
                <c:pt idx="273">
                  <c:v>207736</c:v>
                </c:pt>
                <c:pt idx="274">
                  <c:v>154680</c:v>
                </c:pt>
                <c:pt idx="275">
                  <c:v>151560</c:v>
                </c:pt>
                <c:pt idx="276">
                  <c:v>140048</c:v>
                </c:pt>
                <c:pt idx="277">
                  <c:v>174152</c:v>
                </c:pt>
                <c:pt idx="278">
                  <c:v>138160</c:v>
                </c:pt>
                <c:pt idx="279">
                  <c:v>122920</c:v>
                </c:pt>
                <c:pt idx="280">
                  <c:v>116136</c:v>
                </c:pt>
                <c:pt idx="281">
                  <c:v>145980</c:v>
                </c:pt>
                <c:pt idx="282">
                  <c:v>120720</c:v>
                </c:pt>
                <c:pt idx="283">
                  <c:v>144144</c:v>
                </c:pt>
                <c:pt idx="284">
                  <c:v>150968</c:v>
                </c:pt>
                <c:pt idx="285">
                  <c:v>100976</c:v>
                </c:pt>
                <c:pt idx="286">
                  <c:v>90560</c:v>
                </c:pt>
                <c:pt idx="287">
                  <c:v>42800</c:v>
                </c:pt>
                <c:pt idx="288">
                  <c:v>64560</c:v>
                </c:pt>
                <c:pt idx="289">
                  <c:v>54880</c:v>
                </c:pt>
                <c:pt idx="290">
                  <c:v>55464</c:v>
                </c:pt>
                <c:pt idx="291">
                  <c:v>79000</c:v>
                </c:pt>
                <c:pt idx="292">
                  <c:v>64208</c:v>
                </c:pt>
                <c:pt idx="293">
                  <c:v>71160</c:v>
                </c:pt>
                <c:pt idx="294">
                  <c:v>29400</c:v>
                </c:pt>
                <c:pt idx="295">
                  <c:v>60640</c:v>
                </c:pt>
                <c:pt idx="296">
                  <c:v>41872</c:v>
                </c:pt>
                <c:pt idx="297">
                  <c:v>68760</c:v>
                </c:pt>
                <c:pt idx="298">
                  <c:v>55440</c:v>
                </c:pt>
                <c:pt idx="299">
                  <c:v>67800</c:v>
                </c:pt>
                <c:pt idx="300">
                  <c:v>80680</c:v>
                </c:pt>
                <c:pt idx="301">
                  <c:v>59264</c:v>
                </c:pt>
                <c:pt idx="302">
                  <c:v>59456</c:v>
                </c:pt>
                <c:pt idx="303">
                  <c:v>61808</c:v>
                </c:pt>
                <c:pt idx="304">
                  <c:v>68080</c:v>
                </c:pt>
                <c:pt idx="305">
                  <c:v>51864</c:v>
                </c:pt>
                <c:pt idx="306">
                  <c:v>43440</c:v>
                </c:pt>
                <c:pt idx="307">
                  <c:v>67016</c:v>
                </c:pt>
                <c:pt idx="308">
                  <c:v>56236</c:v>
                </c:pt>
                <c:pt idx="309">
                  <c:v>37944</c:v>
                </c:pt>
                <c:pt idx="310">
                  <c:v>48704</c:v>
                </c:pt>
                <c:pt idx="311">
                  <c:v>80008</c:v>
                </c:pt>
                <c:pt idx="312">
                  <c:v>53664</c:v>
                </c:pt>
                <c:pt idx="313">
                  <c:v>57760</c:v>
                </c:pt>
                <c:pt idx="314">
                  <c:v>113050</c:v>
                </c:pt>
                <c:pt idx="315">
                  <c:v>59720</c:v>
                </c:pt>
                <c:pt idx="316">
                  <c:v>38252</c:v>
                </c:pt>
                <c:pt idx="317">
                  <c:v>31742.400000000001</c:v>
                </c:pt>
                <c:pt idx="318">
                  <c:v>38448</c:v>
                </c:pt>
                <c:pt idx="319">
                  <c:v>30483.200000000001</c:v>
                </c:pt>
                <c:pt idx="320">
                  <c:v>30672</c:v>
                </c:pt>
                <c:pt idx="321">
                  <c:v>16485.599999999995</c:v>
                </c:pt>
                <c:pt idx="322">
                  <c:v>24870</c:v>
                </c:pt>
                <c:pt idx="323">
                  <c:v>46828</c:v>
                </c:pt>
                <c:pt idx="324">
                  <c:v>36420</c:v>
                </c:pt>
                <c:pt idx="325">
                  <c:v>37496</c:v>
                </c:pt>
                <c:pt idx="326">
                  <c:v>30000</c:v>
                </c:pt>
                <c:pt idx="327">
                  <c:v>35340</c:v>
                </c:pt>
                <c:pt idx="328">
                  <c:v>31999.200000000001</c:v>
                </c:pt>
                <c:pt idx="329">
                  <c:v>45017.2</c:v>
                </c:pt>
                <c:pt idx="330">
                  <c:v>23489.599999999995</c:v>
                </c:pt>
                <c:pt idx="331">
                  <c:v>67880</c:v>
                </c:pt>
                <c:pt idx="332">
                  <c:v>90642</c:v>
                </c:pt>
                <c:pt idx="333">
                  <c:v>103280</c:v>
                </c:pt>
                <c:pt idx="334">
                  <c:v>87592</c:v>
                </c:pt>
                <c:pt idx="335">
                  <c:v>60708</c:v>
                </c:pt>
                <c:pt idx="336">
                  <c:v>77376</c:v>
                </c:pt>
                <c:pt idx="337">
                  <c:v>74543.199999999997</c:v>
                </c:pt>
                <c:pt idx="338">
                  <c:v>83996</c:v>
                </c:pt>
                <c:pt idx="339">
                  <c:v>107848</c:v>
                </c:pt>
                <c:pt idx="340">
                  <c:v>23520</c:v>
                </c:pt>
                <c:pt idx="341">
                  <c:v>18452</c:v>
                </c:pt>
                <c:pt idx="342">
                  <c:v>36176</c:v>
                </c:pt>
                <c:pt idx="343">
                  <c:v>39676</c:v>
                </c:pt>
                <c:pt idx="344">
                  <c:v>40020</c:v>
                </c:pt>
                <c:pt idx="345">
                  <c:v>27356</c:v>
                </c:pt>
                <c:pt idx="346">
                  <c:v>37704</c:v>
                </c:pt>
                <c:pt idx="347">
                  <c:v>48408</c:v>
                </c:pt>
                <c:pt idx="348">
                  <c:v>67192</c:v>
                </c:pt>
                <c:pt idx="349">
                  <c:v>74752</c:v>
                </c:pt>
                <c:pt idx="350">
                  <c:v>65648</c:v>
                </c:pt>
                <c:pt idx="351">
                  <c:v>94757.6</c:v>
                </c:pt>
                <c:pt idx="352">
                  <c:v>82229.600000000006</c:v>
                </c:pt>
                <c:pt idx="353">
                  <c:v>75440</c:v>
                </c:pt>
                <c:pt idx="354">
                  <c:v>62080</c:v>
                </c:pt>
                <c:pt idx="355">
                  <c:v>62037.599999999999</c:v>
                </c:pt>
                <c:pt idx="356">
                  <c:v>68451.600000000006</c:v>
                </c:pt>
                <c:pt idx="357">
                  <c:v>99026.4</c:v>
                </c:pt>
                <c:pt idx="358">
                  <c:v>77878.399999999994</c:v>
                </c:pt>
                <c:pt idx="359">
                  <c:v>81709.600000000006</c:v>
                </c:pt>
                <c:pt idx="360">
                  <c:v>63288</c:v>
                </c:pt>
                <c:pt idx="361">
                  <c:v>78166.399999999994</c:v>
                </c:pt>
                <c:pt idx="362">
                  <c:v>85692</c:v>
                </c:pt>
                <c:pt idx="363">
                  <c:v>68120</c:v>
                </c:pt>
                <c:pt idx="364">
                  <c:v>69051.600000000006</c:v>
                </c:pt>
                <c:pt idx="365">
                  <c:v>70804.800000000003</c:v>
                </c:pt>
                <c:pt idx="366">
                  <c:v>76966</c:v>
                </c:pt>
                <c:pt idx="367">
                  <c:v>74548</c:v>
                </c:pt>
                <c:pt idx="368">
                  <c:v>51508</c:v>
                </c:pt>
                <c:pt idx="369">
                  <c:v>102888</c:v>
                </c:pt>
                <c:pt idx="370">
                  <c:v>110764</c:v>
                </c:pt>
                <c:pt idx="371">
                  <c:v>92828</c:v>
                </c:pt>
                <c:pt idx="372">
                  <c:v>98628</c:v>
                </c:pt>
                <c:pt idx="373">
                  <c:v>72980</c:v>
                </c:pt>
                <c:pt idx="374">
                  <c:v>80528</c:v>
                </c:pt>
                <c:pt idx="375">
                  <c:v>55540</c:v>
                </c:pt>
                <c:pt idx="376">
                  <c:v>11196</c:v>
                </c:pt>
                <c:pt idx="377">
                  <c:v>54128</c:v>
                </c:pt>
                <c:pt idx="378">
                  <c:v>65856.800000000003</c:v>
                </c:pt>
                <c:pt idx="379">
                  <c:v>37520</c:v>
                </c:pt>
                <c:pt idx="380">
                  <c:v>99960</c:v>
                </c:pt>
                <c:pt idx="381">
                  <c:v>28840</c:v>
                </c:pt>
                <c:pt idx="382">
                  <c:v>44156</c:v>
                </c:pt>
                <c:pt idx="383">
                  <c:v>64708</c:v>
                </c:pt>
                <c:pt idx="384">
                  <c:v>75760</c:v>
                </c:pt>
                <c:pt idx="385">
                  <c:v>79312</c:v>
                </c:pt>
                <c:pt idx="386">
                  <c:v>110944</c:v>
                </c:pt>
                <c:pt idx="387">
                  <c:v>41040</c:v>
                </c:pt>
                <c:pt idx="388">
                  <c:v>47344</c:v>
                </c:pt>
                <c:pt idx="389">
                  <c:v>42384</c:v>
                </c:pt>
                <c:pt idx="390">
                  <c:v>48892.4</c:v>
                </c:pt>
                <c:pt idx="391">
                  <c:v>41896.800000000003</c:v>
                </c:pt>
                <c:pt idx="392">
                  <c:v>47420</c:v>
                </c:pt>
                <c:pt idx="393">
                  <c:v>97680</c:v>
                </c:pt>
                <c:pt idx="394">
                  <c:v>47356</c:v>
                </c:pt>
                <c:pt idx="395">
                  <c:v>72432</c:v>
                </c:pt>
                <c:pt idx="396">
                  <c:v>59680</c:v>
                </c:pt>
                <c:pt idx="397">
                  <c:v>72468</c:v>
                </c:pt>
                <c:pt idx="398">
                  <c:v>40784</c:v>
                </c:pt>
                <c:pt idx="399">
                  <c:v>50436</c:v>
                </c:pt>
                <c:pt idx="400">
                  <c:v>51960</c:v>
                </c:pt>
                <c:pt idx="401">
                  <c:v>42860</c:v>
                </c:pt>
                <c:pt idx="402">
                  <c:v>73612</c:v>
                </c:pt>
                <c:pt idx="403">
                  <c:v>43921.2</c:v>
                </c:pt>
                <c:pt idx="404">
                  <c:v>70053.600000000006</c:v>
                </c:pt>
                <c:pt idx="405">
                  <c:v>49343.199999999997</c:v>
                </c:pt>
                <c:pt idx="406">
                  <c:v>51280</c:v>
                </c:pt>
                <c:pt idx="407">
                  <c:v>79564</c:v>
                </c:pt>
                <c:pt idx="408">
                  <c:v>66259.600000000006</c:v>
                </c:pt>
                <c:pt idx="409">
                  <c:v>94760</c:v>
                </c:pt>
                <c:pt idx="410">
                  <c:v>152528</c:v>
                </c:pt>
                <c:pt idx="411">
                  <c:v>105148</c:v>
                </c:pt>
                <c:pt idx="412">
                  <c:v>78848</c:v>
                </c:pt>
                <c:pt idx="413">
                  <c:v>78708</c:v>
                </c:pt>
                <c:pt idx="414">
                  <c:v>91652.800000000003</c:v>
                </c:pt>
                <c:pt idx="415">
                  <c:v>96148</c:v>
                </c:pt>
                <c:pt idx="416">
                  <c:v>73092</c:v>
                </c:pt>
                <c:pt idx="417">
                  <c:v>110628.4</c:v>
                </c:pt>
                <c:pt idx="418">
                  <c:v>102438</c:v>
                </c:pt>
                <c:pt idx="419">
                  <c:v>68920</c:v>
                </c:pt>
                <c:pt idx="420">
                  <c:v>87900</c:v>
                </c:pt>
                <c:pt idx="421">
                  <c:v>69972</c:v>
                </c:pt>
                <c:pt idx="422">
                  <c:v>49338</c:v>
                </c:pt>
                <c:pt idx="423">
                  <c:v>52496</c:v>
                </c:pt>
                <c:pt idx="424">
                  <c:v>62990.400000000001</c:v>
                </c:pt>
                <c:pt idx="425">
                  <c:v>48874.8</c:v>
                </c:pt>
                <c:pt idx="426">
                  <c:v>45592</c:v>
                </c:pt>
                <c:pt idx="427">
                  <c:v>78576</c:v>
                </c:pt>
                <c:pt idx="428">
                  <c:v>152393.20000000001</c:v>
                </c:pt>
                <c:pt idx="429">
                  <c:v>123494.8</c:v>
                </c:pt>
                <c:pt idx="430">
                  <c:v>146016</c:v>
                </c:pt>
                <c:pt idx="431">
                  <c:v>164256</c:v>
                </c:pt>
                <c:pt idx="432">
                  <c:v>28596</c:v>
                </c:pt>
                <c:pt idx="433">
                  <c:v>18034.8</c:v>
                </c:pt>
                <c:pt idx="434">
                  <c:v>140949.6</c:v>
                </c:pt>
                <c:pt idx="435">
                  <c:v>152210</c:v>
                </c:pt>
                <c:pt idx="436">
                  <c:v>156879.20000000001</c:v>
                </c:pt>
                <c:pt idx="437">
                  <c:v>87115.199999999997</c:v>
                </c:pt>
                <c:pt idx="438">
                  <c:v>51016</c:v>
                </c:pt>
                <c:pt idx="439">
                  <c:v>41520</c:v>
                </c:pt>
                <c:pt idx="440">
                  <c:v>57800</c:v>
                </c:pt>
                <c:pt idx="441">
                  <c:v>76600</c:v>
                </c:pt>
                <c:pt idx="442">
                  <c:v>34504</c:v>
                </c:pt>
                <c:pt idx="443">
                  <c:v>27904</c:v>
                </c:pt>
                <c:pt idx="444">
                  <c:v>56744</c:v>
                </c:pt>
                <c:pt idx="445">
                  <c:v>58784</c:v>
                </c:pt>
                <c:pt idx="446">
                  <c:v>30480</c:v>
                </c:pt>
                <c:pt idx="447">
                  <c:v>43844.800000000003</c:v>
                </c:pt>
                <c:pt idx="448">
                  <c:v>51458.400000000001</c:v>
                </c:pt>
                <c:pt idx="449">
                  <c:v>80055.600000000006</c:v>
                </c:pt>
                <c:pt idx="450">
                  <c:v>53883.199999999997</c:v>
                </c:pt>
                <c:pt idx="451">
                  <c:v>74010</c:v>
                </c:pt>
                <c:pt idx="452">
                  <c:v>109192</c:v>
                </c:pt>
                <c:pt idx="453">
                  <c:v>83720</c:v>
                </c:pt>
                <c:pt idx="454">
                  <c:v>55648</c:v>
                </c:pt>
                <c:pt idx="455">
                  <c:v>105708</c:v>
                </c:pt>
                <c:pt idx="456">
                  <c:v>62223.6</c:v>
                </c:pt>
                <c:pt idx="457">
                  <c:v>45725.2</c:v>
                </c:pt>
                <c:pt idx="458">
                  <c:v>31990.400000000001</c:v>
                </c:pt>
                <c:pt idx="459">
                  <c:v>54888</c:v>
                </c:pt>
                <c:pt idx="460">
                  <c:v>41130.400000000001</c:v>
                </c:pt>
                <c:pt idx="461">
                  <c:v>46404</c:v>
                </c:pt>
                <c:pt idx="462">
                  <c:v>59308</c:v>
                </c:pt>
                <c:pt idx="463">
                  <c:v>47350.400000000001</c:v>
                </c:pt>
                <c:pt idx="464">
                  <c:v>51850.400000000001</c:v>
                </c:pt>
                <c:pt idx="465">
                  <c:v>65264</c:v>
                </c:pt>
                <c:pt idx="466">
                  <c:v>64860</c:v>
                </c:pt>
                <c:pt idx="467">
                  <c:v>69292.800000000003</c:v>
                </c:pt>
                <c:pt idx="468">
                  <c:v>67146</c:v>
                </c:pt>
                <c:pt idx="469">
                  <c:v>61788</c:v>
                </c:pt>
                <c:pt idx="470">
                  <c:v>66372</c:v>
                </c:pt>
                <c:pt idx="471">
                  <c:v>76004</c:v>
                </c:pt>
                <c:pt idx="472">
                  <c:v>72012</c:v>
                </c:pt>
                <c:pt idx="473">
                  <c:v>59720</c:v>
                </c:pt>
                <c:pt idx="474">
                  <c:v>58380</c:v>
                </c:pt>
                <c:pt idx="475">
                  <c:v>86168</c:v>
                </c:pt>
                <c:pt idx="476">
                  <c:v>50692</c:v>
                </c:pt>
                <c:pt idx="477">
                  <c:v>60976</c:v>
                </c:pt>
                <c:pt idx="478">
                  <c:v>79040</c:v>
                </c:pt>
                <c:pt idx="479">
                  <c:v>56227.199999999997</c:v>
                </c:pt>
                <c:pt idx="480">
                  <c:v>33128.800000000003</c:v>
                </c:pt>
                <c:pt idx="481">
                  <c:v>57718.400000000001</c:v>
                </c:pt>
                <c:pt idx="482">
                  <c:v>65772</c:v>
                </c:pt>
                <c:pt idx="483">
                  <c:v>82036</c:v>
                </c:pt>
                <c:pt idx="484">
                  <c:v>79116</c:v>
                </c:pt>
                <c:pt idx="485">
                  <c:v>70668</c:v>
                </c:pt>
                <c:pt idx="486">
                  <c:v>58580</c:v>
                </c:pt>
                <c:pt idx="487">
                  <c:v>80492</c:v>
                </c:pt>
                <c:pt idx="488">
                  <c:v>75336</c:v>
                </c:pt>
                <c:pt idx="489">
                  <c:v>74128.800000000003</c:v>
                </c:pt>
                <c:pt idx="490">
                  <c:v>69000</c:v>
                </c:pt>
                <c:pt idx="491">
                  <c:v>77908</c:v>
                </c:pt>
                <c:pt idx="492">
                  <c:v>63680</c:v>
                </c:pt>
                <c:pt idx="493">
                  <c:v>83354.8</c:v>
                </c:pt>
                <c:pt idx="494">
                  <c:v>80068</c:v>
                </c:pt>
                <c:pt idx="495">
                  <c:v>84996</c:v>
                </c:pt>
                <c:pt idx="496">
                  <c:v>62033.599999999999</c:v>
                </c:pt>
                <c:pt idx="497">
                  <c:v>72992</c:v>
                </c:pt>
                <c:pt idx="498">
                  <c:v>111429.6</c:v>
                </c:pt>
                <c:pt idx="499">
                  <c:v>91424</c:v>
                </c:pt>
                <c:pt idx="500">
                  <c:v>84292</c:v>
                </c:pt>
                <c:pt idx="501">
                  <c:v>89872</c:v>
                </c:pt>
                <c:pt idx="502">
                  <c:v>79528</c:v>
                </c:pt>
                <c:pt idx="503">
                  <c:v>71028</c:v>
                </c:pt>
                <c:pt idx="504">
                  <c:v>105044</c:v>
                </c:pt>
                <c:pt idx="505">
                  <c:v>74104</c:v>
                </c:pt>
                <c:pt idx="506">
                  <c:v>57048</c:v>
                </c:pt>
                <c:pt idx="507">
                  <c:v>69532</c:v>
                </c:pt>
                <c:pt idx="508">
                  <c:v>64968</c:v>
                </c:pt>
                <c:pt idx="509">
                  <c:v>55108</c:v>
                </c:pt>
                <c:pt idx="510">
                  <c:v>85944</c:v>
                </c:pt>
                <c:pt idx="511">
                  <c:v>82456.399999999994</c:v>
                </c:pt>
                <c:pt idx="512">
                  <c:v>127005.2</c:v>
                </c:pt>
                <c:pt idx="513">
                  <c:v>75922.399999999994</c:v>
                </c:pt>
                <c:pt idx="514">
                  <c:v>62708</c:v>
                </c:pt>
                <c:pt idx="515">
                  <c:v>67212</c:v>
                </c:pt>
                <c:pt idx="516">
                  <c:v>68684</c:v>
                </c:pt>
                <c:pt idx="517">
                  <c:v>93712</c:v>
                </c:pt>
                <c:pt idx="518">
                  <c:v>66904</c:v>
                </c:pt>
                <c:pt idx="519">
                  <c:v>57252.800000000003</c:v>
                </c:pt>
                <c:pt idx="520">
                  <c:v>72048.399999999994</c:v>
                </c:pt>
                <c:pt idx="521">
                  <c:v>71272</c:v>
                </c:pt>
                <c:pt idx="522">
                  <c:v>54016</c:v>
                </c:pt>
                <c:pt idx="523">
                  <c:v>48794</c:v>
                </c:pt>
                <c:pt idx="524">
                  <c:v>58800</c:v>
                </c:pt>
                <c:pt idx="525">
                  <c:v>46228</c:v>
                </c:pt>
                <c:pt idx="526">
                  <c:v>74796.800000000003</c:v>
                </c:pt>
                <c:pt idx="527">
                  <c:v>73228</c:v>
                </c:pt>
                <c:pt idx="528">
                  <c:v>64384</c:v>
                </c:pt>
                <c:pt idx="529">
                  <c:v>37592</c:v>
                </c:pt>
                <c:pt idx="530">
                  <c:v>44176</c:v>
                </c:pt>
                <c:pt idx="531">
                  <c:v>46515.6</c:v>
                </c:pt>
                <c:pt idx="532">
                  <c:v>46564</c:v>
                </c:pt>
                <c:pt idx="533">
                  <c:v>45684</c:v>
                </c:pt>
                <c:pt idx="534">
                  <c:v>57115.199999999997</c:v>
                </c:pt>
                <c:pt idx="535">
                  <c:v>77080</c:v>
                </c:pt>
                <c:pt idx="536">
                  <c:v>71656</c:v>
                </c:pt>
                <c:pt idx="537">
                  <c:v>73252</c:v>
                </c:pt>
                <c:pt idx="538">
                  <c:v>86876</c:v>
                </c:pt>
                <c:pt idx="539">
                  <c:v>72360</c:v>
                </c:pt>
                <c:pt idx="540">
                  <c:v>61724</c:v>
                </c:pt>
                <c:pt idx="541">
                  <c:v>98124.800000000003</c:v>
                </c:pt>
                <c:pt idx="542">
                  <c:v>80680</c:v>
                </c:pt>
                <c:pt idx="543">
                  <c:v>71812</c:v>
                </c:pt>
                <c:pt idx="544">
                  <c:v>75980</c:v>
                </c:pt>
                <c:pt idx="545">
                  <c:v>76021.600000000006</c:v>
                </c:pt>
                <c:pt idx="546">
                  <c:v>89008</c:v>
                </c:pt>
                <c:pt idx="547">
                  <c:v>68100</c:v>
                </c:pt>
                <c:pt idx="548">
                  <c:v>71298.399999999994</c:v>
                </c:pt>
                <c:pt idx="549">
                  <c:v>74800</c:v>
                </c:pt>
                <c:pt idx="550">
                  <c:v>63488</c:v>
                </c:pt>
                <c:pt idx="551">
                  <c:v>56996</c:v>
                </c:pt>
                <c:pt idx="552">
                  <c:v>46512</c:v>
                </c:pt>
                <c:pt idx="553">
                  <c:v>71908</c:v>
                </c:pt>
                <c:pt idx="554">
                  <c:v>35284</c:v>
                </c:pt>
                <c:pt idx="555">
                  <c:v>38892</c:v>
                </c:pt>
                <c:pt idx="556">
                  <c:v>49660</c:v>
                </c:pt>
                <c:pt idx="557">
                  <c:v>60488</c:v>
                </c:pt>
                <c:pt idx="558">
                  <c:v>67888</c:v>
                </c:pt>
                <c:pt idx="559">
                  <c:v>85384</c:v>
                </c:pt>
                <c:pt idx="560">
                  <c:v>94576</c:v>
                </c:pt>
                <c:pt idx="561">
                  <c:v>107692</c:v>
                </c:pt>
                <c:pt idx="562">
                  <c:v>104436</c:v>
                </c:pt>
                <c:pt idx="563">
                  <c:v>87276</c:v>
                </c:pt>
                <c:pt idx="564">
                  <c:v>88668</c:v>
                </c:pt>
                <c:pt idx="565">
                  <c:v>71856</c:v>
                </c:pt>
                <c:pt idx="566">
                  <c:v>83520</c:v>
                </c:pt>
                <c:pt idx="567">
                  <c:v>70487.199999999997</c:v>
                </c:pt>
                <c:pt idx="568">
                  <c:v>66495.199999999997</c:v>
                </c:pt>
                <c:pt idx="569">
                  <c:v>73388</c:v>
                </c:pt>
                <c:pt idx="570">
                  <c:v>46148</c:v>
                </c:pt>
                <c:pt idx="571">
                  <c:v>48872</c:v>
                </c:pt>
                <c:pt idx="572">
                  <c:v>53120</c:v>
                </c:pt>
                <c:pt idx="573">
                  <c:v>39720</c:v>
                </c:pt>
                <c:pt idx="574">
                  <c:v>67160</c:v>
                </c:pt>
                <c:pt idx="575">
                  <c:v>87232</c:v>
                </c:pt>
                <c:pt idx="576">
                  <c:v>64840</c:v>
                </c:pt>
                <c:pt idx="577">
                  <c:v>109784</c:v>
                </c:pt>
                <c:pt idx="578">
                  <c:v>76344</c:v>
                </c:pt>
                <c:pt idx="579">
                  <c:v>83312</c:v>
                </c:pt>
                <c:pt idx="580">
                  <c:v>56824</c:v>
                </c:pt>
                <c:pt idx="581">
                  <c:v>66428</c:v>
                </c:pt>
                <c:pt idx="582">
                  <c:v>82356</c:v>
                </c:pt>
                <c:pt idx="583">
                  <c:v>101224</c:v>
                </c:pt>
                <c:pt idx="584">
                  <c:v>84284</c:v>
                </c:pt>
                <c:pt idx="585">
                  <c:v>89964.800000000003</c:v>
                </c:pt>
                <c:pt idx="586">
                  <c:v>75512</c:v>
                </c:pt>
                <c:pt idx="587">
                  <c:v>77144</c:v>
                </c:pt>
                <c:pt idx="588">
                  <c:v>63792</c:v>
                </c:pt>
                <c:pt idx="589">
                  <c:v>65268</c:v>
                </c:pt>
                <c:pt idx="590">
                  <c:v>42680</c:v>
                </c:pt>
                <c:pt idx="591">
                  <c:v>60456</c:v>
                </c:pt>
                <c:pt idx="592">
                  <c:v>76240</c:v>
                </c:pt>
                <c:pt idx="593">
                  <c:v>68992</c:v>
                </c:pt>
                <c:pt idx="594">
                  <c:v>74700</c:v>
                </c:pt>
                <c:pt idx="595">
                  <c:v>66024</c:v>
                </c:pt>
                <c:pt idx="596">
                  <c:v>57344</c:v>
                </c:pt>
                <c:pt idx="597">
                  <c:v>62108</c:v>
                </c:pt>
                <c:pt idx="598">
                  <c:v>56496</c:v>
                </c:pt>
                <c:pt idx="599">
                  <c:v>41168</c:v>
                </c:pt>
                <c:pt idx="600">
                  <c:v>74096</c:v>
                </c:pt>
                <c:pt idx="601">
                  <c:v>61384</c:v>
                </c:pt>
                <c:pt idx="602">
                  <c:v>67116</c:v>
                </c:pt>
                <c:pt idx="603">
                  <c:v>59164</c:v>
                </c:pt>
                <c:pt idx="604">
                  <c:v>54456</c:v>
                </c:pt>
                <c:pt idx="605">
                  <c:v>89272</c:v>
                </c:pt>
                <c:pt idx="606">
                  <c:v>74104</c:v>
                </c:pt>
                <c:pt idx="607">
                  <c:v>76544</c:v>
                </c:pt>
                <c:pt idx="608">
                  <c:v>94364</c:v>
                </c:pt>
                <c:pt idx="609">
                  <c:v>53511.199999999997</c:v>
                </c:pt>
                <c:pt idx="610">
                  <c:v>90589.6</c:v>
                </c:pt>
                <c:pt idx="611">
                  <c:v>62264</c:v>
                </c:pt>
                <c:pt idx="612">
                  <c:v>72908</c:v>
                </c:pt>
                <c:pt idx="613">
                  <c:v>67544</c:v>
                </c:pt>
                <c:pt idx="614">
                  <c:v>87400</c:v>
                </c:pt>
                <c:pt idx="615">
                  <c:v>65296</c:v>
                </c:pt>
                <c:pt idx="616">
                  <c:v>109796</c:v>
                </c:pt>
                <c:pt idx="617">
                  <c:v>83944</c:v>
                </c:pt>
                <c:pt idx="618">
                  <c:v>119356</c:v>
                </c:pt>
                <c:pt idx="619">
                  <c:v>87108</c:v>
                </c:pt>
                <c:pt idx="620">
                  <c:v>89040</c:v>
                </c:pt>
                <c:pt idx="621">
                  <c:v>102048</c:v>
                </c:pt>
                <c:pt idx="622">
                  <c:v>103052</c:v>
                </c:pt>
                <c:pt idx="623">
                  <c:v>97720</c:v>
                </c:pt>
                <c:pt idx="624">
                  <c:v>93749.6</c:v>
                </c:pt>
                <c:pt idx="625">
                  <c:v>91168</c:v>
                </c:pt>
                <c:pt idx="626">
                  <c:v>119232</c:v>
                </c:pt>
                <c:pt idx="627">
                  <c:v>96770</c:v>
                </c:pt>
                <c:pt idx="628">
                  <c:v>51820</c:v>
                </c:pt>
                <c:pt idx="629">
                  <c:v>44000</c:v>
                </c:pt>
                <c:pt idx="630">
                  <c:v>73768</c:v>
                </c:pt>
                <c:pt idx="631">
                  <c:v>63168</c:v>
                </c:pt>
                <c:pt idx="632">
                  <c:v>70688</c:v>
                </c:pt>
                <c:pt idx="633">
                  <c:v>60340</c:v>
                </c:pt>
                <c:pt idx="634">
                  <c:v>64508</c:v>
                </c:pt>
                <c:pt idx="635">
                  <c:v>80872</c:v>
                </c:pt>
                <c:pt idx="636">
                  <c:v>63360</c:v>
                </c:pt>
                <c:pt idx="637">
                  <c:v>65468</c:v>
                </c:pt>
                <c:pt idx="638">
                  <c:v>35124</c:v>
                </c:pt>
                <c:pt idx="639">
                  <c:v>58974</c:v>
                </c:pt>
                <c:pt idx="640">
                  <c:v>87976</c:v>
                </c:pt>
                <c:pt idx="641">
                  <c:v>64892</c:v>
                </c:pt>
                <c:pt idx="642">
                  <c:v>91997.6</c:v>
                </c:pt>
                <c:pt idx="643">
                  <c:v>68344</c:v>
                </c:pt>
                <c:pt idx="644">
                  <c:v>88784</c:v>
                </c:pt>
                <c:pt idx="645">
                  <c:v>94192</c:v>
                </c:pt>
                <c:pt idx="646">
                  <c:v>61892</c:v>
                </c:pt>
                <c:pt idx="647">
                  <c:v>65812</c:v>
                </c:pt>
                <c:pt idx="648">
                  <c:v>50016</c:v>
                </c:pt>
                <c:pt idx="649">
                  <c:v>51608</c:v>
                </c:pt>
                <c:pt idx="650">
                  <c:v>62588</c:v>
                </c:pt>
                <c:pt idx="651">
                  <c:v>65016</c:v>
                </c:pt>
                <c:pt idx="652">
                  <c:v>69432</c:v>
                </c:pt>
                <c:pt idx="653">
                  <c:v>79992</c:v>
                </c:pt>
                <c:pt idx="654">
                  <c:v>97459.199999999997</c:v>
                </c:pt>
                <c:pt idx="655">
                  <c:v>96160</c:v>
                </c:pt>
                <c:pt idx="656">
                  <c:v>52548</c:v>
                </c:pt>
                <c:pt idx="657">
                  <c:v>96248</c:v>
                </c:pt>
                <c:pt idx="658">
                  <c:v>105024</c:v>
                </c:pt>
                <c:pt idx="659">
                  <c:v>77850.399999999994</c:v>
                </c:pt>
                <c:pt idx="660">
                  <c:v>84108</c:v>
                </c:pt>
                <c:pt idx="661">
                  <c:v>82560</c:v>
                </c:pt>
                <c:pt idx="662">
                  <c:v>88548</c:v>
                </c:pt>
                <c:pt idx="663">
                  <c:v>99848</c:v>
                </c:pt>
                <c:pt idx="664">
                  <c:v>144416</c:v>
                </c:pt>
                <c:pt idx="665">
                  <c:v>91904</c:v>
                </c:pt>
                <c:pt idx="666">
                  <c:v>107680</c:v>
                </c:pt>
                <c:pt idx="667">
                  <c:v>97492</c:v>
                </c:pt>
                <c:pt idx="668">
                  <c:v>90640</c:v>
                </c:pt>
                <c:pt idx="669">
                  <c:v>98124</c:v>
                </c:pt>
                <c:pt idx="670">
                  <c:v>70612</c:v>
                </c:pt>
                <c:pt idx="671">
                  <c:v>55600</c:v>
                </c:pt>
                <c:pt idx="672">
                  <c:v>100756</c:v>
                </c:pt>
                <c:pt idx="673">
                  <c:v>66552</c:v>
                </c:pt>
                <c:pt idx="674">
                  <c:v>130294.39999999999</c:v>
                </c:pt>
                <c:pt idx="675">
                  <c:v>123308</c:v>
                </c:pt>
                <c:pt idx="676">
                  <c:v>144444</c:v>
                </c:pt>
                <c:pt idx="677">
                  <c:v>123944</c:v>
                </c:pt>
                <c:pt idx="678">
                  <c:v>89226</c:v>
                </c:pt>
                <c:pt idx="679">
                  <c:v>109456</c:v>
                </c:pt>
                <c:pt idx="680">
                  <c:v>45916</c:v>
                </c:pt>
                <c:pt idx="681">
                  <c:v>111584.8</c:v>
                </c:pt>
                <c:pt idx="682">
                  <c:v>143804.79999999999</c:v>
                </c:pt>
                <c:pt idx="683">
                  <c:v>138089.20000000001</c:v>
                </c:pt>
                <c:pt idx="684">
                  <c:v>139321.20000000001</c:v>
                </c:pt>
                <c:pt idx="685">
                  <c:v>84460</c:v>
                </c:pt>
                <c:pt idx="686">
                  <c:v>89100</c:v>
                </c:pt>
                <c:pt idx="687">
                  <c:v>64720</c:v>
                </c:pt>
                <c:pt idx="688">
                  <c:v>89322</c:v>
                </c:pt>
                <c:pt idx="689">
                  <c:v>37256</c:v>
                </c:pt>
                <c:pt idx="690">
                  <c:v>84604</c:v>
                </c:pt>
                <c:pt idx="691">
                  <c:v>75820</c:v>
                </c:pt>
                <c:pt idx="692">
                  <c:v>65376</c:v>
                </c:pt>
                <c:pt idx="693">
                  <c:v>67820</c:v>
                </c:pt>
                <c:pt idx="694">
                  <c:v>76368</c:v>
                </c:pt>
                <c:pt idx="695">
                  <c:v>90831.2</c:v>
                </c:pt>
                <c:pt idx="696">
                  <c:v>79524</c:v>
                </c:pt>
                <c:pt idx="697">
                  <c:v>49612.800000000003</c:v>
                </c:pt>
                <c:pt idx="698">
                  <c:v>77232</c:v>
                </c:pt>
                <c:pt idx="699">
                  <c:v>64652</c:v>
                </c:pt>
                <c:pt idx="700">
                  <c:v>66776</c:v>
                </c:pt>
                <c:pt idx="701">
                  <c:v>74988</c:v>
                </c:pt>
                <c:pt idx="702">
                  <c:v>98220.800000000003</c:v>
                </c:pt>
                <c:pt idx="703">
                  <c:v>49361.599999999999</c:v>
                </c:pt>
                <c:pt idx="704">
                  <c:v>54276</c:v>
                </c:pt>
                <c:pt idx="705">
                  <c:v>44872</c:v>
                </c:pt>
                <c:pt idx="706">
                  <c:v>47688</c:v>
                </c:pt>
                <c:pt idx="707">
                  <c:v>63848</c:v>
                </c:pt>
                <c:pt idx="708">
                  <c:v>58915.199999999997</c:v>
                </c:pt>
                <c:pt idx="709">
                  <c:v>40852</c:v>
                </c:pt>
                <c:pt idx="710">
                  <c:v>57628.800000000003</c:v>
                </c:pt>
                <c:pt idx="711">
                  <c:v>65012.800000000003</c:v>
                </c:pt>
                <c:pt idx="712">
                  <c:v>69982.399999999994</c:v>
                </c:pt>
                <c:pt idx="713">
                  <c:v>77769.600000000006</c:v>
                </c:pt>
                <c:pt idx="714">
                  <c:v>79762</c:v>
                </c:pt>
                <c:pt idx="715">
                  <c:v>82432</c:v>
                </c:pt>
                <c:pt idx="716">
                  <c:v>71996</c:v>
                </c:pt>
                <c:pt idx="717">
                  <c:v>91448</c:v>
                </c:pt>
                <c:pt idx="718">
                  <c:v>99061.6</c:v>
                </c:pt>
                <c:pt idx="719">
                  <c:v>75336</c:v>
                </c:pt>
                <c:pt idx="720">
                  <c:v>96312</c:v>
                </c:pt>
                <c:pt idx="721">
                  <c:v>73424</c:v>
                </c:pt>
                <c:pt idx="722">
                  <c:v>81664</c:v>
                </c:pt>
                <c:pt idx="723">
                  <c:v>101600</c:v>
                </c:pt>
                <c:pt idx="724">
                  <c:v>64808</c:v>
                </c:pt>
                <c:pt idx="725">
                  <c:v>67944</c:v>
                </c:pt>
                <c:pt idx="726">
                  <c:v>62224</c:v>
                </c:pt>
                <c:pt idx="727">
                  <c:v>65248</c:v>
                </c:pt>
                <c:pt idx="728">
                  <c:v>42908</c:v>
                </c:pt>
                <c:pt idx="729">
                  <c:v>45560</c:v>
                </c:pt>
                <c:pt idx="730">
                  <c:v>56528</c:v>
                </c:pt>
                <c:pt idx="731">
                  <c:v>63316</c:v>
                </c:pt>
                <c:pt idx="732">
                  <c:v>44520</c:v>
                </c:pt>
                <c:pt idx="733">
                  <c:v>44216</c:v>
                </c:pt>
                <c:pt idx="734">
                  <c:v>56136</c:v>
                </c:pt>
                <c:pt idx="735">
                  <c:v>57640</c:v>
                </c:pt>
                <c:pt idx="736">
                  <c:v>81160</c:v>
                </c:pt>
                <c:pt idx="737">
                  <c:v>49276</c:v>
                </c:pt>
                <c:pt idx="738">
                  <c:v>58284</c:v>
                </c:pt>
                <c:pt idx="739">
                  <c:v>59216</c:v>
                </c:pt>
                <c:pt idx="740">
                  <c:v>45532</c:v>
                </c:pt>
                <c:pt idx="741">
                  <c:v>54026</c:v>
                </c:pt>
                <c:pt idx="742">
                  <c:v>69444</c:v>
                </c:pt>
                <c:pt idx="743">
                  <c:v>81286.399999999994</c:v>
                </c:pt>
                <c:pt idx="744">
                  <c:v>96420</c:v>
                </c:pt>
                <c:pt idx="745">
                  <c:v>67948</c:v>
                </c:pt>
                <c:pt idx="746">
                  <c:v>62257.599999999999</c:v>
                </c:pt>
                <c:pt idx="747">
                  <c:v>58557.599999999999</c:v>
                </c:pt>
                <c:pt idx="748">
                  <c:v>45620</c:v>
                </c:pt>
                <c:pt idx="749">
                  <c:v>67920</c:v>
                </c:pt>
                <c:pt idx="750">
                  <c:v>56072</c:v>
                </c:pt>
                <c:pt idx="751">
                  <c:v>76808</c:v>
                </c:pt>
                <c:pt idx="752">
                  <c:v>71124</c:v>
                </c:pt>
                <c:pt idx="753">
                  <c:v>57172.800000000003</c:v>
                </c:pt>
                <c:pt idx="754">
                  <c:v>35980</c:v>
                </c:pt>
                <c:pt idx="755">
                  <c:v>34048</c:v>
                </c:pt>
                <c:pt idx="756">
                  <c:v>37696</c:v>
                </c:pt>
                <c:pt idx="757">
                  <c:v>53764</c:v>
                </c:pt>
                <c:pt idx="758">
                  <c:v>66328</c:v>
                </c:pt>
                <c:pt idx="759">
                  <c:v>59284</c:v>
                </c:pt>
                <c:pt idx="760">
                  <c:v>53052</c:v>
                </c:pt>
                <c:pt idx="761">
                  <c:v>82320</c:v>
                </c:pt>
                <c:pt idx="762">
                  <c:v>59456</c:v>
                </c:pt>
                <c:pt idx="763">
                  <c:v>66648</c:v>
                </c:pt>
                <c:pt idx="764">
                  <c:v>55484</c:v>
                </c:pt>
                <c:pt idx="765">
                  <c:v>37470</c:v>
                </c:pt>
                <c:pt idx="766">
                  <c:v>73292</c:v>
                </c:pt>
                <c:pt idx="767">
                  <c:v>96380</c:v>
                </c:pt>
                <c:pt idx="768">
                  <c:v>88016</c:v>
                </c:pt>
                <c:pt idx="769">
                  <c:v>95906.4</c:v>
                </c:pt>
                <c:pt idx="770">
                  <c:v>84684</c:v>
                </c:pt>
                <c:pt idx="771">
                  <c:v>86356</c:v>
                </c:pt>
                <c:pt idx="772">
                  <c:v>84255.2</c:v>
                </c:pt>
                <c:pt idx="773">
                  <c:v>79772</c:v>
                </c:pt>
                <c:pt idx="774">
                  <c:v>90880</c:v>
                </c:pt>
                <c:pt idx="775">
                  <c:v>95016</c:v>
                </c:pt>
                <c:pt idx="776">
                  <c:v>73404</c:v>
                </c:pt>
                <c:pt idx="777">
                  <c:v>69720</c:v>
                </c:pt>
                <c:pt idx="778">
                  <c:v>47804</c:v>
                </c:pt>
                <c:pt idx="779">
                  <c:v>61360</c:v>
                </c:pt>
                <c:pt idx="780">
                  <c:v>54156</c:v>
                </c:pt>
                <c:pt idx="781">
                  <c:v>80144</c:v>
                </c:pt>
                <c:pt idx="782">
                  <c:v>108404</c:v>
                </c:pt>
                <c:pt idx="783">
                  <c:v>96973.6</c:v>
                </c:pt>
                <c:pt idx="784">
                  <c:v>116396</c:v>
                </c:pt>
                <c:pt idx="785">
                  <c:v>49060.800000000003</c:v>
                </c:pt>
                <c:pt idx="786">
                  <c:v>79157.600000000006</c:v>
                </c:pt>
                <c:pt idx="787">
                  <c:v>117128</c:v>
                </c:pt>
                <c:pt idx="788">
                  <c:v>113868</c:v>
                </c:pt>
                <c:pt idx="789">
                  <c:v>113692</c:v>
                </c:pt>
                <c:pt idx="790">
                  <c:v>90672</c:v>
                </c:pt>
                <c:pt idx="791">
                  <c:v>92672</c:v>
                </c:pt>
                <c:pt idx="792">
                  <c:v>67008</c:v>
                </c:pt>
                <c:pt idx="793">
                  <c:v>62360</c:v>
                </c:pt>
                <c:pt idx="794">
                  <c:v>56392</c:v>
                </c:pt>
                <c:pt idx="795">
                  <c:v>73428</c:v>
                </c:pt>
                <c:pt idx="796">
                  <c:v>48400</c:v>
                </c:pt>
                <c:pt idx="797">
                  <c:v>60252</c:v>
                </c:pt>
                <c:pt idx="798">
                  <c:v>38640</c:v>
                </c:pt>
                <c:pt idx="799">
                  <c:v>42808</c:v>
                </c:pt>
                <c:pt idx="800">
                  <c:v>36016</c:v>
                </c:pt>
                <c:pt idx="801">
                  <c:v>67984</c:v>
                </c:pt>
                <c:pt idx="802">
                  <c:v>81280</c:v>
                </c:pt>
                <c:pt idx="803">
                  <c:v>55584</c:v>
                </c:pt>
                <c:pt idx="804">
                  <c:v>66750</c:v>
                </c:pt>
                <c:pt idx="805">
                  <c:v>74180</c:v>
                </c:pt>
                <c:pt idx="806">
                  <c:v>128244</c:v>
                </c:pt>
                <c:pt idx="807">
                  <c:v>133356</c:v>
                </c:pt>
                <c:pt idx="808">
                  <c:v>169120</c:v>
                </c:pt>
                <c:pt idx="809">
                  <c:v>91944</c:v>
                </c:pt>
                <c:pt idx="810">
                  <c:v>78272</c:v>
                </c:pt>
                <c:pt idx="811">
                  <c:v>47740</c:v>
                </c:pt>
                <c:pt idx="812">
                  <c:v>35436</c:v>
                </c:pt>
                <c:pt idx="813">
                  <c:v>64776</c:v>
                </c:pt>
                <c:pt idx="814">
                  <c:v>54208</c:v>
                </c:pt>
                <c:pt idx="815">
                  <c:v>79428</c:v>
                </c:pt>
                <c:pt idx="816">
                  <c:v>74548</c:v>
                </c:pt>
                <c:pt idx="817">
                  <c:v>81676</c:v>
                </c:pt>
                <c:pt idx="818">
                  <c:v>73536</c:v>
                </c:pt>
                <c:pt idx="819">
                  <c:v>89176</c:v>
                </c:pt>
                <c:pt idx="820">
                  <c:v>108089.60000000002</c:v>
                </c:pt>
                <c:pt idx="821">
                  <c:v>93600</c:v>
                </c:pt>
                <c:pt idx="822">
                  <c:v>69368</c:v>
                </c:pt>
                <c:pt idx="823">
                  <c:v>57400</c:v>
                </c:pt>
                <c:pt idx="824">
                  <c:v>81868</c:v>
                </c:pt>
                <c:pt idx="825">
                  <c:v>60637.599999999999</c:v>
                </c:pt>
                <c:pt idx="826">
                  <c:v>54168</c:v>
                </c:pt>
                <c:pt idx="827">
                  <c:v>70952</c:v>
                </c:pt>
                <c:pt idx="828">
                  <c:v>99520</c:v>
                </c:pt>
                <c:pt idx="829">
                  <c:v>81356</c:v>
                </c:pt>
                <c:pt idx="830">
                  <c:v>40788</c:v>
                </c:pt>
                <c:pt idx="831">
                  <c:v>45848</c:v>
                </c:pt>
                <c:pt idx="832">
                  <c:v>67318</c:v>
                </c:pt>
                <c:pt idx="833">
                  <c:v>52932</c:v>
                </c:pt>
                <c:pt idx="834">
                  <c:v>36477.599999999999</c:v>
                </c:pt>
                <c:pt idx="835">
                  <c:v>31780</c:v>
                </c:pt>
                <c:pt idx="836">
                  <c:v>79728</c:v>
                </c:pt>
                <c:pt idx="837">
                  <c:v>47700</c:v>
                </c:pt>
                <c:pt idx="838">
                  <c:v>47977.599999999999</c:v>
                </c:pt>
                <c:pt idx="839">
                  <c:v>52300</c:v>
                </c:pt>
                <c:pt idx="840">
                  <c:v>53096</c:v>
                </c:pt>
                <c:pt idx="841">
                  <c:v>35320</c:v>
                </c:pt>
                <c:pt idx="842">
                  <c:v>48716</c:v>
                </c:pt>
                <c:pt idx="843">
                  <c:v>57024</c:v>
                </c:pt>
                <c:pt idx="844">
                  <c:v>37216</c:v>
                </c:pt>
                <c:pt idx="845">
                  <c:v>33526</c:v>
                </c:pt>
                <c:pt idx="846">
                  <c:v>66996</c:v>
                </c:pt>
                <c:pt idx="847">
                  <c:v>39124</c:v>
                </c:pt>
                <c:pt idx="848">
                  <c:v>57776</c:v>
                </c:pt>
                <c:pt idx="849">
                  <c:v>54524</c:v>
                </c:pt>
                <c:pt idx="850">
                  <c:v>71480</c:v>
                </c:pt>
                <c:pt idx="851">
                  <c:v>50072</c:v>
                </c:pt>
                <c:pt idx="852">
                  <c:v>36894</c:v>
                </c:pt>
                <c:pt idx="853">
                  <c:v>41644</c:v>
                </c:pt>
                <c:pt idx="854">
                  <c:v>42678</c:v>
                </c:pt>
                <c:pt idx="855">
                  <c:v>35236</c:v>
                </c:pt>
                <c:pt idx="856">
                  <c:v>49044</c:v>
                </c:pt>
                <c:pt idx="857">
                  <c:v>43352</c:v>
                </c:pt>
                <c:pt idx="858">
                  <c:v>71108</c:v>
                </c:pt>
                <c:pt idx="859">
                  <c:v>48948</c:v>
                </c:pt>
                <c:pt idx="860">
                  <c:v>59062</c:v>
                </c:pt>
                <c:pt idx="861">
                  <c:v>61700</c:v>
                </c:pt>
                <c:pt idx="862">
                  <c:v>55772</c:v>
                </c:pt>
                <c:pt idx="863">
                  <c:v>66700</c:v>
                </c:pt>
                <c:pt idx="864">
                  <c:v>56752</c:v>
                </c:pt>
                <c:pt idx="865">
                  <c:v>42964</c:v>
                </c:pt>
                <c:pt idx="866">
                  <c:v>52028</c:v>
                </c:pt>
                <c:pt idx="867">
                  <c:v>73768</c:v>
                </c:pt>
                <c:pt idx="868">
                  <c:v>59668</c:v>
                </c:pt>
                <c:pt idx="869">
                  <c:v>73192</c:v>
                </c:pt>
                <c:pt idx="870">
                  <c:v>43160</c:v>
                </c:pt>
                <c:pt idx="871">
                  <c:v>57264</c:v>
                </c:pt>
                <c:pt idx="872">
                  <c:v>61100</c:v>
                </c:pt>
                <c:pt idx="873">
                  <c:v>57984</c:v>
                </c:pt>
                <c:pt idx="874">
                  <c:v>63904</c:v>
                </c:pt>
                <c:pt idx="875">
                  <c:v>82956</c:v>
                </c:pt>
                <c:pt idx="876">
                  <c:v>62872</c:v>
                </c:pt>
                <c:pt idx="877">
                  <c:v>60780</c:v>
                </c:pt>
                <c:pt idx="878">
                  <c:v>76800</c:v>
                </c:pt>
                <c:pt idx="879">
                  <c:v>50246.400000000001</c:v>
                </c:pt>
                <c:pt idx="880">
                  <c:v>58432</c:v>
                </c:pt>
                <c:pt idx="881">
                  <c:v>48584</c:v>
                </c:pt>
                <c:pt idx="882">
                  <c:v>57180</c:v>
                </c:pt>
                <c:pt idx="883">
                  <c:v>77756</c:v>
                </c:pt>
                <c:pt idx="884">
                  <c:v>90572</c:v>
                </c:pt>
                <c:pt idx="885">
                  <c:v>55508</c:v>
                </c:pt>
                <c:pt idx="886">
                  <c:v>52184</c:v>
                </c:pt>
                <c:pt idx="887">
                  <c:v>45882</c:v>
                </c:pt>
                <c:pt idx="888">
                  <c:v>55576</c:v>
                </c:pt>
                <c:pt idx="889">
                  <c:v>62327.199999999997</c:v>
                </c:pt>
                <c:pt idx="890">
                  <c:v>56004</c:v>
                </c:pt>
                <c:pt idx="891">
                  <c:v>60192</c:v>
                </c:pt>
                <c:pt idx="892">
                  <c:v>65492</c:v>
                </c:pt>
                <c:pt idx="893">
                  <c:v>86740</c:v>
                </c:pt>
                <c:pt idx="894">
                  <c:v>97752</c:v>
                </c:pt>
                <c:pt idx="895">
                  <c:v>29556</c:v>
                </c:pt>
                <c:pt idx="896">
                  <c:v>35196</c:v>
                </c:pt>
                <c:pt idx="897">
                  <c:v>36548</c:v>
                </c:pt>
                <c:pt idx="898">
                  <c:v>90724</c:v>
                </c:pt>
                <c:pt idx="899">
                  <c:v>83972</c:v>
                </c:pt>
                <c:pt idx="900">
                  <c:v>66208</c:v>
                </c:pt>
                <c:pt idx="901">
                  <c:v>66780</c:v>
                </c:pt>
                <c:pt idx="902">
                  <c:v>62460</c:v>
                </c:pt>
                <c:pt idx="903">
                  <c:v>73892</c:v>
                </c:pt>
                <c:pt idx="904">
                  <c:v>79132</c:v>
                </c:pt>
                <c:pt idx="905">
                  <c:v>19280</c:v>
                </c:pt>
                <c:pt idx="906">
                  <c:v>22532</c:v>
                </c:pt>
                <c:pt idx="907">
                  <c:v>35239.199999999997</c:v>
                </c:pt>
                <c:pt idx="908">
                  <c:v>45036</c:v>
                </c:pt>
                <c:pt idx="909">
                  <c:v>58140</c:v>
                </c:pt>
                <c:pt idx="910">
                  <c:v>84512</c:v>
                </c:pt>
                <c:pt idx="911">
                  <c:v>124644</c:v>
                </c:pt>
                <c:pt idx="912">
                  <c:v>86864</c:v>
                </c:pt>
                <c:pt idx="913">
                  <c:v>128624</c:v>
                </c:pt>
                <c:pt idx="914">
                  <c:v>92884</c:v>
                </c:pt>
                <c:pt idx="915">
                  <c:v>103546</c:v>
                </c:pt>
                <c:pt idx="916">
                  <c:v>96616</c:v>
                </c:pt>
                <c:pt idx="917">
                  <c:v>86656</c:v>
                </c:pt>
                <c:pt idx="918">
                  <c:v>112486</c:v>
                </c:pt>
                <c:pt idx="919">
                  <c:v>87258</c:v>
                </c:pt>
                <c:pt idx="920">
                  <c:v>132392</c:v>
                </c:pt>
                <c:pt idx="921">
                  <c:v>136328</c:v>
                </c:pt>
                <c:pt idx="922">
                  <c:v>93860</c:v>
                </c:pt>
                <c:pt idx="923">
                  <c:v>133832</c:v>
                </c:pt>
                <c:pt idx="924">
                  <c:v>136144</c:v>
                </c:pt>
                <c:pt idx="925">
                  <c:v>153708</c:v>
                </c:pt>
                <c:pt idx="926">
                  <c:v>157118</c:v>
                </c:pt>
                <c:pt idx="927">
                  <c:v>128088</c:v>
                </c:pt>
                <c:pt idx="928">
                  <c:v>54284</c:v>
                </c:pt>
                <c:pt idx="929">
                  <c:v>134144</c:v>
                </c:pt>
                <c:pt idx="930">
                  <c:v>137428</c:v>
                </c:pt>
                <c:pt idx="931">
                  <c:v>104398</c:v>
                </c:pt>
                <c:pt idx="932">
                  <c:v>203298</c:v>
                </c:pt>
                <c:pt idx="933">
                  <c:v>76944</c:v>
                </c:pt>
                <c:pt idx="934">
                  <c:v>137132</c:v>
                </c:pt>
                <c:pt idx="935">
                  <c:v>87680</c:v>
                </c:pt>
                <c:pt idx="936">
                  <c:v>63420</c:v>
                </c:pt>
                <c:pt idx="937">
                  <c:v>71848</c:v>
                </c:pt>
                <c:pt idx="938">
                  <c:v>86284</c:v>
                </c:pt>
                <c:pt idx="939">
                  <c:v>87744</c:v>
                </c:pt>
                <c:pt idx="940">
                  <c:v>84068</c:v>
                </c:pt>
                <c:pt idx="941">
                  <c:v>116676</c:v>
                </c:pt>
                <c:pt idx="942">
                  <c:v>75880</c:v>
                </c:pt>
                <c:pt idx="943">
                  <c:v>52196</c:v>
                </c:pt>
                <c:pt idx="944">
                  <c:v>58192</c:v>
                </c:pt>
                <c:pt idx="945">
                  <c:v>62496</c:v>
                </c:pt>
                <c:pt idx="946">
                  <c:v>72192</c:v>
                </c:pt>
                <c:pt idx="947">
                  <c:v>98608</c:v>
                </c:pt>
                <c:pt idx="948">
                  <c:v>90060</c:v>
                </c:pt>
                <c:pt idx="949">
                  <c:v>67872</c:v>
                </c:pt>
                <c:pt idx="950">
                  <c:v>73744</c:v>
                </c:pt>
                <c:pt idx="951">
                  <c:v>66120</c:v>
                </c:pt>
                <c:pt idx="952">
                  <c:v>75084</c:v>
                </c:pt>
                <c:pt idx="953">
                  <c:v>59424</c:v>
                </c:pt>
                <c:pt idx="954">
                  <c:v>94080</c:v>
                </c:pt>
                <c:pt idx="955">
                  <c:v>60680</c:v>
                </c:pt>
                <c:pt idx="956">
                  <c:v>61630</c:v>
                </c:pt>
                <c:pt idx="957">
                  <c:v>70560</c:v>
                </c:pt>
                <c:pt idx="958">
                  <c:v>111284</c:v>
                </c:pt>
                <c:pt idx="959">
                  <c:v>70992</c:v>
                </c:pt>
                <c:pt idx="960">
                  <c:v>94936</c:v>
                </c:pt>
                <c:pt idx="961">
                  <c:v>84236</c:v>
                </c:pt>
                <c:pt idx="962">
                  <c:v>101004.8</c:v>
                </c:pt>
                <c:pt idx="963">
                  <c:v>73256</c:v>
                </c:pt>
                <c:pt idx="964">
                  <c:v>74996</c:v>
                </c:pt>
                <c:pt idx="965">
                  <c:v>110452</c:v>
                </c:pt>
                <c:pt idx="966">
                  <c:v>76828</c:v>
                </c:pt>
                <c:pt idx="967">
                  <c:v>117770</c:v>
                </c:pt>
                <c:pt idx="968">
                  <c:v>117428</c:v>
                </c:pt>
                <c:pt idx="969">
                  <c:v>108042</c:v>
                </c:pt>
                <c:pt idx="970">
                  <c:v>96640</c:v>
                </c:pt>
                <c:pt idx="971">
                  <c:v>69724</c:v>
                </c:pt>
                <c:pt idx="972">
                  <c:v>111668</c:v>
                </c:pt>
                <c:pt idx="973">
                  <c:v>109476</c:v>
                </c:pt>
                <c:pt idx="974">
                  <c:v>119200</c:v>
                </c:pt>
                <c:pt idx="975">
                  <c:v>81772</c:v>
                </c:pt>
                <c:pt idx="976">
                  <c:v>74488</c:v>
                </c:pt>
                <c:pt idx="977">
                  <c:v>59360</c:v>
                </c:pt>
                <c:pt idx="978">
                  <c:v>67316</c:v>
                </c:pt>
                <c:pt idx="979">
                  <c:v>68056</c:v>
                </c:pt>
                <c:pt idx="980">
                  <c:v>121956</c:v>
                </c:pt>
                <c:pt idx="981">
                  <c:v>111492</c:v>
                </c:pt>
                <c:pt idx="982">
                  <c:v>120752</c:v>
                </c:pt>
                <c:pt idx="983">
                  <c:v>134228</c:v>
                </c:pt>
                <c:pt idx="984">
                  <c:v>116640</c:v>
                </c:pt>
                <c:pt idx="985">
                  <c:v>121188</c:v>
                </c:pt>
                <c:pt idx="986">
                  <c:v>157594.79999999999</c:v>
                </c:pt>
                <c:pt idx="987">
                  <c:v>68052</c:v>
                </c:pt>
                <c:pt idx="988">
                  <c:v>118936</c:v>
                </c:pt>
                <c:pt idx="989">
                  <c:v>82944</c:v>
                </c:pt>
                <c:pt idx="990">
                  <c:v>103120</c:v>
                </c:pt>
                <c:pt idx="991">
                  <c:v>107980</c:v>
                </c:pt>
                <c:pt idx="992">
                  <c:v>90384</c:v>
                </c:pt>
                <c:pt idx="993">
                  <c:v>141224</c:v>
                </c:pt>
                <c:pt idx="994">
                  <c:v>84220</c:v>
                </c:pt>
                <c:pt idx="995">
                  <c:v>88372</c:v>
                </c:pt>
                <c:pt idx="996">
                  <c:v>82044</c:v>
                </c:pt>
                <c:pt idx="997">
                  <c:v>89036</c:v>
                </c:pt>
                <c:pt idx="998">
                  <c:v>90520</c:v>
                </c:pt>
                <c:pt idx="999">
                  <c:v>94452</c:v>
                </c:pt>
                <c:pt idx="1000">
                  <c:v>95072</c:v>
                </c:pt>
                <c:pt idx="1001">
                  <c:v>51660</c:v>
                </c:pt>
                <c:pt idx="1002">
                  <c:v>46816</c:v>
                </c:pt>
                <c:pt idx="1003">
                  <c:v>73476</c:v>
                </c:pt>
                <c:pt idx="1004">
                  <c:v>72784</c:v>
                </c:pt>
                <c:pt idx="1005">
                  <c:v>46724</c:v>
                </c:pt>
                <c:pt idx="1006">
                  <c:v>75844</c:v>
                </c:pt>
                <c:pt idx="1007">
                  <c:v>47464</c:v>
                </c:pt>
                <c:pt idx="1008">
                  <c:v>20300</c:v>
                </c:pt>
                <c:pt idx="1009">
                  <c:v>18604</c:v>
                </c:pt>
                <c:pt idx="1010">
                  <c:v>26660</c:v>
                </c:pt>
                <c:pt idx="1011">
                  <c:v>41572</c:v>
                </c:pt>
                <c:pt idx="1012">
                  <c:v>42808</c:v>
                </c:pt>
                <c:pt idx="1013">
                  <c:v>52660</c:v>
                </c:pt>
                <c:pt idx="1014">
                  <c:v>55180</c:v>
                </c:pt>
                <c:pt idx="1015">
                  <c:v>75892</c:v>
                </c:pt>
                <c:pt idx="1016">
                  <c:v>92476</c:v>
                </c:pt>
                <c:pt idx="1017">
                  <c:v>90220</c:v>
                </c:pt>
                <c:pt idx="1018">
                  <c:v>46352</c:v>
                </c:pt>
                <c:pt idx="1019">
                  <c:v>16316</c:v>
                </c:pt>
                <c:pt idx="1020">
                  <c:v>34400</c:v>
                </c:pt>
                <c:pt idx="1021">
                  <c:v>45512</c:v>
                </c:pt>
                <c:pt idx="1022">
                  <c:v>64324</c:v>
                </c:pt>
                <c:pt idx="1023">
                  <c:v>47902</c:v>
                </c:pt>
                <c:pt idx="1024">
                  <c:v>41124</c:v>
                </c:pt>
                <c:pt idx="1025">
                  <c:v>65338</c:v>
                </c:pt>
                <c:pt idx="1026">
                  <c:v>57836</c:v>
                </c:pt>
                <c:pt idx="1027">
                  <c:v>42244</c:v>
                </c:pt>
                <c:pt idx="1028">
                  <c:v>44284</c:v>
                </c:pt>
                <c:pt idx="1029">
                  <c:v>12356</c:v>
                </c:pt>
                <c:pt idx="1030">
                  <c:v>27296</c:v>
                </c:pt>
                <c:pt idx="1031">
                  <c:v>13828</c:v>
                </c:pt>
                <c:pt idx="1032">
                  <c:v>25224</c:v>
                </c:pt>
                <c:pt idx="1033">
                  <c:v>22836</c:v>
                </c:pt>
                <c:pt idx="1034">
                  <c:v>24652</c:v>
                </c:pt>
                <c:pt idx="1035">
                  <c:v>35352</c:v>
                </c:pt>
                <c:pt idx="1036">
                  <c:v>59484</c:v>
                </c:pt>
                <c:pt idx="1037">
                  <c:v>78658</c:v>
                </c:pt>
                <c:pt idx="1038">
                  <c:v>74913.600000000006</c:v>
                </c:pt>
                <c:pt idx="1039">
                  <c:v>62452</c:v>
                </c:pt>
                <c:pt idx="1040">
                  <c:v>50040</c:v>
                </c:pt>
                <c:pt idx="1041">
                  <c:v>47328</c:v>
                </c:pt>
                <c:pt idx="1042">
                  <c:v>42752</c:v>
                </c:pt>
                <c:pt idx="1043">
                  <c:v>31416</c:v>
                </c:pt>
                <c:pt idx="1044">
                  <c:v>28552</c:v>
                </c:pt>
                <c:pt idx="1045">
                  <c:v>37160</c:v>
                </c:pt>
                <c:pt idx="1046">
                  <c:v>30640</c:v>
                </c:pt>
                <c:pt idx="1047">
                  <c:v>33176</c:v>
                </c:pt>
                <c:pt idx="1048">
                  <c:v>28300</c:v>
                </c:pt>
                <c:pt idx="1049">
                  <c:v>20144</c:v>
                </c:pt>
                <c:pt idx="1050">
                  <c:v>24472</c:v>
                </c:pt>
                <c:pt idx="1051">
                  <c:v>24008</c:v>
                </c:pt>
                <c:pt idx="1052">
                  <c:v>18456</c:v>
                </c:pt>
                <c:pt idx="1053">
                  <c:v>14816</c:v>
                </c:pt>
                <c:pt idx="1054">
                  <c:v>18160</c:v>
                </c:pt>
                <c:pt idx="1055">
                  <c:v>21327.200000000001</c:v>
                </c:pt>
                <c:pt idx="1056">
                  <c:v>47931.199999999997</c:v>
                </c:pt>
                <c:pt idx="1057">
                  <c:v>41595.199999999997</c:v>
                </c:pt>
                <c:pt idx="1058">
                  <c:v>33644</c:v>
                </c:pt>
                <c:pt idx="1059">
                  <c:v>38796</c:v>
                </c:pt>
                <c:pt idx="1060">
                  <c:v>50464</c:v>
                </c:pt>
                <c:pt idx="1061">
                  <c:v>44832</c:v>
                </c:pt>
                <c:pt idx="1062">
                  <c:v>29224</c:v>
                </c:pt>
                <c:pt idx="1063">
                  <c:v>23496</c:v>
                </c:pt>
                <c:pt idx="1064">
                  <c:v>37940</c:v>
                </c:pt>
                <c:pt idx="1065">
                  <c:v>37882</c:v>
                </c:pt>
                <c:pt idx="1066">
                  <c:v>46386</c:v>
                </c:pt>
                <c:pt idx="1067">
                  <c:v>35248</c:v>
                </c:pt>
                <c:pt idx="1068">
                  <c:v>48328</c:v>
                </c:pt>
                <c:pt idx="1069">
                  <c:v>55092</c:v>
                </c:pt>
                <c:pt idx="1070">
                  <c:v>46628</c:v>
                </c:pt>
                <c:pt idx="1071">
                  <c:v>28828</c:v>
                </c:pt>
                <c:pt idx="1072">
                  <c:v>24484</c:v>
                </c:pt>
                <c:pt idx="1073">
                  <c:v>24384</c:v>
                </c:pt>
                <c:pt idx="1074">
                  <c:v>26176</c:v>
                </c:pt>
                <c:pt idx="1075">
                  <c:v>26828</c:v>
                </c:pt>
                <c:pt idx="1076">
                  <c:v>23880</c:v>
                </c:pt>
                <c:pt idx="1077">
                  <c:v>30732</c:v>
                </c:pt>
                <c:pt idx="1078">
                  <c:v>50124</c:v>
                </c:pt>
                <c:pt idx="1079">
                  <c:v>79820</c:v>
                </c:pt>
                <c:pt idx="1080">
                  <c:v>81852</c:v>
                </c:pt>
                <c:pt idx="1081">
                  <c:v>81692</c:v>
                </c:pt>
                <c:pt idx="1082">
                  <c:v>69132</c:v>
                </c:pt>
                <c:pt idx="1083">
                  <c:v>59812</c:v>
                </c:pt>
                <c:pt idx="1084">
                  <c:v>44288</c:v>
                </c:pt>
                <c:pt idx="1085">
                  <c:v>40928</c:v>
                </c:pt>
                <c:pt idx="1086">
                  <c:v>34148</c:v>
                </c:pt>
                <c:pt idx="1087">
                  <c:v>32700</c:v>
                </c:pt>
                <c:pt idx="1088">
                  <c:v>25368</c:v>
                </c:pt>
                <c:pt idx="1089">
                  <c:v>25524</c:v>
                </c:pt>
                <c:pt idx="1090">
                  <c:v>24524</c:v>
                </c:pt>
                <c:pt idx="1091">
                  <c:v>29260</c:v>
                </c:pt>
                <c:pt idx="1092">
                  <c:v>32224</c:v>
                </c:pt>
                <c:pt idx="1093">
                  <c:v>27696</c:v>
                </c:pt>
                <c:pt idx="1094">
                  <c:v>18720</c:v>
                </c:pt>
                <c:pt idx="1095">
                  <c:v>24416</c:v>
                </c:pt>
                <c:pt idx="1096">
                  <c:v>30264</c:v>
                </c:pt>
                <c:pt idx="1097">
                  <c:v>87408</c:v>
                </c:pt>
                <c:pt idx="1098">
                  <c:v>105328</c:v>
                </c:pt>
                <c:pt idx="1099">
                  <c:v>109838</c:v>
                </c:pt>
                <c:pt idx="1100">
                  <c:v>103748</c:v>
                </c:pt>
                <c:pt idx="1101">
                  <c:v>88136</c:v>
                </c:pt>
                <c:pt idx="1102">
                  <c:v>106577.60000000002</c:v>
                </c:pt>
                <c:pt idx="1103">
                  <c:v>105449.60000000002</c:v>
                </c:pt>
                <c:pt idx="1104">
                  <c:v>53842</c:v>
                </c:pt>
                <c:pt idx="1105">
                  <c:v>45320</c:v>
                </c:pt>
                <c:pt idx="1106">
                  <c:v>40520</c:v>
                </c:pt>
                <c:pt idx="1107">
                  <c:v>22900</c:v>
                </c:pt>
                <c:pt idx="1108">
                  <c:v>37952</c:v>
                </c:pt>
                <c:pt idx="1109">
                  <c:v>34016</c:v>
                </c:pt>
                <c:pt idx="1110">
                  <c:v>35868</c:v>
                </c:pt>
                <c:pt idx="1111">
                  <c:v>24732</c:v>
                </c:pt>
                <c:pt idx="1112">
                  <c:v>25432</c:v>
                </c:pt>
                <c:pt idx="1113">
                  <c:v>11352</c:v>
                </c:pt>
                <c:pt idx="1114">
                  <c:v>26428</c:v>
                </c:pt>
                <c:pt idx="1115">
                  <c:v>18256</c:v>
                </c:pt>
                <c:pt idx="1116">
                  <c:v>15760</c:v>
                </c:pt>
                <c:pt idx="1117">
                  <c:v>19736</c:v>
                </c:pt>
                <c:pt idx="1118">
                  <c:v>25960</c:v>
                </c:pt>
                <c:pt idx="1119">
                  <c:v>40384</c:v>
                </c:pt>
                <c:pt idx="1120">
                  <c:v>32776</c:v>
                </c:pt>
                <c:pt idx="1121">
                  <c:v>23040</c:v>
                </c:pt>
                <c:pt idx="1122">
                  <c:v>28268</c:v>
                </c:pt>
                <c:pt idx="1123">
                  <c:v>36331.980000000003</c:v>
                </c:pt>
                <c:pt idx="1124">
                  <c:v>24535.93</c:v>
                </c:pt>
                <c:pt idx="1125">
                  <c:v>25040</c:v>
                </c:pt>
                <c:pt idx="1126">
                  <c:v>20156</c:v>
                </c:pt>
                <c:pt idx="1127">
                  <c:v>21325.980000000003</c:v>
                </c:pt>
                <c:pt idx="1128">
                  <c:v>14745.98</c:v>
                </c:pt>
                <c:pt idx="1129">
                  <c:v>20961.93</c:v>
                </c:pt>
                <c:pt idx="1130">
                  <c:v>13052</c:v>
                </c:pt>
                <c:pt idx="1131">
                  <c:v>14676</c:v>
                </c:pt>
                <c:pt idx="1132">
                  <c:v>12980</c:v>
                </c:pt>
                <c:pt idx="1133">
                  <c:v>19296</c:v>
                </c:pt>
                <c:pt idx="1134">
                  <c:v>29028</c:v>
                </c:pt>
                <c:pt idx="1135">
                  <c:v>15892</c:v>
                </c:pt>
                <c:pt idx="1136">
                  <c:v>25012</c:v>
                </c:pt>
                <c:pt idx="1137">
                  <c:v>21092</c:v>
                </c:pt>
                <c:pt idx="1138">
                  <c:v>30600</c:v>
                </c:pt>
                <c:pt idx="1139">
                  <c:v>26256</c:v>
                </c:pt>
                <c:pt idx="1140">
                  <c:v>26410</c:v>
                </c:pt>
                <c:pt idx="1141">
                  <c:v>38065.99</c:v>
                </c:pt>
                <c:pt idx="1142">
                  <c:v>68755.989999999991</c:v>
                </c:pt>
                <c:pt idx="1143">
                  <c:v>50880</c:v>
                </c:pt>
                <c:pt idx="1144">
                  <c:v>30109.99</c:v>
                </c:pt>
                <c:pt idx="1145">
                  <c:v>16648</c:v>
                </c:pt>
                <c:pt idx="1146">
                  <c:v>20436</c:v>
                </c:pt>
                <c:pt idx="1147">
                  <c:v>26020</c:v>
                </c:pt>
                <c:pt idx="1148">
                  <c:v>23587.99</c:v>
                </c:pt>
                <c:pt idx="1149">
                  <c:v>30115.99</c:v>
                </c:pt>
                <c:pt idx="1150">
                  <c:v>23566</c:v>
                </c:pt>
                <c:pt idx="1151">
                  <c:v>33465.99</c:v>
                </c:pt>
                <c:pt idx="1152">
                  <c:v>16274</c:v>
                </c:pt>
                <c:pt idx="1153">
                  <c:v>10226</c:v>
                </c:pt>
                <c:pt idx="1154">
                  <c:v>17066</c:v>
                </c:pt>
                <c:pt idx="1155">
                  <c:v>19528</c:v>
                </c:pt>
                <c:pt idx="1156">
                  <c:v>20164</c:v>
                </c:pt>
                <c:pt idx="1157">
                  <c:v>33500</c:v>
                </c:pt>
                <c:pt idx="1158">
                  <c:v>26984</c:v>
                </c:pt>
                <c:pt idx="1159">
                  <c:v>13570</c:v>
                </c:pt>
                <c:pt idx="1160">
                  <c:v>18250</c:v>
                </c:pt>
                <c:pt idx="1161">
                  <c:v>23648</c:v>
                </c:pt>
                <c:pt idx="1162">
                  <c:v>25830</c:v>
                </c:pt>
                <c:pt idx="1163">
                  <c:v>29064</c:v>
                </c:pt>
                <c:pt idx="1164">
                  <c:v>11290</c:v>
                </c:pt>
                <c:pt idx="1165">
                  <c:v>24014</c:v>
                </c:pt>
                <c:pt idx="1166">
                  <c:v>17320</c:v>
                </c:pt>
                <c:pt idx="1167">
                  <c:v>28256</c:v>
                </c:pt>
                <c:pt idx="1168">
                  <c:v>18924</c:v>
                </c:pt>
                <c:pt idx="1169">
                  <c:v>24490</c:v>
                </c:pt>
                <c:pt idx="1170">
                  <c:v>43359.6</c:v>
                </c:pt>
                <c:pt idx="1171">
                  <c:v>22392</c:v>
                </c:pt>
                <c:pt idx="1172">
                  <c:v>26340</c:v>
                </c:pt>
                <c:pt idx="1173">
                  <c:v>19568</c:v>
                </c:pt>
                <c:pt idx="1174">
                  <c:v>21310</c:v>
                </c:pt>
                <c:pt idx="1175">
                  <c:v>35628</c:v>
                </c:pt>
                <c:pt idx="1176">
                  <c:v>13716</c:v>
                </c:pt>
                <c:pt idx="1177">
                  <c:v>12562</c:v>
                </c:pt>
                <c:pt idx="1178">
                  <c:v>47758</c:v>
                </c:pt>
                <c:pt idx="1179">
                  <c:v>48758</c:v>
                </c:pt>
                <c:pt idx="1180">
                  <c:v>51794</c:v>
                </c:pt>
                <c:pt idx="1181">
                  <c:v>48670</c:v>
                </c:pt>
                <c:pt idx="1182">
                  <c:v>24754</c:v>
                </c:pt>
                <c:pt idx="1183">
                  <c:v>36962</c:v>
                </c:pt>
                <c:pt idx="1184">
                  <c:v>52956</c:v>
                </c:pt>
                <c:pt idx="1185">
                  <c:v>62890</c:v>
                </c:pt>
                <c:pt idx="1186">
                  <c:v>50902</c:v>
                </c:pt>
                <c:pt idx="1187">
                  <c:v>65652</c:v>
                </c:pt>
                <c:pt idx="1188">
                  <c:v>53748</c:v>
                </c:pt>
                <c:pt idx="1189">
                  <c:v>50644</c:v>
                </c:pt>
                <c:pt idx="1190">
                  <c:v>47692</c:v>
                </c:pt>
                <c:pt idx="1191">
                  <c:v>53936</c:v>
                </c:pt>
                <c:pt idx="1192">
                  <c:v>44832</c:v>
                </c:pt>
                <c:pt idx="1193">
                  <c:v>45576</c:v>
                </c:pt>
                <c:pt idx="1194">
                  <c:v>32316</c:v>
                </c:pt>
                <c:pt idx="1195">
                  <c:v>71562</c:v>
                </c:pt>
                <c:pt idx="1196">
                  <c:v>42158</c:v>
                </c:pt>
                <c:pt idx="1197">
                  <c:v>46540</c:v>
                </c:pt>
                <c:pt idx="1198">
                  <c:v>58976</c:v>
                </c:pt>
                <c:pt idx="1199">
                  <c:v>69352</c:v>
                </c:pt>
                <c:pt idx="1200">
                  <c:v>62320</c:v>
                </c:pt>
                <c:pt idx="1201">
                  <c:v>46704</c:v>
                </c:pt>
                <c:pt idx="1202">
                  <c:v>75701.600000000006</c:v>
                </c:pt>
                <c:pt idx="1203">
                  <c:v>61520</c:v>
                </c:pt>
                <c:pt idx="1204">
                  <c:v>29204</c:v>
                </c:pt>
                <c:pt idx="1205">
                  <c:v>41880</c:v>
                </c:pt>
                <c:pt idx="1206">
                  <c:v>39976</c:v>
                </c:pt>
                <c:pt idx="1207">
                  <c:v>27888</c:v>
                </c:pt>
                <c:pt idx="1208">
                  <c:v>40360</c:v>
                </c:pt>
                <c:pt idx="1209">
                  <c:v>55708</c:v>
                </c:pt>
                <c:pt idx="1210">
                  <c:v>58992</c:v>
                </c:pt>
                <c:pt idx="1211">
                  <c:v>25258</c:v>
                </c:pt>
                <c:pt idx="1212">
                  <c:v>22628</c:v>
                </c:pt>
                <c:pt idx="1213">
                  <c:v>48936</c:v>
                </c:pt>
                <c:pt idx="1214">
                  <c:v>44560</c:v>
                </c:pt>
                <c:pt idx="1215">
                  <c:v>43330</c:v>
                </c:pt>
                <c:pt idx="1216">
                  <c:v>66692</c:v>
                </c:pt>
                <c:pt idx="1217">
                  <c:v>42176</c:v>
                </c:pt>
                <c:pt idx="1218">
                  <c:v>61420</c:v>
                </c:pt>
                <c:pt idx="1219">
                  <c:v>57996</c:v>
                </c:pt>
                <c:pt idx="1220">
                  <c:v>89084</c:v>
                </c:pt>
                <c:pt idx="1221">
                  <c:v>83486</c:v>
                </c:pt>
                <c:pt idx="1222">
                  <c:v>82760</c:v>
                </c:pt>
                <c:pt idx="1223">
                  <c:v>92696</c:v>
                </c:pt>
                <c:pt idx="1224">
                  <c:v>73432</c:v>
                </c:pt>
                <c:pt idx="1225">
                  <c:v>49092</c:v>
                </c:pt>
                <c:pt idx="1226">
                  <c:v>33656</c:v>
                </c:pt>
                <c:pt idx="1227">
                  <c:v>43632</c:v>
                </c:pt>
                <c:pt idx="1228">
                  <c:v>21928</c:v>
                </c:pt>
                <c:pt idx="1229">
                  <c:v>31944</c:v>
                </c:pt>
                <c:pt idx="1230">
                  <c:v>27978</c:v>
                </c:pt>
                <c:pt idx="1231">
                  <c:v>48710</c:v>
                </c:pt>
                <c:pt idx="1232">
                  <c:v>28224</c:v>
                </c:pt>
                <c:pt idx="1233">
                  <c:v>36764</c:v>
                </c:pt>
                <c:pt idx="1234">
                  <c:v>34788</c:v>
                </c:pt>
                <c:pt idx="1235">
                  <c:v>30244</c:v>
                </c:pt>
                <c:pt idx="1236">
                  <c:v>56848</c:v>
                </c:pt>
                <c:pt idx="1237">
                  <c:v>43656</c:v>
                </c:pt>
                <c:pt idx="1238">
                  <c:v>40400</c:v>
                </c:pt>
                <c:pt idx="1239">
                  <c:v>47216</c:v>
                </c:pt>
                <c:pt idx="1240">
                  <c:v>44472</c:v>
                </c:pt>
                <c:pt idx="1241">
                  <c:v>49954</c:v>
                </c:pt>
                <c:pt idx="1242">
                  <c:v>67782</c:v>
                </c:pt>
                <c:pt idx="1243">
                  <c:v>71150</c:v>
                </c:pt>
                <c:pt idx="1244">
                  <c:v>57918</c:v>
                </c:pt>
                <c:pt idx="1245">
                  <c:v>56746</c:v>
                </c:pt>
                <c:pt idx="1246">
                  <c:v>40278</c:v>
                </c:pt>
                <c:pt idx="1247">
                  <c:v>36046</c:v>
                </c:pt>
                <c:pt idx="1248">
                  <c:v>35714</c:v>
                </c:pt>
                <c:pt idx="1249">
                  <c:v>42050</c:v>
                </c:pt>
                <c:pt idx="1250">
                  <c:v>42286</c:v>
                </c:pt>
                <c:pt idx="1251">
                  <c:v>65144.4</c:v>
                </c:pt>
                <c:pt idx="1252">
                  <c:v>54748</c:v>
                </c:pt>
                <c:pt idx="1253">
                  <c:v>46314</c:v>
                </c:pt>
                <c:pt idx="1254">
                  <c:v>41620</c:v>
                </c:pt>
                <c:pt idx="1255">
                  <c:v>34620</c:v>
                </c:pt>
                <c:pt idx="1256">
                  <c:v>39910</c:v>
                </c:pt>
                <c:pt idx="1257">
                  <c:v>26916</c:v>
                </c:pt>
                <c:pt idx="1258">
                  <c:v>34086</c:v>
                </c:pt>
                <c:pt idx="1259">
                  <c:v>32410</c:v>
                </c:pt>
                <c:pt idx="1260">
                  <c:v>31762</c:v>
                </c:pt>
                <c:pt idx="1261">
                  <c:v>51656</c:v>
                </c:pt>
                <c:pt idx="1262">
                  <c:v>29552</c:v>
                </c:pt>
                <c:pt idx="1263">
                  <c:v>38408</c:v>
                </c:pt>
                <c:pt idx="1264">
                  <c:v>50564</c:v>
                </c:pt>
                <c:pt idx="1265">
                  <c:v>47836</c:v>
                </c:pt>
                <c:pt idx="1266">
                  <c:v>61996</c:v>
                </c:pt>
                <c:pt idx="1267">
                  <c:v>49636</c:v>
                </c:pt>
                <c:pt idx="1268">
                  <c:v>47474</c:v>
                </c:pt>
                <c:pt idx="1269">
                  <c:v>57768</c:v>
                </c:pt>
                <c:pt idx="1270">
                  <c:v>48992</c:v>
                </c:pt>
                <c:pt idx="1271">
                  <c:v>66040</c:v>
                </c:pt>
                <c:pt idx="1272">
                  <c:v>41762</c:v>
                </c:pt>
                <c:pt idx="1273">
                  <c:v>54498</c:v>
                </c:pt>
                <c:pt idx="1274">
                  <c:v>56940</c:v>
                </c:pt>
                <c:pt idx="1275">
                  <c:v>42692</c:v>
                </c:pt>
                <c:pt idx="1276">
                  <c:v>82404</c:v>
                </c:pt>
                <c:pt idx="1277">
                  <c:v>48056</c:v>
                </c:pt>
                <c:pt idx="1278">
                  <c:v>46656</c:v>
                </c:pt>
                <c:pt idx="1279">
                  <c:v>54700</c:v>
                </c:pt>
                <c:pt idx="1280">
                  <c:v>38288</c:v>
                </c:pt>
                <c:pt idx="1281">
                  <c:v>59656</c:v>
                </c:pt>
                <c:pt idx="1282">
                  <c:v>46116</c:v>
                </c:pt>
                <c:pt idx="1283">
                  <c:v>39184</c:v>
                </c:pt>
                <c:pt idx="1284">
                  <c:v>36268</c:v>
                </c:pt>
                <c:pt idx="1285">
                  <c:v>46672</c:v>
                </c:pt>
                <c:pt idx="1286">
                  <c:v>69272</c:v>
                </c:pt>
                <c:pt idx="1287">
                  <c:v>57836</c:v>
                </c:pt>
                <c:pt idx="1288">
                  <c:v>81268</c:v>
                </c:pt>
                <c:pt idx="1289">
                  <c:v>57060</c:v>
                </c:pt>
                <c:pt idx="1290">
                  <c:v>57326</c:v>
                </c:pt>
                <c:pt idx="1291">
                  <c:v>51204</c:v>
                </c:pt>
                <c:pt idx="1292">
                  <c:v>47540</c:v>
                </c:pt>
                <c:pt idx="1293">
                  <c:v>46964</c:v>
                </c:pt>
                <c:pt idx="1294">
                  <c:v>66192</c:v>
                </c:pt>
                <c:pt idx="1295">
                  <c:v>55776</c:v>
                </c:pt>
                <c:pt idx="1296">
                  <c:v>48312</c:v>
                </c:pt>
                <c:pt idx="1297">
                  <c:v>53022</c:v>
                </c:pt>
                <c:pt idx="1298">
                  <c:v>49854</c:v>
                </c:pt>
                <c:pt idx="1299">
                  <c:v>49694</c:v>
                </c:pt>
                <c:pt idx="1300">
                  <c:v>34812</c:v>
                </c:pt>
                <c:pt idx="1301">
                  <c:v>50956</c:v>
                </c:pt>
                <c:pt idx="1302">
                  <c:v>42976</c:v>
                </c:pt>
                <c:pt idx="1303">
                  <c:v>47108</c:v>
                </c:pt>
                <c:pt idx="1304">
                  <c:v>58778</c:v>
                </c:pt>
                <c:pt idx="1305">
                  <c:v>58146</c:v>
                </c:pt>
                <c:pt idx="1306">
                  <c:v>66806</c:v>
                </c:pt>
              </c:numCache>
            </c:numRef>
          </c:val>
        </c:ser>
        <c:ser>
          <c:idx val="1"/>
          <c:order val="1"/>
          <c:tx>
            <c:strRef>
              <c:f>Лист6!$C$53</c:f>
              <c:strCache>
                <c:ptCount val="1"/>
                <c:pt idx="0">
                  <c:v>от 2 до 7 дн.</c:v>
                </c:pt>
              </c:strCache>
            </c:strRef>
          </c:tx>
          <c:cat>
            <c:numRef>
              <c:f>Лист6!$A$54:$A$1360</c:f>
              <c:numCache>
                <c:formatCode>dd/mm/yyyy</c:formatCode>
                <c:ptCount val="1307"/>
                <c:pt idx="0">
                  <c:v>42282</c:v>
                </c:pt>
                <c:pt idx="1">
                  <c:v>42279</c:v>
                </c:pt>
                <c:pt idx="2">
                  <c:v>42278</c:v>
                </c:pt>
                <c:pt idx="3">
                  <c:v>42277</c:v>
                </c:pt>
                <c:pt idx="4">
                  <c:v>42276</c:v>
                </c:pt>
                <c:pt idx="5">
                  <c:v>42275</c:v>
                </c:pt>
                <c:pt idx="6">
                  <c:v>42272</c:v>
                </c:pt>
                <c:pt idx="7">
                  <c:v>42271</c:v>
                </c:pt>
                <c:pt idx="8">
                  <c:v>42270</c:v>
                </c:pt>
                <c:pt idx="9">
                  <c:v>42269</c:v>
                </c:pt>
                <c:pt idx="10">
                  <c:v>42268</c:v>
                </c:pt>
                <c:pt idx="11">
                  <c:v>42265</c:v>
                </c:pt>
                <c:pt idx="12">
                  <c:v>42264</c:v>
                </c:pt>
                <c:pt idx="13">
                  <c:v>42263</c:v>
                </c:pt>
                <c:pt idx="14">
                  <c:v>42262</c:v>
                </c:pt>
                <c:pt idx="15">
                  <c:v>42261</c:v>
                </c:pt>
                <c:pt idx="16">
                  <c:v>42258</c:v>
                </c:pt>
                <c:pt idx="17">
                  <c:v>42257</c:v>
                </c:pt>
                <c:pt idx="18">
                  <c:v>42256</c:v>
                </c:pt>
                <c:pt idx="19">
                  <c:v>42255</c:v>
                </c:pt>
                <c:pt idx="20">
                  <c:v>42254</c:v>
                </c:pt>
                <c:pt idx="21">
                  <c:v>42251</c:v>
                </c:pt>
                <c:pt idx="22">
                  <c:v>42250</c:v>
                </c:pt>
                <c:pt idx="23">
                  <c:v>42249</c:v>
                </c:pt>
                <c:pt idx="24">
                  <c:v>42248</c:v>
                </c:pt>
                <c:pt idx="25">
                  <c:v>42247</c:v>
                </c:pt>
                <c:pt idx="26">
                  <c:v>42244</c:v>
                </c:pt>
                <c:pt idx="27">
                  <c:v>42243</c:v>
                </c:pt>
                <c:pt idx="28">
                  <c:v>42242</c:v>
                </c:pt>
                <c:pt idx="29">
                  <c:v>42241</c:v>
                </c:pt>
                <c:pt idx="30">
                  <c:v>42240</c:v>
                </c:pt>
                <c:pt idx="31">
                  <c:v>42237</c:v>
                </c:pt>
                <c:pt idx="32">
                  <c:v>42236</c:v>
                </c:pt>
                <c:pt idx="33">
                  <c:v>42235</c:v>
                </c:pt>
                <c:pt idx="34">
                  <c:v>42234</c:v>
                </c:pt>
                <c:pt idx="35">
                  <c:v>42233</c:v>
                </c:pt>
                <c:pt idx="36">
                  <c:v>42230</c:v>
                </c:pt>
                <c:pt idx="37">
                  <c:v>42229</c:v>
                </c:pt>
                <c:pt idx="38">
                  <c:v>42228</c:v>
                </c:pt>
                <c:pt idx="39">
                  <c:v>42227</c:v>
                </c:pt>
                <c:pt idx="40">
                  <c:v>42226</c:v>
                </c:pt>
                <c:pt idx="41">
                  <c:v>42223</c:v>
                </c:pt>
                <c:pt idx="42">
                  <c:v>42222</c:v>
                </c:pt>
                <c:pt idx="43">
                  <c:v>42221</c:v>
                </c:pt>
                <c:pt idx="44">
                  <c:v>42220</c:v>
                </c:pt>
                <c:pt idx="45">
                  <c:v>42219</c:v>
                </c:pt>
                <c:pt idx="46">
                  <c:v>42216</c:v>
                </c:pt>
                <c:pt idx="47">
                  <c:v>42215</c:v>
                </c:pt>
                <c:pt idx="48">
                  <c:v>42214</c:v>
                </c:pt>
                <c:pt idx="49">
                  <c:v>42213</c:v>
                </c:pt>
                <c:pt idx="50">
                  <c:v>42212</c:v>
                </c:pt>
                <c:pt idx="51">
                  <c:v>42209</c:v>
                </c:pt>
                <c:pt idx="52">
                  <c:v>42208</c:v>
                </c:pt>
                <c:pt idx="53">
                  <c:v>42207</c:v>
                </c:pt>
                <c:pt idx="54">
                  <c:v>42206</c:v>
                </c:pt>
                <c:pt idx="55">
                  <c:v>42205</c:v>
                </c:pt>
                <c:pt idx="56">
                  <c:v>42202</c:v>
                </c:pt>
                <c:pt idx="57">
                  <c:v>42201</c:v>
                </c:pt>
                <c:pt idx="58">
                  <c:v>42200</c:v>
                </c:pt>
                <c:pt idx="59">
                  <c:v>42199</c:v>
                </c:pt>
                <c:pt idx="60">
                  <c:v>42198</c:v>
                </c:pt>
                <c:pt idx="61">
                  <c:v>42195</c:v>
                </c:pt>
                <c:pt idx="62">
                  <c:v>42194</c:v>
                </c:pt>
                <c:pt idx="63">
                  <c:v>42193</c:v>
                </c:pt>
                <c:pt idx="64">
                  <c:v>42192</c:v>
                </c:pt>
                <c:pt idx="65">
                  <c:v>42191</c:v>
                </c:pt>
                <c:pt idx="66">
                  <c:v>42188</c:v>
                </c:pt>
                <c:pt idx="67">
                  <c:v>42187</c:v>
                </c:pt>
                <c:pt idx="68">
                  <c:v>42186</c:v>
                </c:pt>
                <c:pt idx="69">
                  <c:v>42185</c:v>
                </c:pt>
                <c:pt idx="70">
                  <c:v>42184</c:v>
                </c:pt>
                <c:pt idx="71">
                  <c:v>42181</c:v>
                </c:pt>
                <c:pt idx="72">
                  <c:v>42180</c:v>
                </c:pt>
                <c:pt idx="73">
                  <c:v>42179</c:v>
                </c:pt>
                <c:pt idx="74">
                  <c:v>42178</c:v>
                </c:pt>
                <c:pt idx="75">
                  <c:v>42177</c:v>
                </c:pt>
                <c:pt idx="76">
                  <c:v>42174</c:v>
                </c:pt>
                <c:pt idx="77">
                  <c:v>42173</c:v>
                </c:pt>
                <c:pt idx="78">
                  <c:v>42172</c:v>
                </c:pt>
                <c:pt idx="79">
                  <c:v>42171</c:v>
                </c:pt>
                <c:pt idx="80">
                  <c:v>42170</c:v>
                </c:pt>
                <c:pt idx="81">
                  <c:v>42166</c:v>
                </c:pt>
                <c:pt idx="82">
                  <c:v>42165</c:v>
                </c:pt>
                <c:pt idx="83">
                  <c:v>42164</c:v>
                </c:pt>
                <c:pt idx="84">
                  <c:v>42163</c:v>
                </c:pt>
                <c:pt idx="85">
                  <c:v>42160</c:v>
                </c:pt>
                <c:pt idx="86">
                  <c:v>42159</c:v>
                </c:pt>
                <c:pt idx="87">
                  <c:v>42158</c:v>
                </c:pt>
                <c:pt idx="88">
                  <c:v>42157</c:v>
                </c:pt>
                <c:pt idx="89">
                  <c:v>42156</c:v>
                </c:pt>
                <c:pt idx="90">
                  <c:v>42153</c:v>
                </c:pt>
                <c:pt idx="91">
                  <c:v>42152</c:v>
                </c:pt>
                <c:pt idx="92">
                  <c:v>42151</c:v>
                </c:pt>
                <c:pt idx="93">
                  <c:v>42150</c:v>
                </c:pt>
                <c:pt idx="94">
                  <c:v>42149</c:v>
                </c:pt>
                <c:pt idx="95">
                  <c:v>42146</c:v>
                </c:pt>
                <c:pt idx="96">
                  <c:v>42145</c:v>
                </c:pt>
                <c:pt idx="97">
                  <c:v>42144</c:v>
                </c:pt>
                <c:pt idx="98">
                  <c:v>42143</c:v>
                </c:pt>
                <c:pt idx="99">
                  <c:v>42142</c:v>
                </c:pt>
                <c:pt idx="100">
                  <c:v>42139</c:v>
                </c:pt>
                <c:pt idx="101">
                  <c:v>42138</c:v>
                </c:pt>
                <c:pt idx="102">
                  <c:v>42137</c:v>
                </c:pt>
                <c:pt idx="103">
                  <c:v>42136</c:v>
                </c:pt>
                <c:pt idx="104">
                  <c:v>42132</c:v>
                </c:pt>
                <c:pt idx="105">
                  <c:v>42131</c:v>
                </c:pt>
                <c:pt idx="106">
                  <c:v>42130</c:v>
                </c:pt>
                <c:pt idx="107">
                  <c:v>42129</c:v>
                </c:pt>
                <c:pt idx="108">
                  <c:v>42124</c:v>
                </c:pt>
                <c:pt idx="109">
                  <c:v>42123</c:v>
                </c:pt>
                <c:pt idx="110">
                  <c:v>42122</c:v>
                </c:pt>
                <c:pt idx="111">
                  <c:v>42121</c:v>
                </c:pt>
                <c:pt idx="112">
                  <c:v>42118</c:v>
                </c:pt>
                <c:pt idx="113">
                  <c:v>42117</c:v>
                </c:pt>
                <c:pt idx="114">
                  <c:v>42116</c:v>
                </c:pt>
                <c:pt idx="115">
                  <c:v>42115</c:v>
                </c:pt>
                <c:pt idx="116">
                  <c:v>42114</c:v>
                </c:pt>
                <c:pt idx="117">
                  <c:v>42111</c:v>
                </c:pt>
                <c:pt idx="118">
                  <c:v>42110</c:v>
                </c:pt>
                <c:pt idx="119">
                  <c:v>42109</c:v>
                </c:pt>
                <c:pt idx="120">
                  <c:v>42108</c:v>
                </c:pt>
                <c:pt idx="121">
                  <c:v>42107</c:v>
                </c:pt>
                <c:pt idx="122">
                  <c:v>42104</c:v>
                </c:pt>
                <c:pt idx="123">
                  <c:v>42103</c:v>
                </c:pt>
                <c:pt idx="124">
                  <c:v>42102</c:v>
                </c:pt>
                <c:pt idx="125">
                  <c:v>42101</c:v>
                </c:pt>
                <c:pt idx="126">
                  <c:v>42100</c:v>
                </c:pt>
                <c:pt idx="127">
                  <c:v>42097</c:v>
                </c:pt>
                <c:pt idx="128">
                  <c:v>42096</c:v>
                </c:pt>
                <c:pt idx="129">
                  <c:v>42095</c:v>
                </c:pt>
                <c:pt idx="130">
                  <c:v>42094</c:v>
                </c:pt>
                <c:pt idx="131">
                  <c:v>42093</c:v>
                </c:pt>
                <c:pt idx="132">
                  <c:v>42090</c:v>
                </c:pt>
                <c:pt idx="133">
                  <c:v>42089</c:v>
                </c:pt>
                <c:pt idx="134">
                  <c:v>42088</c:v>
                </c:pt>
                <c:pt idx="135">
                  <c:v>42087</c:v>
                </c:pt>
                <c:pt idx="136">
                  <c:v>42086</c:v>
                </c:pt>
                <c:pt idx="137">
                  <c:v>42083</c:v>
                </c:pt>
                <c:pt idx="138">
                  <c:v>42082</c:v>
                </c:pt>
                <c:pt idx="139">
                  <c:v>42081</c:v>
                </c:pt>
                <c:pt idx="140">
                  <c:v>42080</c:v>
                </c:pt>
                <c:pt idx="141">
                  <c:v>42079</c:v>
                </c:pt>
                <c:pt idx="142">
                  <c:v>42076</c:v>
                </c:pt>
                <c:pt idx="143">
                  <c:v>42075</c:v>
                </c:pt>
                <c:pt idx="144">
                  <c:v>42074</c:v>
                </c:pt>
                <c:pt idx="145">
                  <c:v>42073</c:v>
                </c:pt>
                <c:pt idx="146">
                  <c:v>42069</c:v>
                </c:pt>
                <c:pt idx="147">
                  <c:v>42068</c:v>
                </c:pt>
                <c:pt idx="148">
                  <c:v>42067</c:v>
                </c:pt>
                <c:pt idx="149">
                  <c:v>42066</c:v>
                </c:pt>
                <c:pt idx="150">
                  <c:v>42065</c:v>
                </c:pt>
                <c:pt idx="151">
                  <c:v>42062</c:v>
                </c:pt>
                <c:pt idx="152">
                  <c:v>42061</c:v>
                </c:pt>
                <c:pt idx="153">
                  <c:v>42060</c:v>
                </c:pt>
                <c:pt idx="154">
                  <c:v>42059</c:v>
                </c:pt>
                <c:pt idx="155">
                  <c:v>42055</c:v>
                </c:pt>
                <c:pt idx="156">
                  <c:v>42054</c:v>
                </c:pt>
                <c:pt idx="157">
                  <c:v>42053</c:v>
                </c:pt>
                <c:pt idx="158">
                  <c:v>42052</c:v>
                </c:pt>
                <c:pt idx="159">
                  <c:v>42051</c:v>
                </c:pt>
                <c:pt idx="160">
                  <c:v>42048</c:v>
                </c:pt>
                <c:pt idx="161">
                  <c:v>42047</c:v>
                </c:pt>
                <c:pt idx="162">
                  <c:v>42046</c:v>
                </c:pt>
                <c:pt idx="163">
                  <c:v>42045</c:v>
                </c:pt>
                <c:pt idx="164">
                  <c:v>42044</c:v>
                </c:pt>
                <c:pt idx="165">
                  <c:v>42041</c:v>
                </c:pt>
                <c:pt idx="166">
                  <c:v>42040</c:v>
                </c:pt>
                <c:pt idx="167">
                  <c:v>42039</c:v>
                </c:pt>
                <c:pt idx="168">
                  <c:v>42038</c:v>
                </c:pt>
                <c:pt idx="169">
                  <c:v>42037</c:v>
                </c:pt>
                <c:pt idx="170">
                  <c:v>42034</c:v>
                </c:pt>
                <c:pt idx="171">
                  <c:v>42033</c:v>
                </c:pt>
                <c:pt idx="172">
                  <c:v>42032</c:v>
                </c:pt>
                <c:pt idx="173">
                  <c:v>42031</c:v>
                </c:pt>
                <c:pt idx="174">
                  <c:v>42030</c:v>
                </c:pt>
                <c:pt idx="175">
                  <c:v>42027</c:v>
                </c:pt>
                <c:pt idx="176">
                  <c:v>42026</c:v>
                </c:pt>
                <c:pt idx="177">
                  <c:v>42025</c:v>
                </c:pt>
                <c:pt idx="178">
                  <c:v>42024</c:v>
                </c:pt>
                <c:pt idx="179">
                  <c:v>42023</c:v>
                </c:pt>
                <c:pt idx="180">
                  <c:v>42020</c:v>
                </c:pt>
                <c:pt idx="181">
                  <c:v>42019</c:v>
                </c:pt>
                <c:pt idx="182">
                  <c:v>42018</c:v>
                </c:pt>
                <c:pt idx="183">
                  <c:v>42017</c:v>
                </c:pt>
                <c:pt idx="184">
                  <c:v>42016</c:v>
                </c:pt>
                <c:pt idx="185">
                  <c:v>42004</c:v>
                </c:pt>
                <c:pt idx="186">
                  <c:v>42003</c:v>
                </c:pt>
                <c:pt idx="187">
                  <c:v>42002</c:v>
                </c:pt>
                <c:pt idx="188">
                  <c:v>41999</c:v>
                </c:pt>
                <c:pt idx="189">
                  <c:v>41998</c:v>
                </c:pt>
                <c:pt idx="190">
                  <c:v>41997</c:v>
                </c:pt>
                <c:pt idx="191">
                  <c:v>41996</c:v>
                </c:pt>
                <c:pt idx="192">
                  <c:v>41995</c:v>
                </c:pt>
                <c:pt idx="193">
                  <c:v>41992</c:v>
                </c:pt>
                <c:pt idx="194">
                  <c:v>41991</c:v>
                </c:pt>
                <c:pt idx="195">
                  <c:v>41990</c:v>
                </c:pt>
                <c:pt idx="196">
                  <c:v>41989</c:v>
                </c:pt>
                <c:pt idx="197">
                  <c:v>41988</c:v>
                </c:pt>
                <c:pt idx="198">
                  <c:v>41985</c:v>
                </c:pt>
                <c:pt idx="199">
                  <c:v>41984</c:v>
                </c:pt>
                <c:pt idx="200">
                  <c:v>41983</c:v>
                </c:pt>
                <c:pt idx="201">
                  <c:v>41982</c:v>
                </c:pt>
                <c:pt idx="202">
                  <c:v>41981</c:v>
                </c:pt>
                <c:pt idx="203">
                  <c:v>41978</c:v>
                </c:pt>
                <c:pt idx="204">
                  <c:v>41977</c:v>
                </c:pt>
                <c:pt idx="205">
                  <c:v>41976</c:v>
                </c:pt>
                <c:pt idx="206">
                  <c:v>41975</c:v>
                </c:pt>
                <c:pt idx="207">
                  <c:v>41974</c:v>
                </c:pt>
                <c:pt idx="208">
                  <c:v>41971</c:v>
                </c:pt>
                <c:pt idx="209">
                  <c:v>41970</c:v>
                </c:pt>
                <c:pt idx="210">
                  <c:v>41969</c:v>
                </c:pt>
                <c:pt idx="211">
                  <c:v>41968</c:v>
                </c:pt>
                <c:pt idx="212">
                  <c:v>41967</c:v>
                </c:pt>
                <c:pt idx="213">
                  <c:v>41964</c:v>
                </c:pt>
                <c:pt idx="214">
                  <c:v>41963</c:v>
                </c:pt>
                <c:pt idx="215">
                  <c:v>41962</c:v>
                </c:pt>
                <c:pt idx="216">
                  <c:v>41961</c:v>
                </c:pt>
                <c:pt idx="217">
                  <c:v>41960</c:v>
                </c:pt>
                <c:pt idx="218">
                  <c:v>41957</c:v>
                </c:pt>
                <c:pt idx="219">
                  <c:v>41956</c:v>
                </c:pt>
                <c:pt idx="220">
                  <c:v>41955</c:v>
                </c:pt>
                <c:pt idx="221">
                  <c:v>41954</c:v>
                </c:pt>
                <c:pt idx="222">
                  <c:v>41953</c:v>
                </c:pt>
                <c:pt idx="223">
                  <c:v>41950</c:v>
                </c:pt>
                <c:pt idx="224">
                  <c:v>41949</c:v>
                </c:pt>
                <c:pt idx="225">
                  <c:v>41948</c:v>
                </c:pt>
                <c:pt idx="226">
                  <c:v>41943</c:v>
                </c:pt>
                <c:pt idx="227">
                  <c:v>41942</c:v>
                </c:pt>
                <c:pt idx="228">
                  <c:v>41941</c:v>
                </c:pt>
                <c:pt idx="229">
                  <c:v>41940</c:v>
                </c:pt>
                <c:pt idx="230">
                  <c:v>41939</c:v>
                </c:pt>
                <c:pt idx="231">
                  <c:v>41936</c:v>
                </c:pt>
                <c:pt idx="232">
                  <c:v>41935</c:v>
                </c:pt>
                <c:pt idx="233">
                  <c:v>41934</c:v>
                </c:pt>
                <c:pt idx="234">
                  <c:v>41933</c:v>
                </c:pt>
                <c:pt idx="235">
                  <c:v>41932</c:v>
                </c:pt>
                <c:pt idx="236">
                  <c:v>41929</c:v>
                </c:pt>
                <c:pt idx="237">
                  <c:v>41928</c:v>
                </c:pt>
                <c:pt idx="238">
                  <c:v>41927</c:v>
                </c:pt>
                <c:pt idx="239">
                  <c:v>41926</c:v>
                </c:pt>
                <c:pt idx="240">
                  <c:v>41925</c:v>
                </c:pt>
                <c:pt idx="241">
                  <c:v>41922</c:v>
                </c:pt>
                <c:pt idx="242">
                  <c:v>41921</c:v>
                </c:pt>
                <c:pt idx="243">
                  <c:v>41920</c:v>
                </c:pt>
                <c:pt idx="244">
                  <c:v>41919</c:v>
                </c:pt>
                <c:pt idx="245">
                  <c:v>41918</c:v>
                </c:pt>
                <c:pt idx="246">
                  <c:v>41915</c:v>
                </c:pt>
                <c:pt idx="247">
                  <c:v>41914</c:v>
                </c:pt>
                <c:pt idx="248">
                  <c:v>41913</c:v>
                </c:pt>
                <c:pt idx="249">
                  <c:v>41912</c:v>
                </c:pt>
                <c:pt idx="250">
                  <c:v>41911</c:v>
                </c:pt>
                <c:pt idx="251">
                  <c:v>41908</c:v>
                </c:pt>
                <c:pt idx="252">
                  <c:v>41907</c:v>
                </c:pt>
                <c:pt idx="253">
                  <c:v>41906</c:v>
                </c:pt>
                <c:pt idx="254">
                  <c:v>41905</c:v>
                </c:pt>
                <c:pt idx="255">
                  <c:v>41904</c:v>
                </c:pt>
                <c:pt idx="256">
                  <c:v>41901</c:v>
                </c:pt>
                <c:pt idx="257">
                  <c:v>41900</c:v>
                </c:pt>
                <c:pt idx="258">
                  <c:v>41899</c:v>
                </c:pt>
                <c:pt idx="259">
                  <c:v>41898</c:v>
                </c:pt>
                <c:pt idx="260">
                  <c:v>41897</c:v>
                </c:pt>
                <c:pt idx="261">
                  <c:v>41894</c:v>
                </c:pt>
                <c:pt idx="262">
                  <c:v>41893</c:v>
                </c:pt>
                <c:pt idx="263">
                  <c:v>41892</c:v>
                </c:pt>
                <c:pt idx="264">
                  <c:v>41891</c:v>
                </c:pt>
                <c:pt idx="265">
                  <c:v>41890</c:v>
                </c:pt>
                <c:pt idx="266">
                  <c:v>41887</c:v>
                </c:pt>
                <c:pt idx="267">
                  <c:v>41886</c:v>
                </c:pt>
                <c:pt idx="268">
                  <c:v>41885</c:v>
                </c:pt>
                <c:pt idx="269">
                  <c:v>41884</c:v>
                </c:pt>
                <c:pt idx="270">
                  <c:v>41883</c:v>
                </c:pt>
                <c:pt idx="271">
                  <c:v>41880</c:v>
                </c:pt>
                <c:pt idx="272">
                  <c:v>41879</c:v>
                </c:pt>
                <c:pt idx="273">
                  <c:v>41878</c:v>
                </c:pt>
                <c:pt idx="274">
                  <c:v>41877</c:v>
                </c:pt>
                <c:pt idx="275">
                  <c:v>41876</c:v>
                </c:pt>
                <c:pt idx="276">
                  <c:v>41873</c:v>
                </c:pt>
                <c:pt idx="277">
                  <c:v>41872</c:v>
                </c:pt>
                <c:pt idx="278">
                  <c:v>41871</c:v>
                </c:pt>
                <c:pt idx="279">
                  <c:v>41870</c:v>
                </c:pt>
                <c:pt idx="280">
                  <c:v>41869</c:v>
                </c:pt>
                <c:pt idx="281">
                  <c:v>41866</c:v>
                </c:pt>
                <c:pt idx="282">
                  <c:v>41865</c:v>
                </c:pt>
                <c:pt idx="283">
                  <c:v>41864</c:v>
                </c:pt>
                <c:pt idx="284">
                  <c:v>41863</c:v>
                </c:pt>
                <c:pt idx="285">
                  <c:v>41862</c:v>
                </c:pt>
                <c:pt idx="286">
                  <c:v>41859</c:v>
                </c:pt>
                <c:pt idx="287">
                  <c:v>41858</c:v>
                </c:pt>
                <c:pt idx="288">
                  <c:v>41857</c:v>
                </c:pt>
                <c:pt idx="289">
                  <c:v>41856</c:v>
                </c:pt>
                <c:pt idx="290">
                  <c:v>41855</c:v>
                </c:pt>
                <c:pt idx="291">
                  <c:v>41852</c:v>
                </c:pt>
                <c:pt idx="292">
                  <c:v>41851</c:v>
                </c:pt>
                <c:pt idx="293">
                  <c:v>41850</c:v>
                </c:pt>
                <c:pt idx="294">
                  <c:v>41849</c:v>
                </c:pt>
                <c:pt idx="295">
                  <c:v>41848</c:v>
                </c:pt>
                <c:pt idx="296">
                  <c:v>41845</c:v>
                </c:pt>
                <c:pt idx="297">
                  <c:v>41844</c:v>
                </c:pt>
                <c:pt idx="298">
                  <c:v>41843</c:v>
                </c:pt>
                <c:pt idx="299">
                  <c:v>41842</c:v>
                </c:pt>
                <c:pt idx="300">
                  <c:v>41841</c:v>
                </c:pt>
                <c:pt idx="301">
                  <c:v>41838</c:v>
                </c:pt>
                <c:pt idx="302">
                  <c:v>41837</c:v>
                </c:pt>
                <c:pt idx="303">
                  <c:v>41836</c:v>
                </c:pt>
                <c:pt idx="304">
                  <c:v>41835</c:v>
                </c:pt>
                <c:pt idx="305">
                  <c:v>41834</c:v>
                </c:pt>
                <c:pt idx="306">
                  <c:v>41831</c:v>
                </c:pt>
                <c:pt idx="307">
                  <c:v>41830</c:v>
                </c:pt>
                <c:pt idx="308">
                  <c:v>41829</c:v>
                </c:pt>
                <c:pt idx="309">
                  <c:v>41828</c:v>
                </c:pt>
                <c:pt idx="310">
                  <c:v>41827</c:v>
                </c:pt>
                <c:pt idx="311">
                  <c:v>41824</c:v>
                </c:pt>
                <c:pt idx="312">
                  <c:v>41823</c:v>
                </c:pt>
                <c:pt idx="313">
                  <c:v>41822</c:v>
                </c:pt>
                <c:pt idx="314">
                  <c:v>41821</c:v>
                </c:pt>
                <c:pt idx="315">
                  <c:v>41820</c:v>
                </c:pt>
                <c:pt idx="316">
                  <c:v>41817</c:v>
                </c:pt>
                <c:pt idx="317">
                  <c:v>41816</c:v>
                </c:pt>
                <c:pt idx="318">
                  <c:v>41815</c:v>
                </c:pt>
                <c:pt idx="319">
                  <c:v>41814</c:v>
                </c:pt>
                <c:pt idx="320">
                  <c:v>41813</c:v>
                </c:pt>
                <c:pt idx="321">
                  <c:v>41810</c:v>
                </c:pt>
                <c:pt idx="322">
                  <c:v>41809</c:v>
                </c:pt>
                <c:pt idx="323">
                  <c:v>41808</c:v>
                </c:pt>
                <c:pt idx="324">
                  <c:v>41807</c:v>
                </c:pt>
                <c:pt idx="325">
                  <c:v>41806</c:v>
                </c:pt>
                <c:pt idx="326">
                  <c:v>41801</c:v>
                </c:pt>
                <c:pt idx="327">
                  <c:v>41800</c:v>
                </c:pt>
                <c:pt idx="328">
                  <c:v>41799</c:v>
                </c:pt>
                <c:pt idx="329">
                  <c:v>41796</c:v>
                </c:pt>
                <c:pt idx="330">
                  <c:v>41795</c:v>
                </c:pt>
                <c:pt idx="331">
                  <c:v>41794</c:v>
                </c:pt>
                <c:pt idx="332">
                  <c:v>41793</c:v>
                </c:pt>
                <c:pt idx="333">
                  <c:v>41792</c:v>
                </c:pt>
                <c:pt idx="334">
                  <c:v>41789</c:v>
                </c:pt>
                <c:pt idx="335">
                  <c:v>41788</c:v>
                </c:pt>
                <c:pt idx="336">
                  <c:v>41787</c:v>
                </c:pt>
                <c:pt idx="337">
                  <c:v>41786</c:v>
                </c:pt>
                <c:pt idx="338">
                  <c:v>41785</c:v>
                </c:pt>
                <c:pt idx="339">
                  <c:v>41782</c:v>
                </c:pt>
                <c:pt idx="340">
                  <c:v>41781</c:v>
                </c:pt>
                <c:pt idx="341">
                  <c:v>41780</c:v>
                </c:pt>
                <c:pt idx="342">
                  <c:v>41779</c:v>
                </c:pt>
                <c:pt idx="343">
                  <c:v>41778</c:v>
                </c:pt>
                <c:pt idx="344">
                  <c:v>41775</c:v>
                </c:pt>
                <c:pt idx="345">
                  <c:v>41774</c:v>
                </c:pt>
                <c:pt idx="346">
                  <c:v>41773</c:v>
                </c:pt>
                <c:pt idx="347">
                  <c:v>41772</c:v>
                </c:pt>
                <c:pt idx="348">
                  <c:v>41771</c:v>
                </c:pt>
                <c:pt idx="349">
                  <c:v>41767</c:v>
                </c:pt>
                <c:pt idx="350">
                  <c:v>41766</c:v>
                </c:pt>
                <c:pt idx="351">
                  <c:v>41765</c:v>
                </c:pt>
                <c:pt idx="352">
                  <c:v>41764</c:v>
                </c:pt>
                <c:pt idx="353">
                  <c:v>41759</c:v>
                </c:pt>
                <c:pt idx="354">
                  <c:v>41758</c:v>
                </c:pt>
                <c:pt idx="355">
                  <c:v>41757</c:v>
                </c:pt>
                <c:pt idx="356">
                  <c:v>41754</c:v>
                </c:pt>
                <c:pt idx="357">
                  <c:v>41753</c:v>
                </c:pt>
                <c:pt idx="358">
                  <c:v>41752</c:v>
                </c:pt>
                <c:pt idx="359">
                  <c:v>41751</c:v>
                </c:pt>
                <c:pt idx="360">
                  <c:v>41750</c:v>
                </c:pt>
                <c:pt idx="361">
                  <c:v>41747</c:v>
                </c:pt>
                <c:pt idx="362">
                  <c:v>41746</c:v>
                </c:pt>
                <c:pt idx="363">
                  <c:v>41745</c:v>
                </c:pt>
                <c:pt idx="364">
                  <c:v>41744</c:v>
                </c:pt>
                <c:pt idx="365">
                  <c:v>41743</c:v>
                </c:pt>
                <c:pt idx="366">
                  <c:v>41740</c:v>
                </c:pt>
                <c:pt idx="367">
                  <c:v>41739</c:v>
                </c:pt>
                <c:pt idx="368">
                  <c:v>41738</c:v>
                </c:pt>
                <c:pt idx="369">
                  <c:v>41737</c:v>
                </c:pt>
                <c:pt idx="370">
                  <c:v>41736</c:v>
                </c:pt>
                <c:pt idx="371">
                  <c:v>41733</c:v>
                </c:pt>
                <c:pt idx="372">
                  <c:v>41732</c:v>
                </c:pt>
                <c:pt idx="373">
                  <c:v>41731</c:v>
                </c:pt>
                <c:pt idx="374">
                  <c:v>41730</c:v>
                </c:pt>
                <c:pt idx="375">
                  <c:v>41729</c:v>
                </c:pt>
                <c:pt idx="376">
                  <c:v>41726</c:v>
                </c:pt>
                <c:pt idx="377">
                  <c:v>41725</c:v>
                </c:pt>
                <c:pt idx="378">
                  <c:v>41724</c:v>
                </c:pt>
                <c:pt idx="379">
                  <c:v>41723</c:v>
                </c:pt>
                <c:pt idx="380">
                  <c:v>41722</c:v>
                </c:pt>
                <c:pt idx="381">
                  <c:v>41719</c:v>
                </c:pt>
                <c:pt idx="382">
                  <c:v>41718</c:v>
                </c:pt>
                <c:pt idx="383">
                  <c:v>41717</c:v>
                </c:pt>
                <c:pt idx="384">
                  <c:v>41716</c:v>
                </c:pt>
                <c:pt idx="385">
                  <c:v>41715</c:v>
                </c:pt>
                <c:pt idx="386">
                  <c:v>41712</c:v>
                </c:pt>
                <c:pt idx="387">
                  <c:v>41711</c:v>
                </c:pt>
                <c:pt idx="388">
                  <c:v>41710</c:v>
                </c:pt>
                <c:pt idx="389">
                  <c:v>41709</c:v>
                </c:pt>
                <c:pt idx="390">
                  <c:v>41705</c:v>
                </c:pt>
                <c:pt idx="391">
                  <c:v>41704</c:v>
                </c:pt>
                <c:pt idx="392">
                  <c:v>41703</c:v>
                </c:pt>
                <c:pt idx="393">
                  <c:v>41702</c:v>
                </c:pt>
                <c:pt idx="394">
                  <c:v>41701</c:v>
                </c:pt>
                <c:pt idx="395">
                  <c:v>41698</c:v>
                </c:pt>
                <c:pt idx="396">
                  <c:v>41697</c:v>
                </c:pt>
                <c:pt idx="397">
                  <c:v>41696</c:v>
                </c:pt>
                <c:pt idx="398">
                  <c:v>41695</c:v>
                </c:pt>
                <c:pt idx="399">
                  <c:v>41694</c:v>
                </c:pt>
                <c:pt idx="400">
                  <c:v>41691</c:v>
                </c:pt>
                <c:pt idx="401">
                  <c:v>41690</c:v>
                </c:pt>
                <c:pt idx="402">
                  <c:v>41689</c:v>
                </c:pt>
                <c:pt idx="403">
                  <c:v>41688</c:v>
                </c:pt>
                <c:pt idx="404">
                  <c:v>41687</c:v>
                </c:pt>
                <c:pt idx="405">
                  <c:v>41684</c:v>
                </c:pt>
                <c:pt idx="406">
                  <c:v>41683</c:v>
                </c:pt>
                <c:pt idx="407">
                  <c:v>41682</c:v>
                </c:pt>
                <c:pt idx="408">
                  <c:v>41681</c:v>
                </c:pt>
                <c:pt idx="409">
                  <c:v>41680</c:v>
                </c:pt>
                <c:pt idx="410">
                  <c:v>41677</c:v>
                </c:pt>
                <c:pt idx="411">
                  <c:v>41676</c:v>
                </c:pt>
                <c:pt idx="412">
                  <c:v>41675</c:v>
                </c:pt>
                <c:pt idx="413">
                  <c:v>41674</c:v>
                </c:pt>
                <c:pt idx="414">
                  <c:v>41673</c:v>
                </c:pt>
                <c:pt idx="415">
                  <c:v>41670</c:v>
                </c:pt>
                <c:pt idx="416">
                  <c:v>41669</c:v>
                </c:pt>
                <c:pt idx="417">
                  <c:v>41668</c:v>
                </c:pt>
                <c:pt idx="418">
                  <c:v>41667</c:v>
                </c:pt>
                <c:pt idx="419">
                  <c:v>41666</c:v>
                </c:pt>
                <c:pt idx="420">
                  <c:v>41663</c:v>
                </c:pt>
                <c:pt idx="421">
                  <c:v>41662</c:v>
                </c:pt>
                <c:pt idx="422">
                  <c:v>41661</c:v>
                </c:pt>
                <c:pt idx="423">
                  <c:v>41660</c:v>
                </c:pt>
                <c:pt idx="424">
                  <c:v>41659</c:v>
                </c:pt>
                <c:pt idx="425">
                  <c:v>41656</c:v>
                </c:pt>
                <c:pt idx="426">
                  <c:v>41655</c:v>
                </c:pt>
                <c:pt idx="427">
                  <c:v>41654</c:v>
                </c:pt>
                <c:pt idx="428">
                  <c:v>41653</c:v>
                </c:pt>
                <c:pt idx="429">
                  <c:v>41652</c:v>
                </c:pt>
                <c:pt idx="430">
                  <c:v>41649</c:v>
                </c:pt>
                <c:pt idx="431">
                  <c:v>41648</c:v>
                </c:pt>
                <c:pt idx="432">
                  <c:v>41639</c:v>
                </c:pt>
                <c:pt idx="433">
                  <c:v>41638</c:v>
                </c:pt>
                <c:pt idx="434">
                  <c:v>41635</c:v>
                </c:pt>
                <c:pt idx="435">
                  <c:v>41634</c:v>
                </c:pt>
                <c:pt idx="436">
                  <c:v>41633</c:v>
                </c:pt>
                <c:pt idx="437">
                  <c:v>41632</c:v>
                </c:pt>
                <c:pt idx="438">
                  <c:v>41631</c:v>
                </c:pt>
                <c:pt idx="439">
                  <c:v>41628</c:v>
                </c:pt>
                <c:pt idx="440">
                  <c:v>41627</c:v>
                </c:pt>
                <c:pt idx="441">
                  <c:v>41626</c:v>
                </c:pt>
                <c:pt idx="442">
                  <c:v>41625</c:v>
                </c:pt>
                <c:pt idx="443">
                  <c:v>41624</c:v>
                </c:pt>
                <c:pt idx="444">
                  <c:v>41621</c:v>
                </c:pt>
                <c:pt idx="445">
                  <c:v>41620</c:v>
                </c:pt>
                <c:pt idx="446">
                  <c:v>41619</c:v>
                </c:pt>
                <c:pt idx="447">
                  <c:v>41618</c:v>
                </c:pt>
                <c:pt idx="448">
                  <c:v>41617</c:v>
                </c:pt>
                <c:pt idx="449">
                  <c:v>41614</c:v>
                </c:pt>
                <c:pt idx="450">
                  <c:v>41613</c:v>
                </c:pt>
                <c:pt idx="451">
                  <c:v>41612</c:v>
                </c:pt>
                <c:pt idx="452">
                  <c:v>41611</c:v>
                </c:pt>
                <c:pt idx="453">
                  <c:v>41610</c:v>
                </c:pt>
                <c:pt idx="454">
                  <c:v>41607</c:v>
                </c:pt>
                <c:pt idx="455">
                  <c:v>41606</c:v>
                </c:pt>
                <c:pt idx="456">
                  <c:v>41605</c:v>
                </c:pt>
                <c:pt idx="457">
                  <c:v>41604</c:v>
                </c:pt>
                <c:pt idx="458">
                  <c:v>41603</c:v>
                </c:pt>
                <c:pt idx="459">
                  <c:v>41600</c:v>
                </c:pt>
                <c:pt idx="460">
                  <c:v>41599</c:v>
                </c:pt>
                <c:pt idx="461">
                  <c:v>41598</c:v>
                </c:pt>
                <c:pt idx="462">
                  <c:v>41597</c:v>
                </c:pt>
                <c:pt idx="463">
                  <c:v>41596</c:v>
                </c:pt>
                <c:pt idx="464">
                  <c:v>41593</c:v>
                </c:pt>
                <c:pt idx="465">
                  <c:v>41592</c:v>
                </c:pt>
                <c:pt idx="466">
                  <c:v>41591</c:v>
                </c:pt>
                <c:pt idx="467">
                  <c:v>41590</c:v>
                </c:pt>
                <c:pt idx="468">
                  <c:v>41589</c:v>
                </c:pt>
                <c:pt idx="469">
                  <c:v>41586</c:v>
                </c:pt>
                <c:pt idx="470">
                  <c:v>41585</c:v>
                </c:pt>
                <c:pt idx="471">
                  <c:v>41584</c:v>
                </c:pt>
                <c:pt idx="472">
                  <c:v>41583</c:v>
                </c:pt>
                <c:pt idx="473">
                  <c:v>41579</c:v>
                </c:pt>
                <c:pt idx="474">
                  <c:v>41578</c:v>
                </c:pt>
                <c:pt idx="475">
                  <c:v>41577</c:v>
                </c:pt>
                <c:pt idx="476">
                  <c:v>41576</c:v>
                </c:pt>
                <c:pt idx="477">
                  <c:v>41575</c:v>
                </c:pt>
                <c:pt idx="478">
                  <c:v>41572</c:v>
                </c:pt>
                <c:pt idx="479">
                  <c:v>41571</c:v>
                </c:pt>
                <c:pt idx="480">
                  <c:v>41570</c:v>
                </c:pt>
                <c:pt idx="481">
                  <c:v>41569</c:v>
                </c:pt>
                <c:pt idx="482">
                  <c:v>41568</c:v>
                </c:pt>
                <c:pt idx="483">
                  <c:v>41565</c:v>
                </c:pt>
                <c:pt idx="484">
                  <c:v>41564</c:v>
                </c:pt>
                <c:pt idx="485">
                  <c:v>41563</c:v>
                </c:pt>
                <c:pt idx="486">
                  <c:v>41562</c:v>
                </c:pt>
                <c:pt idx="487">
                  <c:v>41561</c:v>
                </c:pt>
                <c:pt idx="488">
                  <c:v>41558</c:v>
                </c:pt>
                <c:pt idx="489">
                  <c:v>41557</c:v>
                </c:pt>
                <c:pt idx="490">
                  <c:v>41556</c:v>
                </c:pt>
                <c:pt idx="491">
                  <c:v>41555</c:v>
                </c:pt>
                <c:pt idx="492">
                  <c:v>41554</c:v>
                </c:pt>
                <c:pt idx="493">
                  <c:v>41551</c:v>
                </c:pt>
                <c:pt idx="494">
                  <c:v>41550</c:v>
                </c:pt>
                <c:pt idx="495">
                  <c:v>41549</c:v>
                </c:pt>
                <c:pt idx="496">
                  <c:v>41548</c:v>
                </c:pt>
                <c:pt idx="497">
                  <c:v>41547</c:v>
                </c:pt>
                <c:pt idx="498">
                  <c:v>41544</c:v>
                </c:pt>
                <c:pt idx="499">
                  <c:v>41543</c:v>
                </c:pt>
                <c:pt idx="500">
                  <c:v>41542</c:v>
                </c:pt>
                <c:pt idx="501">
                  <c:v>41541</c:v>
                </c:pt>
                <c:pt idx="502">
                  <c:v>41540</c:v>
                </c:pt>
                <c:pt idx="503">
                  <c:v>41537</c:v>
                </c:pt>
                <c:pt idx="504">
                  <c:v>41536</c:v>
                </c:pt>
                <c:pt idx="505">
                  <c:v>41535</c:v>
                </c:pt>
                <c:pt idx="506">
                  <c:v>41534</c:v>
                </c:pt>
                <c:pt idx="507">
                  <c:v>41533</c:v>
                </c:pt>
                <c:pt idx="508">
                  <c:v>41530</c:v>
                </c:pt>
                <c:pt idx="509">
                  <c:v>41529</c:v>
                </c:pt>
                <c:pt idx="510">
                  <c:v>41528</c:v>
                </c:pt>
                <c:pt idx="511">
                  <c:v>41527</c:v>
                </c:pt>
                <c:pt idx="512">
                  <c:v>41526</c:v>
                </c:pt>
                <c:pt idx="513">
                  <c:v>41523</c:v>
                </c:pt>
                <c:pt idx="514">
                  <c:v>41522</c:v>
                </c:pt>
                <c:pt idx="515">
                  <c:v>41521</c:v>
                </c:pt>
                <c:pt idx="516">
                  <c:v>41520</c:v>
                </c:pt>
                <c:pt idx="517">
                  <c:v>41519</c:v>
                </c:pt>
                <c:pt idx="518">
                  <c:v>41516</c:v>
                </c:pt>
                <c:pt idx="519">
                  <c:v>41515</c:v>
                </c:pt>
                <c:pt idx="520">
                  <c:v>41514</c:v>
                </c:pt>
                <c:pt idx="521">
                  <c:v>41513</c:v>
                </c:pt>
                <c:pt idx="522">
                  <c:v>41512</c:v>
                </c:pt>
                <c:pt idx="523">
                  <c:v>41509</c:v>
                </c:pt>
                <c:pt idx="524">
                  <c:v>41508</c:v>
                </c:pt>
                <c:pt idx="525">
                  <c:v>41507</c:v>
                </c:pt>
                <c:pt idx="526">
                  <c:v>41506</c:v>
                </c:pt>
                <c:pt idx="527">
                  <c:v>41505</c:v>
                </c:pt>
                <c:pt idx="528">
                  <c:v>41502</c:v>
                </c:pt>
                <c:pt idx="529">
                  <c:v>41501</c:v>
                </c:pt>
                <c:pt idx="530">
                  <c:v>41500</c:v>
                </c:pt>
                <c:pt idx="531">
                  <c:v>41499</c:v>
                </c:pt>
                <c:pt idx="532">
                  <c:v>41498</c:v>
                </c:pt>
                <c:pt idx="533">
                  <c:v>41495</c:v>
                </c:pt>
                <c:pt idx="534">
                  <c:v>41494</c:v>
                </c:pt>
                <c:pt idx="535">
                  <c:v>41493</c:v>
                </c:pt>
                <c:pt idx="536">
                  <c:v>41492</c:v>
                </c:pt>
                <c:pt idx="537">
                  <c:v>41491</c:v>
                </c:pt>
                <c:pt idx="538">
                  <c:v>41488</c:v>
                </c:pt>
                <c:pt idx="539">
                  <c:v>41487</c:v>
                </c:pt>
                <c:pt idx="540">
                  <c:v>41486</c:v>
                </c:pt>
                <c:pt idx="541">
                  <c:v>41485</c:v>
                </c:pt>
                <c:pt idx="542">
                  <c:v>41484</c:v>
                </c:pt>
                <c:pt idx="543">
                  <c:v>41481</c:v>
                </c:pt>
                <c:pt idx="544">
                  <c:v>41480</c:v>
                </c:pt>
                <c:pt idx="545">
                  <c:v>41479</c:v>
                </c:pt>
                <c:pt idx="546">
                  <c:v>41478</c:v>
                </c:pt>
                <c:pt idx="547">
                  <c:v>41477</c:v>
                </c:pt>
                <c:pt idx="548">
                  <c:v>41474</c:v>
                </c:pt>
                <c:pt idx="549">
                  <c:v>41473</c:v>
                </c:pt>
                <c:pt idx="550">
                  <c:v>41472</c:v>
                </c:pt>
                <c:pt idx="551">
                  <c:v>41471</c:v>
                </c:pt>
                <c:pt idx="552">
                  <c:v>41470</c:v>
                </c:pt>
                <c:pt idx="553">
                  <c:v>41467</c:v>
                </c:pt>
                <c:pt idx="554">
                  <c:v>41466</c:v>
                </c:pt>
                <c:pt idx="555">
                  <c:v>41465</c:v>
                </c:pt>
                <c:pt idx="556">
                  <c:v>41464</c:v>
                </c:pt>
                <c:pt idx="557">
                  <c:v>41463</c:v>
                </c:pt>
                <c:pt idx="558">
                  <c:v>41460</c:v>
                </c:pt>
                <c:pt idx="559">
                  <c:v>41459</c:v>
                </c:pt>
                <c:pt idx="560">
                  <c:v>41458</c:v>
                </c:pt>
                <c:pt idx="561">
                  <c:v>41457</c:v>
                </c:pt>
                <c:pt idx="562">
                  <c:v>41456</c:v>
                </c:pt>
                <c:pt idx="563">
                  <c:v>41453</c:v>
                </c:pt>
                <c:pt idx="564">
                  <c:v>41452</c:v>
                </c:pt>
                <c:pt idx="565">
                  <c:v>41451</c:v>
                </c:pt>
                <c:pt idx="566">
                  <c:v>41450</c:v>
                </c:pt>
                <c:pt idx="567">
                  <c:v>41449</c:v>
                </c:pt>
                <c:pt idx="568">
                  <c:v>41446</c:v>
                </c:pt>
                <c:pt idx="569">
                  <c:v>41445</c:v>
                </c:pt>
                <c:pt idx="570">
                  <c:v>41444</c:v>
                </c:pt>
                <c:pt idx="571">
                  <c:v>41443</c:v>
                </c:pt>
                <c:pt idx="572">
                  <c:v>41442</c:v>
                </c:pt>
                <c:pt idx="573">
                  <c:v>41439</c:v>
                </c:pt>
                <c:pt idx="574">
                  <c:v>41438</c:v>
                </c:pt>
                <c:pt idx="575">
                  <c:v>41436</c:v>
                </c:pt>
                <c:pt idx="576">
                  <c:v>41435</c:v>
                </c:pt>
                <c:pt idx="577">
                  <c:v>41432</c:v>
                </c:pt>
                <c:pt idx="578">
                  <c:v>41431</c:v>
                </c:pt>
                <c:pt idx="579">
                  <c:v>41430</c:v>
                </c:pt>
                <c:pt idx="580">
                  <c:v>41429</c:v>
                </c:pt>
                <c:pt idx="581">
                  <c:v>41428</c:v>
                </c:pt>
                <c:pt idx="582">
                  <c:v>41425</c:v>
                </c:pt>
                <c:pt idx="583">
                  <c:v>41424</c:v>
                </c:pt>
                <c:pt idx="584">
                  <c:v>41423</c:v>
                </c:pt>
                <c:pt idx="585">
                  <c:v>41422</c:v>
                </c:pt>
                <c:pt idx="586">
                  <c:v>41421</c:v>
                </c:pt>
                <c:pt idx="587">
                  <c:v>41418</c:v>
                </c:pt>
                <c:pt idx="588">
                  <c:v>41417</c:v>
                </c:pt>
                <c:pt idx="589">
                  <c:v>41416</c:v>
                </c:pt>
                <c:pt idx="590">
                  <c:v>41415</c:v>
                </c:pt>
                <c:pt idx="591">
                  <c:v>41414</c:v>
                </c:pt>
                <c:pt idx="592">
                  <c:v>41411</c:v>
                </c:pt>
                <c:pt idx="593">
                  <c:v>41410</c:v>
                </c:pt>
                <c:pt idx="594">
                  <c:v>41409</c:v>
                </c:pt>
                <c:pt idx="595">
                  <c:v>41408</c:v>
                </c:pt>
                <c:pt idx="596">
                  <c:v>41407</c:v>
                </c:pt>
                <c:pt idx="597">
                  <c:v>41402</c:v>
                </c:pt>
                <c:pt idx="598">
                  <c:v>41401</c:v>
                </c:pt>
                <c:pt idx="599">
                  <c:v>41400</c:v>
                </c:pt>
                <c:pt idx="600">
                  <c:v>41394</c:v>
                </c:pt>
                <c:pt idx="601">
                  <c:v>41393</c:v>
                </c:pt>
                <c:pt idx="602">
                  <c:v>41390</c:v>
                </c:pt>
                <c:pt idx="603">
                  <c:v>41389</c:v>
                </c:pt>
                <c:pt idx="604">
                  <c:v>41388</c:v>
                </c:pt>
                <c:pt idx="605">
                  <c:v>41387</c:v>
                </c:pt>
                <c:pt idx="606">
                  <c:v>41386</c:v>
                </c:pt>
                <c:pt idx="607">
                  <c:v>41383</c:v>
                </c:pt>
                <c:pt idx="608">
                  <c:v>41382</c:v>
                </c:pt>
                <c:pt idx="609">
                  <c:v>41381</c:v>
                </c:pt>
                <c:pt idx="610">
                  <c:v>41380</c:v>
                </c:pt>
                <c:pt idx="611">
                  <c:v>41379</c:v>
                </c:pt>
                <c:pt idx="612">
                  <c:v>41376</c:v>
                </c:pt>
                <c:pt idx="613">
                  <c:v>41375</c:v>
                </c:pt>
                <c:pt idx="614">
                  <c:v>41374</c:v>
                </c:pt>
                <c:pt idx="615">
                  <c:v>41373</c:v>
                </c:pt>
                <c:pt idx="616">
                  <c:v>41372</c:v>
                </c:pt>
                <c:pt idx="617">
                  <c:v>41369</c:v>
                </c:pt>
                <c:pt idx="618">
                  <c:v>41368</c:v>
                </c:pt>
                <c:pt idx="619">
                  <c:v>41367</c:v>
                </c:pt>
                <c:pt idx="620">
                  <c:v>41366</c:v>
                </c:pt>
                <c:pt idx="621">
                  <c:v>41365</c:v>
                </c:pt>
                <c:pt idx="622">
                  <c:v>41362</c:v>
                </c:pt>
                <c:pt idx="623">
                  <c:v>41361</c:v>
                </c:pt>
                <c:pt idx="624">
                  <c:v>41360</c:v>
                </c:pt>
                <c:pt idx="625">
                  <c:v>41359</c:v>
                </c:pt>
                <c:pt idx="626">
                  <c:v>41358</c:v>
                </c:pt>
                <c:pt idx="627">
                  <c:v>41355</c:v>
                </c:pt>
                <c:pt idx="628">
                  <c:v>41354</c:v>
                </c:pt>
                <c:pt idx="629">
                  <c:v>41353</c:v>
                </c:pt>
                <c:pt idx="630">
                  <c:v>41352</c:v>
                </c:pt>
                <c:pt idx="631">
                  <c:v>41351</c:v>
                </c:pt>
                <c:pt idx="632">
                  <c:v>41348</c:v>
                </c:pt>
                <c:pt idx="633">
                  <c:v>41347</c:v>
                </c:pt>
                <c:pt idx="634">
                  <c:v>41346</c:v>
                </c:pt>
                <c:pt idx="635">
                  <c:v>41345</c:v>
                </c:pt>
                <c:pt idx="636">
                  <c:v>41344</c:v>
                </c:pt>
                <c:pt idx="637">
                  <c:v>41340</c:v>
                </c:pt>
                <c:pt idx="638">
                  <c:v>41339</c:v>
                </c:pt>
                <c:pt idx="639">
                  <c:v>41338</c:v>
                </c:pt>
                <c:pt idx="640">
                  <c:v>41337</c:v>
                </c:pt>
                <c:pt idx="641">
                  <c:v>41334</c:v>
                </c:pt>
                <c:pt idx="642">
                  <c:v>41333</c:v>
                </c:pt>
                <c:pt idx="643">
                  <c:v>41332</c:v>
                </c:pt>
                <c:pt idx="644">
                  <c:v>41331</c:v>
                </c:pt>
                <c:pt idx="645">
                  <c:v>41330</c:v>
                </c:pt>
                <c:pt idx="646">
                  <c:v>41327</c:v>
                </c:pt>
                <c:pt idx="647">
                  <c:v>41326</c:v>
                </c:pt>
                <c:pt idx="648">
                  <c:v>41325</c:v>
                </c:pt>
                <c:pt idx="649">
                  <c:v>41324</c:v>
                </c:pt>
                <c:pt idx="650">
                  <c:v>41323</c:v>
                </c:pt>
                <c:pt idx="651">
                  <c:v>41320</c:v>
                </c:pt>
                <c:pt idx="652">
                  <c:v>41319</c:v>
                </c:pt>
                <c:pt idx="653">
                  <c:v>41318</c:v>
                </c:pt>
                <c:pt idx="654">
                  <c:v>41317</c:v>
                </c:pt>
                <c:pt idx="655">
                  <c:v>41316</c:v>
                </c:pt>
                <c:pt idx="656">
                  <c:v>41313</c:v>
                </c:pt>
                <c:pt idx="657">
                  <c:v>41312</c:v>
                </c:pt>
                <c:pt idx="658">
                  <c:v>41311</c:v>
                </c:pt>
                <c:pt idx="659">
                  <c:v>41310</c:v>
                </c:pt>
                <c:pt idx="660">
                  <c:v>41309</c:v>
                </c:pt>
                <c:pt idx="661">
                  <c:v>41306</c:v>
                </c:pt>
                <c:pt idx="662">
                  <c:v>41305</c:v>
                </c:pt>
                <c:pt idx="663">
                  <c:v>41304</c:v>
                </c:pt>
                <c:pt idx="664">
                  <c:v>41303</c:v>
                </c:pt>
                <c:pt idx="665">
                  <c:v>41302</c:v>
                </c:pt>
                <c:pt idx="666">
                  <c:v>41299</c:v>
                </c:pt>
                <c:pt idx="667">
                  <c:v>41298</c:v>
                </c:pt>
                <c:pt idx="668">
                  <c:v>41297</c:v>
                </c:pt>
                <c:pt idx="669">
                  <c:v>41296</c:v>
                </c:pt>
                <c:pt idx="670">
                  <c:v>41295</c:v>
                </c:pt>
                <c:pt idx="671">
                  <c:v>41292</c:v>
                </c:pt>
                <c:pt idx="672">
                  <c:v>41291</c:v>
                </c:pt>
                <c:pt idx="673">
                  <c:v>41290</c:v>
                </c:pt>
                <c:pt idx="674">
                  <c:v>41289</c:v>
                </c:pt>
                <c:pt idx="675">
                  <c:v>41288</c:v>
                </c:pt>
                <c:pt idx="676">
                  <c:v>41285</c:v>
                </c:pt>
                <c:pt idx="677">
                  <c:v>41284</c:v>
                </c:pt>
                <c:pt idx="678">
                  <c:v>41283</c:v>
                </c:pt>
                <c:pt idx="679">
                  <c:v>41272</c:v>
                </c:pt>
                <c:pt idx="680">
                  <c:v>41271</c:v>
                </c:pt>
                <c:pt idx="681">
                  <c:v>41270</c:v>
                </c:pt>
                <c:pt idx="682">
                  <c:v>41269</c:v>
                </c:pt>
                <c:pt idx="683">
                  <c:v>41268</c:v>
                </c:pt>
                <c:pt idx="684">
                  <c:v>41267</c:v>
                </c:pt>
                <c:pt idx="685">
                  <c:v>41264</c:v>
                </c:pt>
                <c:pt idx="686">
                  <c:v>41263</c:v>
                </c:pt>
                <c:pt idx="687">
                  <c:v>41262</c:v>
                </c:pt>
                <c:pt idx="688">
                  <c:v>41261</c:v>
                </c:pt>
                <c:pt idx="689">
                  <c:v>41260</c:v>
                </c:pt>
                <c:pt idx="690">
                  <c:v>41257</c:v>
                </c:pt>
                <c:pt idx="691">
                  <c:v>41256</c:v>
                </c:pt>
                <c:pt idx="692">
                  <c:v>41255</c:v>
                </c:pt>
                <c:pt idx="693">
                  <c:v>41254</c:v>
                </c:pt>
                <c:pt idx="694">
                  <c:v>41253</c:v>
                </c:pt>
                <c:pt idx="695">
                  <c:v>41250</c:v>
                </c:pt>
                <c:pt idx="696">
                  <c:v>41249</c:v>
                </c:pt>
                <c:pt idx="697">
                  <c:v>41248</c:v>
                </c:pt>
                <c:pt idx="698">
                  <c:v>41247</c:v>
                </c:pt>
                <c:pt idx="699">
                  <c:v>41246</c:v>
                </c:pt>
                <c:pt idx="700">
                  <c:v>41243</c:v>
                </c:pt>
                <c:pt idx="701">
                  <c:v>41242</c:v>
                </c:pt>
                <c:pt idx="702">
                  <c:v>41241</c:v>
                </c:pt>
                <c:pt idx="703">
                  <c:v>41240</c:v>
                </c:pt>
                <c:pt idx="704">
                  <c:v>41239</c:v>
                </c:pt>
                <c:pt idx="705">
                  <c:v>41236</c:v>
                </c:pt>
                <c:pt idx="706">
                  <c:v>41235</c:v>
                </c:pt>
                <c:pt idx="707">
                  <c:v>41234</c:v>
                </c:pt>
                <c:pt idx="708">
                  <c:v>41233</c:v>
                </c:pt>
                <c:pt idx="709">
                  <c:v>41232</c:v>
                </c:pt>
                <c:pt idx="710">
                  <c:v>41229</c:v>
                </c:pt>
                <c:pt idx="711">
                  <c:v>41228</c:v>
                </c:pt>
                <c:pt idx="712">
                  <c:v>41227</c:v>
                </c:pt>
                <c:pt idx="713">
                  <c:v>41226</c:v>
                </c:pt>
                <c:pt idx="714">
                  <c:v>41225</c:v>
                </c:pt>
                <c:pt idx="715">
                  <c:v>41222</c:v>
                </c:pt>
                <c:pt idx="716">
                  <c:v>41221</c:v>
                </c:pt>
                <c:pt idx="717">
                  <c:v>41220</c:v>
                </c:pt>
                <c:pt idx="718">
                  <c:v>41219</c:v>
                </c:pt>
                <c:pt idx="719">
                  <c:v>41215</c:v>
                </c:pt>
                <c:pt idx="720">
                  <c:v>41214</c:v>
                </c:pt>
                <c:pt idx="721">
                  <c:v>41213</c:v>
                </c:pt>
                <c:pt idx="722">
                  <c:v>41212</c:v>
                </c:pt>
                <c:pt idx="723">
                  <c:v>41211</c:v>
                </c:pt>
                <c:pt idx="724">
                  <c:v>41208</c:v>
                </c:pt>
                <c:pt idx="725">
                  <c:v>41207</c:v>
                </c:pt>
                <c:pt idx="726">
                  <c:v>41206</c:v>
                </c:pt>
                <c:pt idx="727">
                  <c:v>41205</c:v>
                </c:pt>
                <c:pt idx="728">
                  <c:v>41204</c:v>
                </c:pt>
                <c:pt idx="729">
                  <c:v>41201</c:v>
                </c:pt>
                <c:pt idx="730">
                  <c:v>41200</c:v>
                </c:pt>
                <c:pt idx="731">
                  <c:v>41199</c:v>
                </c:pt>
                <c:pt idx="732">
                  <c:v>41198</c:v>
                </c:pt>
                <c:pt idx="733">
                  <c:v>41197</c:v>
                </c:pt>
                <c:pt idx="734">
                  <c:v>41194</c:v>
                </c:pt>
                <c:pt idx="735">
                  <c:v>41193</c:v>
                </c:pt>
                <c:pt idx="736">
                  <c:v>41192</c:v>
                </c:pt>
                <c:pt idx="737">
                  <c:v>41191</c:v>
                </c:pt>
                <c:pt idx="738">
                  <c:v>41190</c:v>
                </c:pt>
                <c:pt idx="739">
                  <c:v>41187</c:v>
                </c:pt>
                <c:pt idx="740">
                  <c:v>41186</c:v>
                </c:pt>
                <c:pt idx="741">
                  <c:v>41185</c:v>
                </c:pt>
                <c:pt idx="742">
                  <c:v>41184</c:v>
                </c:pt>
                <c:pt idx="743">
                  <c:v>41183</c:v>
                </c:pt>
                <c:pt idx="744">
                  <c:v>41180</c:v>
                </c:pt>
                <c:pt idx="745">
                  <c:v>41179</c:v>
                </c:pt>
                <c:pt idx="746">
                  <c:v>41178</c:v>
                </c:pt>
                <c:pt idx="747">
                  <c:v>41177</c:v>
                </c:pt>
                <c:pt idx="748">
                  <c:v>41176</c:v>
                </c:pt>
                <c:pt idx="749">
                  <c:v>41173</c:v>
                </c:pt>
                <c:pt idx="750">
                  <c:v>41172</c:v>
                </c:pt>
                <c:pt idx="751">
                  <c:v>41171</c:v>
                </c:pt>
                <c:pt idx="752">
                  <c:v>41170</c:v>
                </c:pt>
                <c:pt idx="753">
                  <c:v>41169</c:v>
                </c:pt>
                <c:pt idx="754">
                  <c:v>41166</c:v>
                </c:pt>
                <c:pt idx="755">
                  <c:v>41165</c:v>
                </c:pt>
                <c:pt idx="756">
                  <c:v>41164</c:v>
                </c:pt>
                <c:pt idx="757">
                  <c:v>41163</c:v>
                </c:pt>
                <c:pt idx="758">
                  <c:v>41162</c:v>
                </c:pt>
                <c:pt idx="759">
                  <c:v>41159</c:v>
                </c:pt>
                <c:pt idx="760">
                  <c:v>41158</c:v>
                </c:pt>
                <c:pt idx="761">
                  <c:v>41157</c:v>
                </c:pt>
                <c:pt idx="762">
                  <c:v>41156</c:v>
                </c:pt>
                <c:pt idx="763">
                  <c:v>41155</c:v>
                </c:pt>
                <c:pt idx="764">
                  <c:v>41152</c:v>
                </c:pt>
                <c:pt idx="765">
                  <c:v>41151</c:v>
                </c:pt>
                <c:pt idx="766">
                  <c:v>41150</c:v>
                </c:pt>
                <c:pt idx="767">
                  <c:v>41149</c:v>
                </c:pt>
                <c:pt idx="768">
                  <c:v>41148</c:v>
                </c:pt>
                <c:pt idx="769">
                  <c:v>41145</c:v>
                </c:pt>
                <c:pt idx="770">
                  <c:v>41144</c:v>
                </c:pt>
                <c:pt idx="771">
                  <c:v>41143</c:v>
                </c:pt>
                <c:pt idx="772">
                  <c:v>41142</c:v>
                </c:pt>
                <c:pt idx="773">
                  <c:v>41141</c:v>
                </c:pt>
                <c:pt idx="774">
                  <c:v>41138</c:v>
                </c:pt>
                <c:pt idx="775">
                  <c:v>41137</c:v>
                </c:pt>
                <c:pt idx="776">
                  <c:v>41136</c:v>
                </c:pt>
                <c:pt idx="777">
                  <c:v>41135</c:v>
                </c:pt>
                <c:pt idx="778">
                  <c:v>41134</c:v>
                </c:pt>
                <c:pt idx="779">
                  <c:v>41131</c:v>
                </c:pt>
                <c:pt idx="780">
                  <c:v>41130</c:v>
                </c:pt>
                <c:pt idx="781">
                  <c:v>41129</c:v>
                </c:pt>
                <c:pt idx="782">
                  <c:v>41128</c:v>
                </c:pt>
                <c:pt idx="783">
                  <c:v>41127</c:v>
                </c:pt>
                <c:pt idx="784">
                  <c:v>41124</c:v>
                </c:pt>
                <c:pt idx="785">
                  <c:v>41123</c:v>
                </c:pt>
                <c:pt idx="786">
                  <c:v>41122</c:v>
                </c:pt>
                <c:pt idx="787">
                  <c:v>41121</c:v>
                </c:pt>
                <c:pt idx="788">
                  <c:v>41120</c:v>
                </c:pt>
                <c:pt idx="789">
                  <c:v>41117</c:v>
                </c:pt>
                <c:pt idx="790">
                  <c:v>41116</c:v>
                </c:pt>
                <c:pt idx="791">
                  <c:v>41115</c:v>
                </c:pt>
                <c:pt idx="792">
                  <c:v>41114</c:v>
                </c:pt>
                <c:pt idx="793">
                  <c:v>41113</c:v>
                </c:pt>
                <c:pt idx="794">
                  <c:v>41110</c:v>
                </c:pt>
                <c:pt idx="795">
                  <c:v>41109</c:v>
                </c:pt>
                <c:pt idx="796">
                  <c:v>41108</c:v>
                </c:pt>
                <c:pt idx="797">
                  <c:v>41107</c:v>
                </c:pt>
                <c:pt idx="798">
                  <c:v>41106</c:v>
                </c:pt>
                <c:pt idx="799">
                  <c:v>41103</c:v>
                </c:pt>
                <c:pt idx="800">
                  <c:v>41102</c:v>
                </c:pt>
                <c:pt idx="801">
                  <c:v>41101</c:v>
                </c:pt>
                <c:pt idx="802">
                  <c:v>41100</c:v>
                </c:pt>
                <c:pt idx="803">
                  <c:v>41099</c:v>
                </c:pt>
                <c:pt idx="804">
                  <c:v>41096</c:v>
                </c:pt>
                <c:pt idx="805">
                  <c:v>41095</c:v>
                </c:pt>
                <c:pt idx="806">
                  <c:v>41094</c:v>
                </c:pt>
                <c:pt idx="807">
                  <c:v>41093</c:v>
                </c:pt>
                <c:pt idx="808">
                  <c:v>41092</c:v>
                </c:pt>
                <c:pt idx="809">
                  <c:v>41089</c:v>
                </c:pt>
                <c:pt idx="810">
                  <c:v>41088</c:v>
                </c:pt>
                <c:pt idx="811">
                  <c:v>41087</c:v>
                </c:pt>
                <c:pt idx="812">
                  <c:v>41086</c:v>
                </c:pt>
                <c:pt idx="813">
                  <c:v>41085</c:v>
                </c:pt>
                <c:pt idx="814">
                  <c:v>41082</c:v>
                </c:pt>
                <c:pt idx="815">
                  <c:v>41081</c:v>
                </c:pt>
                <c:pt idx="816">
                  <c:v>41080</c:v>
                </c:pt>
                <c:pt idx="817">
                  <c:v>41079</c:v>
                </c:pt>
                <c:pt idx="818">
                  <c:v>41078</c:v>
                </c:pt>
                <c:pt idx="819">
                  <c:v>41075</c:v>
                </c:pt>
                <c:pt idx="820">
                  <c:v>41074</c:v>
                </c:pt>
                <c:pt idx="821">
                  <c:v>41073</c:v>
                </c:pt>
                <c:pt idx="822">
                  <c:v>41069</c:v>
                </c:pt>
                <c:pt idx="823">
                  <c:v>41068</c:v>
                </c:pt>
                <c:pt idx="824">
                  <c:v>41067</c:v>
                </c:pt>
                <c:pt idx="825">
                  <c:v>41066</c:v>
                </c:pt>
                <c:pt idx="826">
                  <c:v>41065</c:v>
                </c:pt>
                <c:pt idx="827">
                  <c:v>41064</c:v>
                </c:pt>
                <c:pt idx="828">
                  <c:v>41061</c:v>
                </c:pt>
                <c:pt idx="829">
                  <c:v>41060</c:v>
                </c:pt>
                <c:pt idx="830">
                  <c:v>41059</c:v>
                </c:pt>
                <c:pt idx="831">
                  <c:v>41058</c:v>
                </c:pt>
                <c:pt idx="832">
                  <c:v>41057</c:v>
                </c:pt>
                <c:pt idx="833">
                  <c:v>41054</c:v>
                </c:pt>
                <c:pt idx="834">
                  <c:v>41053</c:v>
                </c:pt>
                <c:pt idx="835">
                  <c:v>41052</c:v>
                </c:pt>
                <c:pt idx="836">
                  <c:v>41051</c:v>
                </c:pt>
                <c:pt idx="837">
                  <c:v>41050</c:v>
                </c:pt>
                <c:pt idx="838">
                  <c:v>41047</c:v>
                </c:pt>
                <c:pt idx="839">
                  <c:v>41046</c:v>
                </c:pt>
                <c:pt idx="840">
                  <c:v>41045</c:v>
                </c:pt>
                <c:pt idx="841">
                  <c:v>41044</c:v>
                </c:pt>
                <c:pt idx="842">
                  <c:v>41043</c:v>
                </c:pt>
                <c:pt idx="843">
                  <c:v>41041</c:v>
                </c:pt>
                <c:pt idx="844">
                  <c:v>41040</c:v>
                </c:pt>
                <c:pt idx="845">
                  <c:v>41039</c:v>
                </c:pt>
                <c:pt idx="846">
                  <c:v>41034</c:v>
                </c:pt>
                <c:pt idx="847">
                  <c:v>41033</c:v>
                </c:pt>
                <c:pt idx="848">
                  <c:v>41032</c:v>
                </c:pt>
                <c:pt idx="849">
                  <c:v>41031</c:v>
                </c:pt>
                <c:pt idx="850">
                  <c:v>41027</c:v>
                </c:pt>
                <c:pt idx="851">
                  <c:v>41026</c:v>
                </c:pt>
                <c:pt idx="852">
                  <c:v>41025</c:v>
                </c:pt>
                <c:pt idx="853">
                  <c:v>41024</c:v>
                </c:pt>
                <c:pt idx="854">
                  <c:v>41023</c:v>
                </c:pt>
                <c:pt idx="855">
                  <c:v>41022</c:v>
                </c:pt>
                <c:pt idx="856">
                  <c:v>41019</c:v>
                </c:pt>
                <c:pt idx="857">
                  <c:v>41018</c:v>
                </c:pt>
                <c:pt idx="858">
                  <c:v>41017</c:v>
                </c:pt>
                <c:pt idx="859">
                  <c:v>41016</c:v>
                </c:pt>
                <c:pt idx="860">
                  <c:v>41015</c:v>
                </c:pt>
                <c:pt idx="861">
                  <c:v>41012</c:v>
                </c:pt>
                <c:pt idx="862">
                  <c:v>41011</c:v>
                </c:pt>
                <c:pt idx="863">
                  <c:v>41010</c:v>
                </c:pt>
                <c:pt idx="864">
                  <c:v>41009</c:v>
                </c:pt>
                <c:pt idx="865">
                  <c:v>41008</c:v>
                </c:pt>
                <c:pt idx="866">
                  <c:v>41005</c:v>
                </c:pt>
                <c:pt idx="867">
                  <c:v>41004</c:v>
                </c:pt>
                <c:pt idx="868">
                  <c:v>41003</c:v>
                </c:pt>
                <c:pt idx="869">
                  <c:v>41002</c:v>
                </c:pt>
                <c:pt idx="870">
                  <c:v>41001</c:v>
                </c:pt>
                <c:pt idx="871">
                  <c:v>40998</c:v>
                </c:pt>
                <c:pt idx="872">
                  <c:v>40997</c:v>
                </c:pt>
                <c:pt idx="873">
                  <c:v>40996</c:v>
                </c:pt>
                <c:pt idx="874">
                  <c:v>40995</c:v>
                </c:pt>
                <c:pt idx="875">
                  <c:v>40994</c:v>
                </c:pt>
                <c:pt idx="876">
                  <c:v>40991</c:v>
                </c:pt>
                <c:pt idx="877">
                  <c:v>40990</c:v>
                </c:pt>
                <c:pt idx="878">
                  <c:v>40989</c:v>
                </c:pt>
                <c:pt idx="879">
                  <c:v>40988</c:v>
                </c:pt>
                <c:pt idx="880">
                  <c:v>40987</c:v>
                </c:pt>
                <c:pt idx="881">
                  <c:v>40984</c:v>
                </c:pt>
                <c:pt idx="882">
                  <c:v>40983</c:v>
                </c:pt>
                <c:pt idx="883">
                  <c:v>40982</c:v>
                </c:pt>
                <c:pt idx="884">
                  <c:v>40981</c:v>
                </c:pt>
                <c:pt idx="885">
                  <c:v>40980</c:v>
                </c:pt>
                <c:pt idx="886">
                  <c:v>40979</c:v>
                </c:pt>
                <c:pt idx="887">
                  <c:v>40975</c:v>
                </c:pt>
                <c:pt idx="888">
                  <c:v>40974</c:v>
                </c:pt>
                <c:pt idx="889">
                  <c:v>40973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40564</c:v>
                </c:pt>
                <c:pt idx="1168">
                  <c:v>40563</c:v>
                </c:pt>
                <c:pt idx="1169">
                  <c:v>40562</c:v>
                </c:pt>
                <c:pt idx="1170">
                  <c:v>40561</c:v>
                </c:pt>
                <c:pt idx="1171">
                  <c:v>40560</c:v>
                </c:pt>
                <c:pt idx="1172">
                  <c:v>40557</c:v>
                </c:pt>
                <c:pt idx="1173">
                  <c:v>40556</c:v>
                </c:pt>
                <c:pt idx="1174">
                  <c:v>40555</c:v>
                </c:pt>
                <c:pt idx="1175">
                  <c:v>40554</c:v>
                </c:pt>
                <c:pt idx="1176">
                  <c:v>40543</c:v>
                </c:pt>
                <c:pt idx="1177">
                  <c:v>40542</c:v>
                </c:pt>
                <c:pt idx="1178">
                  <c:v>40541</c:v>
                </c:pt>
                <c:pt idx="1179">
                  <c:v>40540</c:v>
                </c:pt>
                <c:pt idx="1180">
                  <c:v>40539</c:v>
                </c:pt>
                <c:pt idx="1181">
                  <c:v>40536</c:v>
                </c:pt>
                <c:pt idx="1182">
                  <c:v>40535</c:v>
                </c:pt>
                <c:pt idx="1183">
                  <c:v>40534</c:v>
                </c:pt>
                <c:pt idx="1184">
                  <c:v>40533</c:v>
                </c:pt>
                <c:pt idx="1185">
                  <c:v>40532</c:v>
                </c:pt>
                <c:pt idx="1186">
                  <c:v>40529</c:v>
                </c:pt>
                <c:pt idx="1187">
                  <c:v>40528</c:v>
                </c:pt>
                <c:pt idx="1188">
                  <c:v>40527</c:v>
                </c:pt>
                <c:pt idx="1189">
                  <c:v>40526</c:v>
                </c:pt>
                <c:pt idx="1190">
                  <c:v>40525</c:v>
                </c:pt>
                <c:pt idx="1191">
                  <c:v>40522</c:v>
                </c:pt>
                <c:pt idx="1192">
                  <c:v>40521</c:v>
                </c:pt>
                <c:pt idx="1193">
                  <c:v>40520</c:v>
                </c:pt>
                <c:pt idx="1194">
                  <c:v>40519</c:v>
                </c:pt>
                <c:pt idx="1195">
                  <c:v>40518</c:v>
                </c:pt>
                <c:pt idx="1196">
                  <c:v>40515</c:v>
                </c:pt>
                <c:pt idx="1197">
                  <c:v>40514</c:v>
                </c:pt>
                <c:pt idx="1198">
                  <c:v>40513</c:v>
                </c:pt>
                <c:pt idx="1199">
                  <c:v>40512</c:v>
                </c:pt>
                <c:pt idx="1200">
                  <c:v>40511</c:v>
                </c:pt>
                <c:pt idx="1201">
                  <c:v>40508</c:v>
                </c:pt>
                <c:pt idx="1202">
                  <c:v>40507</c:v>
                </c:pt>
                <c:pt idx="1203">
                  <c:v>40506</c:v>
                </c:pt>
                <c:pt idx="1204">
                  <c:v>40505</c:v>
                </c:pt>
                <c:pt idx="1205">
                  <c:v>40504</c:v>
                </c:pt>
                <c:pt idx="1206">
                  <c:v>40501</c:v>
                </c:pt>
                <c:pt idx="1207">
                  <c:v>40500</c:v>
                </c:pt>
                <c:pt idx="1208">
                  <c:v>40499</c:v>
                </c:pt>
                <c:pt idx="1209">
                  <c:v>40498</c:v>
                </c:pt>
                <c:pt idx="1210">
                  <c:v>40497</c:v>
                </c:pt>
                <c:pt idx="1211">
                  <c:v>40495</c:v>
                </c:pt>
                <c:pt idx="1212">
                  <c:v>40494</c:v>
                </c:pt>
                <c:pt idx="1213">
                  <c:v>40493</c:v>
                </c:pt>
                <c:pt idx="1214">
                  <c:v>40492</c:v>
                </c:pt>
                <c:pt idx="1215">
                  <c:v>40491</c:v>
                </c:pt>
                <c:pt idx="1216">
                  <c:v>40490</c:v>
                </c:pt>
                <c:pt idx="1217">
                  <c:v>40485</c:v>
                </c:pt>
                <c:pt idx="1218">
                  <c:v>40484</c:v>
                </c:pt>
                <c:pt idx="1219">
                  <c:v>40483</c:v>
                </c:pt>
                <c:pt idx="1220">
                  <c:v>40480</c:v>
                </c:pt>
                <c:pt idx="1221">
                  <c:v>40479</c:v>
                </c:pt>
                <c:pt idx="1222">
                  <c:v>40478</c:v>
                </c:pt>
                <c:pt idx="1223">
                  <c:v>40477</c:v>
                </c:pt>
                <c:pt idx="1224">
                  <c:v>40476</c:v>
                </c:pt>
                <c:pt idx="1225">
                  <c:v>40473</c:v>
                </c:pt>
                <c:pt idx="1226">
                  <c:v>40472</c:v>
                </c:pt>
                <c:pt idx="1227">
                  <c:v>40471</c:v>
                </c:pt>
                <c:pt idx="1228">
                  <c:v>40470</c:v>
                </c:pt>
                <c:pt idx="1229">
                  <c:v>40469</c:v>
                </c:pt>
                <c:pt idx="1230">
                  <c:v>40466</c:v>
                </c:pt>
                <c:pt idx="1231">
                  <c:v>40465</c:v>
                </c:pt>
                <c:pt idx="1232">
                  <c:v>40464</c:v>
                </c:pt>
                <c:pt idx="1233">
                  <c:v>40463</c:v>
                </c:pt>
                <c:pt idx="1234">
                  <c:v>40462</c:v>
                </c:pt>
                <c:pt idx="1235">
                  <c:v>40459</c:v>
                </c:pt>
                <c:pt idx="1236">
                  <c:v>40458</c:v>
                </c:pt>
                <c:pt idx="1237">
                  <c:v>40457</c:v>
                </c:pt>
                <c:pt idx="1238">
                  <c:v>40456</c:v>
                </c:pt>
                <c:pt idx="1239">
                  <c:v>40455</c:v>
                </c:pt>
                <c:pt idx="1240">
                  <c:v>40452</c:v>
                </c:pt>
                <c:pt idx="1241">
                  <c:v>40451</c:v>
                </c:pt>
                <c:pt idx="1242">
                  <c:v>40450</c:v>
                </c:pt>
                <c:pt idx="1243">
                  <c:v>40449</c:v>
                </c:pt>
                <c:pt idx="1244">
                  <c:v>40448</c:v>
                </c:pt>
                <c:pt idx="1245">
                  <c:v>40445</c:v>
                </c:pt>
                <c:pt idx="1246">
                  <c:v>40444</c:v>
                </c:pt>
                <c:pt idx="1247">
                  <c:v>40443</c:v>
                </c:pt>
                <c:pt idx="1248">
                  <c:v>40442</c:v>
                </c:pt>
                <c:pt idx="1249">
                  <c:v>40441</c:v>
                </c:pt>
                <c:pt idx="1250">
                  <c:v>40438</c:v>
                </c:pt>
                <c:pt idx="1251">
                  <c:v>40437</c:v>
                </c:pt>
                <c:pt idx="1252">
                  <c:v>40436</c:v>
                </c:pt>
                <c:pt idx="1253">
                  <c:v>40435</c:v>
                </c:pt>
                <c:pt idx="1254">
                  <c:v>40434</c:v>
                </c:pt>
                <c:pt idx="1255">
                  <c:v>40431</c:v>
                </c:pt>
                <c:pt idx="1256">
                  <c:v>40430</c:v>
                </c:pt>
                <c:pt idx="1257">
                  <c:v>40429</c:v>
                </c:pt>
                <c:pt idx="1258">
                  <c:v>40428</c:v>
                </c:pt>
                <c:pt idx="1259">
                  <c:v>40427</c:v>
                </c:pt>
                <c:pt idx="1260">
                  <c:v>40424</c:v>
                </c:pt>
                <c:pt idx="1261">
                  <c:v>40423</c:v>
                </c:pt>
                <c:pt idx="1262">
                  <c:v>40422</c:v>
                </c:pt>
                <c:pt idx="1263">
                  <c:v>40421</c:v>
                </c:pt>
                <c:pt idx="1264">
                  <c:v>40420</c:v>
                </c:pt>
                <c:pt idx="1265">
                  <c:v>40417</c:v>
                </c:pt>
                <c:pt idx="1266">
                  <c:v>40416</c:v>
                </c:pt>
                <c:pt idx="1267">
                  <c:v>40415</c:v>
                </c:pt>
                <c:pt idx="1268">
                  <c:v>40414</c:v>
                </c:pt>
                <c:pt idx="1269">
                  <c:v>40413</c:v>
                </c:pt>
                <c:pt idx="1270">
                  <c:v>40410</c:v>
                </c:pt>
                <c:pt idx="1271">
                  <c:v>40409</c:v>
                </c:pt>
                <c:pt idx="1272">
                  <c:v>40408</c:v>
                </c:pt>
                <c:pt idx="1273">
                  <c:v>40407</c:v>
                </c:pt>
                <c:pt idx="1274">
                  <c:v>40406</c:v>
                </c:pt>
                <c:pt idx="1275">
                  <c:v>40403</c:v>
                </c:pt>
                <c:pt idx="1276">
                  <c:v>40402</c:v>
                </c:pt>
                <c:pt idx="1277">
                  <c:v>40401</c:v>
                </c:pt>
                <c:pt idx="1278">
                  <c:v>40400</c:v>
                </c:pt>
                <c:pt idx="1279">
                  <c:v>40399</c:v>
                </c:pt>
                <c:pt idx="1280">
                  <c:v>40396</c:v>
                </c:pt>
                <c:pt idx="1281">
                  <c:v>40395</c:v>
                </c:pt>
                <c:pt idx="1282">
                  <c:v>40394</c:v>
                </c:pt>
                <c:pt idx="1283">
                  <c:v>40393</c:v>
                </c:pt>
                <c:pt idx="1284">
                  <c:v>40392</c:v>
                </c:pt>
                <c:pt idx="1285">
                  <c:v>40389</c:v>
                </c:pt>
                <c:pt idx="1286">
                  <c:v>40388</c:v>
                </c:pt>
                <c:pt idx="1287">
                  <c:v>40387</c:v>
                </c:pt>
                <c:pt idx="1288">
                  <c:v>40386</c:v>
                </c:pt>
                <c:pt idx="1289">
                  <c:v>40385</c:v>
                </c:pt>
                <c:pt idx="1290">
                  <c:v>40382</c:v>
                </c:pt>
                <c:pt idx="1291">
                  <c:v>40381</c:v>
                </c:pt>
                <c:pt idx="1292">
                  <c:v>40380</c:v>
                </c:pt>
                <c:pt idx="1293">
                  <c:v>40379</c:v>
                </c:pt>
                <c:pt idx="1294">
                  <c:v>40378</c:v>
                </c:pt>
                <c:pt idx="1295">
                  <c:v>40375</c:v>
                </c:pt>
                <c:pt idx="1296">
                  <c:v>40374</c:v>
                </c:pt>
                <c:pt idx="1297">
                  <c:v>40373</c:v>
                </c:pt>
                <c:pt idx="1298">
                  <c:v>40372</c:v>
                </c:pt>
                <c:pt idx="1299">
                  <c:v>40371</c:v>
                </c:pt>
                <c:pt idx="1300">
                  <c:v>40368</c:v>
                </c:pt>
                <c:pt idx="1301">
                  <c:v>40367</c:v>
                </c:pt>
                <c:pt idx="1302">
                  <c:v>40366</c:v>
                </c:pt>
                <c:pt idx="1303">
                  <c:v>40365</c:v>
                </c:pt>
                <c:pt idx="1304">
                  <c:v>40364</c:v>
                </c:pt>
                <c:pt idx="1305">
                  <c:v>40361</c:v>
                </c:pt>
                <c:pt idx="1306">
                  <c:v>40360</c:v>
                </c:pt>
              </c:numCache>
            </c:numRef>
          </c:cat>
          <c:val>
            <c:numRef>
              <c:f>Лист6!$C$54:$C$1360</c:f>
              <c:numCache>
                <c:formatCode>_-* #,##0_р_._-;\-* #,##0_р_._-;_-* "-"??_р_._-;_-@_-</c:formatCode>
                <c:ptCount val="1307"/>
                <c:pt idx="0">
                  <c:v>0</c:v>
                </c:pt>
                <c:pt idx="1">
                  <c:v>0</c:v>
                </c:pt>
                <c:pt idx="2">
                  <c:v>32000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1360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16000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12800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6000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10400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31760</c:v>
                </c:pt>
                <c:pt idx="97">
                  <c:v>14320</c:v>
                </c:pt>
                <c:pt idx="98">
                  <c:v>7320</c:v>
                </c:pt>
                <c:pt idx="99">
                  <c:v>0</c:v>
                </c:pt>
                <c:pt idx="100">
                  <c:v>7600</c:v>
                </c:pt>
                <c:pt idx="101">
                  <c:v>10400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12720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16000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37440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2800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6680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4400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25200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312000</c:v>
                </c:pt>
                <c:pt idx="181">
                  <c:v>112000</c:v>
                </c:pt>
                <c:pt idx="182">
                  <c:v>0</c:v>
                </c:pt>
                <c:pt idx="183">
                  <c:v>112000</c:v>
                </c:pt>
                <c:pt idx="184">
                  <c:v>116800</c:v>
                </c:pt>
                <c:pt idx="185">
                  <c:v>48000</c:v>
                </c:pt>
                <c:pt idx="186">
                  <c:v>237932</c:v>
                </c:pt>
                <c:pt idx="187">
                  <c:v>19120</c:v>
                </c:pt>
                <c:pt idx="188">
                  <c:v>446400</c:v>
                </c:pt>
                <c:pt idx="189">
                  <c:v>16000</c:v>
                </c:pt>
                <c:pt idx="190">
                  <c:v>280000</c:v>
                </c:pt>
                <c:pt idx="191">
                  <c:v>212000</c:v>
                </c:pt>
                <c:pt idx="192">
                  <c:v>397200</c:v>
                </c:pt>
                <c:pt idx="193">
                  <c:v>0</c:v>
                </c:pt>
                <c:pt idx="194">
                  <c:v>225600</c:v>
                </c:pt>
                <c:pt idx="195">
                  <c:v>254800</c:v>
                </c:pt>
                <c:pt idx="196">
                  <c:v>112800</c:v>
                </c:pt>
                <c:pt idx="197">
                  <c:v>118400</c:v>
                </c:pt>
                <c:pt idx="198">
                  <c:v>97666.47</c:v>
                </c:pt>
                <c:pt idx="199">
                  <c:v>232800</c:v>
                </c:pt>
                <c:pt idx="200">
                  <c:v>134000</c:v>
                </c:pt>
                <c:pt idx="201">
                  <c:v>96800</c:v>
                </c:pt>
                <c:pt idx="202">
                  <c:v>184480</c:v>
                </c:pt>
                <c:pt idx="203">
                  <c:v>113900</c:v>
                </c:pt>
                <c:pt idx="204">
                  <c:v>183200</c:v>
                </c:pt>
                <c:pt idx="205">
                  <c:v>67600</c:v>
                </c:pt>
                <c:pt idx="206">
                  <c:v>24480</c:v>
                </c:pt>
                <c:pt idx="207">
                  <c:v>140800</c:v>
                </c:pt>
                <c:pt idx="208">
                  <c:v>245240</c:v>
                </c:pt>
                <c:pt idx="209">
                  <c:v>115200</c:v>
                </c:pt>
                <c:pt idx="210">
                  <c:v>27200</c:v>
                </c:pt>
                <c:pt idx="211">
                  <c:v>48000</c:v>
                </c:pt>
                <c:pt idx="212">
                  <c:v>143200</c:v>
                </c:pt>
                <c:pt idx="213">
                  <c:v>13040</c:v>
                </c:pt>
                <c:pt idx="214">
                  <c:v>21280</c:v>
                </c:pt>
                <c:pt idx="215">
                  <c:v>61200</c:v>
                </c:pt>
                <c:pt idx="216">
                  <c:v>7440</c:v>
                </c:pt>
                <c:pt idx="217">
                  <c:v>16800</c:v>
                </c:pt>
                <c:pt idx="218">
                  <c:v>27920</c:v>
                </c:pt>
                <c:pt idx="219">
                  <c:v>2600</c:v>
                </c:pt>
                <c:pt idx="220">
                  <c:v>60240</c:v>
                </c:pt>
                <c:pt idx="221">
                  <c:v>28400</c:v>
                </c:pt>
                <c:pt idx="222">
                  <c:v>6440</c:v>
                </c:pt>
                <c:pt idx="223">
                  <c:v>25280</c:v>
                </c:pt>
                <c:pt idx="224">
                  <c:v>46000</c:v>
                </c:pt>
                <c:pt idx="225">
                  <c:v>74720</c:v>
                </c:pt>
                <c:pt idx="226">
                  <c:v>800</c:v>
                </c:pt>
                <c:pt idx="227">
                  <c:v>36000</c:v>
                </c:pt>
                <c:pt idx="228">
                  <c:v>152040</c:v>
                </c:pt>
                <c:pt idx="229">
                  <c:v>2800</c:v>
                </c:pt>
                <c:pt idx="230">
                  <c:v>41440</c:v>
                </c:pt>
                <c:pt idx="231">
                  <c:v>69600</c:v>
                </c:pt>
                <c:pt idx="232">
                  <c:v>8720</c:v>
                </c:pt>
                <c:pt idx="233">
                  <c:v>61824</c:v>
                </c:pt>
                <c:pt idx="234">
                  <c:v>59200</c:v>
                </c:pt>
                <c:pt idx="235">
                  <c:v>4000</c:v>
                </c:pt>
                <c:pt idx="236">
                  <c:v>46960</c:v>
                </c:pt>
                <c:pt idx="237">
                  <c:v>0</c:v>
                </c:pt>
                <c:pt idx="238">
                  <c:v>60800</c:v>
                </c:pt>
                <c:pt idx="239">
                  <c:v>16560</c:v>
                </c:pt>
                <c:pt idx="240">
                  <c:v>58000</c:v>
                </c:pt>
                <c:pt idx="241">
                  <c:v>16800</c:v>
                </c:pt>
                <c:pt idx="242">
                  <c:v>11600</c:v>
                </c:pt>
                <c:pt idx="243">
                  <c:v>65200</c:v>
                </c:pt>
                <c:pt idx="244">
                  <c:v>2960</c:v>
                </c:pt>
                <c:pt idx="245">
                  <c:v>4880</c:v>
                </c:pt>
                <c:pt idx="246">
                  <c:v>3600</c:v>
                </c:pt>
                <c:pt idx="247">
                  <c:v>19760</c:v>
                </c:pt>
                <c:pt idx="248">
                  <c:v>73120</c:v>
                </c:pt>
                <c:pt idx="249">
                  <c:v>4800</c:v>
                </c:pt>
                <c:pt idx="250">
                  <c:v>3600</c:v>
                </c:pt>
                <c:pt idx="251">
                  <c:v>24000</c:v>
                </c:pt>
                <c:pt idx="252">
                  <c:v>8400</c:v>
                </c:pt>
                <c:pt idx="253">
                  <c:v>74000</c:v>
                </c:pt>
                <c:pt idx="254">
                  <c:v>1440</c:v>
                </c:pt>
                <c:pt idx="255">
                  <c:v>21141.599999999995</c:v>
                </c:pt>
                <c:pt idx="256">
                  <c:v>43520</c:v>
                </c:pt>
                <c:pt idx="257">
                  <c:v>27920</c:v>
                </c:pt>
                <c:pt idx="258">
                  <c:v>86080</c:v>
                </c:pt>
                <c:pt idx="259">
                  <c:v>22720</c:v>
                </c:pt>
                <c:pt idx="260">
                  <c:v>11360</c:v>
                </c:pt>
                <c:pt idx="261">
                  <c:v>18400</c:v>
                </c:pt>
                <c:pt idx="262">
                  <c:v>3200</c:v>
                </c:pt>
                <c:pt idx="263">
                  <c:v>72200</c:v>
                </c:pt>
                <c:pt idx="264">
                  <c:v>7120</c:v>
                </c:pt>
                <c:pt idx="265">
                  <c:v>6400</c:v>
                </c:pt>
                <c:pt idx="266">
                  <c:v>7258.4</c:v>
                </c:pt>
                <c:pt idx="267">
                  <c:v>4000</c:v>
                </c:pt>
                <c:pt idx="268">
                  <c:v>75360</c:v>
                </c:pt>
                <c:pt idx="269">
                  <c:v>4000</c:v>
                </c:pt>
                <c:pt idx="270">
                  <c:v>1600</c:v>
                </c:pt>
                <c:pt idx="271">
                  <c:v>35200</c:v>
                </c:pt>
                <c:pt idx="272">
                  <c:v>3680</c:v>
                </c:pt>
                <c:pt idx="273">
                  <c:v>78400</c:v>
                </c:pt>
                <c:pt idx="274">
                  <c:v>560</c:v>
                </c:pt>
                <c:pt idx="275">
                  <c:v>24480</c:v>
                </c:pt>
                <c:pt idx="276">
                  <c:v>0</c:v>
                </c:pt>
                <c:pt idx="277">
                  <c:v>720</c:v>
                </c:pt>
                <c:pt idx="278">
                  <c:v>76800</c:v>
                </c:pt>
                <c:pt idx="279">
                  <c:v>24000</c:v>
                </c:pt>
                <c:pt idx="280">
                  <c:v>2400</c:v>
                </c:pt>
                <c:pt idx="281">
                  <c:v>0</c:v>
                </c:pt>
                <c:pt idx="282">
                  <c:v>0</c:v>
                </c:pt>
                <c:pt idx="283">
                  <c:v>76800</c:v>
                </c:pt>
                <c:pt idx="284">
                  <c:v>560</c:v>
                </c:pt>
                <c:pt idx="285">
                  <c:v>1760</c:v>
                </c:pt>
                <c:pt idx="286">
                  <c:v>4800</c:v>
                </c:pt>
                <c:pt idx="287">
                  <c:v>0</c:v>
                </c:pt>
                <c:pt idx="288">
                  <c:v>76800</c:v>
                </c:pt>
                <c:pt idx="289">
                  <c:v>36800</c:v>
                </c:pt>
                <c:pt idx="290">
                  <c:v>3200</c:v>
                </c:pt>
                <c:pt idx="291">
                  <c:v>12560</c:v>
                </c:pt>
                <c:pt idx="292">
                  <c:v>800</c:v>
                </c:pt>
                <c:pt idx="293">
                  <c:v>96800</c:v>
                </c:pt>
                <c:pt idx="294">
                  <c:v>30240</c:v>
                </c:pt>
                <c:pt idx="295">
                  <c:v>8000</c:v>
                </c:pt>
                <c:pt idx="296">
                  <c:v>0</c:v>
                </c:pt>
                <c:pt idx="297">
                  <c:v>23840</c:v>
                </c:pt>
                <c:pt idx="298">
                  <c:v>76800</c:v>
                </c:pt>
                <c:pt idx="299">
                  <c:v>42240</c:v>
                </c:pt>
                <c:pt idx="300">
                  <c:v>8000</c:v>
                </c:pt>
                <c:pt idx="301">
                  <c:v>0</c:v>
                </c:pt>
                <c:pt idx="302">
                  <c:v>0</c:v>
                </c:pt>
                <c:pt idx="303">
                  <c:v>78400</c:v>
                </c:pt>
                <c:pt idx="304">
                  <c:v>33440</c:v>
                </c:pt>
                <c:pt idx="305">
                  <c:v>0</c:v>
                </c:pt>
                <c:pt idx="306">
                  <c:v>800</c:v>
                </c:pt>
                <c:pt idx="307">
                  <c:v>0</c:v>
                </c:pt>
                <c:pt idx="308">
                  <c:v>76800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560</c:v>
                </c:pt>
                <c:pt idx="313">
                  <c:v>76800</c:v>
                </c:pt>
                <c:pt idx="314">
                  <c:v>0</c:v>
                </c:pt>
                <c:pt idx="315">
                  <c:v>0</c:v>
                </c:pt>
                <c:pt idx="316">
                  <c:v>32000</c:v>
                </c:pt>
                <c:pt idx="317">
                  <c:v>0</c:v>
                </c:pt>
                <c:pt idx="318">
                  <c:v>76800</c:v>
                </c:pt>
                <c:pt idx="319">
                  <c:v>11200</c:v>
                </c:pt>
                <c:pt idx="320">
                  <c:v>0</c:v>
                </c:pt>
                <c:pt idx="321">
                  <c:v>11200</c:v>
                </c:pt>
                <c:pt idx="322">
                  <c:v>0</c:v>
                </c:pt>
                <c:pt idx="323">
                  <c:v>78800</c:v>
                </c:pt>
                <c:pt idx="324">
                  <c:v>400</c:v>
                </c:pt>
                <c:pt idx="325">
                  <c:v>1200</c:v>
                </c:pt>
                <c:pt idx="326">
                  <c:v>76800</c:v>
                </c:pt>
                <c:pt idx="327">
                  <c:v>400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76800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77200</c:v>
                </c:pt>
                <c:pt idx="337">
                  <c:v>0</c:v>
                </c:pt>
                <c:pt idx="338">
                  <c:v>0</c:v>
                </c:pt>
                <c:pt idx="339">
                  <c:v>560</c:v>
                </c:pt>
                <c:pt idx="340">
                  <c:v>0</c:v>
                </c:pt>
                <c:pt idx="341">
                  <c:v>76800</c:v>
                </c:pt>
                <c:pt idx="342">
                  <c:v>360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78560</c:v>
                </c:pt>
                <c:pt idx="347">
                  <c:v>0</c:v>
                </c:pt>
                <c:pt idx="348">
                  <c:v>760</c:v>
                </c:pt>
                <c:pt idx="349">
                  <c:v>5040</c:v>
                </c:pt>
                <c:pt idx="350">
                  <c:v>92160</c:v>
                </c:pt>
                <c:pt idx="351">
                  <c:v>0</c:v>
                </c:pt>
                <c:pt idx="352">
                  <c:v>0</c:v>
                </c:pt>
                <c:pt idx="353">
                  <c:v>76800</c:v>
                </c:pt>
                <c:pt idx="354">
                  <c:v>0</c:v>
                </c:pt>
                <c:pt idx="355">
                  <c:v>400</c:v>
                </c:pt>
                <c:pt idx="356">
                  <c:v>0</c:v>
                </c:pt>
                <c:pt idx="357">
                  <c:v>0</c:v>
                </c:pt>
                <c:pt idx="358">
                  <c:v>76800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78000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92800</c:v>
                </c:pt>
                <c:pt idx="369">
                  <c:v>400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76800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79440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88960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76800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76800</c:v>
                </c:pt>
                <c:pt idx="393">
                  <c:v>0</c:v>
                </c:pt>
                <c:pt idx="394">
                  <c:v>0</c:v>
                </c:pt>
                <c:pt idx="395">
                  <c:v>1200</c:v>
                </c:pt>
                <c:pt idx="396">
                  <c:v>0</c:v>
                </c:pt>
                <c:pt idx="397">
                  <c:v>15600</c:v>
                </c:pt>
                <c:pt idx="398">
                  <c:v>1360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75200</c:v>
                </c:pt>
                <c:pt idx="403">
                  <c:v>320</c:v>
                </c:pt>
                <c:pt idx="404">
                  <c:v>0</c:v>
                </c:pt>
                <c:pt idx="405">
                  <c:v>400</c:v>
                </c:pt>
                <c:pt idx="406">
                  <c:v>3120</c:v>
                </c:pt>
                <c:pt idx="407">
                  <c:v>75200</c:v>
                </c:pt>
                <c:pt idx="408">
                  <c:v>0</c:v>
                </c:pt>
                <c:pt idx="409">
                  <c:v>80</c:v>
                </c:pt>
                <c:pt idx="410">
                  <c:v>1040</c:v>
                </c:pt>
                <c:pt idx="411">
                  <c:v>0</c:v>
                </c:pt>
                <c:pt idx="412">
                  <c:v>75200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75200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75200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2800</c:v>
                </c:pt>
                <c:pt idx="427">
                  <c:v>75200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24000</c:v>
                </c:pt>
                <c:pt idx="433">
                  <c:v>96036</c:v>
                </c:pt>
                <c:pt idx="434">
                  <c:v>0</c:v>
                </c:pt>
                <c:pt idx="435">
                  <c:v>680</c:v>
                </c:pt>
                <c:pt idx="436">
                  <c:v>0</c:v>
                </c:pt>
                <c:pt idx="437">
                  <c:v>9600</c:v>
                </c:pt>
                <c:pt idx="438">
                  <c:v>0</c:v>
                </c:pt>
                <c:pt idx="439">
                  <c:v>4400</c:v>
                </c:pt>
                <c:pt idx="440">
                  <c:v>0</c:v>
                </c:pt>
                <c:pt idx="441">
                  <c:v>0</c:v>
                </c:pt>
                <c:pt idx="442">
                  <c:v>9600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9360</c:v>
                </c:pt>
                <c:pt idx="450">
                  <c:v>0</c:v>
                </c:pt>
                <c:pt idx="451">
                  <c:v>0</c:v>
                </c:pt>
                <c:pt idx="452">
                  <c:v>800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2020</c:v>
                </c:pt>
                <c:pt idx="470">
                  <c:v>0</c:v>
                </c:pt>
                <c:pt idx="471">
                  <c:v>392</c:v>
                </c:pt>
                <c:pt idx="472">
                  <c:v>952</c:v>
                </c:pt>
                <c:pt idx="473">
                  <c:v>0</c:v>
                </c:pt>
                <c:pt idx="474">
                  <c:v>840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576</c:v>
                </c:pt>
                <c:pt idx="487">
                  <c:v>0</c:v>
                </c:pt>
                <c:pt idx="488">
                  <c:v>0</c:v>
                </c:pt>
                <c:pt idx="489">
                  <c:v>4800</c:v>
                </c:pt>
                <c:pt idx="490">
                  <c:v>200</c:v>
                </c:pt>
                <c:pt idx="491">
                  <c:v>880</c:v>
                </c:pt>
                <c:pt idx="492">
                  <c:v>0</c:v>
                </c:pt>
                <c:pt idx="493">
                  <c:v>3520</c:v>
                </c:pt>
                <c:pt idx="494">
                  <c:v>360</c:v>
                </c:pt>
                <c:pt idx="495">
                  <c:v>4400</c:v>
                </c:pt>
                <c:pt idx="496">
                  <c:v>4576</c:v>
                </c:pt>
                <c:pt idx="497">
                  <c:v>0</c:v>
                </c:pt>
                <c:pt idx="498">
                  <c:v>0</c:v>
                </c:pt>
                <c:pt idx="499">
                  <c:v>4000</c:v>
                </c:pt>
                <c:pt idx="500">
                  <c:v>0</c:v>
                </c:pt>
                <c:pt idx="501">
                  <c:v>0</c:v>
                </c:pt>
                <c:pt idx="502">
                  <c:v>360</c:v>
                </c:pt>
                <c:pt idx="503">
                  <c:v>960</c:v>
                </c:pt>
                <c:pt idx="504">
                  <c:v>0</c:v>
                </c:pt>
                <c:pt idx="505">
                  <c:v>1600</c:v>
                </c:pt>
                <c:pt idx="506">
                  <c:v>0</c:v>
                </c:pt>
                <c:pt idx="507">
                  <c:v>6560</c:v>
                </c:pt>
                <c:pt idx="508">
                  <c:v>0</c:v>
                </c:pt>
                <c:pt idx="509">
                  <c:v>0</c:v>
                </c:pt>
                <c:pt idx="510">
                  <c:v>4000</c:v>
                </c:pt>
                <c:pt idx="511">
                  <c:v>0</c:v>
                </c:pt>
                <c:pt idx="512">
                  <c:v>2200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2200</c:v>
                </c:pt>
                <c:pt idx="518">
                  <c:v>0</c:v>
                </c:pt>
                <c:pt idx="519">
                  <c:v>1664</c:v>
                </c:pt>
                <c:pt idx="520">
                  <c:v>1760</c:v>
                </c:pt>
                <c:pt idx="521">
                  <c:v>0</c:v>
                </c:pt>
                <c:pt idx="522">
                  <c:v>2200</c:v>
                </c:pt>
                <c:pt idx="523">
                  <c:v>0</c:v>
                </c:pt>
                <c:pt idx="524">
                  <c:v>0</c:v>
                </c:pt>
                <c:pt idx="525">
                  <c:v>2000</c:v>
                </c:pt>
                <c:pt idx="526">
                  <c:v>560</c:v>
                </c:pt>
                <c:pt idx="527">
                  <c:v>2280</c:v>
                </c:pt>
                <c:pt idx="528">
                  <c:v>2000</c:v>
                </c:pt>
                <c:pt idx="529">
                  <c:v>5200</c:v>
                </c:pt>
                <c:pt idx="530">
                  <c:v>120</c:v>
                </c:pt>
                <c:pt idx="531">
                  <c:v>120</c:v>
                </c:pt>
                <c:pt idx="532">
                  <c:v>720</c:v>
                </c:pt>
                <c:pt idx="533">
                  <c:v>6720</c:v>
                </c:pt>
                <c:pt idx="534">
                  <c:v>3200</c:v>
                </c:pt>
                <c:pt idx="535">
                  <c:v>1600</c:v>
                </c:pt>
                <c:pt idx="536">
                  <c:v>0</c:v>
                </c:pt>
                <c:pt idx="537">
                  <c:v>480</c:v>
                </c:pt>
                <c:pt idx="538">
                  <c:v>0</c:v>
                </c:pt>
                <c:pt idx="539">
                  <c:v>5200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800</c:v>
                </c:pt>
                <c:pt idx="545">
                  <c:v>0</c:v>
                </c:pt>
                <c:pt idx="546">
                  <c:v>0</c:v>
                </c:pt>
                <c:pt idx="547">
                  <c:v>480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4400</c:v>
                </c:pt>
                <c:pt idx="552">
                  <c:v>720</c:v>
                </c:pt>
                <c:pt idx="553">
                  <c:v>4000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1312</c:v>
                </c:pt>
                <c:pt idx="561">
                  <c:v>720</c:v>
                </c:pt>
                <c:pt idx="562">
                  <c:v>56</c:v>
                </c:pt>
                <c:pt idx="563">
                  <c:v>5200</c:v>
                </c:pt>
                <c:pt idx="564">
                  <c:v>2880</c:v>
                </c:pt>
                <c:pt idx="565">
                  <c:v>0</c:v>
                </c:pt>
                <c:pt idx="566">
                  <c:v>8800</c:v>
                </c:pt>
                <c:pt idx="567">
                  <c:v>0</c:v>
                </c:pt>
                <c:pt idx="568">
                  <c:v>6080</c:v>
                </c:pt>
                <c:pt idx="569">
                  <c:v>392</c:v>
                </c:pt>
                <c:pt idx="570">
                  <c:v>0</c:v>
                </c:pt>
                <c:pt idx="571">
                  <c:v>240</c:v>
                </c:pt>
                <c:pt idx="572">
                  <c:v>0</c:v>
                </c:pt>
                <c:pt idx="573">
                  <c:v>0</c:v>
                </c:pt>
                <c:pt idx="574">
                  <c:v>4000</c:v>
                </c:pt>
                <c:pt idx="575">
                  <c:v>0</c:v>
                </c:pt>
                <c:pt idx="576">
                  <c:v>0</c:v>
                </c:pt>
                <c:pt idx="577">
                  <c:v>400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4000</c:v>
                </c:pt>
                <c:pt idx="585">
                  <c:v>120</c:v>
                </c:pt>
                <c:pt idx="586">
                  <c:v>0</c:v>
                </c:pt>
                <c:pt idx="587">
                  <c:v>480</c:v>
                </c:pt>
                <c:pt idx="588">
                  <c:v>1760</c:v>
                </c:pt>
                <c:pt idx="589">
                  <c:v>82400</c:v>
                </c:pt>
                <c:pt idx="590">
                  <c:v>0</c:v>
                </c:pt>
                <c:pt idx="591">
                  <c:v>0</c:v>
                </c:pt>
                <c:pt idx="592">
                  <c:v>120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4000</c:v>
                </c:pt>
                <c:pt idx="597">
                  <c:v>0</c:v>
                </c:pt>
                <c:pt idx="598">
                  <c:v>1320</c:v>
                </c:pt>
                <c:pt idx="599">
                  <c:v>2800</c:v>
                </c:pt>
                <c:pt idx="600">
                  <c:v>4000</c:v>
                </c:pt>
                <c:pt idx="601">
                  <c:v>5120</c:v>
                </c:pt>
                <c:pt idx="602">
                  <c:v>4440</c:v>
                </c:pt>
                <c:pt idx="603">
                  <c:v>160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4000</c:v>
                </c:pt>
                <c:pt idx="608">
                  <c:v>0</c:v>
                </c:pt>
                <c:pt idx="609">
                  <c:v>70400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1200</c:v>
                </c:pt>
                <c:pt idx="619">
                  <c:v>0</c:v>
                </c:pt>
                <c:pt idx="620">
                  <c:v>4000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1840</c:v>
                </c:pt>
                <c:pt idx="625">
                  <c:v>1200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3520</c:v>
                </c:pt>
                <c:pt idx="635">
                  <c:v>0</c:v>
                </c:pt>
                <c:pt idx="636">
                  <c:v>4480</c:v>
                </c:pt>
                <c:pt idx="637">
                  <c:v>0</c:v>
                </c:pt>
                <c:pt idx="638">
                  <c:v>3520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6320</c:v>
                </c:pt>
                <c:pt idx="644">
                  <c:v>1889.6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1760</c:v>
                </c:pt>
                <c:pt idx="649">
                  <c:v>0</c:v>
                </c:pt>
                <c:pt idx="650">
                  <c:v>0</c:v>
                </c:pt>
                <c:pt idx="651">
                  <c:v>2720</c:v>
                </c:pt>
                <c:pt idx="652">
                  <c:v>0</c:v>
                </c:pt>
                <c:pt idx="653">
                  <c:v>12320</c:v>
                </c:pt>
                <c:pt idx="654">
                  <c:v>4000</c:v>
                </c:pt>
                <c:pt idx="655">
                  <c:v>800</c:v>
                </c:pt>
                <c:pt idx="656">
                  <c:v>800</c:v>
                </c:pt>
                <c:pt idx="657">
                  <c:v>0</c:v>
                </c:pt>
                <c:pt idx="658">
                  <c:v>3520</c:v>
                </c:pt>
                <c:pt idx="659">
                  <c:v>0</c:v>
                </c:pt>
                <c:pt idx="660">
                  <c:v>0</c:v>
                </c:pt>
                <c:pt idx="661">
                  <c:v>480</c:v>
                </c:pt>
                <c:pt idx="662">
                  <c:v>4400</c:v>
                </c:pt>
                <c:pt idx="663">
                  <c:v>5120</c:v>
                </c:pt>
                <c:pt idx="664">
                  <c:v>2000</c:v>
                </c:pt>
                <c:pt idx="665">
                  <c:v>0</c:v>
                </c:pt>
                <c:pt idx="666">
                  <c:v>800</c:v>
                </c:pt>
                <c:pt idx="667">
                  <c:v>0</c:v>
                </c:pt>
                <c:pt idx="668">
                  <c:v>3520</c:v>
                </c:pt>
                <c:pt idx="669">
                  <c:v>0</c:v>
                </c:pt>
                <c:pt idx="670">
                  <c:v>0</c:v>
                </c:pt>
                <c:pt idx="671">
                  <c:v>2000</c:v>
                </c:pt>
                <c:pt idx="672">
                  <c:v>0</c:v>
                </c:pt>
                <c:pt idx="673">
                  <c:v>7920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14400</c:v>
                </c:pt>
                <c:pt idx="678">
                  <c:v>73920</c:v>
                </c:pt>
                <c:pt idx="679">
                  <c:v>0</c:v>
                </c:pt>
                <c:pt idx="680">
                  <c:v>31208</c:v>
                </c:pt>
                <c:pt idx="681">
                  <c:v>3960</c:v>
                </c:pt>
                <c:pt idx="682">
                  <c:v>8560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400</c:v>
                </c:pt>
                <c:pt idx="687">
                  <c:v>3920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2400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1600</c:v>
                </c:pt>
                <c:pt idx="703">
                  <c:v>480</c:v>
                </c:pt>
                <c:pt idx="704">
                  <c:v>0</c:v>
                </c:pt>
                <c:pt idx="705">
                  <c:v>0</c:v>
                </c:pt>
                <c:pt idx="706">
                  <c:v>4360</c:v>
                </c:pt>
                <c:pt idx="707">
                  <c:v>3840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400</c:v>
                </c:pt>
                <c:pt idx="718">
                  <c:v>0</c:v>
                </c:pt>
                <c:pt idx="719">
                  <c:v>2000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800</c:v>
                </c:pt>
                <c:pt idx="724">
                  <c:v>0</c:v>
                </c:pt>
                <c:pt idx="725">
                  <c:v>0</c:v>
                </c:pt>
                <c:pt idx="726">
                  <c:v>3200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240</c:v>
                </c:pt>
                <c:pt idx="731">
                  <c:v>2400</c:v>
                </c:pt>
                <c:pt idx="732">
                  <c:v>0</c:v>
                </c:pt>
                <c:pt idx="733">
                  <c:v>0</c:v>
                </c:pt>
                <c:pt idx="734">
                  <c:v>2720</c:v>
                </c:pt>
                <c:pt idx="735">
                  <c:v>0</c:v>
                </c:pt>
                <c:pt idx="736">
                  <c:v>2400</c:v>
                </c:pt>
                <c:pt idx="737">
                  <c:v>0</c:v>
                </c:pt>
                <c:pt idx="738">
                  <c:v>800</c:v>
                </c:pt>
                <c:pt idx="739">
                  <c:v>0</c:v>
                </c:pt>
                <c:pt idx="740">
                  <c:v>0</c:v>
                </c:pt>
                <c:pt idx="741">
                  <c:v>2800</c:v>
                </c:pt>
                <c:pt idx="742">
                  <c:v>0</c:v>
                </c:pt>
                <c:pt idx="743">
                  <c:v>0</c:v>
                </c:pt>
                <c:pt idx="744">
                  <c:v>4320</c:v>
                </c:pt>
                <c:pt idx="745">
                  <c:v>0</c:v>
                </c:pt>
                <c:pt idx="746">
                  <c:v>2400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3280</c:v>
                </c:pt>
                <c:pt idx="752">
                  <c:v>12000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2400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4800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10880</c:v>
                </c:pt>
                <c:pt idx="768">
                  <c:v>0</c:v>
                </c:pt>
                <c:pt idx="769">
                  <c:v>0</c:v>
                </c:pt>
                <c:pt idx="770">
                  <c:v>2400</c:v>
                </c:pt>
                <c:pt idx="771">
                  <c:v>1320</c:v>
                </c:pt>
                <c:pt idx="772">
                  <c:v>8240</c:v>
                </c:pt>
                <c:pt idx="773">
                  <c:v>400</c:v>
                </c:pt>
                <c:pt idx="774">
                  <c:v>0</c:v>
                </c:pt>
                <c:pt idx="775">
                  <c:v>2400</c:v>
                </c:pt>
                <c:pt idx="776">
                  <c:v>1200</c:v>
                </c:pt>
                <c:pt idx="777">
                  <c:v>0</c:v>
                </c:pt>
                <c:pt idx="778">
                  <c:v>800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12000</c:v>
                </c:pt>
                <c:pt idx="787">
                  <c:v>12000</c:v>
                </c:pt>
                <c:pt idx="788">
                  <c:v>240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400</c:v>
                </c:pt>
                <c:pt idx="796">
                  <c:v>0</c:v>
                </c:pt>
                <c:pt idx="797">
                  <c:v>0</c:v>
                </c:pt>
                <c:pt idx="798">
                  <c:v>800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1600</c:v>
                </c:pt>
                <c:pt idx="804">
                  <c:v>480</c:v>
                </c:pt>
                <c:pt idx="805">
                  <c:v>800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800</c:v>
                </c:pt>
                <c:pt idx="813">
                  <c:v>0</c:v>
                </c:pt>
                <c:pt idx="814">
                  <c:v>2000</c:v>
                </c:pt>
                <c:pt idx="815">
                  <c:v>2400</c:v>
                </c:pt>
                <c:pt idx="816">
                  <c:v>0</c:v>
                </c:pt>
                <c:pt idx="817">
                  <c:v>560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12376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4000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3920</c:v>
                </c:pt>
                <c:pt idx="834">
                  <c:v>0</c:v>
                </c:pt>
                <c:pt idx="835">
                  <c:v>800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360</c:v>
                </c:pt>
                <c:pt idx="843">
                  <c:v>0</c:v>
                </c:pt>
                <c:pt idx="844">
                  <c:v>8352</c:v>
                </c:pt>
                <c:pt idx="845">
                  <c:v>0</c:v>
                </c:pt>
                <c:pt idx="846">
                  <c:v>0</c:v>
                </c:pt>
                <c:pt idx="847">
                  <c:v>15848</c:v>
                </c:pt>
                <c:pt idx="848">
                  <c:v>40</c:v>
                </c:pt>
                <c:pt idx="849">
                  <c:v>1000</c:v>
                </c:pt>
                <c:pt idx="850">
                  <c:v>0</c:v>
                </c:pt>
                <c:pt idx="851">
                  <c:v>3720</c:v>
                </c:pt>
                <c:pt idx="852">
                  <c:v>800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320</c:v>
                </c:pt>
                <c:pt idx="859">
                  <c:v>1120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320</c:v>
                </c:pt>
                <c:pt idx="866">
                  <c:v>3520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440</c:v>
                </c:pt>
                <c:pt idx="882">
                  <c:v>0</c:v>
                </c:pt>
                <c:pt idx="883">
                  <c:v>0</c:v>
                </c:pt>
                <c:pt idx="884">
                  <c:v>560</c:v>
                </c:pt>
                <c:pt idx="885">
                  <c:v>0</c:v>
                </c:pt>
                <c:pt idx="886">
                  <c:v>0</c:v>
                </c:pt>
                <c:pt idx="887">
                  <c:v>1400</c:v>
                </c:pt>
                <c:pt idx="888">
                  <c:v>16000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800</c:v>
                </c:pt>
                <c:pt idx="894">
                  <c:v>0</c:v>
                </c:pt>
                <c:pt idx="895">
                  <c:v>440</c:v>
                </c:pt>
                <c:pt idx="896">
                  <c:v>1672</c:v>
                </c:pt>
                <c:pt idx="897">
                  <c:v>800</c:v>
                </c:pt>
                <c:pt idx="898">
                  <c:v>8000</c:v>
                </c:pt>
                <c:pt idx="899">
                  <c:v>2360</c:v>
                </c:pt>
                <c:pt idx="900">
                  <c:v>0</c:v>
                </c:pt>
                <c:pt idx="901">
                  <c:v>0</c:v>
                </c:pt>
                <c:pt idx="902">
                  <c:v>4000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2400</c:v>
                </c:pt>
                <c:pt idx="907">
                  <c:v>12000</c:v>
                </c:pt>
                <c:pt idx="908">
                  <c:v>12240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1280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13840</c:v>
                </c:pt>
                <c:pt idx="922">
                  <c:v>0</c:v>
                </c:pt>
                <c:pt idx="923">
                  <c:v>40</c:v>
                </c:pt>
                <c:pt idx="924">
                  <c:v>18480</c:v>
                </c:pt>
                <c:pt idx="925">
                  <c:v>656</c:v>
                </c:pt>
                <c:pt idx="926">
                  <c:v>14880</c:v>
                </c:pt>
                <c:pt idx="927">
                  <c:v>0</c:v>
                </c:pt>
                <c:pt idx="928">
                  <c:v>9600</c:v>
                </c:pt>
                <c:pt idx="929">
                  <c:v>23336</c:v>
                </c:pt>
                <c:pt idx="930">
                  <c:v>77920</c:v>
                </c:pt>
                <c:pt idx="931">
                  <c:v>48960</c:v>
                </c:pt>
                <c:pt idx="932">
                  <c:v>2960</c:v>
                </c:pt>
                <c:pt idx="933">
                  <c:v>4320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1600</c:v>
                </c:pt>
                <c:pt idx="947">
                  <c:v>0</c:v>
                </c:pt>
                <c:pt idx="948">
                  <c:v>0</c:v>
                </c:pt>
                <c:pt idx="949">
                  <c:v>2840</c:v>
                </c:pt>
                <c:pt idx="950">
                  <c:v>0</c:v>
                </c:pt>
                <c:pt idx="951">
                  <c:v>1200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800</c:v>
                </c:pt>
                <c:pt idx="958">
                  <c:v>0</c:v>
                </c:pt>
                <c:pt idx="959">
                  <c:v>0</c:v>
                </c:pt>
                <c:pt idx="960">
                  <c:v>640</c:v>
                </c:pt>
                <c:pt idx="961">
                  <c:v>240</c:v>
                </c:pt>
                <c:pt idx="962">
                  <c:v>0</c:v>
                </c:pt>
                <c:pt idx="963">
                  <c:v>120</c:v>
                </c:pt>
                <c:pt idx="964">
                  <c:v>9920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600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1280</c:v>
                </c:pt>
                <c:pt idx="989">
                  <c:v>0</c:v>
                </c:pt>
                <c:pt idx="990">
                  <c:v>600</c:v>
                </c:pt>
                <c:pt idx="991">
                  <c:v>0</c:v>
                </c:pt>
                <c:pt idx="992">
                  <c:v>0</c:v>
                </c:pt>
                <c:pt idx="993">
                  <c:v>800</c:v>
                </c:pt>
                <c:pt idx="994">
                  <c:v>0</c:v>
                </c:pt>
                <c:pt idx="995">
                  <c:v>6600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3200</c:v>
                </c:pt>
                <c:pt idx="1001">
                  <c:v>1200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1760</c:v>
                </c:pt>
                <c:pt idx="1013">
                  <c:v>240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1760</c:v>
                </c:pt>
                <c:pt idx="1034">
                  <c:v>960</c:v>
                </c:pt>
                <c:pt idx="1035">
                  <c:v>0</c:v>
                </c:pt>
                <c:pt idx="1036">
                  <c:v>0</c:v>
                </c:pt>
                <c:pt idx="1037">
                  <c:v>240</c:v>
                </c:pt>
                <c:pt idx="1038">
                  <c:v>0</c:v>
                </c:pt>
                <c:pt idx="1039">
                  <c:v>1504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240</c:v>
                </c:pt>
                <c:pt idx="1051">
                  <c:v>0</c:v>
                </c:pt>
                <c:pt idx="1052">
                  <c:v>1760</c:v>
                </c:pt>
                <c:pt idx="1053">
                  <c:v>0</c:v>
                </c:pt>
                <c:pt idx="1054">
                  <c:v>400</c:v>
                </c:pt>
                <c:pt idx="1055">
                  <c:v>400</c:v>
                </c:pt>
                <c:pt idx="1056">
                  <c:v>2256</c:v>
                </c:pt>
                <c:pt idx="1057">
                  <c:v>1600</c:v>
                </c:pt>
                <c:pt idx="1058">
                  <c:v>1920</c:v>
                </c:pt>
                <c:pt idx="1059">
                  <c:v>2168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960</c:v>
                </c:pt>
                <c:pt idx="1069">
                  <c:v>0</c:v>
                </c:pt>
                <c:pt idx="1070">
                  <c:v>4000</c:v>
                </c:pt>
                <c:pt idx="1071">
                  <c:v>0</c:v>
                </c:pt>
                <c:pt idx="1072">
                  <c:v>696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1200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4800</c:v>
                </c:pt>
                <c:pt idx="1088">
                  <c:v>5040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6080</c:v>
                </c:pt>
                <c:pt idx="1097">
                  <c:v>0</c:v>
                </c:pt>
                <c:pt idx="1098">
                  <c:v>4000</c:v>
                </c:pt>
                <c:pt idx="1099">
                  <c:v>0</c:v>
                </c:pt>
                <c:pt idx="1100">
                  <c:v>4792</c:v>
                </c:pt>
                <c:pt idx="1101">
                  <c:v>640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480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8512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112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12</c:v>
                </c:pt>
                <c:pt idx="1120">
                  <c:v>112</c:v>
                </c:pt>
                <c:pt idx="1121">
                  <c:v>1120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3000</c:v>
                </c:pt>
                <c:pt idx="1137">
                  <c:v>0</c:v>
                </c:pt>
                <c:pt idx="1138">
                  <c:v>8780</c:v>
                </c:pt>
                <c:pt idx="1139">
                  <c:v>6048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4000</c:v>
                </c:pt>
                <c:pt idx="1144">
                  <c:v>5600</c:v>
                </c:pt>
                <c:pt idx="1145">
                  <c:v>0</c:v>
                </c:pt>
                <c:pt idx="1146">
                  <c:v>4000</c:v>
                </c:pt>
                <c:pt idx="1147">
                  <c:v>3200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8000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240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160</c:v>
                </c:pt>
                <c:pt idx="1175">
                  <c:v>400</c:v>
                </c:pt>
                <c:pt idx="1176">
                  <c:v>0</c:v>
                </c:pt>
                <c:pt idx="1177">
                  <c:v>12200</c:v>
                </c:pt>
                <c:pt idx="1178">
                  <c:v>200</c:v>
                </c:pt>
                <c:pt idx="1179">
                  <c:v>5320</c:v>
                </c:pt>
                <c:pt idx="1180">
                  <c:v>0</c:v>
                </c:pt>
                <c:pt idx="1181">
                  <c:v>0</c:v>
                </c:pt>
                <c:pt idx="1182">
                  <c:v>3200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3200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3200</c:v>
                </c:pt>
                <c:pt idx="1193">
                  <c:v>224</c:v>
                </c:pt>
                <c:pt idx="1194">
                  <c:v>0</c:v>
                </c:pt>
                <c:pt idx="1195">
                  <c:v>1824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560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240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400</c:v>
                </c:pt>
                <c:pt idx="1211">
                  <c:v>0</c:v>
                </c:pt>
                <c:pt idx="1212">
                  <c:v>18624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800</c:v>
                </c:pt>
                <c:pt idx="1221">
                  <c:v>0</c:v>
                </c:pt>
                <c:pt idx="1222">
                  <c:v>0</c:v>
                </c:pt>
                <c:pt idx="1223">
                  <c:v>2400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480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400</c:v>
                </c:pt>
                <c:pt idx="1236">
                  <c:v>72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2400</c:v>
                </c:pt>
                <c:pt idx="1242">
                  <c:v>0</c:v>
                </c:pt>
                <c:pt idx="1243">
                  <c:v>880</c:v>
                </c:pt>
                <c:pt idx="1244">
                  <c:v>480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600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1000</c:v>
                </c:pt>
                <c:pt idx="1257">
                  <c:v>656</c:v>
                </c:pt>
                <c:pt idx="1258">
                  <c:v>640</c:v>
                </c:pt>
                <c:pt idx="1259">
                  <c:v>400</c:v>
                </c:pt>
                <c:pt idx="1260">
                  <c:v>0</c:v>
                </c:pt>
                <c:pt idx="1261">
                  <c:v>720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400</c:v>
                </c:pt>
                <c:pt idx="1266">
                  <c:v>400</c:v>
                </c:pt>
                <c:pt idx="1267">
                  <c:v>0</c:v>
                </c:pt>
                <c:pt idx="1268">
                  <c:v>0</c:v>
                </c:pt>
                <c:pt idx="1269">
                  <c:v>3200</c:v>
                </c:pt>
                <c:pt idx="1270">
                  <c:v>160</c:v>
                </c:pt>
                <c:pt idx="1271">
                  <c:v>0</c:v>
                </c:pt>
                <c:pt idx="1272">
                  <c:v>560</c:v>
                </c:pt>
                <c:pt idx="1273">
                  <c:v>1080</c:v>
                </c:pt>
                <c:pt idx="1274">
                  <c:v>160</c:v>
                </c:pt>
                <c:pt idx="1275">
                  <c:v>0</c:v>
                </c:pt>
                <c:pt idx="1276">
                  <c:v>0</c:v>
                </c:pt>
                <c:pt idx="1277">
                  <c:v>720</c:v>
                </c:pt>
                <c:pt idx="1278">
                  <c:v>1000</c:v>
                </c:pt>
                <c:pt idx="1279">
                  <c:v>160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3912</c:v>
                </c:pt>
                <c:pt idx="1284">
                  <c:v>60</c:v>
                </c:pt>
                <c:pt idx="1285">
                  <c:v>400</c:v>
                </c:pt>
                <c:pt idx="1286">
                  <c:v>240</c:v>
                </c:pt>
                <c:pt idx="1287">
                  <c:v>2796</c:v>
                </c:pt>
                <c:pt idx="1288">
                  <c:v>6480</c:v>
                </c:pt>
                <c:pt idx="1289">
                  <c:v>1480</c:v>
                </c:pt>
                <c:pt idx="1290">
                  <c:v>1920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1480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2080</c:v>
                </c:pt>
                <c:pt idx="1301">
                  <c:v>400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5432</c:v>
                </c:pt>
                <c:pt idx="1306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Лист6!$D$53</c:f>
              <c:strCache>
                <c:ptCount val="1"/>
                <c:pt idx="0">
                  <c:v>от 8 до 30 дн.</c:v>
                </c:pt>
              </c:strCache>
            </c:strRef>
          </c:tx>
          <c:cat>
            <c:numRef>
              <c:f>Лист6!$A$54:$A$1360</c:f>
              <c:numCache>
                <c:formatCode>dd/mm/yyyy</c:formatCode>
                <c:ptCount val="1307"/>
                <c:pt idx="0">
                  <c:v>42282</c:v>
                </c:pt>
                <c:pt idx="1">
                  <c:v>42279</c:v>
                </c:pt>
                <c:pt idx="2">
                  <c:v>42278</c:v>
                </c:pt>
                <c:pt idx="3">
                  <c:v>42277</c:v>
                </c:pt>
                <c:pt idx="4">
                  <c:v>42276</c:v>
                </c:pt>
                <c:pt idx="5">
                  <c:v>42275</c:v>
                </c:pt>
                <c:pt idx="6">
                  <c:v>42272</c:v>
                </c:pt>
                <c:pt idx="7">
                  <c:v>42271</c:v>
                </c:pt>
                <c:pt idx="8">
                  <c:v>42270</c:v>
                </c:pt>
                <c:pt idx="9">
                  <c:v>42269</c:v>
                </c:pt>
                <c:pt idx="10">
                  <c:v>42268</c:v>
                </c:pt>
                <c:pt idx="11">
                  <c:v>42265</c:v>
                </c:pt>
                <c:pt idx="12">
                  <c:v>42264</c:v>
                </c:pt>
                <c:pt idx="13">
                  <c:v>42263</c:v>
                </c:pt>
                <c:pt idx="14">
                  <c:v>42262</c:v>
                </c:pt>
                <c:pt idx="15">
                  <c:v>42261</c:v>
                </c:pt>
                <c:pt idx="16">
                  <c:v>42258</c:v>
                </c:pt>
                <c:pt idx="17">
                  <c:v>42257</c:v>
                </c:pt>
                <c:pt idx="18">
                  <c:v>42256</c:v>
                </c:pt>
                <c:pt idx="19">
                  <c:v>42255</c:v>
                </c:pt>
                <c:pt idx="20">
                  <c:v>42254</c:v>
                </c:pt>
                <c:pt idx="21">
                  <c:v>42251</c:v>
                </c:pt>
                <c:pt idx="22">
                  <c:v>42250</c:v>
                </c:pt>
                <c:pt idx="23">
                  <c:v>42249</c:v>
                </c:pt>
                <c:pt idx="24">
                  <c:v>42248</c:v>
                </c:pt>
                <c:pt idx="25">
                  <c:v>42247</c:v>
                </c:pt>
                <c:pt idx="26">
                  <c:v>42244</c:v>
                </c:pt>
                <c:pt idx="27">
                  <c:v>42243</c:v>
                </c:pt>
                <c:pt idx="28">
                  <c:v>42242</c:v>
                </c:pt>
                <c:pt idx="29">
                  <c:v>42241</c:v>
                </c:pt>
                <c:pt idx="30">
                  <c:v>42240</c:v>
                </c:pt>
                <c:pt idx="31">
                  <c:v>42237</c:v>
                </c:pt>
                <c:pt idx="32">
                  <c:v>42236</c:v>
                </c:pt>
                <c:pt idx="33">
                  <c:v>42235</c:v>
                </c:pt>
                <c:pt idx="34">
                  <c:v>42234</c:v>
                </c:pt>
                <c:pt idx="35">
                  <c:v>42233</c:v>
                </c:pt>
                <c:pt idx="36">
                  <c:v>42230</c:v>
                </c:pt>
                <c:pt idx="37">
                  <c:v>42229</c:v>
                </c:pt>
                <c:pt idx="38">
                  <c:v>42228</c:v>
                </c:pt>
                <c:pt idx="39">
                  <c:v>42227</c:v>
                </c:pt>
                <c:pt idx="40">
                  <c:v>42226</c:v>
                </c:pt>
                <c:pt idx="41">
                  <c:v>42223</c:v>
                </c:pt>
                <c:pt idx="42">
                  <c:v>42222</c:v>
                </c:pt>
                <c:pt idx="43">
                  <c:v>42221</c:v>
                </c:pt>
                <c:pt idx="44">
                  <c:v>42220</c:v>
                </c:pt>
                <c:pt idx="45">
                  <c:v>42219</c:v>
                </c:pt>
                <c:pt idx="46">
                  <c:v>42216</c:v>
                </c:pt>
                <c:pt idx="47">
                  <c:v>42215</c:v>
                </c:pt>
                <c:pt idx="48">
                  <c:v>42214</c:v>
                </c:pt>
                <c:pt idx="49">
                  <c:v>42213</c:v>
                </c:pt>
                <c:pt idx="50">
                  <c:v>42212</c:v>
                </c:pt>
                <c:pt idx="51">
                  <c:v>42209</c:v>
                </c:pt>
                <c:pt idx="52">
                  <c:v>42208</c:v>
                </c:pt>
                <c:pt idx="53">
                  <c:v>42207</c:v>
                </c:pt>
                <c:pt idx="54">
                  <c:v>42206</c:v>
                </c:pt>
                <c:pt idx="55">
                  <c:v>42205</c:v>
                </c:pt>
                <c:pt idx="56">
                  <c:v>42202</c:v>
                </c:pt>
                <c:pt idx="57">
                  <c:v>42201</c:v>
                </c:pt>
                <c:pt idx="58">
                  <c:v>42200</c:v>
                </c:pt>
                <c:pt idx="59">
                  <c:v>42199</c:v>
                </c:pt>
                <c:pt idx="60">
                  <c:v>42198</c:v>
                </c:pt>
                <c:pt idx="61">
                  <c:v>42195</c:v>
                </c:pt>
                <c:pt idx="62">
                  <c:v>42194</c:v>
                </c:pt>
                <c:pt idx="63">
                  <c:v>42193</c:v>
                </c:pt>
                <c:pt idx="64">
                  <c:v>42192</c:v>
                </c:pt>
                <c:pt idx="65">
                  <c:v>42191</c:v>
                </c:pt>
                <c:pt idx="66">
                  <c:v>42188</c:v>
                </c:pt>
                <c:pt idx="67">
                  <c:v>42187</c:v>
                </c:pt>
                <c:pt idx="68">
                  <c:v>42186</c:v>
                </c:pt>
                <c:pt idx="69">
                  <c:v>42185</c:v>
                </c:pt>
                <c:pt idx="70">
                  <c:v>42184</c:v>
                </c:pt>
                <c:pt idx="71">
                  <c:v>42181</c:v>
                </c:pt>
                <c:pt idx="72">
                  <c:v>42180</c:v>
                </c:pt>
                <c:pt idx="73">
                  <c:v>42179</c:v>
                </c:pt>
                <c:pt idx="74">
                  <c:v>42178</c:v>
                </c:pt>
                <c:pt idx="75">
                  <c:v>42177</c:v>
                </c:pt>
                <c:pt idx="76">
                  <c:v>42174</c:v>
                </c:pt>
                <c:pt idx="77">
                  <c:v>42173</c:v>
                </c:pt>
                <c:pt idx="78">
                  <c:v>42172</c:v>
                </c:pt>
                <c:pt idx="79">
                  <c:v>42171</c:v>
                </c:pt>
                <c:pt idx="80">
                  <c:v>42170</c:v>
                </c:pt>
                <c:pt idx="81">
                  <c:v>42166</c:v>
                </c:pt>
                <c:pt idx="82">
                  <c:v>42165</c:v>
                </c:pt>
                <c:pt idx="83">
                  <c:v>42164</c:v>
                </c:pt>
                <c:pt idx="84">
                  <c:v>42163</c:v>
                </c:pt>
                <c:pt idx="85">
                  <c:v>42160</c:v>
                </c:pt>
                <c:pt idx="86">
                  <c:v>42159</c:v>
                </c:pt>
                <c:pt idx="87">
                  <c:v>42158</c:v>
                </c:pt>
                <c:pt idx="88">
                  <c:v>42157</c:v>
                </c:pt>
                <c:pt idx="89">
                  <c:v>42156</c:v>
                </c:pt>
                <c:pt idx="90">
                  <c:v>42153</c:v>
                </c:pt>
                <c:pt idx="91">
                  <c:v>42152</c:v>
                </c:pt>
                <c:pt idx="92">
                  <c:v>42151</c:v>
                </c:pt>
                <c:pt idx="93">
                  <c:v>42150</c:v>
                </c:pt>
                <c:pt idx="94">
                  <c:v>42149</c:v>
                </c:pt>
                <c:pt idx="95">
                  <c:v>42146</c:v>
                </c:pt>
                <c:pt idx="96">
                  <c:v>42145</c:v>
                </c:pt>
                <c:pt idx="97">
                  <c:v>42144</c:v>
                </c:pt>
                <c:pt idx="98">
                  <c:v>42143</c:v>
                </c:pt>
                <c:pt idx="99">
                  <c:v>42142</c:v>
                </c:pt>
                <c:pt idx="100">
                  <c:v>42139</c:v>
                </c:pt>
                <c:pt idx="101">
                  <c:v>42138</c:v>
                </c:pt>
                <c:pt idx="102">
                  <c:v>42137</c:v>
                </c:pt>
                <c:pt idx="103">
                  <c:v>42136</c:v>
                </c:pt>
                <c:pt idx="104">
                  <c:v>42132</c:v>
                </c:pt>
                <c:pt idx="105">
                  <c:v>42131</c:v>
                </c:pt>
                <c:pt idx="106">
                  <c:v>42130</c:v>
                </c:pt>
                <c:pt idx="107">
                  <c:v>42129</c:v>
                </c:pt>
                <c:pt idx="108">
                  <c:v>42124</c:v>
                </c:pt>
                <c:pt idx="109">
                  <c:v>42123</c:v>
                </c:pt>
                <c:pt idx="110">
                  <c:v>42122</c:v>
                </c:pt>
                <c:pt idx="111">
                  <c:v>42121</c:v>
                </c:pt>
                <c:pt idx="112">
                  <c:v>42118</c:v>
                </c:pt>
                <c:pt idx="113">
                  <c:v>42117</c:v>
                </c:pt>
                <c:pt idx="114">
                  <c:v>42116</c:v>
                </c:pt>
                <c:pt idx="115">
                  <c:v>42115</c:v>
                </c:pt>
                <c:pt idx="116">
                  <c:v>42114</c:v>
                </c:pt>
                <c:pt idx="117">
                  <c:v>42111</c:v>
                </c:pt>
                <c:pt idx="118">
                  <c:v>42110</c:v>
                </c:pt>
                <c:pt idx="119">
                  <c:v>42109</c:v>
                </c:pt>
                <c:pt idx="120">
                  <c:v>42108</c:v>
                </c:pt>
                <c:pt idx="121">
                  <c:v>42107</c:v>
                </c:pt>
                <c:pt idx="122">
                  <c:v>42104</c:v>
                </c:pt>
                <c:pt idx="123">
                  <c:v>42103</c:v>
                </c:pt>
                <c:pt idx="124">
                  <c:v>42102</c:v>
                </c:pt>
                <c:pt idx="125">
                  <c:v>42101</c:v>
                </c:pt>
                <c:pt idx="126">
                  <c:v>42100</c:v>
                </c:pt>
                <c:pt idx="127">
                  <c:v>42097</c:v>
                </c:pt>
                <c:pt idx="128">
                  <c:v>42096</c:v>
                </c:pt>
                <c:pt idx="129">
                  <c:v>42095</c:v>
                </c:pt>
                <c:pt idx="130">
                  <c:v>42094</c:v>
                </c:pt>
                <c:pt idx="131">
                  <c:v>42093</c:v>
                </c:pt>
                <c:pt idx="132">
                  <c:v>42090</c:v>
                </c:pt>
                <c:pt idx="133">
                  <c:v>42089</c:v>
                </c:pt>
                <c:pt idx="134">
                  <c:v>42088</c:v>
                </c:pt>
                <c:pt idx="135">
                  <c:v>42087</c:v>
                </c:pt>
                <c:pt idx="136">
                  <c:v>42086</c:v>
                </c:pt>
                <c:pt idx="137">
                  <c:v>42083</c:v>
                </c:pt>
                <c:pt idx="138">
                  <c:v>42082</c:v>
                </c:pt>
                <c:pt idx="139">
                  <c:v>42081</c:v>
                </c:pt>
                <c:pt idx="140">
                  <c:v>42080</c:v>
                </c:pt>
                <c:pt idx="141">
                  <c:v>42079</c:v>
                </c:pt>
                <c:pt idx="142">
                  <c:v>42076</c:v>
                </c:pt>
                <c:pt idx="143">
                  <c:v>42075</c:v>
                </c:pt>
                <c:pt idx="144">
                  <c:v>42074</c:v>
                </c:pt>
                <c:pt idx="145">
                  <c:v>42073</c:v>
                </c:pt>
                <c:pt idx="146">
                  <c:v>42069</c:v>
                </c:pt>
                <c:pt idx="147">
                  <c:v>42068</c:v>
                </c:pt>
                <c:pt idx="148">
                  <c:v>42067</c:v>
                </c:pt>
                <c:pt idx="149">
                  <c:v>42066</c:v>
                </c:pt>
                <c:pt idx="150">
                  <c:v>42065</c:v>
                </c:pt>
                <c:pt idx="151">
                  <c:v>42062</c:v>
                </c:pt>
                <c:pt idx="152">
                  <c:v>42061</c:v>
                </c:pt>
                <c:pt idx="153">
                  <c:v>42060</c:v>
                </c:pt>
                <c:pt idx="154">
                  <c:v>42059</c:v>
                </c:pt>
                <c:pt idx="155">
                  <c:v>42055</c:v>
                </c:pt>
                <c:pt idx="156">
                  <c:v>42054</c:v>
                </c:pt>
                <c:pt idx="157">
                  <c:v>42053</c:v>
                </c:pt>
                <c:pt idx="158">
                  <c:v>42052</c:v>
                </c:pt>
                <c:pt idx="159">
                  <c:v>42051</c:v>
                </c:pt>
                <c:pt idx="160">
                  <c:v>42048</c:v>
                </c:pt>
                <c:pt idx="161">
                  <c:v>42047</c:v>
                </c:pt>
                <c:pt idx="162">
                  <c:v>42046</c:v>
                </c:pt>
                <c:pt idx="163">
                  <c:v>42045</c:v>
                </c:pt>
                <c:pt idx="164">
                  <c:v>42044</c:v>
                </c:pt>
                <c:pt idx="165">
                  <c:v>42041</c:v>
                </c:pt>
                <c:pt idx="166">
                  <c:v>42040</c:v>
                </c:pt>
                <c:pt idx="167">
                  <c:v>42039</c:v>
                </c:pt>
                <c:pt idx="168">
                  <c:v>42038</c:v>
                </c:pt>
                <c:pt idx="169">
                  <c:v>42037</c:v>
                </c:pt>
                <c:pt idx="170">
                  <c:v>42034</c:v>
                </c:pt>
                <c:pt idx="171">
                  <c:v>42033</c:v>
                </c:pt>
                <c:pt idx="172">
                  <c:v>42032</c:v>
                </c:pt>
                <c:pt idx="173">
                  <c:v>42031</c:v>
                </c:pt>
                <c:pt idx="174">
                  <c:v>42030</c:v>
                </c:pt>
                <c:pt idx="175">
                  <c:v>42027</c:v>
                </c:pt>
                <c:pt idx="176">
                  <c:v>42026</c:v>
                </c:pt>
                <c:pt idx="177">
                  <c:v>42025</c:v>
                </c:pt>
                <c:pt idx="178">
                  <c:v>42024</c:v>
                </c:pt>
                <c:pt idx="179">
                  <c:v>42023</c:v>
                </c:pt>
                <c:pt idx="180">
                  <c:v>42020</c:v>
                </c:pt>
                <c:pt idx="181">
                  <c:v>42019</c:v>
                </c:pt>
                <c:pt idx="182">
                  <c:v>42018</c:v>
                </c:pt>
                <c:pt idx="183">
                  <c:v>42017</c:v>
                </c:pt>
                <c:pt idx="184">
                  <c:v>42016</c:v>
                </c:pt>
                <c:pt idx="185">
                  <c:v>42004</c:v>
                </c:pt>
                <c:pt idx="186">
                  <c:v>42003</c:v>
                </c:pt>
                <c:pt idx="187">
                  <c:v>42002</c:v>
                </c:pt>
                <c:pt idx="188">
                  <c:v>41999</c:v>
                </c:pt>
                <c:pt idx="189">
                  <c:v>41998</c:v>
                </c:pt>
                <c:pt idx="190">
                  <c:v>41997</c:v>
                </c:pt>
                <c:pt idx="191">
                  <c:v>41996</c:v>
                </c:pt>
                <c:pt idx="192">
                  <c:v>41995</c:v>
                </c:pt>
                <c:pt idx="193">
                  <c:v>41992</c:v>
                </c:pt>
                <c:pt idx="194">
                  <c:v>41991</c:v>
                </c:pt>
                <c:pt idx="195">
                  <c:v>41990</c:v>
                </c:pt>
                <c:pt idx="196">
                  <c:v>41989</c:v>
                </c:pt>
                <c:pt idx="197">
                  <c:v>41988</c:v>
                </c:pt>
                <c:pt idx="198">
                  <c:v>41985</c:v>
                </c:pt>
                <c:pt idx="199">
                  <c:v>41984</c:v>
                </c:pt>
                <c:pt idx="200">
                  <c:v>41983</c:v>
                </c:pt>
                <c:pt idx="201">
                  <c:v>41982</c:v>
                </c:pt>
                <c:pt idx="202">
                  <c:v>41981</c:v>
                </c:pt>
                <c:pt idx="203">
                  <c:v>41978</c:v>
                </c:pt>
                <c:pt idx="204">
                  <c:v>41977</c:v>
                </c:pt>
                <c:pt idx="205">
                  <c:v>41976</c:v>
                </c:pt>
                <c:pt idx="206">
                  <c:v>41975</c:v>
                </c:pt>
                <c:pt idx="207">
                  <c:v>41974</c:v>
                </c:pt>
                <c:pt idx="208">
                  <c:v>41971</c:v>
                </c:pt>
                <c:pt idx="209">
                  <c:v>41970</c:v>
                </c:pt>
                <c:pt idx="210">
                  <c:v>41969</c:v>
                </c:pt>
                <c:pt idx="211">
                  <c:v>41968</c:v>
                </c:pt>
                <c:pt idx="212">
                  <c:v>41967</c:v>
                </c:pt>
                <c:pt idx="213">
                  <c:v>41964</c:v>
                </c:pt>
                <c:pt idx="214">
                  <c:v>41963</c:v>
                </c:pt>
                <c:pt idx="215">
                  <c:v>41962</c:v>
                </c:pt>
                <c:pt idx="216">
                  <c:v>41961</c:v>
                </c:pt>
                <c:pt idx="217">
                  <c:v>41960</c:v>
                </c:pt>
                <c:pt idx="218">
                  <c:v>41957</c:v>
                </c:pt>
                <c:pt idx="219">
                  <c:v>41956</c:v>
                </c:pt>
                <c:pt idx="220">
                  <c:v>41955</c:v>
                </c:pt>
                <c:pt idx="221">
                  <c:v>41954</c:v>
                </c:pt>
                <c:pt idx="222">
                  <c:v>41953</c:v>
                </c:pt>
                <c:pt idx="223">
                  <c:v>41950</c:v>
                </c:pt>
                <c:pt idx="224">
                  <c:v>41949</c:v>
                </c:pt>
                <c:pt idx="225">
                  <c:v>41948</c:v>
                </c:pt>
                <c:pt idx="226">
                  <c:v>41943</c:v>
                </c:pt>
                <c:pt idx="227">
                  <c:v>41942</c:v>
                </c:pt>
                <c:pt idx="228">
                  <c:v>41941</c:v>
                </c:pt>
                <c:pt idx="229">
                  <c:v>41940</c:v>
                </c:pt>
                <c:pt idx="230">
                  <c:v>41939</c:v>
                </c:pt>
                <c:pt idx="231">
                  <c:v>41936</c:v>
                </c:pt>
                <c:pt idx="232">
                  <c:v>41935</c:v>
                </c:pt>
                <c:pt idx="233">
                  <c:v>41934</c:v>
                </c:pt>
                <c:pt idx="234">
                  <c:v>41933</c:v>
                </c:pt>
                <c:pt idx="235">
                  <c:v>41932</c:v>
                </c:pt>
                <c:pt idx="236">
                  <c:v>41929</c:v>
                </c:pt>
                <c:pt idx="237">
                  <c:v>41928</c:v>
                </c:pt>
                <c:pt idx="238">
                  <c:v>41927</c:v>
                </c:pt>
                <c:pt idx="239">
                  <c:v>41926</c:v>
                </c:pt>
                <c:pt idx="240">
                  <c:v>41925</c:v>
                </c:pt>
                <c:pt idx="241">
                  <c:v>41922</c:v>
                </c:pt>
                <c:pt idx="242">
                  <c:v>41921</c:v>
                </c:pt>
                <c:pt idx="243">
                  <c:v>41920</c:v>
                </c:pt>
                <c:pt idx="244">
                  <c:v>41919</c:v>
                </c:pt>
                <c:pt idx="245">
                  <c:v>41918</c:v>
                </c:pt>
                <c:pt idx="246">
                  <c:v>41915</c:v>
                </c:pt>
                <c:pt idx="247">
                  <c:v>41914</c:v>
                </c:pt>
                <c:pt idx="248">
                  <c:v>41913</c:v>
                </c:pt>
                <c:pt idx="249">
                  <c:v>41912</c:v>
                </c:pt>
                <c:pt idx="250">
                  <c:v>41911</c:v>
                </c:pt>
                <c:pt idx="251">
                  <c:v>41908</c:v>
                </c:pt>
                <c:pt idx="252">
                  <c:v>41907</c:v>
                </c:pt>
                <c:pt idx="253">
                  <c:v>41906</c:v>
                </c:pt>
                <c:pt idx="254">
                  <c:v>41905</c:v>
                </c:pt>
                <c:pt idx="255">
                  <c:v>41904</c:v>
                </c:pt>
                <c:pt idx="256">
                  <c:v>41901</c:v>
                </c:pt>
                <c:pt idx="257">
                  <c:v>41900</c:v>
                </c:pt>
                <c:pt idx="258">
                  <c:v>41899</c:v>
                </c:pt>
                <c:pt idx="259">
                  <c:v>41898</c:v>
                </c:pt>
                <c:pt idx="260">
                  <c:v>41897</c:v>
                </c:pt>
                <c:pt idx="261">
                  <c:v>41894</c:v>
                </c:pt>
                <c:pt idx="262">
                  <c:v>41893</c:v>
                </c:pt>
                <c:pt idx="263">
                  <c:v>41892</c:v>
                </c:pt>
                <c:pt idx="264">
                  <c:v>41891</c:v>
                </c:pt>
                <c:pt idx="265">
                  <c:v>41890</c:v>
                </c:pt>
                <c:pt idx="266">
                  <c:v>41887</c:v>
                </c:pt>
                <c:pt idx="267">
                  <c:v>41886</c:v>
                </c:pt>
                <c:pt idx="268">
                  <c:v>41885</c:v>
                </c:pt>
                <c:pt idx="269">
                  <c:v>41884</c:v>
                </c:pt>
                <c:pt idx="270">
                  <c:v>41883</c:v>
                </c:pt>
                <c:pt idx="271">
                  <c:v>41880</c:v>
                </c:pt>
                <c:pt idx="272">
                  <c:v>41879</c:v>
                </c:pt>
                <c:pt idx="273">
                  <c:v>41878</c:v>
                </c:pt>
                <c:pt idx="274">
                  <c:v>41877</c:v>
                </c:pt>
                <c:pt idx="275">
                  <c:v>41876</c:v>
                </c:pt>
                <c:pt idx="276">
                  <c:v>41873</c:v>
                </c:pt>
                <c:pt idx="277">
                  <c:v>41872</c:v>
                </c:pt>
                <c:pt idx="278">
                  <c:v>41871</c:v>
                </c:pt>
                <c:pt idx="279">
                  <c:v>41870</c:v>
                </c:pt>
                <c:pt idx="280">
                  <c:v>41869</c:v>
                </c:pt>
                <c:pt idx="281">
                  <c:v>41866</c:v>
                </c:pt>
                <c:pt idx="282">
                  <c:v>41865</c:v>
                </c:pt>
                <c:pt idx="283">
                  <c:v>41864</c:v>
                </c:pt>
                <c:pt idx="284">
                  <c:v>41863</c:v>
                </c:pt>
                <c:pt idx="285">
                  <c:v>41862</c:v>
                </c:pt>
                <c:pt idx="286">
                  <c:v>41859</c:v>
                </c:pt>
                <c:pt idx="287">
                  <c:v>41858</c:v>
                </c:pt>
                <c:pt idx="288">
                  <c:v>41857</c:v>
                </c:pt>
                <c:pt idx="289">
                  <c:v>41856</c:v>
                </c:pt>
                <c:pt idx="290">
                  <c:v>41855</c:v>
                </c:pt>
                <c:pt idx="291">
                  <c:v>41852</c:v>
                </c:pt>
                <c:pt idx="292">
                  <c:v>41851</c:v>
                </c:pt>
                <c:pt idx="293">
                  <c:v>41850</c:v>
                </c:pt>
                <c:pt idx="294">
                  <c:v>41849</c:v>
                </c:pt>
                <c:pt idx="295">
                  <c:v>41848</c:v>
                </c:pt>
                <c:pt idx="296">
                  <c:v>41845</c:v>
                </c:pt>
                <c:pt idx="297">
                  <c:v>41844</c:v>
                </c:pt>
                <c:pt idx="298">
                  <c:v>41843</c:v>
                </c:pt>
                <c:pt idx="299">
                  <c:v>41842</c:v>
                </c:pt>
                <c:pt idx="300">
                  <c:v>41841</c:v>
                </c:pt>
                <c:pt idx="301">
                  <c:v>41838</c:v>
                </c:pt>
                <c:pt idx="302">
                  <c:v>41837</c:v>
                </c:pt>
                <c:pt idx="303">
                  <c:v>41836</c:v>
                </c:pt>
                <c:pt idx="304">
                  <c:v>41835</c:v>
                </c:pt>
                <c:pt idx="305">
                  <c:v>41834</c:v>
                </c:pt>
                <c:pt idx="306">
                  <c:v>41831</c:v>
                </c:pt>
                <c:pt idx="307">
                  <c:v>41830</c:v>
                </c:pt>
                <c:pt idx="308">
                  <c:v>41829</c:v>
                </c:pt>
                <c:pt idx="309">
                  <c:v>41828</c:v>
                </c:pt>
                <c:pt idx="310">
                  <c:v>41827</c:v>
                </c:pt>
                <c:pt idx="311">
                  <c:v>41824</c:v>
                </c:pt>
                <c:pt idx="312">
                  <c:v>41823</c:v>
                </c:pt>
                <c:pt idx="313">
                  <c:v>41822</c:v>
                </c:pt>
                <c:pt idx="314">
                  <c:v>41821</c:v>
                </c:pt>
                <c:pt idx="315">
                  <c:v>41820</c:v>
                </c:pt>
                <c:pt idx="316">
                  <c:v>41817</c:v>
                </c:pt>
                <c:pt idx="317">
                  <c:v>41816</c:v>
                </c:pt>
                <c:pt idx="318">
                  <c:v>41815</c:v>
                </c:pt>
                <c:pt idx="319">
                  <c:v>41814</c:v>
                </c:pt>
                <c:pt idx="320">
                  <c:v>41813</c:v>
                </c:pt>
                <c:pt idx="321">
                  <c:v>41810</c:v>
                </c:pt>
                <c:pt idx="322">
                  <c:v>41809</c:v>
                </c:pt>
                <c:pt idx="323">
                  <c:v>41808</c:v>
                </c:pt>
                <c:pt idx="324">
                  <c:v>41807</c:v>
                </c:pt>
                <c:pt idx="325">
                  <c:v>41806</c:v>
                </c:pt>
                <c:pt idx="326">
                  <c:v>41801</c:v>
                </c:pt>
                <c:pt idx="327">
                  <c:v>41800</c:v>
                </c:pt>
                <c:pt idx="328">
                  <c:v>41799</c:v>
                </c:pt>
                <c:pt idx="329">
                  <c:v>41796</c:v>
                </c:pt>
                <c:pt idx="330">
                  <c:v>41795</c:v>
                </c:pt>
                <c:pt idx="331">
                  <c:v>41794</c:v>
                </c:pt>
                <c:pt idx="332">
                  <c:v>41793</c:v>
                </c:pt>
                <c:pt idx="333">
                  <c:v>41792</c:v>
                </c:pt>
                <c:pt idx="334">
                  <c:v>41789</c:v>
                </c:pt>
                <c:pt idx="335">
                  <c:v>41788</c:v>
                </c:pt>
                <c:pt idx="336">
                  <c:v>41787</c:v>
                </c:pt>
                <c:pt idx="337">
                  <c:v>41786</c:v>
                </c:pt>
                <c:pt idx="338">
                  <c:v>41785</c:v>
                </c:pt>
                <c:pt idx="339">
                  <c:v>41782</c:v>
                </c:pt>
                <c:pt idx="340">
                  <c:v>41781</c:v>
                </c:pt>
                <c:pt idx="341">
                  <c:v>41780</c:v>
                </c:pt>
                <c:pt idx="342">
                  <c:v>41779</c:v>
                </c:pt>
                <c:pt idx="343">
                  <c:v>41778</c:v>
                </c:pt>
                <c:pt idx="344">
                  <c:v>41775</c:v>
                </c:pt>
                <c:pt idx="345">
                  <c:v>41774</c:v>
                </c:pt>
                <c:pt idx="346">
                  <c:v>41773</c:v>
                </c:pt>
                <c:pt idx="347">
                  <c:v>41772</c:v>
                </c:pt>
                <c:pt idx="348">
                  <c:v>41771</c:v>
                </c:pt>
                <c:pt idx="349">
                  <c:v>41767</c:v>
                </c:pt>
                <c:pt idx="350">
                  <c:v>41766</c:v>
                </c:pt>
                <c:pt idx="351">
                  <c:v>41765</c:v>
                </c:pt>
                <c:pt idx="352">
                  <c:v>41764</c:v>
                </c:pt>
                <c:pt idx="353">
                  <c:v>41759</c:v>
                </c:pt>
                <c:pt idx="354">
                  <c:v>41758</c:v>
                </c:pt>
                <c:pt idx="355">
                  <c:v>41757</c:v>
                </c:pt>
                <c:pt idx="356">
                  <c:v>41754</c:v>
                </c:pt>
                <c:pt idx="357">
                  <c:v>41753</c:v>
                </c:pt>
                <c:pt idx="358">
                  <c:v>41752</c:v>
                </c:pt>
                <c:pt idx="359">
                  <c:v>41751</c:v>
                </c:pt>
                <c:pt idx="360">
                  <c:v>41750</c:v>
                </c:pt>
                <c:pt idx="361">
                  <c:v>41747</c:v>
                </c:pt>
                <c:pt idx="362">
                  <c:v>41746</c:v>
                </c:pt>
                <c:pt idx="363">
                  <c:v>41745</c:v>
                </c:pt>
                <c:pt idx="364">
                  <c:v>41744</c:v>
                </c:pt>
                <c:pt idx="365">
                  <c:v>41743</c:v>
                </c:pt>
                <c:pt idx="366">
                  <c:v>41740</c:v>
                </c:pt>
                <c:pt idx="367">
                  <c:v>41739</c:v>
                </c:pt>
                <c:pt idx="368">
                  <c:v>41738</c:v>
                </c:pt>
                <c:pt idx="369">
                  <c:v>41737</c:v>
                </c:pt>
                <c:pt idx="370">
                  <c:v>41736</c:v>
                </c:pt>
                <c:pt idx="371">
                  <c:v>41733</c:v>
                </c:pt>
                <c:pt idx="372">
                  <c:v>41732</c:v>
                </c:pt>
                <c:pt idx="373">
                  <c:v>41731</c:v>
                </c:pt>
                <c:pt idx="374">
                  <c:v>41730</c:v>
                </c:pt>
                <c:pt idx="375">
                  <c:v>41729</c:v>
                </c:pt>
                <c:pt idx="376">
                  <c:v>41726</c:v>
                </c:pt>
                <c:pt idx="377">
                  <c:v>41725</c:v>
                </c:pt>
                <c:pt idx="378">
                  <c:v>41724</c:v>
                </c:pt>
                <c:pt idx="379">
                  <c:v>41723</c:v>
                </c:pt>
                <c:pt idx="380">
                  <c:v>41722</c:v>
                </c:pt>
                <c:pt idx="381">
                  <c:v>41719</c:v>
                </c:pt>
                <c:pt idx="382">
                  <c:v>41718</c:v>
                </c:pt>
                <c:pt idx="383">
                  <c:v>41717</c:v>
                </c:pt>
                <c:pt idx="384">
                  <c:v>41716</c:v>
                </c:pt>
                <c:pt idx="385">
                  <c:v>41715</c:v>
                </c:pt>
                <c:pt idx="386">
                  <c:v>41712</c:v>
                </c:pt>
                <c:pt idx="387">
                  <c:v>41711</c:v>
                </c:pt>
                <c:pt idx="388">
                  <c:v>41710</c:v>
                </c:pt>
                <c:pt idx="389">
                  <c:v>41709</c:v>
                </c:pt>
                <c:pt idx="390">
                  <c:v>41705</c:v>
                </c:pt>
                <c:pt idx="391">
                  <c:v>41704</c:v>
                </c:pt>
                <c:pt idx="392">
                  <c:v>41703</c:v>
                </c:pt>
                <c:pt idx="393">
                  <c:v>41702</c:v>
                </c:pt>
                <c:pt idx="394">
                  <c:v>41701</c:v>
                </c:pt>
                <c:pt idx="395">
                  <c:v>41698</c:v>
                </c:pt>
                <c:pt idx="396">
                  <c:v>41697</c:v>
                </c:pt>
                <c:pt idx="397">
                  <c:v>41696</c:v>
                </c:pt>
                <c:pt idx="398">
                  <c:v>41695</c:v>
                </c:pt>
                <c:pt idx="399">
                  <c:v>41694</c:v>
                </c:pt>
                <c:pt idx="400">
                  <c:v>41691</c:v>
                </c:pt>
                <c:pt idx="401">
                  <c:v>41690</c:v>
                </c:pt>
                <c:pt idx="402">
                  <c:v>41689</c:v>
                </c:pt>
                <c:pt idx="403">
                  <c:v>41688</c:v>
                </c:pt>
                <c:pt idx="404">
                  <c:v>41687</c:v>
                </c:pt>
                <c:pt idx="405">
                  <c:v>41684</c:v>
                </c:pt>
                <c:pt idx="406">
                  <c:v>41683</c:v>
                </c:pt>
                <c:pt idx="407">
                  <c:v>41682</c:v>
                </c:pt>
                <c:pt idx="408">
                  <c:v>41681</c:v>
                </c:pt>
                <c:pt idx="409">
                  <c:v>41680</c:v>
                </c:pt>
                <c:pt idx="410">
                  <c:v>41677</c:v>
                </c:pt>
                <c:pt idx="411">
                  <c:v>41676</c:v>
                </c:pt>
                <c:pt idx="412">
                  <c:v>41675</c:v>
                </c:pt>
                <c:pt idx="413">
                  <c:v>41674</c:v>
                </c:pt>
                <c:pt idx="414">
                  <c:v>41673</c:v>
                </c:pt>
                <c:pt idx="415">
                  <c:v>41670</c:v>
                </c:pt>
                <c:pt idx="416">
                  <c:v>41669</c:v>
                </c:pt>
                <c:pt idx="417">
                  <c:v>41668</c:v>
                </c:pt>
                <c:pt idx="418">
                  <c:v>41667</c:v>
                </c:pt>
                <c:pt idx="419">
                  <c:v>41666</c:v>
                </c:pt>
                <c:pt idx="420">
                  <c:v>41663</c:v>
                </c:pt>
                <c:pt idx="421">
                  <c:v>41662</c:v>
                </c:pt>
                <c:pt idx="422">
                  <c:v>41661</c:v>
                </c:pt>
                <c:pt idx="423">
                  <c:v>41660</c:v>
                </c:pt>
                <c:pt idx="424">
                  <c:v>41659</c:v>
                </c:pt>
                <c:pt idx="425">
                  <c:v>41656</c:v>
                </c:pt>
                <c:pt idx="426">
                  <c:v>41655</c:v>
                </c:pt>
                <c:pt idx="427">
                  <c:v>41654</c:v>
                </c:pt>
                <c:pt idx="428">
                  <c:v>41653</c:v>
                </c:pt>
                <c:pt idx="429">
                  <c:v>41652</c:v>
                </c:pt>
                <c:pt idx="430">
                  <c:v>41649</c:v>
                </c:pt>
                <c:pt idx="431">
                  <c:v>41648</c:v>
                </c:pt>
                <c:pt idx="432">
                  <c:v>41639</c:v>
                </c:pt>
                <c:pt idx="433">
                  <c:v>41638</c:v>
                </c:pt>
                <c:pt idx="434">
                  <c:v>41635</c:v>
                </c:pt>
                <c:pt idx="435">
                  <c:v>41634</c:v>
                </c:pt>
                <c:pt idx="436">
                  <c:v>41633</c:v>
                </c:pt>
                <c:pt idx="437">
                  <c:v>41632</c:v>
                </c:pt>
                <c:pt idx="438">
                  <c:v>41631</c:v>
                </c:pt>
                <c:pt idx="439">
                  <c:v>41628</c:v>
                </c:pt>
                <c:pt idx="440">
                  <c:v>41627</c:v>
                </c:pt>
                <c:pt idx="441">
                  <c:v>41626</c:v>
                </c:pt>
                <c:pt idx="442">
                  <c:v>41625</c:v>
                </c:pt>
                <c:pt idx="443">
                  <c:v>41624</c:v>
                </c:pt>
                <c:pt idx="444">
                  <c:v>41621</c:v>
                </c:pt>
                <c:pt idx="445">
                  <c:v>41620</c:v>
                </c:pt>
                <c:pt idx="446">
                  <c:v>41619</c:v>
                </c:pt>
                <c:pt idx="447">
                  <c:v>41618</c:v>
                </c:pt>
                <c:pt idx="448">
                  <c:v>41617</c:v>
                </c:pt>
                <c:pt idx="449">
                  <c:v>41614</c:v>
                </c:pt>
                <c:pt idx="450">
                  <c:v>41613</c:v>
                </c:pt>
                <c:pt idx="451">
                  <c:v>41612</c:v>
                </c:pt>
                <c:pt idx="452">
                  <c:v>41611</c:v>
                </c:pt>
                <c:pt idx="453">
                  <c:v>41610</c:v>
                </c:pt>
                <c:pt idx="454">
                  <c:v>41607</c:v>
                </c:pt>
                <c:pt idx="455">
                  <c:v>41606</c:v>
                </c:pt>
                <c:pt idx="456">
                  <c:v>41605</c:v>
                </c:pt>
                <c:pt idx="457">
                  <c:v>41604</c:v>
                </c:pt>
                <c:pt idx="458">
                  <c:v>41603</c:v>
                </c:pt>
                <c:pt idx="459">
                  <c:v>41600</c:v>
                </c:pt>
                <c:pt idx="460">
                  <c:v>41599</c:v>
                </c:pt>
                <c:pt idx="461">
                  <c:v>41598</c:v>
                </c:pt>
                <c:pt idx="462">
                  <c:v>41597</c:v>
                </c:pt>
                <c:pt idx="463">
                  <c:v>41596</c:v>
                </c:pt>
                <c:pt idx="464">
                  <c:v>41593</c:v>
                </c:pt>
                <c:pt idx="465">
                  <c:v>41592</c:v>
                </c:pt>
                <c:pt idx="466">
                  <c:v>41591</c:v>
                </c:pt>
                <c:pt idx="467">
                  <c:v>41590</c:v>
                </c:pt>
                <c:pt idx="468">
                  <c:v>41589</c:v>
                </c:pt>
                <c:pt idx="469">
                  <c:v>41586</c:v>
                </c:pt>
                <c:pt idx="470">
                  <c:v>41585</c:v>
                </c:pt>
                <c:pt idx="471">
                  <c:v>41584</c:v>
                </c:pt>
                <c:pt idx="472">
                  <c:v>41583</c:v>
                </c:pt>
                <c:pt idx="473">
                  <c:v>41579</c:v>
                </c:pt>
                <c:pt idx="474">
                  <c:v>41578</c:v>
                </c:pt>
                <c:pt idx="475">
                  <c:v>41577</c:v>
                </c:pt>
                <c:pt idx="476">
                  <c:v>41576</c:v>
                </c:pt>
                <c:pt idx="477">
                  <c:v>41575</c:v>
                </c:pt>
                <c:pt idx="478">
                  <c:v>41572</c:v>
                </c:pt>
                <c:pt idx="479">
                  <c:v>41571</c:v>
                </c:pt>
                <c:pt idx="480">
                  <c:v>41570</c:v>
                </c:pt>
                <c:pt idx="481">
                  <c:v>41569</c:v>
                </c:pt>
                <c:pt idx="482">
                  <c:v>41568</c:v>
                </c:pt>
                <c:pt idx="483">
                  <c:v>41565</c:v>
                </c:pt>
                <c:pt idx="484">
                  <c:v>41564</c:v>
                </c:pt>
                <c:pt idx="485">
                  <c:v>41563</c:v>
                </c:pt>
                <c:pt idx="486">
                  <c:v>41562</c:v>
                </c:pt>
                <c:pt idx="487">
                  <c:v>41561</c:v>
                </c:pt>
                <c:pt idx="488">
                  <c:v>41558</c:v>
                </c:pt>
                <c:pt idx="489">
                  <c:v>41557</c:v>
                </c:pt>
                <c:pt idx="490">
                  <c:v>41556</c:v>
                </c:pt>
                <c:pt idx="491">
                  <c:v>41555</c:v>
                </c:pt>
                <c:pt idx="492">
                  <c:v>41554</c:v>
                </c:pt>
                <c:pt idx="493">
                  <c:v>41551</c:v>
                </c:pt>
                <c:pt idx="494">
                  <c:v>41550</c:v>
                </c:pt>
                <c:pt idx="495">
                  <c:v>41549</c:v>
                </c:pt>
                <c:pt idx="496">
                  <c:v>41548</c:v>
                </c:pt>
                <c:pt idx="497">
                  <c:v>41547</c:v>
                </c:pt>
                <c:pt idx="498">
                  <c:v>41544</c:v>
                </c:pt>
                <c:pt idx="499">
                  <c:v>41543</c:v>
                </c:pt>
                <c:pt idx="500">
                  <c:v>41542</c:v>
                </c:pt>
                <c:pt idx="501">
                  <c:v>41541</c:v>
                </c:pt>
                <c:pt idx="502">
                  <c:v>41540</c:v>
                </c:pt>
                <c:pt idx="503">
                  <c:v>41537</c:v>
                </c:pt>
                <c:pt idx="504">
                  <c:v>41536</c:v>
                </c:pt>
                <c:pt idx="505">
                  <c:v>41535</c:v>
                </c:pt>
                <c:pt idx="506">
                  <c:v>41534</c:v>
                </c:pt>
                <c:pt idx="507">
                  <c:v>41533</c:v>
                </c:pt>
                <c:pt idx="508">
                  <c:v>41530</c:v>
                </c:pt>
                <c:pt idx="509">
                  <c:v>41529</c:v>
                </c:pt>
                <c:pt idx="510">
                  <c:v>41528</c:v>
                </c:pt>
                <c:pt idx="511">
                  <c:v>41527</c:v>
                </c:pt>
                <c:pt idx="512">
                  <c:v>41526</c:v>
                </c:pt>
                <c:pt idx="513">
                  <c:v>41523</c:v>
                </c:pt>
                <c:pt idx="514">
                  <c:v>41522</c:v>
                </c:pt>
                <c:pt idx="515">
                  <c:v>41521</c:v>
                </c:pt>
                <c:pt idx="516">
                  <c:v>41520</c:v>
                </c:pt>
                <c:pt idx="517">
                  <c:v>41519</c:v>
                </c:pt>
                <c:pt idx="518">
                  <c:v>41516</c:v>
                </c:pt>
                <c:pt idx="519">
                  <c:v>41515</c:v>
                </c:pt>
                <c:pt idx="520">
                  <c:v>41514</c:v>
                </c:pt>
                <c:pt idx="521">
                  <c:v>41513</c:v>
                </c:pt>
                <c:pt idx="522">
                  <c:v>41512</c:v>
                </c:pt>
                <c:pt idx="523">
                  <c:v>41509</c:v>
                </c:pt>
                <c:pt idx="524">
                  <c:v>41508</c:v>
                </c:pt>
                <c:pt idx="525">
                  <c:v>41507</c:v>
                </c:pt>
                <c:pt idx="526">
                  <c:v>41506</c:v>
                </c:pt>
                <c:pt idx="527">
                  <c:v>41505</c:v>
                </c:pt>
                <c:pt idx="528">
                  <c:v>41502</c:v>
                </c:pt>
                <c:pt idx="529">
                  <c:v>41501</c:v>
                </c:pt>
                <c:pt idx="530">
                  <c:v>41500</c:v>
                </c:pt>
                <c:pt idx="531">
                  <c:v>41499</c:v>
                </c:pt>
                <c:pt idx="532">
                  <c:v>41498</c:v>
                </c:pt>
                <c:pt idx="533">
                  <c:v>41495</c:v>
                </c:pt>
                <c:pt idx="534">
                  <c:v>41494</c:v>
                </c:pt>
                <c:pt idx="535">
                  <c:v>41493</c:v>
                </c:pt>
                <c:pt idx="536">
                  <c:v>41492</c:v>
                </c:pt>
                <c:pt idx="537">
                  <c:v>41491</c:v>
                </c:pt>
                <c:pt idx="538">
                  <c:v>41488</c:v>
                </c:pt>
                <c:pt idx="539">
                  <c:v>41487</c:v>
                </c:pt>
                <c:pt idx="540">
                  <c:v>41486</c:v>
                </c:pt>
                <c:pt idx="541">
                  <c:v>41485</c:v>
                </c:pt>
                <c:pt idx="542">
                  <c:v>41484</c:v>
                </c:pt>
                <c:pt idx="543">
                  <c:v>41481</c:v>
                </c:pt>
                <c:pt idx="544">
                  <c:v>41480</c:v>
                </c:pt>
                <c:pt idx="545">
                  <c:v>41479</c:v>
                </c:pt>
                <c:pt idx="546">
                  <c:v>41478</c:v>
                </c:pt>
                <c:pt idx="547">
                  <c:v>41477</c:v>
                </c:pt>
                <c:pt idx="548">
                  <c:v>41474</c:v>
                </c:pt>
                <c:pt idx="549">
                  <c:v>41473</c:v>
                </c:pt>
                <c:pt idx="550">
                  <c:v>41472</c:v>
                </c:pt>
                <c:pt idx="551">
                  <c:v>41471</c:v>
                </c:pt>
                <c:pt idx="552">
                  <c:v>41470</c:v>
                </c:pt>
                <c:pt idx="553">
                  <c:v>41467</c:v>
                </c:pt>
                <c:pt idx="554">
                  <c:v>41466</c:v>
                </c:pt>
                <c:pt idx="555">
                  <c:v>41465</c:v>
                </c:pt>
                <c:pt idx="556">
                  <c:v>41464</c:v>
                </c:pt>
                <c:pt idx="557">
                  <c:v>41463</c:v>
                </c:pt>
                <c:pt idx="558">
                  <c:v>41460</c:v>
                </c:pt>
                <c:pt idx="559">
                  <c:v>41459</c:v>
                </c:pt>
                <c:pt idx="560">
                  <c:v>41458</c:v>
                </c:pt>
                <c:pt idx="561">
                  <c:v>41457</c:v>
                </c:pt>
                <c:pt idx="562">
                  <c:v>41456</c:v>
                </c:pt>
                <c:pt idx="563">
                  <c:v>41453</c:v>
                </c:pt>
                <c:pt idx="564">
                  <c:v>41452</c:v>
                </c:pt>
                <c:pt idx="565">
                  <c:v>41451</c:v>
                </c:pt>
                <c:pt idx="566">
                  <c:v>41450</c:v>
                </c:pt>
                <c:pt idx="567">
                  <c:v>41449</c:v>
                </c:pt>
                <c:pt idx="568">
                  <c:v>41446</c:v>
                </c:pt>
                <c:pt idx="569">
                  <c:v>41445</c:v>
                </c:pt>
                <c:pt idx="570">
                  <c:v>41444</c:v>
                </c:pt>
                <c:pt idx="571">
                  <c:v>41443</c:v>
                </c:pt>
                <c:pt idx="572">
                  <c:v>41442</c:v>
                </c:pt>
                <c:pt idx="573">
                  <c:v>41439</c:v>
                </c:pt>
                <c:pt idx="574">
                  <c:v>41438</c:v>
                </c:pt>
                <c:pt idx="575">
                  <c:v>41436</c:v>
                </c:pt>
                <c:pt idx="576">
                  <c:v>41435</c:v>
                </c:pt>
                <c:pt idx="577">
                  <c:v>41432</c:v>
                </c:pt>
                <c:pt idx="578">
                  <c:v>41431</c:v>
                </c:pt>
                <c:pt idx="579">
                  <c:v>41430</c:v>
                </c:pt>
                <c:pt idx="580">
                  <c:v>41429</c:v>
                </c:pt>
                <c:pt idx="581">
                  <c:v>41428</c:v>
                </c:pt>
                <c:pt idx="582">
                  <c:v>41425</c:v>
                </c:pt>
                <c:pt idx="583">
                  <c:v>41424</c:v>
                </c:pt>
                <c:pt idx="584">
                  <c:v>41423</c:v>
                </c:pt>
                <c:pt idx="585">
                  <c:v>41422</c:v>
                </c:pt>
                <c:pt idx="586">
                  <c:v>41421</c:v>
                </c:pt>
                <c:pt idx="587">
                  <c:v>41418</c:v>
                </c:pt>
                <c:pt idx="588">
                  <c:v>41417</c:v>
                </c:pt>
                <c:pt idx="589">
                  <c:v>41416</c:v>
                </c:pt>
                <c:pt idx="590">
                  <c:v>41415</c:v>
                </c:pt>
                <c:pt idx="591">
                  <c:v>41414</c:v>
                </c:pt>
                <c:pt idx="592">
                  <c:v>41411</c:v>
                </c:pt>
                <c:pt idx="593">
                  <c:v>41410</c:v>
                </c:pt>
                <c:pt idx="594">
                  <c:v>41409</c:v>
                </c:pt>
                <c:pt idx="595">
                  <c:v>41408</c:v>
                </c:pt>
                <c:pt idx="596">
                  <c:v>41407</c:v>
                </c:pt>
                <c:pt idx="597">
                  <c:v>41402</c:v>
                </c:pt>
                <c:pt idx="598">
                  <c:v>41401</c:v>
                </c:pt>
                <c:pt idx="599">
                  <c:v>41400</c:v>
                </c:pt>
                <c:pt idx="600">
                  <c:v>41394</c:v>
                </c:pt>
                <c:pt idx="601">
                  <c:v>41393</c:v>
                </c:pt>
                <c:pt idx="602">
                  <c:v>41390</c:v>
                </c:pt>
                <c:pt idx="603">
                  <c:v>41389</c:v>
                </c:pt>
                <c:pt idx="604">
                  <c:v>41388</c:v>
                </c:pt>
                <c:pt idx="605">
                  <c:v>41387</c:v>
                </c:pt>
                <c:pt idx="606">
                  <c:v>41386</c:v>
                </c:pt>
                <c:pt idx="607">
                  <c:v>41383</c:v>
                </c:pt>
                <c:pt idx="608">
                  <c:v>41382</c:v>
                </c:pt>
                <c:pt idx="609">
                  <c:v>41381</c:v>
                </c:pt>
                <c:pt idx="610">
                  <c:v>41380</c:v>
                </c:pt>
                <c:pt idx="611">
                  <c:v>41379</c:v>
                </c:pt>
                <c:pt idx="612">
                  <c:v>41376</c:v>
                </c:pt>
                <c:pt idx="613">
                  <c:v>41375</c:v>
                </c:pt>
                <c:pt idx="614">
                  <c:v>41374</c:v>
                </c:pt>
                <c:pt idx="615">
                  <c:v>41373</c:v>
                </c:pt>
                <c:pt idx="616">
                  <c:v>41372</c:v>
                </c:pt>
                <c:pt idx="617">
                  <c:v>41369</c:v>
                </c:pt>
                <c:pt idx="618">
                  <c:v>41368</c:v>
                </c:pt>
                <c:pt idx="619">
                  <c:v>41367</c:v>
                </c:pt>
                <c:pt idx="620">
                  <c:v>41366</c:v>
                </c:pt>
                <c:pt idx="621">
                  <c:v>41365</c:v>
                </c:pt>
                <c:pt idx="622">
                  <c:v>41362</c:v>
                </c:pt>
                <c:pt idx="623">
                  <c:v>41361</c:v>
                </c:pt>
                <c:pt idx="624">
                  <c:v>41360</c:v>
                </c:pt>
                <c:pt idx="625">
                  <c:v>41359</c:v>
                </c:pt>
                <c:pt idx="626">
                  <c:v>41358</c:v>
                </c:pt>
                <c:pt idx="627">
                  <c:v>41355</c:v>
                </c:pt>
                <c:pt idx="628">
                  <c:v>41354</c:v>
                </c:pt>
                <c:pt idx="629">
                  <c:v>41353</c:v>
                </c:pt>
                <c:pt idx="630">
                  <c:v>41352</c:v>
                </c:pt>
                <c:pt idx="631">
                  <c:v>41351</c:v>
                </c:pt>
                <c:pt idx="632">
                  <c:v>41348</c:v>
                </c:pt>
                <c:pt idx="633">
                  <c:v>41347</c:v>
                </c:pt>
                <c:pt idx="634">
                  <c:v>41346</c:v>
                </c:pt>
                <c:pt idx="635">
                  <c:v>41345</c:v>
                </c:pt>
                <c:pt idx="636">
                  <c:v>41344</c:v>
                </c:pt>
                <c:pt idx="637">
                  <c:v>41340</c:v>
                </c:pt>
                <c:pt idx="638">
                  <c:v>41339</c:v>
                </c:pt>
                <c:pt idx="639">
                  <c:v>41338</c:v>
                </c:pt>
                <c:pt idx="640">
                  <c:v>41337</c:v>
                </c:pt>
                <c:pt idx="641">
                  <c:v>41334</c:v>
                </c:pt>
                <c:pt idx="642">
                  <c:v>41333</c:v>
                </c:pt>
                <c:pt idx="643">
                  <c:v>41332</c:v>
                </c:pt>
                <c:pt idx="644">
                  <c:v>41331</c:v>
                </c:pt>
                <c:pt idx="645">
                  <c:v>41330</c:v>
                </c:pt>
                <c:pt idx="646">
                  <c:v>41327</c:v>
                </c:pt>
                <c:pt idx="647">
                  <c:v>41326</c:v>
                </c:pt>
                <c:pt idx="648">
                  <c:v>41325</c:v>
                </c:pt>
                <c:pt idx="649">
                  <c:v>41324</c:v>
                </c:pt>
                <c:pt idx="650">
                  <c:v>41323</c:v>
                </c:pt>
                <c:pt idx="651">
                  <c:v>41320</c:v>
                </c:pt>
                <c:pt idx="652">
                  <c:v>41319</c:v>
                </c:pt>
                <c:pt idx="653">
                  <c:v>41318</c:v>
                </c:pt>
                <c:pt idx="654">
                  <c:v>41317</c:v>
                </c:pt>
                <c:pt idx="655">
                  <c:v>41316</c:v>
                </c:pt>
                <c:pt idx="656">
                  <c:v>41313</c:v>
                </c:pt>
                <c:pt idx="657">
                  <c:v>41312</c:v>
                </c:pt>
                <c:pt idx="658">
                  <c:v>41311</c:v>
                </c:pt>
                <c:pt idx="659">
                  <c:v>41310</c:v>
                </c:pt>
                <c:pt idx="660">
                  <c:v>41309</c:v>
                </c:pt>
                <c:pt idx="661">
                  <c:v>41306</c:v>
                </c:pt>
                <c:pt idx="662">
                  <c:v>41305</c:v>
                </c:pt>
                <c:pt idx="663">
                  <c:v>41304</c:v>
                </c:pt>
                <c:pt idx="664">
                  <c:v>41303</c:v>
                </c:pt>
                <c:pt idx="665">
                  <c:v>41302</c:v>
                </c:pt>
                <c:pt idx="666">
                  <c:v>41299</c:v>
                </c:pt>
                <c:pt idx="667">
                  <c:v>41298</c:v>
                </c:pt>
                <c:pt idx="668">
                  <c:v>41297</c:v>
                </c:pt>
                <c:pt idx="669">
                  <c:v>41296</c:v>
                </c:pt>
                <c:pt idx="670">
                  <c:v>41295</c:v>
                </c:pt>
                <c:pt idx="671">
                  <c:v>41292</c:v>
                </c:pt>
                <c:pt idx="672">
                  <c:v>41291</c:v>
                </c:pt>
                <c:pt idx="673">
                  <c:v>41290</c:v>
                </c:pt>
                <c:pt idx="674">
                  <c:v>41289</c:v>
                </c:pt>
                <c:pt idx="675">
                  <c:v>41288</c:v>
                </c:pt>
                <c:pt idx="676">
                  <c:v>41285</c:v>
                </c:pt>
                <c:pt idx="677">
                  <c:v>41284</c:v>
                </c:pt>
                <c:pt idx="678">
                  <c:v>41283</c:v>
                </c:pt>
                <c:pt idx="679">
                  <c:v>41272</c:v>
                </c:pt>
                <c:pt idx="680">
                  <c:v>41271</c:v>
                </c:pt>
                <c:pt idx="681">
                  <c:v>41270</c:v>
                </c:pt>
                <c:pt idx="682">
                  <c:v>41269</c:v>
                </c:pt>
                <c:pt idx="683">
                  <c:v>41268</c:v>
                </c:pt>
                <c:pt idx="684">
                  <c:v>41267</c:v>
                </c:pt>
                <c:pt idx="685">
                  <c:v>41264</c:v>
                </c:pt>
                <c:pt idx="686">
                  <c:v>41263</c:v>
                </c:pt>
                <c:pt idx="687">
                  <c:v>41262</c:v>
                </c:pt>
                <c:pt idx="688">
                  <c:v>41261</c:v>
                </c:pt>
                <c:pt idx="689">
                  <c:v>41260</c:v>
                </c:pt>
                <c:pt idx="690">
                  <c:v>41257</c:v>
                </c:pt>
                <c:pt idx="691">
                  <c:v>41256</c:v>
                </c:pt>
                <c:pt idx="692">
                  <c:v>41255</c:v>
                </c:pt>
                <c:pt idx="693">
                  <c:v>41254</c:v>
                </c:pt>
                <c:pt idx="694">
                  <c:v>41253</c:v>
                </c:pt>
                <c:pt idx="695">
                  <c:v>41250</c:v>
                </c:pt>
                <c:pt idx="696">
                  <c:v>41249</c:v>
                </c:pt>
                <c:pt idx="697">
                  <c:v>41248</c:v>
                </c:pt>
                <c:pt idx="698">
                  <c:v>41247</c:v>
                </c:pt>
                <c:pt idx="699">
                  <c:v>41246</c:v>
                </c:pt>
                <c:pt idx="700">
                  <c:v>41243</c:v>
                </c:pt>
                <c:pt idx="701">
                  <c:v>41242</c:v>
                </c:pt>
                <c:pt idx="702">
                  <c:v>41241</c:v>
                </c:pt>
                <c:pt idx="703">
                  <c:v>41240</c:v>
                </c:pt>
                <c:pt idx="704">
                  <c:v>41239</c:v>
                </c:pt>
                <c:pt idx="705">
                  <c:v>41236</c:v>
                </c:pt>
                <c:pt idx="706">
                  <c:v>41235</c:v>
                </c:pt>
                <c:pt idx="707">
                  <c:v>41234</c:v>
                </c:pt>
                <c:pt idx="708">
                  <c:v>41233</c:v>
                </c:pt>
                <c:pt idx="709">
                  <c:v>41232</c:v>
                </c:pt>
                <c:pt idx="710">
                  <c:v>41229</c:v>
                </c:pt>
                <c:pt idx="711">
                  <c:v>41228</c:v>
                </c:pt>
                <c:pt idx="712">
                  <c:v>41227</c:v>
                </c:pt>
                <c:pt idx="713">
                  <c:v>41226</c:v>
                </c:pt>
                <c:pt idx="714">
                  <c:v>41225</c:v>
                </c:pt>
                <c:pt idx="715">
                  <c:v>41222</c:v>
                </c:pt>
                <c:pt idx="716">
                  <c:v>41221</c:v>
                </c:pt>
                <c:pt idx="717">
                  <c:v>41220</c:v>
                </c:pt>
                <c:pt idx="718">
                  <c:v>41219</c:v>
                </c:pt>
                <c:pt idx="719">
                  <c:v>41215</c:v>
                </c:pt>
                <c:pt idx="720">
                  <c:v>41214</c:v>
                </c:pt>
                <c:pt idx="721">
                  <c:v>41213</c:v>
                </c:pt>
                <c:pt idx="722">
                  <c:v>41212</c:v>
                </c:pt>
                <c:pt idx="723">
                  <c:v>41211</c:v>
                </c:pt>
                <c:pt idx="724">
                  <c:v>41208</c:v>
                </c:pt>
                <c:pt idx="725">
                  <c:v>41207</c:v>
                </c:pt>
                <c:pt idx="726">
                  <c:v>41206</c:v>
                </c:pt>
                <c:pt idx="727">
                  <c:v>41205</c:v>
                </c:pt>
                <c:pt idx="728">
                  <c:v>41204</c:v>
                </c:pt>
                <c:pt idx="729">
                  <c:v>41201</c:v>
                </c:pt>
                <c:pt idx="730">
                  <c:v>41200</c:v>
                </c:pt>
                <c:pt idx="731">
                  <c:v>41199</c:v>
                </c:pt>
                <c:pt idx="732">
                  <c:v>41198</c:v>
                </c:pt>
                <c:pt idx="733">
                  <c:v>41197</c:v>
                </c:pt>
                <c:pt idx="734">
                  <c:v>41194</c:v>
                </c:pt>
                <c:pt idx="735">
                  <c:v>41193</c:v>
                </c:pt>
                <c:pt idx="736">
                  <c:v>41192</c:v>
                </c:pt>
                <c:pt idx="737">
                  <c:v>41191</c:v>
                </c:pt>
                <c:pt idx="738">
                  <c:v>41190</c:v>
                </c:pt>
                <c:pt idx="739">
                  <c:v>41187</c:v>
                </c:pt>
                <c:pt idx="740">
                  <c:v>41186</c:v>
                </c:pt>
                <c:pt idx="741">
                  <c:v>41185</c:v>
                </c:pt>
                <c:pt idx="742">
                  <c:v>41184</c:v>
                </c:pt>
                <c:pt idx="743">
                  <c:v>41183</c:v>
                </c:pt>
                <c:pt idx="744">
                  <c:v>41180</c:v>
                </c:pt>
                <c:pt idx="745">
                  <c:v>41179</c:v>
                </c:pt>
                <c:pt idx="746">
                  <c:v>41178</c:v>
                </c:pt>
                <c:pt idx="747">
                  <c:v>41177</c:v>
                </c:pt>
                <c:pt idx="748">
                  <c:v>41176</c:v>
                </c:pt>
                <c:pt idx="749">
                  <c:v>41173</c:v>
                </c:pt>
                <c:pt idx="750">
                  <c:v>41172</c:v>
                </c:pt>
                <c:pt idx="751">
                  <c:v>41171</c:v>
                </c:pt>
                <c:pt idx="752">
                  <c:v>41170</c:v>
                </c:pt>
                <c:pt idx="753">
                  <c:v>41169</c:v>
                </c:pt>
                <c:pt idx="754">
                  <c:v>41166</c:v>
                </c:pt>
                <c:pt idx="755">
                  <c:v>41165</c:v>
                </c:pt>
                <c:pt idx="756">
                  <c:v>41164</c:v>
                </c:pt>
                <c:pt idx="757">
                  <c:v>41163</c:v>
                </c:pt>
                <c:pt idx="758">
                  <c:v>41162</c:v>
                </c:pt>
                <c:pt idx="759">
                  <c:v>41159</c:v>
                </c:pt>
                <c:pt idx="760">
                  <c:v>41158</c:v>
                </c:pt>
                <c:pt idx="761">
                  <c:v>41157</c:v>
                </c:pt>
                <c:pt idx="762">
                  <c:v>41156</c:v>
                </c:pt>
                <c:pt idx="763">
                  <c:v>41155</c:v>
                </c:pt>
                <c:pt idx="764">
                  <c:v>41152</c:v>
                </c:pt>
                <c:pt idx="765">
                  <c:v>41151</c:v>
                </c:pt>
                <c:pt idx="766">
                  <c:v>41150</c:v>
                </c:pt>
                <c:pt idx="767">
                  <c:v>41149</c:v>
                </c:pt>
                <c:pt idx="768">
                  <c:v>41148</c:v>
                </c:pt>
                <c:pt idx="769">
                  <c:v>41145</c:v>
                </c:pt>
                <c:pt idx="770">
                  <c:v>41144</c:v>
                </c:pt>
                <c:pt idx="771">
                  <c:v>41143</c:v>
                </c:pt>
                <c:pt idx="772">
                  <c:v>41142</c:v>
                </c:pt>
                <c:pt idx="773">
                  <c:v>41141</c:v>
                </c:pt>
                <c:pt idx="774">
                  <c:v>41138</c:v>
                </c:pt>
                <c:pt idx="775">
                  <c:v>41137</c:v>
                </c:pt>
                <c:pt idx="776">
                  <c:v>41136</c:v>
                </c:pt>
                <c:pt idx="777">
                  <c:v>41135</c:v>
                </c:pt>
                <c:pt idx="778">
                  <c:v>41134</c:v>
                </c:pt>
                <c:pt idx="779">
                  <c:v>41131</c:v>
                </c:pt>
                <c:pt idx="780">
                  <c:v>41130</c:v>
                </c:pt>
                <c:pt idx="781">
                  <c:v>41129</c:v>
                </c:pt>
                <c:pt idx="782">
                  <c:v>41128</c:v>
                </c:pt>
                <c:pt idx="783">
                  <c:v>41127</c:v>
                </c:pt>
                <c:pt idx="784">
                  <c:v>41124</c:v>
                </c:pt>
                <c:pt idx="785">
                  <c:v>41123</c:v>
                </c:pt>
                <c:pt idx="786">
                  <c:v>41122</c:v>
                </c:pt>
                <c:pt idx="787">
                  <c:v>41121</c:v>
                </c:pt>
                <c:pt idx="788">
                  <c:v>41120</c:v>
                </c:pt>
                <c:pt idx="789">
                  <c:v>41117</c:v>
                </c:pt>
                <c:pt idx="790">
                  <c:v>41116</c:v>
                </c:pt>
                <c:pt idx="791">
                  <c:v>41115</c:v>
                </c:pt>
                <c:pt idx="792">
                  <c:v>41114</c:v>
                </c:pt>
                <c:pt idx="793">
                  <c:v>41113</c:v>
                </c:pt>
                <c:pt idx="794">
                  <c:v>41110</c:v>
                </c:pt>
                <c:pt idx="795">
                  <c:v>41109</c:v>
                </c:pt>
                <c:pt idx="796">
                  <c:v>41108</c:v>
                </c:pt>
                <c:pt idx="797">
                  <c:v>41107</c:v>
                </c:pt>
                <c:pt idx="798">
                  <c:v>41106</c:v>
                </c:pt>
                <c:pt idx="799">
                  <c:v>41103</c:v>
                </c:pt>
                <c:pt idx="800">
                  <c:v>41102</c:v>
                </c:pt>
                <c:pt idx="801">
                  <c:v>41101</c:v>
                </c:pt>
                <c:pt idx="802">
                  <c:v>41100</c:v>
                </c:pt>
                <c:pt idx="803">
                  <c:v>41099</c:v>
                </c:pt>
                <c:pt idx="804">
                  <c:v>41096</c:v>
                </c:pt>
                <c:pt idx="805">
                  <c:v>41095</c:v>
                </c:pt>
                <c:pt idx="806">
                  <c:v>41094</c:v>
                </c:pt>
                <c:pt idx="807">
                  <c:v>41093</c:v>
                </c:pt>
                <c:pt idx="808">
                  <c:v>41092</c:v>
                </c:pt>
                <c:pt idx="809">
                  <c:v>41089</c:v>
                </c:pt>
                <c:pt idx="810">
                  <c:v>41088</c:v>
                </c:pt>
                <c:pt idx="811">
                  <c:v>41087</c:v>
                </c:pt>
                <c:pt idx="812">
                  <c:v>41086</c:v>
                </c:pt>
                <c:pt idx="813">
                  <c:v>41085</c:v>
                </c:pt>
                <c:pt idx="814">
                  <c:v>41082</c:v>
                </c:pt>
                <c:pt idx="815">
                  <c:v>41081</c:v>
                </c:pt>
                <c:pt idx="816">
                  <c:v>41080</c:v>
                </c:pt>
                <c:pt idx="817">
                  <c:v>41079</c:v>
                </c:pt>
                <c:pt idx="818">
                  <c:v>41078</c:v>
                </c:pt>
                <c:pt idx="819">
                  <c:v>41075</c:v>
                </c:pt>
                <c:pt idx="820">
                  <c:v>41074</c:v>
                </c:pt>
                <c:pt idx="821">
                  <c:v>41073</c:v>
                </c:pt>
                <c:pt idx="822">
                  <c:v>41069</c:v>
                </c:pt>
                <c:pt idx="823">
                  <c:v>41068</c:v>
                </c:pt>
                <c:pt idx="824">
                  <c:v>41067</c:v>
                </c:pt>
                <c:pt idx="825">
                  <c:v>41066</c:v>
                </c:pt>
                <c:pt idx="826">
                  <c:v>41065</c:v>
                </c:pt>
                <c:pt idx="827">
                  <c:v>41064</c:v>
                </c:pt>
                <c:pt idx="828">
                  <c:v>41061</c:v>
                </c:pt>
                <c:pt idx="829">
                  <c:v>41060</c:v>
                </c:pt>
                <c:pt idx="830">
                  <c:v>41059</c:v>
                </c:pt>
                <c:pt idx="831">
                  <c:v>41058</c:v>
                </c:pt>
                <c:pt idx="832">
                  <c:v>41057</c:v>
                </c:pt>
                <c:pt idx="833">
                  <c:v>41054</c:v>
                </c:pt>
                <c:pt idx="834">
                  <c:v>41053</c:v>
                </c:pt>
                <c:pt idx="835">
                  <c:v>41052</c:v>
                </c:pt>
                <c:pt idx="836">
                  <c:v>41051</c:v>
                </c:pt>
                <c:pt idx="837">
                  <c:v>41050</c:v>
                </c:pt>
                <c:pt idx="838">
                  <c:v>41047</c:v>
                </c:pt>
                <c:pt idx="839">
                  <c:v>41046</c:v>
                </c:pt>
                <c:pt idx="840">
                  <c:v>41045</c:v>
                </c:pt>
                <c:pt idx="841">
                  <c:v>41044</c:v>
                </c:pt>
                <c:pt idx="842">
                  <c:v>41043</c:v>
                </c:pt>
                <c:pt idx="843">
                  <c:v>41041</c:v>
                </c:pt>
                <c:pt idx="844">
                  <c:v>41040</c:v>
                </c:pt>
                <c:pt idx="845">
                  <c:v>41039</c:v>
                </c:pt>
                <c:pt idx="846">
                  <c:v>41034</c:v>
                </c:pt>
                <c:pt idx="847">
                  <c:v>41033</c:v>
                </c:pt>
                <c:pt idx="848">
                  <c:v>41032</c:v>
                </c:pt>
                <c:pt idx="849">
                  <c:v>41031</c:v>
                </c:pt>
                <c:pt idx="850">
                  <c:v>41027</c:v>
                </c:pt>
                <c:pt idx="851">
                  <c:v>41026</c:v>
                </c:pt>
                <c:pt idx="852">
                  <c:v>41025</c:v>
                </c:pt>
                <c:pt idx="853">
                  <c:v>41024</c:v>
                </c:pt>
                <c:pt idx="854">
                  <c:v>41023</c:v>
                </c:pt>
                <c:pt idx="855">
                  <c:v>41022</c:v>
                </c:pt>
                <c:pt idx="856">
                  <c:v>41019</c:v>
                </c:pt>
                <c:pt idx="857">
                  <c:v>41018</c:v>
                </c:pt>
                <c:pt idx="858">
                  <c:v>41017</c:v>
                </c:pt>
                <c:pt idx="859">
                  <c:v>41016</c:v>
                </c:pt>
                <c:pt idx="860">
                  <c:v>41015</c:v>
                </c:pt>
                <c:pt idx="861">
                  <c:v>41012</c:v>
                </c:pt>
                <c:pt idx="862">
                  <c:v>41011</c:v>
                </c:pt>
                <c:pt idx="863">
                  <c:v>41010</c:v>
                </c:pt>
                <c:pt idx="864">
                  <c:v>41009</c:v>
                </c:pt>
                <c:pt idx="865">
                  <c:v>41008</c:v>
                </c:pt>
                <c:pt idx="866">
                  <c:v>41005</c:v>
                </c:pt>
                <c:pt idx="867">
                  <c:v>41004</c:v>
                </c:pt>
                <c:pt idx="868">
                  <c:v>41003</c:v>
                </c:pt>
                <c:pt idx="869">
                  <c:v>41002</c:v>
                </c:pt>
                <c:pt idx="870">
                  <c:v>41001</c:v>
                </c:pt>
                <c:pt idx="871">
                  <c:v>40998</c:v>
                </c:pt>
                <c:pt idx="872">
                  <c:v>40997</c:v>
                </c:pt>
                <c:pt idx="873">
                  <c:v>40996</c:v>
                </c:pt>
                <c:pt idx="874">
                  <c:v>40995</c:v>
                </c:pt>
                <c:pt idx="875">
                  <c:v>40994</c:v>
                </c:pt>
                <c:pt idx="876">
                  <c:v>40991</c:v>
                </c:pt>
                <c:pt idx="877">
                  <c:v>40990</c:v>
                </c:pt>
                <c:pt idx="878">
                  <c:v>40989</c:v>
                </c:pt>
                <c:pt idx="879">
                  <c:v>40988</c:v>
                </c:pt>
                <c:pt idx="880">
                  <c:v>40987</c:v>
                </c:pt>
                <c:pt idx="881">
                  <c:v>40984</c:v>
                </c:pt>
                <c:pt idx="882">
                  <c:v>40983</c:v>
                </c:pt>
                <c:pt idx="883">
                  <c:v>40982</c:v>
                </c:pt>
                <c:pt idx="884">
                  <c:v>40981</c:v>
                </c:pt>
                <c:pt idx="885">
                  <c:v>40980</c:v>
                </c:pt>
                <c:pt idx="886">
                  <c:v>40979</c:v>
                </c:pt>
                <c:pt idx="887">
                  <c:v>40975</c:v>
                </c:pt>
                <c:pt idx="888">
                  <c:v>40974</c:v>
                </c:pt>
                <c:pt idx="889">
                  <c:v>40973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40564</c:v>
                </c:pt>
                <c:pt idx="1168">
                  <c:v>40563</c:v>
                </c:pt>
                <c:pt idx="1169">
                  <c:v>40562</c:v>
                </c:pt>
                <c:pt idx="1170">
                  <c:v>40561</c:v>
                </c:pt>
                <c:pt idx="1171">
                  <c:v>40560</c:v>
                </c:pt>
                <c:pt idx="1172">
                  <c:v>40557</c:v>
                </c:pt>
                <c:pt idx="1173">
                  <c:v>40556</c:v>
                </c:pt>
                <c:pt idx="1174">
                  <c:v>40555</c:v>
                </c:pt>
                <c:pt idx="1175">
                  <c:v>40554</c:v>
                </c:pt>
                <c:pt idx="1176">
                  <c:v>40543</c:v>
                </c:pt>
                <c:pt idx="1177">
                  <c:v>40542</c:v>
                </c:pt>
                <c:pt idx="1178">
                  <c:v>40541</c:v>
                </c:pt>
                <c:pt idx="1179">
                  <c:v>40540</c:v>
                </c:pt>
                <c:pt idx="1180">
                  <c:v>40539</c:v>
                </c:pt>
                <c:pt idx="1181">
                  <c:v>40536</c:v>
                </c:pt>
                <c:pt idx="1182">
                  <c:v>40535</c:v>
                </c:pt>
                <c:pt idx="1183">
                  <c:v>40534</c:v>
                </c:pt>
                <c:pt idx="1184">
                  <c:v>40533</c:v>
                </c:pt>
                <c:pt idx="1185">
                  <c:v>40532</c:v>
                </c:pt>
                <c:pt idx="1186">
                  <c:v>40529</c:v>
                </c:pt>
                <c:pt idx="1187">
                  <c:v>40528</c:v>
                </c:pt>
                <c:pt idx="1188">
                  <c:v>40527</c:v>
                </c:pt>
                <c:pt idx="1189">
                  <c:v>40526</c:v>
                </c:pt>
                <c:pt idx="1190">
                  <c:v>40525</c:v>
                </c:pt>
                <c:pt idx="1191">
                  <c:v>40522</c:v>
                </c:pt>
                <c:pt idx="1192">
                  <c:v>40521</c:v>
                </c:pt>
                <c:pt idx="1193">
                  <c:v>40520</c:v>
                </c:pt>
                <c:pt idx="1194">
                  <c:v>40519</c:v>
                </c:pt>
                <c:pt idx="1195">
                  <c:v>40518</c:v>
                </c:pt>
                <c:pt idx="1196">
                  <c:v>40515</c:v>
                </c:pt>
                <c:pt idx="1197">
                  <c:v>40514</c:v>
                </c:pt>
                <c:pt idx="1198">
                  <c:v>40513</c:v>
                </c:pt>
                <c:pt idx="1199">
                  <c:v>40512</c:v>
                </c:pt>
                <c:pt idx="1200">
                  <c:v>40511</c:v>
                </c:pt>
                <c:pt idx="1201">
                  <c:v>40508</c:v>
                </c:pt>
                <c:pt idx="1202">
                  <c:v>40507</c:v>
                </c:pt>
                <c:pt idx="1203">
                  <c:v>40506</c:v>
                </c:pt>
                <c:pt idx="1204">
                  <c:v>40505</c:v>
                </c:pt>
                <c:pt idx="1205">
                  <c:v>40504</c:v>
                </c:pt>
                <c:pt idx="1206">
                  <c:v>40501</c:v>
                </c:pt>
                <c:pt idx="1207">
                  <c:v>40500</c:v>
                </c:pt>
                <c:pt idx="1208">
                  <c:v>40499</c:v>
                </c:pt>
                <c:pt idx="1209">
                  <c:v>40498</c:v>
                </c:pt>
                <c:pt idx="1210">
                  <c:v>40497</c:v>
                </c:pt>
                <c:pt idx="1211">
                  <c:v>40495</c:v>
                </c:pt>
                <c:pt idx="1212">
                  <c:v>40494</c:v>
                </c:pt>
                <c:pt idx="1213">
                  <c:v>40493</c:v>
                </c:pt>
                <c:pt idx="1214">
                  <c:v>40492</c:v>
                </c:pt>
                <c:pt idx="1215">
                  <c:v>40491</c:v>
                </c:pt>
                <c:pt idx="1216">
                  <c:v>40490</c:v>
                </c:pt>
                <c:pt idx="1217">
                  <c:v>40485</c:v>
                </c:pt>
                <c:pt idx="1218">
                  <c:v>40484</c:v>
                </c:pt>
                <c:pt idx="1219">
                  <c:v>40483</c:v>
                </c:pt>
                <c:pt idx="1220">
                  <c:v>40480</c:v>
                </c:pt>
                <c:pt idx="1221">
                  <c:v>40479</c:v>
                </c:pt>
                <c:pt idx="1222">
                  <c:v>40478</c:v>
                </c:pt>
                <c:pt idx="1223">
                  <c:v>40477</c:v>
                </c:pt>
                <c:pt idx="1224">
                  <c:v>40476</c:v>
                </c:pt>
                <c:pt idx="1225">
                  <c:v>40473</c:v>
                </c:pt>
                <c:pt idx="1226">
                  <c:v>40472</c:v>
                </c:pt>
                <c:pt idx="1227">
                  <c:v>40471</c:v>
                </c:pt>
                <c:pt idx="1228">
                  <c:v>40470</c:v>
                </c:pt>
                <c:pt idx="1229">
                  <c:v>40469</c:v>
                </c:pt>
                <c:pt idx="1230">
                  <c:v>40466</c:v>
                </c:pt>
                <c:pt idx="1231">
                  <c:v>40465</c:v>
                </c:pt>
                <c:pt idx="1232">
                  <c:v>40464</c:v>
                </c:pt>
                <c:pt idx="1233">
                  <c:v>40463</c:v>
                </c:pt>
                <c:pt idx="1234">
                  <c:v>40462</c:v>
                </c:pt>
                <c:pt idx="1235">
                  <c:v>40459</c:v>
                </c:pt>
                <c:pt idx="1236">
                  <c:v>40458</c:v>
                </c:pt>
                <c:pt idx="1237">
                  <c:v>40457</c:v>
                </c:pt>
                <c:pt idx="1238">
                  <c:v>40456</c:v>
                </c:pt>
                <c:pt idx="1239">
                  <c:v>40455</c:v>
                </c:pt>
                <c:pt idx="1240">
                  <c:v>40452</c:v>
                </c:pt>
                <c:pt idx="1241">
                  <c:v>40451</c:v>
                </c:pt>
                <c:pt idx="1242">
                  <c:v>40450</c:v>
                </c:pt>
                <c:pt idx="1243">
                  <c:v>40449</c:v>
                </c:pt>
                <c:pt idx="1244">
                  <c:v>40448</c:v>
                </c:pt>
                <c:pt idx="1245">
                  <c:v>40445</c:v>
                </c:pt>
                <c:pt idx="1246">
                  <c:v>40444</c:v>
                </c:pt>
                <c:pt idx="1247">
                  <c:v>40443</c:v>
                </c:pt>
                <c:pt idx="1248">
                  <c:v>40442</c:v>
                </c:pt>
                <c:pt idx="1249">
                  <c:v>40441</c:v>
                </c:pt>
                <c:pt idx="1250">
                  <c:v>40438</c:v>
                </c:pt>
                <c:pt idx="1251">
                  <c:v>40437</c:v>
                </c:pt>
                <c:pt idx="1252">
                  <c:v>40436</c:v>
                </c:pt>
                <c:pt idx="1253">
                  <c:v>40435</c:v>
                </c:pt>
                <c:pt idx="1254">
                  <c:v>40434</c:v>
                </c:pt>
                <c:pt idx="1255">
                  <c:v>40431</c:v>
                </c:pt>
                <c:pt idx="1256">
                  <c:v>40430</c:v>
                </c:pt>
                <c:pt idx="1257">
                  <c:v>40429</c:v>
                </c:pt>
                <c:pt idx="1258">
                  <c:v>40428</c:v>
                </c:pt>
                <c:pt idx="1259">
                  <c:v>40427</c:v>
                </c:pt>
                <c:pt idx="1260">
                  <c:v>40424</c:v>
                </c:pt>
                <c:pt idx="1261">
                  <c:v>40423</c:v>
                </c:pt>
                <c:pt idx="1262">
                  <c:v>40422</c:v>
                </c:pt>
                <c:pt idx="1263">
                  <c:v>40421</c:v>
                </c:pt>
                <c:pt idx="1264">
                  <c:v>40420</c:v>
                </c:pt>
                <c:pt idx="1265">
                  <c:v>40417</c:v>
                </c:pt>
                <c:pt idx="1266">
                  <c:v>40416</c:v>
                </c:pt>
                <c:pt idx="1267">
                  <c:v>40415</c:v>
                </c:pt>
                <c:pt idx="1268">
                  <c:v>40414</c:v>
                </c:pt>
                <c:pt idx="1269">
                  <c:v>40413</c:v>
                </c:pt>
                <c:pt idx="1270">
                  <c:v>40410</c:v>
                </c:pt>
                <c:pt idx="1271">
                  <c:v>40409</c:v>
                </c:pt>
                <c:pt idx="1272">
                  <c:v>40408</c:v>
                </c:pt>
                <c:pt idx="1273">
                  <c:v>40407</c:v>
                </c:pt>
                <c:pt idx="1274">
                  <c:v>40406</c:v>
                </c:pt>
                <c:pt idx="1275">
                  <c:v>40403</c:v>
                </c:pt>
                <c:pt idx="1276">
                  <c:v>40402</c:v>
                </c:pt>
                <c:pt idx="1277">
                  <c:v>40401</c:v>
                </c:pt>
                <c:pt idx="1278">
                  <c:v>40400</c:v>
                </c:pt>
                <c:pt idx="1279">
                  <c:v>40399</c:v>
                </c:pt>
                <c:pt idx="1280">
                  <c:v>40396</c:v>
                </c:pt>
                <c:pt idx="1281">
                  <c:v>40395</c:v>
                </c:pt>
                <c:pt idx="1282">
                  <c:v>40394</c:v>
                </c:pt>
                <c:pt idx="1283">
                  <c:v>40393</c:v>
                </c:pt>
                <c:pt idx="1284">
                  <c:v>40392</c:v>
                </c:pt>
                <c:pt idx="1285">
                  <c:v>40389</c:v>
                </c:pt>
                <c:pt idx="1286">
                  <c:v>40388</c:v>
                </c:pt>
                <c:pt idx="1287">
                  <c:v>40387</c:v>
                </c:pt>
                <c:pt idx="1288">
                  <c:v>40386</c:v>
                </c:pt>
                <c:pt idx="1289">
                  <c:v>40385</c:v>
                </c:pt>
                <c:pt idx="1290">
                  <c:v>40382</c:v>
                </c:pt>
                <c:pt idx="1291">
                  <c:v>40381</c:v>
                </c:pt>
                <c:pt idx="1292">
                  <c:v>40380</c:v>
                </c:pt>
                <c:pt idx="1293">
                  <c:v>40379</c:v>
                </c:pt>
                <c:pt idx="1294">
                  <c:v>40378</c:v>
                </c:pt>
                <c:pt idx="1295">
                  <c:v>40375</c:v>
                </c:pt>
                <c:pt idx="1296">
                  <c:v>40374</c:v>
                </c:pt>
                <c:pt idx="1297">
                  <c:v>40373</c:v>
                </c:pt>
                <c:pt idx="1298">
                  <c:v>40372</c:v>
                </c:pt>
                <c:pt idx="1299">
                  <c:v>40371</c:v>
                </c:pt>
                <c:pt idx="1300">
                  <c:v>40368</c:v>
                </c:pt>
                <c:pt idx="1301">
                  <c:v>40367</c:v>
                </c:pt>
                <c:pt idx="1302">
                  <c:v>40366</c:v>
                </c:pt>
                <c:pt idx="1303">
                  <c:v>40365</c:v>
                </c:pt>
                <c:pt idx="1304">
                  <c:v>40364</c:v>
                </c:pt>
                <c:pt idx="1305">
                  <c:v>40361</c:v>
                </c:pt>
                <c:pt idx="1306">
                  <c:v>40360</c:v>
                </c:pt>
              </c:numCache>
            </c:numRef>
          </c:cat>
          <c:val>
            <c:numRef>
              <c:f>Лист6!$D$54:$D$1360</c:f>
              <c:numCache>
                <c:formatCode>_-* #,##0_р_._-;\-* #,##0_р_._-;_-* "-"??_р_._-;_-@_-</c:formatCode>
                <c:ptCount val="130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18400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16240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9720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16960</c:v>
                </c:pt>
                <c:pt idx="69">
                  <c:v>0</c:v>
                </c:pt>
                <c:pt idx="70">
                  <c:v>0</c:v>
                </c:pt>
                <c:pt idx="71">
                  <c:v>12400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24560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5760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5360</c:v>
                </c:pt>
                <c:pt idx="109">
                  <c:v>0</c:v>
                </c:pt>
                <c:pt idx="110">
                  <c:v>5280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20000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912</c:v>
                </c:pt>
                <c:pt idx="180">
                  <c:v>0</c:v>
                </c:pt>
                <c:pt idx="181">
                  <c:v>0</c:v>
                </c:pt>
                <c:pt idx="182">
                  <c:v>2400</c:v>
                </c:pt>
                <c:pt idx="183">
                  <c:v>480</c:v>
                </c:pt>
                <c:pt idx="184">
                  <c:v>720</c:v>
                </c:pt>
                <c:pt idx="185">
                  <c:v>0</c:v>
                </c:pt>
                <c:pt idx="186">
                  <c:v>222400</c:v>
                </c:pt>
                <c:pt idx="187">
                  <c:v>248000</c:v>
                </c:pt>
                <c:pt idx="188">
                  <c:v>1880</c:v>
                </c:pt>
                <c:pt idx="189">
                  <c:v>16000</c:v>
                </c:pt>
                <c:pt idx="190">
                  <c:v>6400</c:v>
                </c:pt>
                <c:pt idx="191">
                  <c:v>520</c:v>
                </c:pt>
                <c:pt idx="192">
                  <c:v>1240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152480</c:v>
                </c:pt>
                <c:pt idx="198">
                  <c:v>32000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480</c:v>
                </c:pt>
                <c:pt idx="204">
                  <c:v>30240</c:v>
                </c:pt>
                <c:pt idx="205">
                  <c:v>94240</c:v>
                </c:pt>
                <c:pt idx="206">
                  <c:v>174240</c:v>
                </c:pt>
                <c:pt idx="207">
                  <c:v>52840</c:v>
                </c:pt>
                <c:pt idx="208">
                  <c:v>157600</c:v>
                </c:pt>
                <c:pt idx="209">
                  <c:v>12000</c:v>
                </c:pt>
                <c:pt idx="210">
                  <c:v>26400</c:v>
                </c:pt>
                <c:pt idx="211">
                  <c:v>45600</c:v>
                </c:pt>
                <c:pt idx="212">
                  <c:v>0</c:v>
                </c:pt>
                <c:pt idx="213">
                  <c:v>59920</c:v>
                </c:pt>
                <c:pt idx="214">
                  <c:v>40000</c:v>
                </c:pt>
                <c:pt idx="215">
                  <c:v>32640</c:v>
                </c:pt>
                <c:pt idx="216">
                  <c:v>69600</c:v>
                </c:pt>
                <c:pt idx="217">
                  <c:v>12960</c:v>
                </c:pt>
                <c:pt idx="218">
                  <c:v>90120</c:v>
                </c:pt>
                <c:pt idx="219">
                  <c:v>2640</c:v>
                </c:pt>
                <c:pt idx="220">
                  <c:v>48000</c:v>
                </c:pt>
                <c:pt idx="221">
                  <c:v>6000</c:v>
                </c:pt>
                <c:pt idx="222">
                  <c:v>600</c:v>
                </c:pt>
                <c:pt idx="223">
                  <c:v>3840</c:v>
                </c:pt>
                <c:pt idx="224">
                  <c:v>171200</c:v>
                </c:pt>
                <c:pt idx="225">
                  <c:v>162240</c:v>
                </c:pt>
                <c:pt idx="226">
                  <c:v>22600</c:v>
                </c:pt>
                <c:pt idx="227">
                  <c:v>60000</c:v>
                </c:pt>
                <c:pt idx="228">
                  <c:v>101600</c:v>
                </c:pt>
                <c:pt idx="229">
                  <c:v>0</c:v>
                </c:pt>
                <c:pt idx="230">
                  <c:v>56000</c:v>
                </c:pt>
                <c:pt idx="231">
                  <c:v>240</c:v>
                </c:pt>
                <c:pt idx="232">
                  <c:v>37600</c:v>
                </c:pt>
                <c:pt idx="233">
                  <c:v>32000</c:v>
                </c:pt>
                <c:pt idx="234">
                  <c:v>2240</c:v>
                </c:pt>
                <c:pt idx="235">
                  <c:v>64000</c:v>
                </c:pt>
                <c:pt idx="236">
                  <c:v>0</c:v>
                </c:pt>
                <c:pt idx="237">
                  <c:v>0</c:v>
                </c:pt>
                <c:pt idx="238">
                  <c:v>75200</c:v>
                </c:pt>
                <c:pt idx="239">
                  <c:v>0</c:v>
                </c:pt>
                <c:pt idx="240">
                  <c:v>0</c:v>
                </c:pt>
                <c:pt idx="241">
                  <c:v>68000</c:v>
                </c:pt>
                <c:pt idx="242">
                  <c:v>1680</c:v>
                </c:pt>
                <c:pt idx="243">
                  <c:v>48000</c:v>
                </c:pt>
                <c:pt idx="244">
                  <c:v>29600</c:v>
                </c:pt>
                <c:pt idx="245">
                  <c:v>53440</c:v>
                </c:pt>
                <c:pt idx="246">
                  <c:v>24360</c:v>
                </c:pt>
                <c:pt idx="247">
                  <c:v>17480</c:v>
                </c:pt>
                <c:pt idx="248">
                  <c:v>5600</c:v>
                </c:pt>
                <c:pt idx="249">
                  <c:v>12000</c:v>
                </c:pt>
                <c:pt idx="250">
                  <c:v>16000</c:v>
                </c:pt>
                <c:pt idx="251">
                  <c:v>34400</c:v>
                </c:pt>
                <c:pt idx="252">
                  <c:v>16480</c:v>
                </c:pt>
                <c:pt idx="253">
                  <c:v>14680</c:v>
                </c:pt>
                <c:pt idx="254">
                  <c:v>24000</c:v>
                </c:pt>
                <c:pt idx="255">
                  <c:v>28640</c:v>
                </c:pt>
                <c:pt idx="256">
                  <c:v>0</c:v>
                </c:pt>
                <c:pt idx="257">
                  <c:v>8000</c:v>
                </c:pt>
                <c:pt idx="258">
                  <c:v>8000</c:v>
                </c:pt>
                <c:pt idx="259">
                  <c:v>0</c:v>
                </c:pt>
                <c:pt idx="260">
                  <c:v>48000</c:v>
                </c:pt>
                <c:pt idx="261">
                  <c:v>18400</c:v>
                </c:pt>
                <c:pt idx="262">
                  <c:v>8440</c:v>
                </c:pt>
                <c:pt idx="263">
                  <c:v>69520</c:v>
                </c:pt>
                <c:pt idx="264">
                  <c:v>2858.4</c:v>
                </c:pt>
                <c:pt idx="265">
                  <c:v>24800</c:v>
                </c:pt>
                <c:pt idx="266">
                  <c:v>2741.6</c:v>
                </c:pt>
                <c:pt idx="267">
                  <c:v>0</c:v>
                </c:pt>
                <c:pt idx="268">
                  <c:v>5960</c:v>
                </c:pt>
                <c:pt idx="269">
                  <c:v>0</c:v>
                </c:pt>
                <c:pt idx="270">
                  <c:v>3200</c:v>
                </c:pt>
                <c:pt idx="271">
                  <c:v>58400</c:v>
                </c:pt>
                <c:pt idx="272">
                  <c:v>30400</c:v>
                </c:pt>
                <c:pt idx="273">
                  <c:v>16360</c:v>
                </c:pt>
                <c:pt idx="274">
                  <c:v>0</c:v>
                </c:pt>
                <c:pt idx="275">
                  <c:v>55200</c:v>
                </c:pt>
                <c:pt idx="276">
                  <c:v>0</c:v>
                </c:pt>
                <c:pt idx="277">
                  <c:v>200</c:v>
                </c:pt>
                <c:pt idx="278">
                  <c:v>12000</c:v>
                </c:pt>
                <c:pt idx="279">
                  <c:v>0</c:v>
                </c:pt>
                <c:pt idx="280">
                  <c:v>640</c:v>
                </c:pt>
                <c:pt idx="281">
                  <c:v>0</c:v>
                </c:pt>
                <c:pt idx="282">
                  <c:v>18400</c:v>
                </c:pt>
                <c:pt idx="283">
                  <c:v>0</c:v>
                </c:pt>
                <c:pt idx="284">
                  <c:v>12000</c:v>
                </c:pt>
                <c:pt idx="285">
                  <c:v>48360</c:v>
                </c:pt>
                <c:pt idx="286">
                  <c:v>45120</c:v>
                </c:pt>
                <c:pt idx="287">
                  <c:v>664</c:v>
                </c:pt>
                <c:pt idx="288">
                  <c:v>0</c:v>
                </c:pt>
                <c:pt idx="289">
                  <c:v>36800</c:v>
                </c:pt>
                <c:pt idx="290">
                  <c:v>32000</c:v>
                </c:pt>
                <c:pt idx="291">
                  <c:v>23840</c:v>
                </c:pt>
                <c:pt idx="292">
                  <c:v>0</c:v>
                </c:pt>
                <c:pt idx="293">
                  <c:v>0</c:v>
                </c:pt>
                <c:pt idx="294">
                  <c:v>23840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560</c:v>
                </c:pt>
                <c:pt idx="300">
                  <c:v>44640</c:v>
                </c:pt>
                <c:pt idx="301">
                  <c:v>36720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64800</c:v>
                </c:pt>
                <c:pt idx="307">
                  <c:v>6400</c:v>
                </c:pt>
                <c:pt idx="308">
                  <c:v>0</c:v>
                </c:pt>
                <c:pt idx="309">
                  <c:v>12360</c:v>
                </c:pt>
                <c:pt idx="310">
                  <c:v>0</c:v>
                </c:pt>
                <c:pt idx="311">
                  <c:v>52640</c:v>
                </c:pt>
                <c:pt idx="312">
                  <c:v>8000</c:v>
                </c:pt>
                <c:pt idx="313">
                  <c:v>6240</c:v>
                </c:pt>
                <c:pt idx="314">
                  <c:v>12000</c:v>
                </c:pt>
                <c:pt idx="315">
                  <c:v>71200</c:v>
                </c:pt>
                <c:pt idx="316">
                  <c:v>132800</c:v>
                </c:pt>
                <c:pt idx="317">
                  <c:v>47960</c:v>
                </c:pt>
                <c:pt idx="318">
                  <c:v>0</c:v>
                </c:pt>
                <c:pt idx="319">
                  <c:v>4000</c:v>
                </c:pt>
                <c:pt idx="320">
                  <c:v>2400</c:v>
                </c:pt>
                <c:pt idx="321">
                  <c:v>0</c:v>
                </c:pt>
                <c:pt idx="322">
                  <c:v>480</c:v>
                </c:pt>
                <c:pt idx="323">
                  <c:v>1200</c:v>
                </c:pt>
                <c:pt idx="324">
                  <c:v>720</c:v>
                </c:pt>
                <c:pt idx="325">
                  <c:v>0</c:v>
                </c:pt>
                <c:pt idx="326">
                  <c:v>65200</c:v>
                </c:pt>
                <c:pt idx="327">
                  <c:v>13280</c:v>
                </c:pt>
                <c:pt idx="328">
                  <c:v>0</c:v>
                </c:pt>
                <c:pt idx="329">
                  <c:v>0</c:v>
                </c:pt>
                <c:pt idx="330">
                  <c:v>1200</c:v>
                </c:pt>
                <c:pt idx="331">
                  <c:v>800</c:v>
                </c:pt>
                <c:pt idx="332">
                  <c:v>4000</c:v>
                </c:pt>
                <c:pt idx="333">
                  <c:v>240</c:v>
                </c:pt>
                <c:pt idx="334">
                  <c:v>4000</c:v>
                </c:pt>
                <c:pt idx="335">
                  <c:v>4480</c:v>
                </c:pt>
                <c:pt idx="336">
                  <c:v>0</c:v>
                </c:pt>
                <c:pt idx="337">
                  <c:v>360</c:v>
                </c:pt>
                <c:pt idx="338">
                  <c:v>0</c:v>
                </c:pt>
                <c:pt idx="339">
                  <c:v>0</c:v>
                </c:pt>
                <c:pt idx="340">
                  <c:v>600</c:v>
                </c:pt>
                <c:pt idx="341">
                  <c:v>22400</c:v>
                </c:pt>
                <c:pt idx="342">
                  <c:v>36480</c:v>
                </c:pt>
                <c:pt idx="343">
                  <c:v>48000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1040</c:v>
                </c:pt>
                <c:pt idx="348">
                  <c:v>480</c:v>
                </c:pt>
                <c:pt idx="349">
                  <c:v>0</c:v>
                </c:pt>
                <c:pt idx="350">
                  <c:v>4800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17600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240</c:v>
                </c:pt>
                <c:pt idx="359">
                  <c:v>960</c:v>
                </c:pt>
                <c:pt idx="360">
                  <c:v>8000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922</c:v>
                </c:pt>
                <c:pt idx="365">
                  <c:v>0</c:v>
                </c:pt>
                <c:pt idx="366">
                  <c:v>280</c:v>
                </c:pt>
                <c:pt idx="367">
                  <c:v>0</c:v>
                </c:pt>
                <c:pt idx="368">
                  <c:v>0</c:v>
                </c:pt>
                <c:pt idx="369">
                  <c:v>3642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1600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3200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1600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240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720</c:v>
                </c:pt>
                <c:pt idx="412">
                  <c:v>0</c:v>
                </c:pt>
                <c:pt idx="413">
                  <c:v>6400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4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360</c:v>
                </c:pt>
                <c:pt idx="432">
                  <c:v>0</c:v>
                </c:pt>
                <c:pt idx="433">
                  <c:v>1576</c:v>
                </c:pt>
                <c:pt idx="434">
                  <c:v>4280</c:v>
                </c:pt>
                <c:pt idx="435">
                  <c:v>23280</c:v>
                </c:pt>
                <c:pt idx="436">
                  <c:v>800</c:v>
                </c:pt>
                <c:pt idx="437">
                  <c:v>2320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300</c:v>
                </c:pt>
                <c:pt idx="442">
                  <c:v>240</c:v>
                </c:pt>
                <c:pt idx="443">
                  <c:v>360</c:v>
                </c:pt>
                <c:pt idx="444">
                  <c:v>24000</c:v>
                </c:pt>
                <c:pt idx="445">
                  <c:v>240</c:v>
                </c:pt>
                <c:pt idx="446">
                  <c:v>1160</c:v>
                </c:pt>
                <c:pt idx="447">
                  <c:v>4200</c:v>
                </c:pt>
                <c:pt idx="448">
                  <c:v>360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360</c:v>
                </c:pt>
                <c:pt idx="453">
                  <c:v>0</c:v>
                </c:pt>
                <c:pt idx="454">
                  <c:v>4000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60000</c:v>
                </c:pt>
                <c:pt idx="460">
                  <c:v>0</c:v>
                </c:pt>
                <c:pt idx="461">
                  <c:v>4000</c:v>
                </c:pt>
                <c:pt idx="462">
                  <c:v>0</c:v>
                </c:pt>
                <c:pt idx="463">
                  <c:v>44800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4000</c:v>
                </c:pt>
                <c:pt idx="475">
                  <c:v>0</c:v>
                </c:pt>
                <c:pt idx="476">
                  <c:v>0</c:v>
                </c:pt>
                <c:pt idx="477">
                  <c:v>4200</c:v>
                </c:pt>
                <c:pt idx="478">
                  <c:v>0</c:v>
                </c:pt>
                <c:pt idx="479">
                  <c:v>0</c:v>
                </c:pt>
                <c:pt idx="480">
                  <c:v>240</c:v>
                </c:pt>
                <c:pt idx="481">
                  <c:v>0</c:v>
                </c:pt>
                <c:pt idx="482">
                  <c:v>360</c:v>
                </c:pt>
                <c:pt idx="483">
                  <c:v>16000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312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4080</c:v>
                </c:pt>
                <c:pt idx="501">
                  <c:v>480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3120</c:v>
                </c:pt>
                <c:pt idx="511">
                  <c:v>1252</c:v>
                </c:pt>
                <c:pt idx="512">
                  <c:v>800</c:v>
                </c:pt>
                <c:pt idx="513">
                  <c:v>0</c:v>
                </c:pt>
                <c:pt idx="514">
                  <c:v>0</c:v>
                </c:pt>
                <c:pt idx="515">
                  <c:v>8144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1652.8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800</c:v>
                </c:pt>
                <c:pt idx="534">
                  <c:v>0</c:v>
                </c:pt>
                <c:pt idx="535">
                  <c:v>2800</c:v>
                </c:pt>
                <c:pt idx="536">
                  <c:v>0</c:v>
                </c:pt>
                <c:pt idx="537">
                  <c:v>2280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2280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392</c:v>
                </c:pt>
                <c:pt idx="554">
                  <c:v>720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4800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4880</c:v>
                </c:pt>
                <c:pt idx="569">
                  <c:v>0</c:v>
                </c:pt>
                <c:pt idx="570">
                  <c:v>20000</c:v>
                </c:pt>
                <c:pt idx="571">
                  <c:v>7432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1600</c:v>
                </c:pt>
                <c:pt idx="577">
                  <c:v>0</c:v>
                </c:pt>
                <c:pt idx="578">
                  <c:v>0</c:v>
                </c:pt>
                <c:pt idx="579">
                  <c:v>4000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5600</c:v>
                </c:pt>
                <c:pt idx="602">
                  <c:v>0</c:v>
                </c:pt>
                <c:pt idx="603">
                  <c:v>0</c:v>
                </c:pt>
                <c:pt idx="604">
                  <c:v>480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16000</c:v>
                </c:pt>
                <c:pt idx="630">
                  <c:v>0</c:v>
                </c:pt>
                <c:pt idx="631">
                  <c:v>0</c:v>
                </c:pt>
                <c:pt idx="632">
                  <c:v>16000</c:v>
                </c:pt>
                <c:pt idx="633">
                  <c:v>10400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19760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20000</c:v>
                </c:pt>
                <c:pt idx="649">
                  <c:v>0</c:v>
                </c:pt>
                <c:pt idx="650">
                  <c:v>0</c:v>
                </c:pt>
                <c:pt idx="651">
                  <c:v>20000</c:v>
                </c:pt>
                <c:pt idx="652">
                  <c:v>10400</c:v>
                </c:pt>
                <c:pt idx="653">
                  <c:v>1120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16000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8000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1200</c:v>
                </c:pt>
                <c:pt idx="678">
                  <c:v>18432</c:v>
                </c:pt>
                <c:pt idx="679">
                  <c:v>0</c:v>
                </c:pt>
                <c:pt idx="680">
                  <c:v>24000</c:v>
                </c:pt>
                <c:pt idx="681">
                  <c:v>8000</c:v>
                </c:pt>
                <c:pt idx="682">
                  <c:v>0</c:v>
                </c:pt>
                <c:pt idx="683">
                  <c:v>4000</c:v>
                </c:pt>
                <c:pt idx="684">
                  <c:v>1280</c:v>
                </c:pt>
                <c:pt idx="685">
                  <c:v>0</c:v>
                </c:pt>
                <c:pt idx="686">
                  <c:v>0</c:v>
                </c:pt>
                <c:pt idx="687">
                  <c:v>10400</c:v>
                </c:pt>
                <c:pt idx="688">
                  <c:v>4000</c:v>
                </c:pt>
                <c:pt idx="689">
                  <c:v>0</c:v>
                </c:pt>
                <c:pt idx="690">
                  <c:v>16000</c:v>
                </c:pt>
                <c:pt idx="691">
                  <c:v>0</c:v>
                </c:pt>
                <c:pt idx="692">
                  <c:v>1534.4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16000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16000</c:v>
                </c:pt>
                <c:pt idx="708">
                  <c:v>480</c:v>
                </c:pt>
                <c:pt idx="709">
                  <c:v>0</c:v>
                </c:pt>
                <c:pt idx="710">
                  <c:v>0</c:v>
                </c:pt>
                <c:pt idx="711">
                  <c:v>4000</c:v>
                </c:pt>
                <c:pt idx="712">
                  <c:v>0</c:v>
                </c:pt>
                <c:pt idx="713">
                  <c:v>16000</c:v>
                </c:pt>
                <c:pt idx="714">
                  <c:v>0</c:v>
                </c:pt>
                <c:pt idx="715">
                  <c:v>0</c:v>
                </c:pt>
                <c:pt idx="716">
                  <c:v>16560</c:v>
                </c:pt>
                <c:pt idx="717">
                  <c:v>16000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160</c:v>
                </c:pt>
                <c:pt idx="724">
                  <c:v>16000</c:v>
                </c:pt>
                <c:pt idx="725">
                  <c:v>560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16000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4800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4800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2600</c:v>
                </c:pt>
                <c:pt idx="749">
                  <c:v>20800</c:v>
                </c:pt>
                <c:pt idx="750">
                  <c:v>0</c:v>
                </c:pt>
                <c:pt idx="751">
                  <c:v>0</c:v>
                </c:pt>
                <c:pt idx="752">
                  <c:v>5600</c:v>
                </c:pt>
                <c:pt idx="753">
                  <c:v>16000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456</c:v>
                </c:pt>
                <c:pt idx="759">
                  <c:v>8000</c:v>
                </c:pt>
                <c:pt idx="760">
                  <c:v>0</c:v>
                </c:pt>
                <c:pt idx="761">
                  <c:v>11200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4000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4000</c:v>
                </c:pt>
                <c:pt idx="774">
                  <c:v>4000</c:v>
                </c:pt>
                <c:pt idx="775">
                  <c:v>0</c:v>
                </c:pt>
                <c:pt idx="776">
                  <c:v>0</c:v>
                </c:pt>
                <c:pt idx="777">
                  <c:v>4000</c:v>
                </c:pt>
                <c:pt idx="778">
                  <c:v>2400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7200</c:v>
                </c:pt>
                <c:pt idx="784">
                  <c:v>8000</c:v>
                </c:pt>
                <c:pt idx="785">
                  <c:v>0</c:v>
                </c:pt>
                <c:pt idx="786">
                  <c:v>10400</c:v>
                </c:pt>
                <c:pt idx="787">
                  <c:v>0</c:v>
                </c:pt>
                <c:pt idx="788">
                  <c:v>6400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4000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3200</c:v>
                </c:pt>
                <c:pt idx="799">
                  <c:v>0</c:v>
                </c:pt>
                <c:pt idx="800">
                  <c:v>0</c:v>
                </c:pt>
                <c:pt idx="801">
                  <c:v>640</c:v>
                </c:pt>
                <c:pt idx="802">
                  <c:v>0</c:v>
                </c:pt>
                <c:pt idx="803">
                  <c:v>5600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24000</c:v>
                </c:pt>
                <c:pt idx="810">
                  <c:v>0</c:v>
                </c:pt>
                <c:pt idx="811">
                  <c:v>880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560</c:v>
                </c:pt>
                <c:pt idx="819">
                  <c:v>0</c:v>
                </c:pt>
                <c:pt idx="820">
                  <c:v>0</c:v>
                </c:pt>
                <c:pt idx="821">
                  <c:v>48000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16000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6400</c:v>
                </c:pt>
                <c:pt idx="839">
                  <c:v>560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4800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10400</c:v>
                </c:pt>
                <c:pt idx="851">
                  <c:v>0</c:v>
                </c:pt>
                <c:pt idx="852">
                  <c:v>0</c:v>
                </c:pt>
                <c:pt idx="853">
                  <c:v>840</c:v>
                </c:pt>
                <c:pt idx="854">
                  <c:v>232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4000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18400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4000</c:v>
                </c:pt>
                <c:pt idx="888">
                  <c:v>0</c:v>
                </c:pt>
                <c:pt idx="889">
                  <c:v>8000</c:v>
                </c:pt>
                <c:pt idx="890">
                  <c:v>0</c:v>
                </c:pt>
                <c:pt idx="891">
                  <c:v>880</c:v>
                </c:pt>
                <c:pt idx="892">
                  <c:v>6400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12000</c:v>
                </c:pt>
                <c:pt idx="898">
                  <c:v>8000</c:v>
                </c:pt>
                <c:pt idx="899">
                  <c:v>800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4000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14400</c:v>
                </c:pt>
                <c:pt idx="912">
                  <c:v>0</c:v>
                </c:pt>
                <c:pt idx="913">
                  <c:v>0</c:v>
                </c:pt>
                <c:pt idx="914">
                  <c:v>4000</c:v>
                </c:pt>
                <c:pt idx="915">
                  <c:v>0</c:v>
                </c:pt>
                <c:pt idx="916">
                  <c:v>8000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84000</c:v>
                </c:pt>
                <c:pt idx="922">
                  <c:v>1040</c:v>
                </c:pt>
                <c:pt idx="923">
                  <c:v>800</c:v>
                </c:pt>
                <c:pt idx="924">
                  <c:v>0</c:v>
                </c:pt>
                <c:pt idx="925">
                  <c:v>0</c:v>
                </c:pt>
                <c:pt idx="926">
                  <c:v>800</c:v>
                </c:pt>
                <c:pt idx="927">
                  <c:v>0</c:v>
                </c:pt>
                <c:pt idx="928">
                  <c:v>8800</c:v>
                </c:pt>
                <c:pt idx="929">
                  <c:v>0</c:v>
                </c:pt>
                <c:pt idx="930">
                  <c:v>0</c:v>
                </c:pt>
                <c:pt idx="931">
                  <c:v>24000</c:v>
                </c:pt>
                <c:pt idx="932">
                  <c:v>8000</c:v>
                </c:pt>
                <c:pt idx="933">
                  <c:v>2400</c:v>
                </c:pt>
                <c:pt idx="934">
                  <c:v>400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7840</c:v>
                </c:pt>
                <c:pt idx="939">
                  <c:v>8000</c:v>
                </c:pt>
                <c:pt idx="940">
                  <c:v>6640</c:v>
                </c:pt>
                <c:pt idx="941">
                  <c:v>0</c:v>
                </c:pt>
                <c:pt idx="942">
                  <c:v>480</c:v>
                </c:pt>
                <c:pt idx="943">
                  <c:v>0</c:v>
                </c:pt>
                <c:pt idx="944">
                  <c:v>16000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3200</c:v>
                </c:pt>
                <c:pt idx="951">
                  <c:v>0</c:v>
                </c:pt>
                <c:pt idx="952">
                  <c:v>400</c:v>
                </c:pt>
                <c:pt idx="953">
                  <c:v>7040</c:v>
                </c:pt>
                <c:pt idx="954">
                  <c:v>44000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9200</c:v>
                </c:pt>
                <c:pt idx="966">
                  <c:v>0</c:v>
                </c:pt>
                <c:pt idx="967">
                  <c:v>4240</c:v>
                </c:pt>
                <c:pt idx="968">
                  <c:v>4000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4000</c:v>
                </c:pt>
                <c:pt idx="974">
                  <c:v>4640</c:v>
                </c:pt>
                <c:pt idx="975">
                  <c:v>0</c:v>
                </c:pt>
                <c:pt idx="976">
                  <c:v>0</c:v>
                </c:pt>
                <c:pt idx="977">
                  <c:v>32000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160</c:v>
                </c:pt>
                <c:pt idx="986">
                  <c:v>1440</c:v>
                </c:pt>
                <c:pt idx="987">
                  <c:v>6400</c:v>
                </c:pt>
                <c:pt idx="988">
                  <c:v>7200</c:v>
                </c:pt>
                <c:pt idx="989">
                  <c:v>0</c:v>
                </c:pt>
                <c:pt idx="990">
                  <c:v>3260</c:v>
                </c:pt>
                <c:pt idx="991">
                  <c:v>11840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5120</c:v>
                </c:pt>
                <c:pt idx="1003">
                  <c:v>0</c:v>
                </c:pt>
                <c:pt idx="1004">
                  <c:v>0</c:v>
                </c:pt>
                <c:pt idx="1005">
                  <c:v>11360</c:v>
                </c:pt>
                <c:pt idx="1006">
                  <c:v>10960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120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440</c:v>
                </c:pt>
                <c:pt idx="1020">
                  <c:v>0</c:v>
                </c:pt>
                <c:pt idx="1021">
                  <c:v>1600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800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1656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560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680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800</c:v>
                </c:pt>
                <c:pt idx="1096">
                  <c:v>0</c:v>
                </c:pt>
                <c:pt idx="1097">
                  <c:v>0</c:v>
                </c:pt>
                <c:pt idx="1098">
                  <c:v>1200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240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552</c:v>
                </c:pt>
                <c:pt idx="1161">
                  <c:v>0</c:v>
                </c:pt>
                <c:pt idx="1162">
                  <c:v>280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150</c:v>
                </c:pt>
                <c:pt idx="1167">
                  <c:v>400</c:v>
                </c:pt>
                <c:pt idx="1168">
                  <c:v>0</c:v>
                </c:pt>
                <c:pt idx="1169">
                  <c:v>0</c:v>
                </c:pt>
                <c:pt idx="1170">
                  <c:v>1800</c:v>
                </c:pt>
                <c:pt idx="1171">
                  <c:v>200</c:v>
                </c:pt>
                <c:pt idx="1172">
                  <c:v>280</c:v>
                </c:pt>
                <c:pt idx="1173">
                  <c:v>520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1200</c:v>
                </c:pt>
                <c:pt idx="1181">
                  <c:v>0</c:v>
                </c:pt>
                <c:pt idx="1182">
                  <c:v>3360</c:v>
                </c:pt>
                <c:pt idx="1183">
                  <c:v>2000</c:v>
                </c:pt>
                <c:pt idx="1184">
                  <c:v>1080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76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120</c:v>
                </c:pt>
                <c:pt idx="1200">
                  <c:v>0</c:v>
                </c:pt>
                <c:pt idx="1201">
                  <c:v>0</c:v>
                </c:pt>
                <c:pt idx="1202">
                  <c:v>3200</c:v>
                </c:pt>
                <c:pt idx="1203">
                  <c:v>0</c:v>
                </c:pt>
                <c:pt idx="1204">
                  <c:v>0</c:v>
                </c:pt>
                <c:pt idx="1205">
                  <c:v>160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800</c:v>
                </c:pt>
                <c:pt idx="1211">
                  <c:v>1000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80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3680</c:v>
                </c:pt>
                <c:pt idx="1222">
                  <c:v>2880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2400</c:v>
                </c:pt>
                <c:pt idx="1243">
                  <c:v>400</c:v>
                </c:pt>
                <c:pt idx="1244">
                  <c:v>3600</c:v>
                </c:pt>
                <c:pt idx="1245">
                  <c:v>0</c:v>
                </c:pt>
                <c:pt idx="1246">
                  <c:v>800</c:v>
                </c:pt>
                <c:pt idx="1247">
                  <c:v>6440</c:v>
                </c:pt>
                <c:pt idx="1248">
                  <c:v>1600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800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480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3600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120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3600</c:v>
                </c:pt>
              </c:numCache>
            </c:numRef>
          </c:val>
        </c:ser>
        <c:ser>
          <c:idx val="3"/>
          <c:order val="3"/>
          <c:tx>
            <c:strRef>
              <c:f>Лист6!$E$53</c:f>
              <c:strCache>
                <c:ptCount val="1"/>
                <c:pt idx="0">
                  <c:v>от 31 до 90 дн.</c:v>
                </c:pt>
              </c:strCache>
            </c:strRef>
          </c:tx>
          <c:cat>
            <c:numRef>
              <c:f>Лист6!$A$54:$A$1360</c:f>
              <c:numCache>
                <c:formatCode>dd/mm/yyyy</c:formatCode>
                <c:ptCount val="1307"/>
                <c:pt idx="0">
                  <c:v>42282</c:v>
                </c:pt>
                <c:pt idx="1">
                  <c:v>42279</c:v>
                </c:pt>
                <c:pt idx="2">
                  <c:v>42278</c:v>
                </c:pt>
                <c:pt idx="3">
                  <c:v>42277</c:v>
                </c:pt>
                <c:pt idx="4">
                  <c:v>42276</c:v>
                </c:pt>
                <c:pt idx="5">
                  <c:v>42275</c:v>
                </c:pt>
                <c:pt idx="6">
                  <c:v>42272</c:v>
                </c:pt>
                <c:pt idx="7">
                  <c:v>42271</c:v>
                </c:pt>
                <c:pt idx="8">
                  <c:v>42270</c:v>
                </c:pt>
                <c:pt idx="9">
                  <c:v>42269</c:v>
                </c:pt>
                <c:pt idx="10">
                  <c:v>42268</c:v>
                </c:pt>
                <c:pt idx="11">
                  <c:v>42265</c:v>
                </c:pt>
                <c:pt idx="12">
                  <c:v>42264</c:v>
                </c:pt>
                <c:pt idx="13">
                  <c:v>42263</c:v>
                </c:pt>
                <c:pt idx="14">
                  <c:v>42262</c:v>
                </c:pt>
                <c:pt idx="15">
                  <c:v>42261</c:v>
                </c:pt>
                <c:pt idx="16">
                  <c:v>42258</c:v>
                </c:pt>
                <c:pt idx="17">
                  <c:v>42257</c:v>
                </c:pt>
                <c:pt idx="18">
                  <c:v>42256</c:v>
                </c:pt>
                <c:pt idx="19">
                  <c:v>42255</c:v>
                </c:pt>
                <c:pt idx="20">
                  <c:v>42254</c:v>
                </c:pt>
                <c:pt idx="21">
                  <c:v>42251</c:v>
                </c:pt>
                <c:pt idx="22">
                  <c:v>42250</c:v>
                </c:pt>
                <c:pt idx="23">
                  <c:v>42249</c:v>
                </c:pt>
                <c:pt idx="24">
                  <c:v>42248</c:v>
                </c:pt>
                <c:pt idx="25">
                  <c:v>42247</c:v>
                </c:pt>
                <c:pt idx="26">
                  <c:v>42244</c:v>
                </c:pt>
                <c:pt idx="27">
                  <c:v>42243</c:v>
                </c:pt>
                <c:pt idx="28">
                  <c:v>42242</c:v>
                </c:pt>
                <c:pt idx="29">
                  <c:v>42241</c:v>
                </c:pt>
                <c:pt idx="30">
                  <c:v>42240</c:v>
                </c:pt>
                <c:pt idx="31">
                  <c:v>42237</c:v>
                </c:pt>
                <c:pt idx="32">
                  <c:v>42236</c:v>
                </c:pt>
                <c:pt idx="33">
                  <c:v>42235</c:v>
                </c:pt>
                <c:pt idx="34">
                  <c:v>42234</c:v>
                </c:pt>
                <c:pt idx="35">
                  <c:v>42233</c:v>
                </c:pt>
                <c:pt idx="36">
                  <c:v>42230</c:v>
                </c:pt>
                <c:pt idx="37">
                  <c:v>42229</c:v>
                </c:pt>
                <c:pt idx="38">
                  <c:v>42228</c:v>
                </c:pt>
                <c:pt idx="39">
                  <c:v>42227</c:v>
                </c:pt>
                <c:pt idx="40">
                  <c:v>42226</c:v>
                </c:pt>
                <c:pt idx="41">
                  <c:v>42223</c:v>
                </c:pt>
                <c:pt idx="42">
                  <c:v>42222</c:v>
                </c:pt>
                <c:pt idx="43">
                  <c:v>42221</c:v>
                </c:pt>
                <c:pt idx="44">
                  <c:v>42220</c:v>
                </c:pt>
                <c:pt idx="45">
                  <c:v>42219</c:v>
                </c:pt>
                <c:pt idx="46">
                  <c:v>42216</c:v>
                </c:pt>
                <c:pt idx="47">
                  <c:v>42215</c:v>
                </c:pt>
                <c:pt idx="48">
                  <c:v>42214</c:v>
                </c:pt>
                <c:pt idx="49">
                  <c:v>42213</c:v>
                </c:pt>
                <c:pt idx="50">
                  <c:v>42212</c:v>
                </c:pt>
                <c:pt idx="51">
                  <c:v>42209</c:v>
                </c:pt>
                <c:pt idx="52">
                  <c:v>42208</c:v>
                </c:pt>
                <c:pt idx="53">
                  <c:v>42207</c:v>
                </c:pt>
                <c:pt idx="54">
                  <c:v>42206</c:v>
                </c:pt>
                <c:pt idx="55">
                  <c:v>42205</c:v>
                </c:pt>
                <c:pt idx="56">
                  <c:v>42202</c:v>
                </c:pt>
                <c:pt idx="57">
                  <c:v>42201</c:v>
                </c:pt>
                <c:pt idx="58">
                  <c:v>42200</c:v>
                </c:pt>
                <c:pt idx="59">
                  <c:v>42199</c:v>
                </c:pt>
                <c:pt idx="60">
                  <c:v>42198</c:v>
                </c:pt>
                <c:pt idx="61">
                  <c:v>42195</c:v>
                </c:pt>
                <c:pt idx="62">
                  <c:v>42194</c:v>
                </c:pt>
                <c:pt idx="63">
                  <c:v>42193</c:v>
                </c:pt>
                <c:pt idx="64">
                  <c:v>42192</c:v>
                </c:pt>
                <c:pt idx="65">
                  <c:v>42191</c:v>
                </c:pt>
                <c:pt idx="66">
                  <c:v>42188</c:v>
                </c:pt>
                <c:pt idx="67">
                  <c:v>42187</c:v>
                </c:pt>
                <c:pt idx="68">
                  <c:v>42186</c:v>
                </c:pt>
                <c:pt idx="69">
                  <c:v>42185</c:v>
                </c:pt>
                <c:pt idx="70">
                  <c:v>42184</c:v>
                </c:pt>
                <c:pt idx="71">
                  <c:v>42181</c:v>
                </c:pt>
                <c:pt idx="72">
                  <c:v>42180</c:v>
                </c:pt>
                <c:pt idx="73">
                  <c:v>42179</c:v>
                </c:pt>
                <c:pt idx="74">
                  <c:v>42178</c:v>
                </c:pt>
                <c:pt idx="75">
                  <c:v>42177</c:v>
                </c:pt>
                <c:pt idx="76">
                  <c:v>42174</c:v>
                </c:pt>
                <c:pt idx="77">
                  <c:v>42173</c:v>
                </c:pt>
                <c:pt idx="78">
                  <c:v>42172</c:v>
                </c:pt>
                <c:pt idx="79">
                  <c:v>42171</c:v>
                </c:pt>
                <c:pt idx="80">
                  <c:v>42170</c:v>
                </c:pt>
                <c:pt idx="81">
                  <c:v>42166</c:v>
                </c:pt>
                <c:pt idx="82">
                  <c:v>42165</c:v>
                </c:pt>
                <c:pt idx="83">
                  <c:v>42164</c:v>
                </c:pt>
                <c:pt idx="84">
                  <c:v>42163</c:v>
                </c:pt>
                <c:pt idx="85">
                  <c:v>42160</c:v>
                </c:pt>
                <c:pt idx="86">
                  <c:v>42159</c:v>
                </c:pt>
                <c:pt idx="87">
                  <c:v>42158</c:v>
                </c:pt>
                <c:pt idx="88">
                  <c:v>42157</c:v>
                </c:pt>
                <c:pt idx="89">
                  <c:v>42156</c:v>
                </c:pt>
                <c:pt idx="90">
                  <c:v>42153</c:v>
                </c:pt>
                <c:pt idx="91">
                  <c:v>42152</c:v>
                </c:pt>
                <c:pt idx="92">
                  <c:v>42151</c:v>
                </c:pt>
                <c:pt idx="93">
                  <c:v>42150</c:v>
                </c:pt>
                <c:pt idx="94">
                  <c:v>42149</c:v>
                </c:pt>
                <c:pt idx="95">
                  <c:v>42146</c:v>
                </c:pt>
                <c:pt idx="96">
                  <c:v>42145</c:v>
                </c:pt>
                <c:pt idx="97">
                  <c:v>42144</c:v>
                </c:pt>
                <c:pt idx="98">
                  <c:v>42143</c:v>
                </c:pt>
                <c:pt idx="99">
                  <c:v>42142</c:v>
                </c:pt>
                <c:pt idx="100">
                  <c:v>42139</c:v>
                </c:pt>
                <c:pt idx="101">
                  <c:v>42138</c:v>
                </c:pt>
                <c:pt idx="102">
                  <c:v>42137</c:v>
                </c:pt>
                <c:pt idx="103">
                  <c:v>42136</c:v>
                </c:pt>
                <c:pt idx="104">
                  <c:v>42132</c:v>
                </c:pt>
                <c:pt idx="105">
                  <c:v>42131</c:v>
                </c:pt>
                <c:pt idx="106">
                  <c:v>42130</c:v>
                </c:pt>
                <c:pt idx="107">
                  <c:v>42129</c:v>
                </c:pt>
                <c:pt idx="108">
                  <c:v>42124</c:v>
                </c:pt>
                <c:pt idx="109">
                  <c:v>42123</c:v>
                </c:pt>
                <c:pt idx="110">
                  <c:v>42122</c:v>
                </c:pt>
                <c:pt idx="111">
                  <c:v>42121</c:v>
                </c:pt>
                <c:pt idx="112">
                  <c:v>42118</c:v>
                </c:pt>
                <c:pt idx="113">
                  <c:v>42117</c:v>
                </c:pt>
                <c:pt idx="114">
                  <c:v>42116</c:v>
                </c:pt>
                <c:pt idx="115">
                  <c:v>42115</c:v>
                </c:pt>
                <c:pt idx="116">
                  <c:v>42114</c:v>
                </c:pt>
                <c:pt idx="117">
                  <c:v>42111</c:v>
                </c:pt>
                <c:pt idx="118">
                  <c:v>42110</c:v>
                </c:pt>
                <c:pt idx="119">
                  <c:v>42109</c:v>
                </c:pt>
                <c:pt idx="120">
                  <c:v>42108</c:v>
                </c:pt>
                <c:pt idx="121">
                  <c:v>42107</c:v>
                </c:pt>
                <c:pt idx="122">
                  <c:v>42104</c:v>
                </c:pt>
                <c:pt idx="123">
                  <c:v>42103</c:v>
                </c:pt>
                <c:pt idx="124">
                  <c:v>42102</c:v>
                </c:pt>
                <c:pt idx="125">
                  <c:v>42101</c:v>
                </c:pt>
                <c:pt idx="126">
                  <c:v>42100</c:v>
                </c:pt>
                <c:pt idx="127">
                  <c:v>42097</c:v>
                </c:pt>
                <c:pt idx="128">
                  <c:v>42096</c:v>
                </c:pt>
                <c:pt idx="129">
                  <c:v>42095</c:v>
                </c:pt>
                <c:pt idx="130">
                  <c:v>42094</c:v>
                </c:pt>
                <c:pt idx="131">
                  <c:v>42093</c:v>
                </c:pt>
                <c:pt idx="132">
                  <c:v>42090</c:v>
                </c:pt>
                <c:pt idx="133">
                  <c:v>42089</c:v>
                </c:pt>
                <c:pt idx="134">
                  <c:v>42088</c:v>
                </c:pt>
                <c:pt idx="135">
                  <c:v>42087</c:v>
                </c:pt>
                <c:pt idx="136">
                  <c:v>42086</c:v>
                </c:pt>
                <c:pt idx="137">
                  <c:v>42083</c:v>
                </c:pt>
                <c:pt idx="138">
                  <c:v>42082</c:v>
                </c:pt>
                <c:pt idx="139">
                  <c:v>42081</c:v>
                </c:pt>
                <c:pt idx="140">
                  <c:v>42080</c:v>
                </c:pt>
                <c:pt idx="141">
                  <c:v>42079</c:v>
                </c:pt>
                <c:pt idx="142">
                  <c:v>42076</c:v>
                </c:pt>
                <c:pt idx="143">
                  <c:v>42075</c:v>
                </c:pt>
                <c:pt idx="144">
                  <c:v>42074</c:v>
                </c:pt>
                <c:pt idx="145">
                  <c:v>42073</c:v>
                </c:pt>
                <c:pt idx="146">
                  <c:v>42069</c:v>
                </c:pt>
                <c:pt idx="147">
                  <c:v>42068</c:v>
                </c:pt>
                <c:pt idx="148">
                  <c:v>42067</c:v>
                </c:pt>
                <c:pt idx="149">
                  <c:v>42066</c:v>
                </c:pt>
                <c:pt idx="150">
                  <c:v>42065</c:v>
                </c:pt>
                <c:pt idx="151">
                  <c:v>42062</c:v>
                </c:pt>
                <c:pt idx="152">
                  <c:v>42061</c:v>
                </c:pt>
                <c:pt idx="153">
                  <c:v>42060</c:v>
                </c:pt>
                <c:pt idx="154">
                  <c:v>42059</c:v>
                </c:pt>
                <c:pt idx="155">
                  <c:v>42055</c:v>
                </c:pt>
                <c:pt idx="156">
                  <c:v>42054</c:v>
                </c:pt>
                <c:pt idx="157">
                  <c:v>42053</c:v>
                </c:pt>
                <c:pt idx="158">
                  <c:v>42052</c:v>
                </c:pt>
                <c:pt idx="159">
                  <c:v>42051</c:v>
                </c:pt>
                <c:pt idx="160">
                  <c:v>42048</c:v>
                </c:pt>
                <c:pt idx="161">
                  <c:v>42047</c:v>
                </c:pt>
                <c:pt idx="162">
                  <c:v>42046</c:v>
                </c:pt>
                <c:pt idx="163">
                  <c:v>42045</c:v>
                </c:pt>
                <c:pt idx="164">
                  <c:v>42044</c:v>
                </c:pt>
                <c:pt idx="165">
                  <c:v>42041</c:v>
                </c:pt>
                <c:pt idx="166">
                  <c:v>42040</c:v>
                </c:pt>
                <c:pt idx="167">
                  <c:v>42039</c:v>
                </c:pt>
                <c:pt idx="168">
                  <c:v>42038</c:v>
                </c:pt>
                <c:pt idx="169">
                  <c:v>42037</c:v>
                </c:pt>
                <c:pt idx="170">
                  <c:v>42034</c:v>
                </c:pt>
                <c:pt idx="171">
                  <c:v>42033</c:v>
                </c:pt>
                <c:pt idx="172">
                  <c:v>42032</c:v>
                </c:pt>
                <c:pt idx="173">
                  <c:v>42031</c:v>
                </c:pt>
                <c:pt idx="174">
                  <c:v>42030</c:v>
                </c:pt>
                <c:pt idx="175">
                  <c:v>42027</c:v>
                </c:pt>
                <c:pt idx="176">
                  <c:v>42026</c:v>
                </c:pt>
                <c:pt idx="177">
                  <c:v>42025</c:v>
                </c:pt>
                <c:pt idx="178">
                  <c:v>42024</c:v>
                </c:pt>
                <c:pt idx="179">
                  <c:v>42023</c:v>
                </c:pt>
                <c:pt idx="180">
                  <c:v>42020</c:v>
                </c:pt>
                <c:pt idx="181">
                  <c:v>42019</c:v>
                </c:pt>
                <c:pt idx="182">
                  <c:v>42018</c:v>
                </c:pt>
                <c:pt idx="183">
                  <c:v>42017</c:v>
                </c:pt>
                <c:pt idx="184">
                  <c:v>42016</c:v>
                </c:pt>
                <c:pt idx="185">
                  <c:v>42004</c:v>
                </c:pt>
                <c:pt idx="186">
                  <c:v>42003</c:v>
                </c:pt>
                <c:pt idx="187">
                  <c:v>42002</c:v>
                </c:pt>
                <c:pt idx="188">
                  <c:v>41999</c:v>
                </c:pt>
                <c:pt idx="189">
                  <c:v>41998</c:v>
                </c:pt>
                <c:pt idx="190">
                  <c:v>41997</c:v>
                </c:pt>
                <c:pt idx="191">
                  <c:v>41996</c:v>
                </c:pt>
                <c:pt idx="192">
                  <c:v>41995</c:v>
                </c:pt>
                <c:pt idx="193">
                  <c:v>41992</c:v>
                </c:pt>
                <c:pt idx="194">
                  <c:v>41991</c:v>
                </c:pt>
                <c:pt idx="195">
                  <c:v>41990</c:v>
                </c:pt>
                <c:pt idx="196">
                  <c:v>41989</c:v>
                </c:pt>
                <c:pt idx="197">
                  <c:v>41988</c:v>
                </c:pt>
                <c:pt idx="198">
                  <c:v>41985</c:v>
                </c:pt>
                <c:pt idx="199">
                  <c:v>41984</c:v>
                </c:pt>
                <c:pt idx="200">
                  <c:v>41983</c:v>
                </c:pt>
                <c:pt idx="201">
                  <c:v>41982</c:v>
                </c:pt>
                <c:pt idx="202">
                  <c:v>41981</c:v>
                </c:pt>
                <c:pt idx="203">
                  <c:v>41978</c:v>
                </c:pt>
                <c:pt idx="204">
                  <c:v>41977</c:v>
                </c:pt>
                <c:pt idx="205">
                  <c:v>41976</c:v>
                </c:pt>
                <c:pt idx="206">
                  <c:v>41975</c:v>
                </c:pt>
                <c:pt idx="207">
                  <c:v>41974</c:v>
                </c:pt>
                <c:pt idx="208">
                  <c:v>41971</c:v>
                </c:pt>
                <c:pt idx="209">
                  <c:v>41970</c:v>
                </c:pt>
                <c:pt idx="210">
                  <c:v>41969</c:v>
                </c:pt>
                <c:pt idx="211">
                  <c:v>41968</c:v>
                </c:pt>
                <c:pt idx="212">
                  <c:v>41967</c:v>
                </c:pt>
                <c:pt idx="213">
                  <c:v>41964</c:v>
                </c:pt>
                <c:pt idx="214">
                  <c:v>41963</c:v>
                </c:pt>
                <c:pt idx="215">
                  <c:v>41962</c:v>
                </c:pt>
                <c:pt idx="216">
                  <c:v>41961</c:v>
                </c:pt>
                <c:pt idx="217">
                  <c:v>41960</c:v>
                </c:pt>
                <c:pt idx="218">
                  <c:v>41957</c:v>
                </c:pt>
                <c:pt idx="219">
                  <c:v>41956</c:v>
                </c:pt>
                <c:pt idx="220">
                  <c:v>41955</c:v>
                </c:pt>
                <c:pt idx="221">
                  <c:v>41954</c:v>
                </c:pt>
                <c:pt idx="222">
                  <c:v>41953</c:v>
                </c:pt>
                <c:pt idx="223">
                  <c:v>41950</c:v>
                </c:pt>
                <c:pt idx="224">
                  <c:v>41949</c:v>
                </c:pt>
                <c:pt idx="225">
                  <c:v>41948</c:v>
                </c:pt>
                <c:pt idx="226">
                  <c:v>41943</c:v>
                </c:pt>
                <c:pt idx="227">
                  <c:v>41942</c:v>
                </c:pt>
                <c:pt idx="228">
                  <c:v>41941</c:v>
                </c:pt>
                <c:pt idx="229">
                  <c:v>41940</c:v>
                </c:pt>
                <c:pt idx="230">
                  <c:v>41939</c:v>
                </c:pt>
                <c:pt idx="231">
                  <c:v>41936</c:v>
                </c:pt>
                <c:pt idx="232">
                  <c:v>41935</c:v>
                </c:pt>
                <c:pt idx="233">
                  <c:v>41934</c:v>
                </c:pt>
                <c:pt idx="234">
                  <c:v>41933</c:v>
                </c:pt>
                <c:pt idx="235">
                  <c:v>41932</c:v>
                </c:pt>
                <c:pt idx="236">
                  <c:v>41929</c:v>
                </c:pt>
                <c:pt idx="237">
                  <c:v>41928</c:v>
                </c:pt>
                <c:pt idx="238">
                  <c:v>41927</c:v>
                </c:pt>
                <c:pt idx="239">
                  <c:v>41926</c:v>
                </c:pt>
                <c:pt idx="240">
                  <c:v>41925</c:v>
                </c:pt>
                <c:pt idx="241">
                  <c:v>41922</c:v>
                </c:pt>
                <c:pt idx="242">
                  <c:v>41921</c:v>
                </c:pt>
                <c:pt idx="243">
                  <c:v>41920</c:v>
                </c:pt>
                <c:pt idx="244">
                  <c:v>41919</c:v>
                </c:pt>
                <c:pt idx="245">
                  <c:v>41918</c:v>
                </c:pt>
                <c:pt idx="246">
                  <c:v>41915</c:v>
                </c:pt>
                <c:pt idx="247">
                  <c:v>41914</c:v>
                </c:pt>
                <c:pt idx="248">
                  <c:v>41913</c:v>
                </c:pt>
                <c:pt idx="249">
                  <c:v>41912</c:v>
                </c:pt>
                <c:pt idx="250">
                  <c:v>41911</c:v>
                </c:pt>
                <c:pt idx="251">
                  <c:v>41908</c:v>
                </c:pt>
                <c:pt idx="252">
                  <c:v>41907</c:v>
                </c:pt>
                <c:pt idx="253">
                  <c:v>41906</c:v>
                </c:pt>
                <c:pt idx="254">
                  <c:v>41905</c:v>
                </c:pt>
                <c:pt idx="255">
                  <c:v>41904</c:v>
                </c:pt>
                <c:pt idx="256">
                  <c:v>41901</c:v>
                </c:pt>
                <c:pt idx="257">
                  <c:v>41900</c:v>
                </c:pt>
                <c:pt idx="258">
                  <c:v>41899</c:v>
                </c:pt>
                <c:pt idx="259">
                  <c:v>41898</c:v>
                </c:pt>
                <c:pt idx="260">
                  <c:v>41897</c:v>
                </c:pt>
                <c:pt idx="261">
                  <c:v>41894</c:v>
                </c:pt>
                <c:pt idx="262">
                  <c:v>41893</c:v>
                </c:pt>
                <c:pt idx="263">
                  <c:v>41892</c:v>
                </c:pt>
                <c:pt idx="264">
                  <c:v>41891</c:v>
                </c:pt>
                <c:pt idx="265">
                  <c:v>41890</c:v>
                </c:pt>
                <c:pt idx="266">
                  <c:v>41887</c:v>
                </c:pt>
                <c:pt idx="267">
                  <c:v>41886</c:v>
                </c:pt>
                <c:pt idx="268">
                  <c:v>41885</c:v>
                </c:pt>
                <c:pt idx="269">
                  <c:v>41884</c:v>
                </c:pt>
                <c:pt idx="270">
                  <c:v>41883</c:v>
                </c:pt>
                <c:pt idx="271">
                  <c:v>41880</c:v>
                </c:pt>
                <c:pt idx="272">
                  <c:v>41879</c:v>
                </c:pt>
                <c:pt idx="273">
                  <c:v>41878</c:v>
                </c:pt>
                <c:pt idx="274">
                  <c:v>41877</c:v>
                </c:pt>
                <c:pt idx="275">
                  <c:v>41876</c:v>
                </c:pt>
                <c:pt idx="276">
                  <c:v>41873</c:v>
                </c:pt>
                <c:pt idx="277">
                  <c:v>41872</c:v>
                </c:pt>
                <c:pt idx="278">
                  <c:v>41871</c:v>
                </c:pt>
                <c:pt idx="279">
                  <c:v>41870</c:v>
                </c:pt>
                <c:pt idx="280">
                  <c:v>41869</c:v>
                </c:pt>
                <c:pt idx="281">
                  <c:v>41866</c:v>
                </c:pt>
                <c:pt idx="282">
                  <c:v>41865</c:v>
                </c:pt>
                <c:pt idx="283">
                  <c:v>41864</c:v>
                </c:pt>
                <c:pt idx="284">
                  <c:v>41863</c:v>
                </c:pt>
                <c:pt idx="285">
                  <c:v>41862</c:v>
                </c:pt>
                <c:pt idx="286">
                  <c:v>41859</c:v>
                </c:pt>
                <c:pt idx="287">
                  <c:v>41858</c:v>
                </c:pt>
                <c:pt idx="288">
                  <c:v>41857</c:v>
                </c:pt>
                <c:pt idx="289">
                  <c:v>41856</c:v>
                </c:pt>
                <c:pt idx="290">
                  <c:v>41855</c:v>
                </c:pt>
                <c:pt idx="291">
                  <c:v>41852</c:v>
                </c:pt>
                <c:pt idx="292">
                  <c:v>41851</c:v>
                </c:pt>
                <c:pt idx="293">
                  <c:v>41850</c:v>
                </c:pt>
                <c:pt idx="294">
                  <c:v>41849</c:v>
                </c:pt>
                <c:pt idx="295">
                  <c:v>41848</c:v>
                </c:pt>
                <c:pt idx="296">
                  <c:v>41845</c:v>
                </c:pt>
                <c:pt idx="297">
                  <c:v>41844</c:v>
                </c:pt>
                <c:pt idx="298">
                  <c:v>41843</c:v>
                </c:pt>
                <c:pt idx="299">
                  <c:v>41842</c:v>
                </c:pt>
                <c:pt idx="300">
                  <c:v>41841</c:v>
                </c:pt>
                <c:pt idx="301">
                  <c:v>41838</c:v>
                </c:pt>
                <c:pt idx="302">
                  <c:v>41837</c:v>
                </c:pt>
                <c:pt idx="303">
                  <c:v>41836</c:v>
                </c:pt>
                <c:pt idx="304">
                  <c:v>41835</c:v>
                </c:pt>
                <c:pt idx="305">
                  <c:v>41834</c:v>
                </c:pt>
                <c:pt idx="306">
                  <c:v>41831</c:v>
                </c:pt>
                <c:pt idx="307">
                  <c:v>41830</c:v>
                </c:pt>
                <c:pt idx="308">
                  <c:v>41829</c:v>
                </c:pt>
                <c:pt idx="309">
                  <c:v>41828</c:v>
                </c:pt>
                <c:pt idx="310">
                  <c:v>41827</c:v>
                </c:pt>
                <c:pt idx="311">
                  <c:v>41824</c:v>
                </c:pt>
                <c:pt idx="312">
                  <c:v>41823</c:v>
                </c:pt>
                <c:pt idx="313">
                  <c:v>41822</c:v>
                </c:pt>
                <c:pt idx="314">
                  <c:v>41821</c:v>
                </c:pt>
                <c:pt idx="315">
                  <c:v>41820</c:v>
                </c:pt>
                <c:pt idx="316">
                  <c:v>41817</c:v>
                </c:pt>
                <c:pt idx="317">
                  <c:v>41816</c:v>
                </c:pt>
                <c:pt idx="318">
                  <c:v>41815</c:v>
                </c:pt>
                <c:pt idx="319">
                  <c:v>41814</c:v>
                </c:pt>
                <c:pt idx="320">
                  <c:v>41813</c:v>
                </c:pt>
                <c:pt idx="321">
                  <c:v>41810</c:v>
                </c:pt>
                <c:pt idx="322">
                  <c:v>41809</c:v>
                </c:pt>
                <c:pt idx="323">
                  <c:v>41808</c:v>
                </c:pt>
                <c:pt idx="324">
                  <c:v>41807</c:v>
                </c:pt>
                <c:pt idx="325">
                  <c:v>41806</c:v>
                </c:pt>
                <c:pt idx="326">
                  <c:v>41801</c:v>
                </c:pt>
                <c:pt idx="327">
                  <c:v>41800</c:v>
                </c:pt>
                <c:pt idx="328">
                  <c:v>41799</c:v>
                </c:pt>
                <c:pt idx="329">
                  <c:v>41796</c:v>
                </c:pt>
                <c:pt idx="330">
                  <c:v>41795</c:v>
                </c:pt>
                <c:pt idx="331">
                  <c:v>41794</c:v>
                </c:pt>
                <c:pt idx="332">
                  <c:v>41793</c:v>
                </c:pt>
                <c:pt idx="333">
                  <c:v>41792</c:v>
                </c:pt>
                <c:pt idx="334">
                  <c:v>41789</c:v>
                </c:pt>
                <c:pt idx="335">
                  <c:v>41788</c:v>
                </c:pt>
                <c:pt idx="336">
                  <c:v>41787</c:v>
                </c:pt>
                <c:pt idx="337">
                  <c:v>41786</c:v>
                </c:pt>
                <c:pt idx="338">
                  <c:v>41785</c:v>
                </c:pt>
                <c:pt idx="339">
                  <c:v>41782</c:v>
                </c:pt>
                <c:pt idx="340">
                  <c:v>41781</c:v>
                </c:pt>
                <c:pt idx="341">
                  <c:v>41780</c:v>
                </c:pt>
                <c:pt idx="342">
                  <c:v>41779</c:v>
                </c:pt>
                <c:pt idx="343">
                  <c:v>41778</c:v>
                </c:pt>
                <c:pt idx="344">
                  <c:v>41775</c:v>
                </c:pt>
                <c:pt idx="345">
                  <c:v>41774</c:v>
                </c:pt>
                <c:pt idx="346">
                  <c:v>41773</c:v>
                </c:pt>
                <c:pt idx="347">
                  <c:v>41772</c:v>
                </c:pt>
                <c:pt idx="348">
                  <c:v>41771</c:v>
                </c:pt>
                <c:pt idx="349">
                  <c:v>41767</c:v>
                </c:pt>
                <c:pt idx="350">
                  <c:v>41766</c:v>
                </c:pt>
                <c:pt idx="351">
                  <c:v>41765</c:v>
                </c:pt>
                <c:pt idx="352">
                  <c:v>41764</c:v>
                </c:pt>
                <c:pt idx="353">
                  <c:v>41759</c:v>
                </c:pt>
                <c:pt idx="354">
                  <c:v>41758</c:v>
                </c:pt>
                <c:pt idx="355">
                  <c:v>41757</c:v>
                </c:pt>
                <c:pt idx="356">
                  <c:v>41754</c:v>
                </c:pt>
                <c:pt idx="357">
                  <c:v>41753</c:v>
                </c:pt>
                <c:pt idx="358">
                  <c:v>41752</c:v>
                </c:pt>
                <c:pt idx="359">
                  <c:v>41751</c:v>
                </c:pt>
                <c:pt idx="360">
                  <c:v>41750</c:v>
                </c:pt>
                <c:pt idx="361">
                  <c:v>41747</c:v>
                </c:pt>
                <c:pt idx="362">
                  <c:v>41746</c:v>
                </c:pt>
                <c:pt idx="363">
                  <c:v>41745</c:v>
                </c:pt>
                <c:pt idx="364">
                  <c:v>41744</c:v>
                </c:pt>
                <c:pt idx="365">
                  <c:v>41743</c:v>
                </c:pt>
                <c:pt idx="366">
                  <c:v>41740</c:v>
                </c:pt>
                <c:pt idx="367">
                  <c:v>41739</c:v>
                </c:pt>
                <c:pt idx="368">
                  <c:v>41738</c:v>
                </c:pt>
                <c:pt idx="369">
                  <c:v>41737</c:v>
                </c:pt>
                <c:pt idx="370">
                  <c:v>41736</c:v>
                </c:pt>
                <c:pt idx="371">
                  <c:v>41733</c:v>
                </c:pt>
                <c:pt idx="372">
                  <c:v>41732</c:v>
                </c:pt>
                <c:pt idx="373">
                  <c:v>41731</c:v>
                </c:pt>
                <c:pt idx="374">
                  <c:v>41730</c:v>
                </c:pt>
                <c:pt idx="375">
                  <c:v>41729</c:v>
                </c:pt>
                <c:pt idx="376">
                  <c:v>41726</c:v>
                </c:pt>
                <c:pt idx="377">
                  <c:v>41725</c:v>
                </c:pt>
                <c:pt idx="378">
                  <c:v>41724</c:v>
                </c:pt>
                <c:pt idx="379">
                  <c:v>41723</c:v>
                </c:pt>
                <c:pt idx="380">
                  <c:v>41722</c:v>
                </c:pt>
                <c:pt idx="381">
                  <c:v>41719</c:v>
                </c:pt>
                <c:pt idx="382">
                  <c:v>41718</c:v>
                </c:pt>
                <c:pt idx="383">
                  <c:v>41717</c:v>
                </c:pt>
                <c:pt idx="384">
                  <c:v>41716</c:v>
                </c:pt>
                <c:pt idx="385">
                  <c:v>41715</c:v>
                </c:pt>
                <c:pt idx="386">
                  <c:v>41712</c:v>
                </c:pt>
                <c:pt idx="387">
                  <c:v>41711</c:v>
                </c:pt>
                <c:pt idx="388">
                  <c:v>41710</c:v>
                </c:pt>
                <c:pt idx="389">
                  <c:v>41709</c:v>
                </c:pt>
                <c:pt idx="390">
                  <c:v>41705</c:v>
                </c:pt>
                <c:pt idx="391">
                  <c:v>41704</c:v>
                </c:pt>
                <c:pt idx="392">
                  <c:v>41703</c:v>
                </c:pt>
                <c:pt idx="393">
                  <c:v>41702</c:v>
                </c:pt>
                <c:pt idx="394">
                  <c:v>41701</c:v>
                </c:pt>
                <c:pt idx="395">
                  <c:v>41698</c:v>
                </c:pt>
                <c:pt idx="396">
                  <c:v>41697</c:v>
                </c:pt>
                <c:pt idx="397">
                  <c:v>41696</c:v>
                </c:pt>
                <c:pt idx="398">
                  <c:v>41695</c:v>
                </c:pt>
                <c:pt idx="399">
                  <c:v>41694</c:v>
                </c:pt>
                <c:pt idx="400">
                  <c:v>41691</c:v>
                </c:pt>
                <c:pt idx="401">
                  <c:v>41690</c:v>
                </c:pt>
                <c:pt idx="402">
                  <c:v>41689</c:v>
                </c:pt>
                <c:pt idx="403">
                  <c:v>41688</c:v>
                </c:pt>
                <c:pt idx="404">
                  <c:v>41687</c:v>
                </c:pt>
                <c:pt idx="405">
                  <c:v>41684</c:v>
                </c:pt>
                <c:pt idx="406">
                  <c:v>41683</c:v>
                </c:pt>
                <c:pt idx="407">
                  <c:v>41682</c:v>
                </c:pt>
                <c:pt idx="408">
                  <c:v>41681</c:v>
                </c:pt>
                <c:pt idx="409">
                  <c:v>41680</c:v>
                </c:pt>
                <c:pt idx="410">
                  <c:v>41677</c:v>
                </c:pt>
                <c:pt idx="411">
                  <c:v>41676</c:v>
                </c:pt>
                <c:pt idx="412">
                  <c:v>41675</c:v>
                </c:pt>
                <c:pt idx="413">
                  <c:v>41674</c:v>
                </c:pt>
                <c:pt idx="414">
                  <c:v>41673</c:v>
                </c:pt>
                <c:pt idx="415">
                  <c:v>41670</c:v>
                </c:pt>
                <c:pt idx="416">
                  <c:v>41669</c:v>
                </c:pt>
                <c:pt idx="417">
                  <c:v>41668</c:v>
                </c:pt>
                <c:pt idx="418">
                  <c:v>41667</c:v>
                </c:pt>
                <c:pt idx="419">
                  <c:v>41666</c:v>
                </c:pt>
                <c:pt idx="420">
                  <c:v>41663</c:v>
                </c:pt>
                <c:pt idx="421">
                  <c:v>41662</c:v>
                </c:pt>
                <c:pt idx="422">
                  <c:v>41661</c:v>
                </c:pt>
                <c:pt idx="423">
                  <c:v>41660</c:v>
                </c:pt>
                <c:pt idx="424">
                  <c:v>41659</c:v>
                </c:pt>
                <c:pt idx="425">
                  <c:v>41656</c:v>
                </c:pt>
                <c:pt idx="426">
                  <c:v>41655</c:v>
                </c:pt>
                <c:pt idx="427">
                  <c:v>41654</c:v>
                </c:pt>
                <c:pt idx="428">
                  <c:v>41653</c:v>
                </c:pt>
                <c:pt idx="429">
                  <c:v>41652</c:v>
                </c:pt>
                <c:pt idx="430">
                  <c:v>41649</c:v>
                </c:pt>
                <c:pt idx="431">
                  <c:v>41648</c:v>
                </c:pt>
                <c:pt idx="432">
                  <c:v>41639</c:v>
                </c:pt>
                <c:pt idx="433">
                  <c:v>41638</c:v>
                </c:pt>
                <c:pt idx="434">
                  <c:v>41635</c:v>
                </c:pt>
                <c:pt idx="435">
                  <c:v>41634</c:v>
                </c:pt>
                <c:pt idx="436">
                  <c:v>41633</c:v>
                </c:pt>
                <c:pt idx="437">
                  <c:v>41632</c:v>
                </c:pt>
                <c:pt idx="438">
                  <c:v>41631</c:v>
                </c:pt>
                <c:pt idx="439">
                  <c:v>41628</c:v>
                </c:pt>
                <c:pt idx="440">
                  <c:v>41627</c:v>
                </c:pt>
                <c:pt idx="441">
                  <c:v>41626</c:v>
                </c:pt>
                <c:pt idx="442">
                  <c:v>41625</c:v>
                </c:pt>
                <c:pt idx="443">
                  <c:v>41624</c:v>
                </c:pt>
                <c:pt idx="444">
                  <c:v>41621</c:v>
                </c:pt>
                <c:pt idx="445">
                  <c:v>41620</c:v>
                </c:pt>
                <c:pt idx="446">
                  <c:v>41619</c:v>
                </c:pt>
                <c:pt idx="447">
                  <c:v>41618</c:v>
                </c:pt>
                <c:pt idx="448">
                  <c:v>41617</c:v>
                </c:pt>
                <c:pt idx="449">
                  <c:v>41614</c:v>
                </c:pt>
                <c:pt idx="450">
                  <c:v>41613</c:v>
                </c:pt>
                <c:pt idx="451">
                  <c:v>41612</c:v>
                </c:pt>
                <c:pt idx="452">
                  <c:v>41611</c:v>
                </c:pt>
                <c:pt idx="453">
                  <c:v>41610</c:v>
                </c:pt>
                <c:pt idx="454">
                  <c:v>41607</c:v>
                </c:pt>
                <c:pt idx="455">
                  <c:v>41606</c:v>
                </c:pt>
                <c:pt idx="456">
                  <c:v>41605</c:v>
                </c:pt>
                <c:pt idx="457">
                  <c:v>41604</c:v>
                </c:pt>
                <c:pt idx="458">
                  <c:v>41603</c:v>
                </c:pt>
                <c:pt idx="459">
                  <c:v>41600</c:v>
                </c:pt>
                <c:pt idx="460">
                  <c:v>41599</c:v>
                </c:pt>
                <c:pt idx="461">
                  <c:v>41598</c:v>
                </c:pt>
                <c:pt idx="462">
                  <c:v>41597</c:v>
                </c:pt>
                <c:pt idx="463">
                  <c:v>41596</c:v>
                </c:pt>
                <c:pt idx="464">
                  <c:v>41593</c:v>
                </c:pt>
                <c:pt idx="465">
                  <c:v>41592</c:v>
                </c:pt>
                <c:pt idx="466">
                  <c:v>41591</c:v>
                </c:pt>
                <c:pt idx="467">
                  <c:v>41590</c:v>
                </c:pt>
                <c:pt idx="468">
                  <c:v>41589</c:v>
                </c:pt>
                <c:pt idx="469">
                  <c:v>41586</c:v>
                </c:pt>
                <c:pt idx="470">
                  <c:v>41585</c:v>
                </c:pt>
                <c:pt idx="471">
                  <c:v>41584</c:v>
                </c:pt>
                <c:pt idx="472">
                  <c:v>41583</c:v>
                </c:pt>
                <c:pt idx="473">
                  <c:v>41579</c:v>
                </c:pt>
                <c:pt idx="474">
                  <c:v>41578</c:v>
                </c:pt>
                <c:pt idx="475">
                  <c:v>41577</c:v>
                </c:pt>
                <c:pt idx="476">
                  <c:v>41576</c:v>
                </c:pt>
                <c:pt idx="477">
                  <c:v>41575</c:v>
                </c:pt>
                <c:pt idx="478">
                  <c:v>41572</c:v>
                </c:pt>
                <c:pt idx="479">
                  <c:v>41571</c:v>
                </c:pt>
                <c:pt idx="480">
                  <c:v>41570</c:v>
                </c:pt>
                <c:pt idx="481">
                  <c:v>41569</c:v>
                </c:pt>
                <c:pt idx="482">
                  <c:v>41568</c:v>
                </c:pt>
                <c:pt idx="483">
                  <c:v>41565</c:v>
                </c:pt>
                <c:pt idx="484">
                  <c:v>41564</c:v>
                </c:pt>
                <c:pt idx="485">
                  <c:v>41563</c:v>
                </c:pt>
                <c:pt idx="486">
                  <c:v>41562</c:v>
                </c:pt>
                <c:pt idx="487">
                  <c:v>41561</c:v>
                </c:pt>
                <c:pt idx="488">
                  <c:v>41558</c:v>
                </c:pt>
                <c:pt idx="489">
                  <c:v>41557</c:v>
                </c:pt>
                <c:pt idx="490">
                  <c:v>41556</c:v>
                </c:pt>
                <c:pt idx="491">
                  <c:v>41555</c:v>
                </c:pt>
                <c:pt idx="492">
                  <c:v>41554</c:v>
                </c:pt>
                <c:pt idx="493">
                  <c:v>41551</c:v>
                </c:pt>
                <c:pt idx="494">
                  <c:v>41550</c:v>
                </c:pt>
                <c:pt idx="495">
                  <c:v>41549</c:v>
                </c:pt>
                <c:pt idx="496">
                  <c:v>41548</c:v>
                </c:pt>
                <c:pt idx="497">
                  <c:v>41547</c:v>
                </c:pt>
                <c:pt idx="498">
                  <c:v>41544</c:v>
                </c:pt>
                <c:pt idx="499">
                  <c:v>41543</c:v>
                </c:pt>
                <c:pt idx="500">
                  <c:v>41542</c:v>
                </c:pt>
                <c:pt idx="501">
                  <c:v>41541</c:v>
                </c:pt>
                <c:pt idx="502">
                  <c:v>41540</c:v>
                </c:pt>
                <c:pt idx="503">
                  <c:v>41537</c:v>
                </c:pt>
                <c:pt idx="504">
                  <c:v>41536</c:v>
                </c:pt>
                <c:pt idx="505">
                  <c:v>41535</c:v>
                </c:pt>
                <c:pt idx="506">
                  <c:v>41534</c:v>
                </c:pt>
                <c:pt idx="507">
                  <c:v>41533</c:v>
                </c:pt>
                <c:pt idx="508">
                  <c:v>41530</c:v>
                </c:pt>
                <c:pt idx="509">
                  <c:v>41529</c:v>
                </c:pt>
                <c:pt idx="510">
                  <c:v>41528</c:v>
                </c:pt>
                <c:pt idx="511">
                  <c:v>41527</c:v>
                </c:pt>
                <c:pt idx="512">
                  <c:v>41526</c:v>
                </c:pt>
                <c:pt idx="513">
                  <c:v>41523</c:v>
                </c:pt>
                <c:pt idx="514">
                  <c:v>41522</c:v>
                </c:pt>
                <c:pt idx="515">
                  <c:v>41521</c:v>
                </c:pt>
                <c:pt idx="516">
                  <c:v>41520</c:v>
                </c:pt>
                <c:pt idx="517">
                  <c:v>41519</c:v>
                </c:pt>
                <c:pt idx="518">
                  <c:v>41516</c:v>
                </c:pt>
                <c:pt idx="519">
                  <c:v>41515</c:v>
                </c:pt>
                <c:pt idx="520">
                  <c:v>41514</c:v>
                </c:pt>
                <c:pt idx="521">
                  <c:v>41513</c:v>
                </c:pt>
                <c:pt idx="522">
                  <c:v>41512</c:v>
                </c:pt>
                <c:pt idx="523">
                  <c:v>41509</c:v>
                </c:pt>
                <c:pt idx="524">
                  <c:v>41508</c:v>
                </c:pt>
                <c:pt idx="525">
                  <c:v>41507</c:v>
                </c:pt>
                <c:pt idx="526">
                  <c:v>41506</c:v>
                </c:pt>
                <c:pt idx="527">
                  <c:v>41505</c:v>
                </c:pt>
                <c:pt idx="528">
                  <c:v>41502</c:v>
                </c:pt>
                <c:pt idx="529">
                  <c:v>41501</c:v>
                </c:pt>
                <c:pt idx="530">
                  <c:v>41500</c:v>
                </c:pt>
                <c:pt idx="531">
                  <c:v>41499</c:v>
                </c:pt>
                <c:pt idx="532">
                  <c:v>41498</c:v>
                </c:pt>
                <c:pt idx="533">
                  <c:v>41495</c:v>
                </c:pt>
                <c:pt idx="534">
                  <c:v>41494</c:v>
                </c:pt>
                <c:pt idx="535">
                  <c:v>41493</c:v>
                </c:pt>
                <c:pt idx="536">
                  <c:v>41492</c:v>
                </c:pt>
                <c:pt idx="537">
                  <c:v>41491</c:v>
                </c:pt>
                <c:pt idx="538">
                  <c:v>41488</c:v>
                </c:pt>
                <c:pt idx="539">
                  <c:v>41487</c:v>
                </c:pt>
                <c:pt idx="540">
                  <c:v>41486</c:v>
                </c:pt>
                <c:pt idx="541">
                  <c:v>41485</c:v>
                </c:pt>
                <c:pt idx="542">
                  <c:v>41484</c:v>
                </c:pt>
                <c:pt idx="543">
                  <c:v>41481</c:v>
                </c:pt>
                <c:pt idx="544">
                  <c:v>41480</c:v>
                </c:pt>
                <c:pt idx="545">
                  <c:v>41479</c:v>
                </c:pt>
                <c:pt idx="546">
                  <c:v>41478</c:v>
                </c:pt>
                <c:pt idx="547">
                  <c:v>41477</c:v>
                </c:pt>
                <c:pt idx="548">
                  <c:v>41474</c:v>
                </c:pt>
                <c:pt idx="549">
                  <c:v>41473</c:v>
                </c:pt>
                <c:pt idx="550">
                  <c:v>41472</c:v>
                </c:pt>
                <c:pt idx="551">
                  <c:v>41471</c:v>
                </c:pt>
                <c:pt idx="552">
                  <c:v>41470</c:v>
                </c:pt>
                <c:pt idx="553">
                  <c:v>41467</c:v>
                </c:pt>
                <c:pt idx="554">
                  <c:v>41466</c:v>
                </c:pt>
                <c:pt idx="555">
                  <c:v>41465</c:v>
                </c:pt>
                <c:pt idx="556">
                  <c:v>41464</c:v>
                </c:pt>
                <c:pt idx="557">
                  <c:v>41463</c:v>
                </c:pt>
                <c:pt idx="558">
                  <c:v>41460</c:v>
                </c:pt>
                <c:pt idx="559">
                  <c:v>41459</c:v>
                </c:pt>
                <c:pt idx="560">
                  <c:v>41458</c:v>
                </c:pt>
                <c:pt idx="561">
                  <c:v>41457</c:v>
                </c:pt>
                <c:pt idx="562">
                  <c:v>41456</c:v>
                </c:pt>
                <c:pt idx="563">
                  <c:v>41453</c:v>
                </c:pt>
                <c:pt idx="564">
                  <c:v>41452</c:v>
                </c:pt>
                <c:pt idx="565">
                  <c:v>41451</c:v>
                </c:pt>
                <c:pt idx="566">
                  <c:v>41450</c:v>
                </c:pt>
                <c:pt idx="567">
                  <c:v>41449</c:v>
                </c:pt>
                <c:pt idx="568">
                  <c:v>41446</c:v>
                </c:pt>
                <c:pt idx="569">
                  <c:v>41445</c:v>
                </c:pt>
                <c:pt idx="570">
                  <c:v>41444</c:v>
                </c:pt>
                <c:pt idx="571">
                  <c:v>41443</c:v>
                </c:pt>
                <c:pt idx="572">
                  <c:v>41442</c:v>
                </c:pt>
                <c:pt idx="573">
                  <c:v>41439</c:v>
                </c:pt>
                <c:pt idx="574">
                  <c:v>41438</c:v>
                </c:pt>
                <c:pt idx="575">
                  <c:v>41436</c:v>
                </c:pt>
                <c:pt idx="576">
                  <c:v>41435</c:v>
                </c:pt>
                <c:pt idx="577">
                  <c:v>41432</c:v>
                </c:pt>
                <c:pt idx="578">
                  <c:v>41431</c:v>
                </c:pt>
                <c:pt idx="579">
                  <c:v>41430</c:v>
                </c:pt>
                <c:pt idx="580">
                  <c:v>41429</c:v>
                </c:pt>
                <c:pt idx="581">
                  <c:v>41428</c:v>
                </c:pt>
                <c:pt idx="582">
                  <c:v>41425</c:v>
                </c:pt>
                <c:pt idx="583">
                  <c:v>41424</c:v>
                </c:pt>
                <c:pt idx="584">
                  <c:v>41423</c:v>
                </c:pt>
                <c:pt idx="585">
                  <c:v>41422</c:v>
                </c:pt>
                <c:pt idx="586">
                  <c:v>41421</c:v>
                </c:pt>
                <c:pt idx="587">
                  <c:v>41418</c:v>
                </c:pt>
                <c:pt idx="588">
                  <c:v>41417</c:v>
                </c:pt>
                <c:pt idx="589">
                  <c:v>41416</c:v>
                </c:pt>
                <c:pt idx="590">
                  <c:v>41415</c:v>
                </c:pt>
                <c:pt idx="591">
                  <c:v>41414</c:v>
                </c:pt>
                <c:pt idx="592">
                  <c:v>41411</c:v>
                </c:pt>
                <c:pt idx="593">
                  <c:v>41410</c:v>
                </c:pt>
                <c:pt idx="594">
                  <c:v>41409</c:v>
                </c:pt>
                <c:pt idx="595">
                  <c:v>41408</c:v>
                </c:pt>
                <c:pt idx="596">
                  <c:v>41407</c:v>
                </c:pt>
                <c:pt idx="597">
                  <c:v>41402</c:v>
                </c:pt>
                <c:pt idx="598">
                  <c:v>41401</c:v>
                </c:pt>
                <c:pt idx="599">
                  <c:v>41400</c:v>
                </c:pt>
                <c:pt idx="600">
                  <c:v>41394</c:v>
                </c:pt>
                <c:pt idx="601">
                  <c:v>41393</c:v>
                </c:pt>
                <c:pt idx="602">
                  <c:v>41390</c:v>
                </c:pt>
                <c:pt idx="603">
                  <c:v>41389</c:v>
                </c:pt>
                <c:pt idx="604">
                  <c:v>41388</c:v>
                </c:pt>
                <c:pt idx="605">
                  <c:v>41387</c:v>
                </c:pt>
                <c:pt idx="606">
                  <c:v>41386</c:v>
                </c:pt>
                <c:pt idx="607">
                  <c:v>41383</c:v>
                </c:pt>
                <c:pt idx="608">
                  <c:v>41382</c:v>
                </c:pt>
                <c:pt idx="609">
                  <c:v>41381</c:v>
                </c:pt>
                <c:pt idx="610">
                  <c:v>41380</c:v>
                </c:pt>
                <c:pt idx="611">
                  <c:v>41379</c:v>
                </c:pt>
                <c:pt idx="612">
                  <c:v>41376</c:v>
                </c:pt>
                <c:pt idx="613">
                  <c:v>41375</c:v>
                </c:pt>
                <c:pt idx="614">
                  <c:v>41374</c:v>
                </c:pt>
                <c:pt idx="615">
                  <c:v>41373</c:v>
                </c:pt>
                <c:pt idx="616">
                  <c:v>41372</c:v>
                </c:pt>
                <c:pt idx="617">
                  <c:v>41369</c:v>
                </c:pt>
                <c:pt idx="618">
                  <c:v>41368</c:v>
                </c:pt>
                <c:pt idx="619">
                  <c:v>41367</c:v>
                </c:pt>
                <c:pt idx="620">
                  <c:v>41366</c:v>
                </c:pt>
                <c:pt idx="621">
                  <c:v>41365</c:v>
                </c:pt>
                <c:pt idx="622">
                  <c:v>41362</c:v>
                </c:pt>
                <c:pt idx="623">
                  <c:v>41361</c:v>
                </c:pt>
                <c:pt idx="624">
                  <c:v>41360</c:v>
                </c:pt>
                <c:pt idx="625">
                  <c:v>41359</c:v>
                </c:pt>
                <c:pt idx="626">
                  <c:v>41358</c:v>
                </c:pt>
                <c:pt idx="627">
                  <c:v>41355</c:v>
                </c:pt>
                <c:pt idx="628">
                  <c:v>41354</c:v>
                </c:pt>
                <c:pt idx="629">
                  <c:v>41353</c:v>
                </c:pt>
                <c:pt idx="630">
                  <c:v>41352</c:v>
                </c:pt>
                <c:pt idx="631">
                  <c:v>41351</c:v>
                </c:pt>
                <c:pt idx="632">
                  <c:v>41348</c:v>
                </c:pt>
                <c:pt idx="633">
                  <c:v>41347</c:v>
                </c:pt>
                <c:pt idx="634">
                  <c:v>41346</c:v>
                </c:pt>
                <c:pt idx="635">
                  <c:v>41345</c:v>
                </c:pt>
                <c:pt idx="636">
                  <c:v>41344</c:v>
                </c:pt>
                <c:pt idx="637">
                  <c:v>41340</c:v>
                </c:pt>
                <c:pt idx="638">
                  <c:v>41339</c:v>
                </c:pt>
                <c:pt idx="639">
                  <c:v>41338</c:v>
                </c:pt>
                <c:pt idx="640">
                  <c:v>41337</c:v>
                </c:pt>
                <c:pt idx="641">
                  <c:v>41334</c:v>
                </c:pt>
                <c:pt idx="642">
                  <c:v>41333</c:v>
                </c:pt>
                <c:pt idx="643">
                  <c:v>41332</c:v>
                </c:pt>
                <c:pt idx="644">
                  <c:v>41331</c:v>
                </c:pt>
                <c:pt idx="645">
                  <c:v>41330</c:v>
                </c:pt>
                <c:pt idx="646">
                  <c:v>41327</c:v>
                </c:pt>
                <c:pt idx="647">
                  <c:v>41326</c:v>
                </c:pt>
                <c:pt idx="648">
                  <c:v>41325</c:v>
                </c:pt>
                <c:pt idx="649">
                  <c:v>41324</c:v>
                </c:pt>
                <c:pt idx="650">
                  <c:v>41323</c:v>
                </c:pt>
                <c:pt idx="651">
                  <c:v>41320</c:v>
                </c:pt>
                <c:pt idx="652">
                  <c:v>41319</c:v>
                </c:pt>
                <c:pt idx="653">
                  <c:v>41318</c:v>
                </c:pt>
                <c:pt idx="654">
                  <c:v>41317</c:v>
                </c:pt>
                <c:pt idx="655">
                  <c:v>41316</c:v>
                </c:pt>
                <c:pt idx="656">
                  <c:v>41313</c:v>
                </c:pt>
                <c:pt idx="657">
                  <c:v>41312</c:v>
                </c:pt>
                <c:pt idx="658">
                  <c:v>41311</c:v>
                </c:pt>
                <c:pt idx="659">
                  <c:v>41310</c:v>
                </c:pt>
                <c:pt idx="660">
                  <c:v>41309</c:v>
                </c:pt>
                <c:pt idx="661">
                  <c:v>41306</c:v>
                </c:pt>
                <c:pt idx="662">
                  <c:v>41305</c:v>
                </c:pt>
                <c:pt idx="663">
                  <c:v>41304</c:v>
                </c:pt>
                <c:pt idx="664">
                  <c:v>41303</c:v>
                </c:pt>
                <c:pt idx="665">
                  <c:v>41302</c:v>
                </c:pt>
                <c:pt idx="666">
                  <c:v>41299</c:v>
                </c:pt>
                <c:pt idx="667">
                  <c:v>41298</c:v>
                </c:pt>
                <c:pt idx="668">
                  <c:v>41297</c:v>
                </c:pt>
                <c:pt idx="669">
                  <c:v>41296</c:v>
                </c:pt>
                <c:pt idx="670">
                  <c:v>41295</c:v>
                </c:pt>
                <c:pt idx="671">
                  <c:v>41292</c:v>
                </c:pt>
                <c:pt idx="672">
                  <c:v>41291</c:v>
                </c:pt>
                <c:pt idx="673">
                  <c:v>41290</c:v>
                </c:pt>
                <c:pt idx="674">
                  <c:v>41289</c:v>
                </c:pt>
                <c:pt idx="675">
                  <c:v>41288</c:v>
                </c:pt>
                <c:pt idx="676">
                  <c:v>41285</c:v>
                </c:pt>
                <c:pt idx="677">
                  <c:v>41284</c:v>
                </c:pt>
                <c:pt idx="678">
                  <c:v>41283</c:v>
                </c:pt>
                <c:pt idx="679">
                  <c:v>41272</c:v>
                </c:pt>
                <c:pt idx="680">
                  <c:v>41271</c:v>
                </c:pt>
                <c:pt idx="681">
                  <c:v>41270</c:v>
                </c:pt>
                <c:pt idx="682">
                  <c:v>41269</c:v>
                </c:pt>
                <c:pt idx="683">
                  <c:v>41268</c:v>
                </c:pt>
                <c:pt idx="684">
                  <c:v>41267</c:v>
                </c:pt>
                <c:pt idx="685">
                  <c:v>41264</c:v>
                </c:pt>
                <c:pt idx="686">
                  <c:v>41263</c:v>
                </c:pt>
                <c:pt idx="687">
                  <c:v>41262</c:v>
                </c:pt>
                <c:pt idx="688">
                  <c:v>41261</c:v>
                </c:pt>
                <c:pt idx="689">
                  <c:v>41260</c:v>
                </c:pt>
                <c:pt idx="690">
                  <c:v>41257</c:v>
                </c:pt>
                <c:pt idx="691">
                  <c:v>41256</c:v>
                </c:pt>
                <c:pt idx="692">
                  <c:v>41255</c:v>
                </c:pt>
                <c:pt idx="693">
                  <c:v>41254</c:v>
                </c:pt>
                <c:pt idx="694">
                  <c:v>41253</c:v>
                </c:pt>
                <c:pt idx="695">
                  <c:v>41250</c:v>
                </c:pt>
                <c:pt idx="696">
                  <c:v>41249</c:v>
                </c:pt>
                <c:pt idx="697">
                  <c:v>41248</c:v>
                </c:pt>
                <c:pt idx="698">
                  <c:v>41247</c:v>
                </c:pt>
                <c:pt idx="699">
                  <c:v>41246</c:v>
                </c:pt>
                <c:pt idx="700">
                  <c:v>41243</c:v>
                </c:pt>
                <c:pt idx="701">
                  <c:v>41242</c:v>
                </c:pt>
                <c:pt idx="702">
                  <c:v>41241</c:v>
                </c:pt>
                <c:pt idx="703">
                  <c:v>41240</c:v>
                </c:pt>
                <c:pt idx="704">
                  <c:v>41239</c:v>
                </c:pt>
                <c:pt idx="705">
                  <c:v>41236</c:v>
                </c:pt>
                <c:pt idx="706">
                  <c:v>41235</c:v>
                </c:pt>
                <c:pt idx="707">
                  <c:v>41234</c:v>
                </c:pt>
                <c:pt idx="708">
                  <c:v>41233</c:v>
                </c:pt>
                <c:pt idx="709">
                  <c:v>41232</c:v>
                </c:pt>
                <c:pt idx="710">
                  <c:v>41229</c:v>
                </c:pt>
                <c:pt idx="711">
                  <c:v>41228</c:v>
                </c:pt>
                <c:pt idx="712">
                  <c:v>41227</c:v>
                </c:pt>
                <c:pt idx="713">
                  <c:v>41226</c:v>
                </c:pt>
                <c:pt idx="714">
                  <c:v>41225</c:v>
                </c:pt>
                <c:pt idx="715">
                  <c:v>41222</c:v>
                </c:pt>
                <c:pt idx="716">
                  <c:v>41221</c:v>
                </c:pt>
                <c:pt idx="717">
                  <c:v>41220</c:v>
                </c:pt>
                <c:pt idx="718">
                  <c:v>41219</c:v>
                </c:pt>
                <c:pt idx="719">
                  <c:v>41215</c:v>
                </c:pt>
                <c:pt idx="720">
                  <c:v>41214</c:v>
                </c:pt>
                <c:pt idx="721">
                  <c:v>41213</c:v>
                </c:pt>
                <c:pt idx="722">
                  <c:v>41212</c:v>
                </c:pt>
                <c:pt idx="723">
                  <c:v>41211</c:v>
                </c:pt>
                <c:pt idx="724">
                  <c:v>41208</c:v>
                </c:pt>
                <c:pt idx="725">
                  <c:v>41207</c:v>
                </c:pt>
                <c:pt idx="726">
                  <c:v>41206</c:v>
                </c:pt>
                <c:pt idx="727">
                  <c:v>41205</c:v>
                </c:pt>
                <c:pt idx="728">
                  <c:v>41204</c:v>
                </c:pt>
                <c:pt idx="729">
                  <c:v>41201</c:v>
                </c:pt>
                <c:pt idx="730">
                  <c:v>41200</c:v>
                </c:pt>
                <c:pt idx="731">
                  <c:v>41199</c:v>
                </c:pt>
                <c:pt idx="732">
                  <c:v>41198</c:v>
                </c:pt>
                <c:pt idx="733">
                  <c:v>41197</c:v>
                </c:pt>
                <c:pt idx="734">
                  <c:v>41194</c:v>
                </c:pt>
                <c:pt idx="735">
                  <c:v>41193</c:v>
                </c:pt>
                <c:pt idx="736">
                  <c:v>41192</c:v>
                </c:pt>
                <c:pt idx="737">
                  <c:v>41191</c:v>
                </c:pt>
                <c:pt idx="738">
                  <c:v>41190</c:v>
                </c:pt>
                <c:pt idx="739">
                  <c:v>41187</c:v>
                </c:pt>
                <c:pt idx="740">
                  <c:v>41186</c:v>
                </c:pt>
                <c:pt idx="741">
                  <c:v>41185</c:v>
                </c:pt>
                <c:pt idx="742">
                  <c:v>41184</c:v>
                </c:pt>
                <c:pt idx="743">
                  <c:v>41183</c:v>
                </c:pt>
                <c:pt idx="744">
                  <c:v>41180</c:v>
                </c:pt>
                <c:pt idx="745">
                  <c:v>41179</c:v>
                </c:pt>
                <c:pt idx="746">
                  <c:v>41178</c:v>
                </c:pt>
                <c:pt idx="747">
                  <c:v>41177</c:v>
                </c:pt>
                <c:pt idx="748">
                  <c:v>41176</c:v>
                </c:pt>
                <c:pt idx="749">
                  <c:v>41173</c:v>
                </c:pt>
                <c:pt idx="750">
                  <c:v>41172</c:v>
                </c:pt>
                <c:pt idx="751">
                  <c:v>41171</c:v>
                </c:pt>
                <c:pt idx="752">
                  <c:v>41170</c:v>
                </c:pt>
                <c:pt idx="753">
                  <c:v>41169</c:v>
                </c:pt>
                <c:pt idx="754">
                  <c:v>41166</c:v>
                </c:pt>
                <c:pt idx="755">
                  <c:v>41165</c:v>
                </c:pt>
                <c:pt idx="756">
                  <c:v>41164</c:v>
                </c:pt>
                <c:pt idx="757">
                  <c:v>41163</c:v>
                </c:pt>
                <c:pt idx="758">
                  <c:v>41162</c:v>
                </c:pt>
                <c:pt idx="759">
                  <c:v>41159</c:v>
                </c:pt>
                <c:pt idx="760">
                  <c:v>41158</c:v>
                </c:pt>
                <c:pt idx="761">
                  <c:v>41157</c:v>
                </c:pt>
                <c:pt idx="762">
                  <c:v>41156</c:v>
                </c:pt>
                <c:pt idx="763">
                  <c:v>41155</c:v>
                </c:pt>
                <c:pt idx="764">
                  <c:v>41152</c:v>
                </c:pt>
                <c:pt idx="765">
                  <c:v>41151</c:v>
                </c:pt>
                <c:pt idx="766">
                  <c:v>41150</c:v>
                </c:pt>
                <c:pt idx="767">
                  <c:v>41149</c:v>
                </c:pt>
                <c:pt idx="768">
                  <c:v>41148</c:v>
                </c:pt>
                <c:pt idx="769">
                  <c:v>41145</c:v>
                </c:pt>
                <c:pt idx="770">
                  <c:v>41144</c:v>
                </c:pt>
                <c:pt idx="771">
                  <c:v>41143</c:v>
                </c:pt>
                <c:pt idx="772">
                  <c:v>41142</c:v>
                </c:pt>
                <c:pt idx="773">
                  <c:v>41141</c:v>
                </c:pt>
                <c:pt idx="774">
                  <c:v>41138</c:v>
                </c:pt>
                <c:pt idx="775">
                  <c:v>41137</c:v>
                </c:pt>
                <c:pt idx="776">
                  <c:v>41136</c:v>
                </c:pt>
                <c:pt idx="777">
                  <c:v>41135</c:v>
                </c:pt>
                <c:pt idx="778">
                  <c:v>41134</c:v>
                </c:pt>
                <c:pt idx="779">
                  <c:v>41131</c:v>
                </c:pt>
                <c:pt idx="780">
                  <c:v>41130</c:v>
                </c:pt>
                <c:pt idx="781">
                  <c:v>41129</c:v>
                </c:pt>
                <c:pt idx="782">
                  <c:v>41128</c:v>
                </c:pt>
                <c:pt idx="783">
                  <c:v>41127</c:v>
                </c:pt>
                <c:pt idx="784">
                  <c:v>41124</c:v>
                </c:pt>
                <c:pt idx="785">
                  <c:v>41123</c:v>
                </c:pt>
                <c:pt idx="786">
                  <c:v>41122</c:v>
                </c:pt>
                <c:pt idx="787">
                  <c:v>41121</c:v>
                </c:pt>
                <c:pt idx="788">
                  <c:v>41120</c:v>
                </c:pt>
                <c:pt idx="789">
                  <c:v>41117</c:v>
                </c:pt>
                <c:pt idx="790">
                  <c:v>41116</c:v>
                </c:pt>
                <c:pt idx="791">
                  <c:v>41115</c:v>
                </c:pt>
                <c:pt idx="792">
                  <c:v>41114</c:v>
                </c:pt>
                <c:pt idx="793">
                  <c:v>41113</c:v>
                </c:pt>
                <c:pt idx="794">
                  <c:v>41110</c:v>
                </c:pt>
                <c:pt idx="795">
                  <c:v>41109</c:v>
                </c:pt>
                <c:pt idx="796">
                  <c:v>41108</c:v>
                </c:pt>
                <c:pt idx="797">
                  <c:v>41107</c:v>
                </c:pt>
                <c:pt idx="798">
                  <c:v>41106</c:v>
                </c:pt>
                <c:pt idx="799">
                  <c:v>41103</c:v>
                </c:pt>
                <c:pt idx="800">
                  <c:v>41102</c:v>
                </c:pt>
                <c:pt idx="801">
                  <c:v>41101</c:v>
                </c:pt>
                <c:pt idx="802">
                  <c:v>41100</c:v>
                </c:pt>
                <c:pt idx="803">
                  <c:v>41099</c:v>
                </c:pt>
                <c:pt idx="804">
                  <c:v>41096</c:v>
                </c:pt>
                <c:pt idx="805">
                  <c:v>41095</c:v>
                </c:pt>
                <c:pt idx="806">
                  <c:v>41094</c:v>
                </c:pt>
                <c:pt idx="807">
                  <c:v>41093</c:v>
                </c:pt>
                <c:pt idx="808">
                  <c:v>41092</c:v>
                </c:pt>
                <c:pt idx="809">
                  <c:v>41089</c:v>
                </c:pt>
                <c:pt idx="810">
                  <c:v>41088</c:v>
                </c:pt>
                <c:pt idx="811">
                  <c:v>41087</c:v>
                </c:pt>
                <c:pt idx="812">
                  <c:v>41086</c:v>
                </c:pt>
                <c:pt idx="813">
                  <c:v>41085</c:v>
                </c:pt>
                <c:pt idx="814">
                  <c:v>41082</c:v>
                </c:pt>
                <c:pt idx="815">
                  <c:v>41081</c:v>
                </c:pt>
                <c:pt idx="816">
                  <c:v>41080</c:v>
                </c:pt>
                <c:pt idx="817">
                  <c:v>41079</c:v>
                </c:pt>
                <c:pt idx="818">
                  <c:v>41078</c:v>
                </c:pt>
                <c:pt idx="819">
                  <c:v>41075</c:v>
                </c:pt>
                <c:pt idx="820">
                  <c:v>41074</c:v>
                </c:pt>
                <c:pt idx="821">
                  <c:v>41073</c:v>
                </c:pt>
                <c:pt idx="822">
                  <c:v>41069</c:v>
                </c:pt>
                <c:pt idx="823">
                  <c:v>41068</c:v>
                </c:pt>
                <c:pt idx="824">
                  <c:v>41067</c:v>
                </c:pt>
                <c:pt idx="825">
                  <c:v>41066</c:v>
                </c:pt>
                <c:pt idx="826">
                  <c:v>41065</c:v>
                </c:pt>
                <c:pt idx="827">
                  <c:v>41064</c:v>
                </c:pt>
                <c:pt idx="828">
                  <c:v>41061</c:v>
                </c:pt>
                <c:pt idx="829">
                  <c:v>41060</c:v>
                </c:pt>
                <c:pt idx="830">
                  <c:v>41059</c:v>
                </c:pt>
                <c:pt idx="831">
                  <c:v>41058</c:v>
                </c:pt>
                <c:pt idx="832">
                  <c:v>41057</c:v>
                </c:pt>
                <c:pt idx="833">
                  <c:v>41054</c:v>
                </c:pt>
                <c:pt idx="834">
                  <c:v>41053</c:v>
                </c:pt>
                <c:pt idx="835">
                  <c:v>41052</c:v>
                </c:pt>
                <c:pt idx="836">
                  <c:v>41051</c:v>
                </c:pt>
                <c:pt idx="837">
                  <c:v>41050</c:v>
                </c:pt>
                <c:pt idx="838">
                  <c:v>41047</c:v>
                </c:pt>
                <c:pt idx="839">
                  <c:v>41046</c:v>
                </c:pt>
                <c:pt idx="840">
                  <c:v>41045</c:v>
                </c:pt>
                <c:pt idx="841">
                  <c:v>41044</c:v>
                </c:pt>
                <c:pt idx="842">
                  <c:v>41043</c:v>
                </c:pt>
                <c:pt idx="843">
                  <c:v>41041</c:v>
                </c:pt>
                <c:pt idx="844">
                  <c:v>41040</c:v>
                </c:pt>
                <c:pt idx="845">
                  <c:v>41039</c:v>
                </c:pt>
                <c:pt idx="846">
                  <c:v>41034</c:v>
                </c:pt>
                <c:pt idx="847">
                  <c:v>41033</c:v>
                </c:pt>
                <c:pt idx="848">
                  <c:v>41032</c:v>
                </c:pt>
                <c:pt idx="849">
                  <c:v>41031</c:v>
                </c:pt>
                <c:pt idx="850">
                  <c:v>41027</c:v>
                </c:pt>
                <c:pt idx="851">
                  <c:v>41026</c:v>
                </c:pt>
                <c:pt idx="852">
                  <c:v>41025</c:v>
                </c:pt>
                <c:pt idx="853">
                  <c:v>41024</c:v>
                </c:pt>
                <c:pt idx="854">
                  <c:v>41023</c:v>
                </c:pt>
                <c:pt idx="855">
                  <c:v>41022</c:v>
                </c:pt>
                <c:pt idx="856">
                  <c:v>41019</c:v>
                </c:pt>
                <c:pt idx="857">
                  <c:v>41018</c:v>
                </c:pt>
                <c:pt idx="858">
                  <c:v>41017</c:v>
                </c:pt>
                <c:pt idx="859">
                  <c:v>41016</c:v>
                </c:pt>
                <c:pt idx="860">
                  <c:v>41015</c:v>
                </c:pt>
                <c:pt idx="861">
                  <c:v>41012</c:v>
                </c:pt>
                <c:pt idx="862">
                  <c:v>41011</c:v>
                </c:pt>
                <c:pt idx="863">
                  <c:v>41010</c:v>
                </c:pt>
                <c:pt idx="864">
                  <c:v>41009</c:v>
                </c:pt>
                <c:pt idx="865">
                  <c:v>41008</c:v>
                </c:pt>
                <c:pt idx="866">
                  <c:v>41005</c:v>
                </c:pt>
                <c:pt idx="867">
                  <c:v>41004</c:v>
                </c:pt>
                <c:pt idx="868">
                  <c:v>41003</c:v>
                </c:pt>
                <c:pt idx="869">
                  <c:v>41002</c:v>
                </c:pt>
                <c:pt idx="870">
                  <c:v>41001</c:v>
                </c:pt>
                <c:pt idx="871">
                  <c:v>40998</c:v>
                </c:pt>
                <c:pt idx="872">
                  <c:v>40997</c:v>
                </c:pt>
                <c:pt idx="873">
                  <c:v>40996</c:v>
                </c:pt>
                <c:pt idx="874">
                  <c:v>40995</c:v>
                </c:pt>
                <c:pt idx="875">
                  <c:v>40994</c:v>
                </c:pt>
                <c:pt idx="876">
                  <c:v>40991</c:v>
                </c:pt>
                <c:pt idx="877">
                  <c:v>40990</c:v>
                </c:pt>
                <c:pt idx="878">
                  <c:v>40989</c:v>
                </c:pt>
                <c:pt idx="879">
                  <c:v>40988</c:v>
                </c:pt>
                <c:pt idx="880">
                  <c:v>40987</c:v>
                </c:pt>
                <c:pt idx="881">
                  <c:v>40984</c:v>
                </c:pt>
                <c:pt idx="882">
                  <c:v>40983</c:v>
                </c:pt>
                <c:pt idx="883">
                  <c:v>40982</c:v>
                </c:pt>
                <c:pt idx="884">
                  <c:v>40981</c:v>
                </c:pt>
                <c:pt idx="885">
                  <c:v>40980</c:v>
                </c:pt>
                <c:pt idx="886">
                  <c:v>40979</c:v>
                </c:pt>
                <c:pt idx="887">
                  <c:v>40975</c:v>
                </c:pt>
                <c:pt idx="888">
                  <c:v>40974</c:v>
                </c:pt>
                <c:pt idx="889">
                  <c:v>40973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40564</c:v>
                </c:pt>
                <c:pt idx="1168">
                  <c:v>40563</c:v>
                </c:pt>
                <c:pt idx="1169">
                  <c:v>40562</c:v>
                </c:pt>
                <c:pt idx="1170">
                  <c:v>40561</c:v>
                </c:pt>
                <c:pt idx="1171">
                  <c:v>40560</c:v>
                </c:pt>
                <c:pt idx="1172">
                  <c:v>40557</c:v>
                </c:pt>
                <c:pt idx="1173">
                  <c:v>40556</c:v>
                </c:pt>
                <c:pt idx="1174">
                  <c:v>40555</c:v>
                </c:pt>
                <c:pt idx="1175">
                  <c:v>40554</c:v>
                </c:pt>
                <c:pt idx="1176">
                  <c:v>40543</c:v>
                </c:pt>
                <c:pt idx="1177">
                  <c:v>40542</c:v>
                </c:pt>
                <c:pt idx="1178">
                  <c:v>40541</c:v>
                </c:pt>
                <c:pt idx="1179">
                  <c:v>40540</c:v>
                </c:pt>
                <c:pt idx="1180">
                  <c:v>40539</c:v>
                </c:pt>
                <c:pt idx="1181">
                  <c:v>40536</c:v>
                </c:pt>
                <c:pt idx="1182">
                  <c:v>40535</c:v>
                </c:pt>
                <c:pt idx="1183">
                  <c:v>40534</c:v>
                </c:pt>
                <c:pt idx="1184">
                  <c:v>40533</c:v>
                </c:pt>
                <c:pt idx="1185">
                  <c:v>40532</c:v>
                </c:pt>
                <c:pt idx="1186">
                  <c:v>40529</c:v>
                </c:pt>
                <c:pt idx="1187">
                  <c:v>40528</c:v>
                </c:pt>
                <c:pt idx="1188">
                  <c:v>40527</c:v>
                </c:pt>
                <c:pt idx="1189">
                  <c:v>40526</c:v>
                </c:pt>
                <c:pt idx="1190">
                  <c:v>40525</c:v>
                </c:pt>
                <c:pt idx="1191">
                  <c:v>40522</c:v>
                </c:pt>
                <c:pt idx="1192">
                  <c:v>40521</c:v>
                </c:pt>
                <c:pt idx="1193">
                  <c:v>40520</c:v>
                </c:pt>
                <c:pt idx="1194">
                  <c:v>40519</c:v>
                </c:pt>
                <c:pt idx="1195">
                  <c:v>40518</c:v>
                </c:pt>
                <c:pt idx="1196">
                  <c:v>40515</c:v>
                </c:pt>
                <c:pt idx="1197">
                  <c:v>40514</c:v>
                </c:pt>
                <c:pt idx="1198">
                  <c:v>40513</c:v>
                </c:pt>
                <c:pt idx="1199">
                  <c:v>40512</c:v>
                </c:pt>
                <c:pt idx="1200">
                  <c:v>40511</c:v>
                </c:pt>
                <c:pt idx="1201">
                  <c:v>40508</c:v>
                </c:pt>
                <c:pt idx="1202">
                  <c:v>40507</c:v>
                </c:pt>
                <c:pt idx="1203">
                  <c:v>40506</c:v>
                </c:pt>
                <c:pt idx="1204">
                  <c:v>40505</c:v>
                </c:pt>
                <c:pt idx="1205">
                  <c:v>40504</c:v>
                </c:pt>
                <c:pt idx="1206">
                  <c:v>40501</c:v>
                </c:pt>
                <c:pt idx="1207">
                  <c:v>40500</c:v>
                </c:pt>
                <c:pt idx="1208">
                  <c:v>40499</c:v>
                </c:pt>
                <c:pt idx="1209">
                  <c:v>40498</c:v>
                </c:pt>
                <c:pt idx="1210">
                  <c:v>40497</c:v>
                </c:pt>
                <c:pt idx="1211">
                  <c:v>40495</c:v>
                </c:pt>
                <c:pt idx="1212">
                  <c:v>40494</c:v>
                </c:pt>
                <c:pt idx="1213">
                  <c:v>40493</c:v>
                </c:pt>
                <c:pt idx="1214">
                  <c:v>40492</c:v>
                </c:pt>
                <c:pt idx="1215">
                  <c:v>40491</c:v>
                </c:pt>
                <c:pt idx="1216">
                  <c:v>40490</c:v>
                </c:pt>
                <c:pt idx="1217">
                  <c:v>40485</c:v>
                </c:pt>
                <c:pt idx="1218">
                  <c:v>40484</c:v>
                </c:pt>
                <c:pt idx="1219">
                  <c:v>40483</c:v>
                </c:pt>
                <c:pt idx="1220">
                  <c:v>40480</c:v>
                </c:pt>
                <c:pt idx="1221">
                  <c:v>40479</c:v>
                </c:pt>
                <c:pt idx="1222">
                  <c:v>40478</c:v>
                </c:pt>
                <c:pt idx="1223">
                  <c:v>40477</c:v>
                </c:pt>
                <c:pt idx="1224">
                  <c:v>40476</c:v>
                </c:pt>
                <c:pt idx="1225">
                  <c:v>40473</c:v>
                </c:pt>
                <c:pt idx="1226">
                  <c:v>40472</c:v>
                </c:pt>
                <c:pt idx="1227">
                  <c:v>40471</c:v>
                </c:pt>
                <c:pt idx="1228">
                  <c:v>40470</c:v>
                </c:pt>
                <c:pt idx="1229">
                  <c:v>40469</c:v>
                </c:pt>
                <c:pt idx="1230">
                  <c:v>40466</c:v>
                </c:pt>
                <c:pt idx="1231">
                  <c:v>40465</c:v>
                </c:pt>
                <c:pt idx="1232">
                  <c:v>40464</c:v>
                </c:pt>
                <c:pt idx="1233">
                  <c:v>40463</c:v>
                </c:pt>
                <c:pt idx="1234">
                  <c:v>40462</c:v>
                </c:pt>
                <c:pt idx="1235">
                  <c:v>40459</c:v>
                </c:pt>
                <c:pt idx="1236">
                  <c:v>40458</c:v>
                </c:pt>
                <c:pt idx="1237">
                  <c:v>40457</c:v>
                </c:pt>
                <c:pt idx="1238">
                  <c:v>40456</c:v>
                </c:pt>
                <c:pt idx="1239">
                  <c:v>40455</c:v>
                </c:pt>
                <c:pt idx="1240">
                  <c:v>40452</c:v>
                </c:pt>
                <c:pt idx="1241">
                  <c:v>40451</c:v>
                </c:pt>
                <c:pt idx="1242">
                  <c:v>40450</c:v>
                </c:pt>
                <c:pt idx="1243">
                  <c:v>40449</c:v>
                </c:pt>
                <c:pt idx="1244">
                  <c:v>40448</c:v>
                </c:pt>
                <c:pt idx="1245">
                  <c:v>40445</c:v>
                </c:pt>
                <c:pt idx="1246">
                  <c:v>40444</c:v>
                </c:pt>
                <c:pt idx="1247">
                  <c:v>40443</c:v>
                </c:pt>
                <c:pt idx="1248">
                  <c:v>40442</c:v>
                </c:pt>
                <c:pt idx="1249">
                  <c:v>40441</c:v>
                </c:pt>
                <c:pt idx="1250">
                  <c:v>40438</c:v>
                </c:pt>
                <c:pt idx="1251">
                  <c:v>40437</c:v>
                </c:pt>
                <c:pt idx="1252">
                  <c:v>40436</c:v>
                </c:pt>
                <c:pt idx="1253">
                  <c:v>40435</c:v>
                </c:pt>
                <c:pt idx="1254">
                  <c:v>40434</c:v>
                </c:pt>
                <c:pt idx="1255">
                  <c:v>40431</c:v>
                </c:pt>
                <c:pt idx="1256">
                  <c:v>40430</c:v>
                </c:pt>
                <c:pt idx="1257">
                  <c:v>40429</c:v>
                </c:pt>
                <c:pt idx="1258">
                  <c:v>40428</c:v>
                </c:pt>
                <c:pt idx="1259">
                  <c:v>40427</c:v>
                </c:pt>
                <c:pt idx="1260">
                  <c:v>40424</c:v>
                </c:pt>
                <c:pt idx="1261">
                  <c:v>40423</c:v>
                </c:pt>
                <c:pt idx="1262">
                  <c:v>40422</c:v>
                </c:pt>
                <c:pt idx="1263">
                  <c:v>40421</c:v>
                </c:pt>
                <c:pt idx="1264">
                  <c:v>40420</c:v>
                </c:pt>
                <c:pt idx="1265">
                  <c:v>40417</c:v>
                </c:pt>
                <c:pt idx="1266">
                  <c:v>40416</c:v>
                </c:pt>
                <c:pt idx="1267">
                  <c:v>40415</c:v>
                </c:pt>
                <c:pt idx="1268">
                  <c:v>40414</c:v>
                </c:pt>
                <c:pt idx="1269">
                  <c:v>40413</c:v>
                </c:pt>
                <c:pt idx="1270">
                  <c:v>40410</c:v>
                </c:pt>
                <c:pt idx="1271">
                  <c:v>40409</c:v>
                </c:pt>
                <c:pt idx="1272">
                  <c:v>40408</c:v>
                </c:pt>
                <c:pt idx="1273">
                  <c:v>40407</c:v>
                </c:pt>
                <c:pt idx="1274">
                  <c:v>40406</c:v>
                </c:pt>
                <c:pt idx="1275">
                  <c:v>40403</c:v>
                </c:pt>
                <c:pt idx="1276">
                  <c:v>40402</c:v>
                </c:pt>
                <c:pt idx="1277">
                  <c:v>40401</c:v>
                </c:pt>
                <c:pt idx="1278">
                  <c:v>40400</c:v>
                </c:pt>
                <c:pt idx="1279">
                  <c:v>40399</c:v>
                </c:pt>
                <c:pt idx="1280">
                  <c:v>40396</c:v>
                </c:pt>
                <c:pt idx="1281">
                  <c:v>40395</c:v>
                </c:pt>
                <c:pt idx="1282">
                  <c:v>40394</c:v>
                </c:pt>
                <c:pt idx="1283">
                  <c:v>40393</c:v>
                </c:pt>
                <c:pt idx="1284">
                  <c:v>40392</c:v>
                </c:pt>
                <c:pt idx="1285">
                  <c:v>40389</c:v>
                </c:pt>
                <c:pt idx="1286">
                  <c:v>40388</c:v>
                </c:pt>
                <c:pt idx="1287">
                  <c:v>40387</c:v>
                </c:pt>
                <c:pt idx="1288">
                  <c:v>40386</c:v>
                </c:pt>
                <c:pt idx="1289">
                  <c:v>40385</c:v>
                </c:pt>
                <c:pt idx="1290">
                  <c:v>40382</c:v>
                </c:pt>
                <c:pt idx="1291">
                  <c:v>40381</c:v>
                </c:pt>
                <c:pt idx="1292">
                  <c:v>40380</c:v>
                </c:pt>
                <c:pt idx="1293">
                  <c:v>40379</c:v>
                </c:pt>
                <c:pt idx="1294">
                  <c:v>40378</c:v>
                </c:pt>
                <c:pt idx="1295">
                  <c:v>40375</c:v>
                </c:pt>
                <c:pt idx="1296">
                  <c:v>40374</c:v>
                </c:pt>
                <c:pt idx="1297">
                  <c:v>40373</c:v>
                </c:pt>
                <c:pt idx="1298">
                  <c:v>40372</c:v>
                </c:pt>
                <c:pt idx="1299">
                  <c:v>40371</c:v>
                </c:pt>
                <c:pt idx="1300">
                  <c:v>40368</c:v>
                </c:pt>
                <c:pt idx="1301">
                  <c:v>40367</c:v>
                </c:pt>
                <c:pt idx="1302">
                  <c:v>40366</c:v>
                </c:pt>
                <c:pt idx="1303">
                  <c:v>40365</c:v>
                </c:pt>
                <c:pt idx="1304">
                  <c:v>40364</c:v>
                </c:pt>
                <c:pt idx="1305">
                  <c:v>40361</c:v>
                </c:pt>
                <c:pt idx="1306">
                  <c:v>40360</c:v>
                </c:pt>
              </c:numCache>
            </c:numRef>
          </c:cat>
          <c:val>
            <c:numRef>
              <c:f>Лист6!$E$54:$E$1360</c:f>
              <c:numCache>
                <c:formatCode>_-* #,##0_р_._-;\-* #,##0_р_._-;_-* "-"??_р_._-;_-@_-</c:formatCode>
                <c:ptCount val="130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13600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86952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86896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71736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2000</c:v>
                </c:pt>
                <c:pt idx="180">
                  <c:v>400</c:v>
                </c:pt>
                <c:pt idx="181">
                  <c:v>1600</c:v>
                </c:pt>
                <c:pt idx="182">
                  <c:v>2400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1600</c:v>
                </c:pt>
                <c:pt idx="187">
                  <c:v>0</c:v>
                </c:pt>
                <c:pt idx="188">
                  <c:v>18080</c:v>
                </c:pt>
                <c:pt idx="189">
                  <c:v>400</c:v>
                </c:pt>
                <c:pt idx="190">
                  <c:v>800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64000</c:v>
                </c:pt>
                <c:pt idx="209">
                  <c:v>0</c:v>
                </c:pt>
                <c:pt idx="210">
                  <c:v>26400</c:v>
                </c:pt>
                <c:pt idx="211">
                  <c:v>45600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16000</c:v>
                </c:pt>
                <c:pt idx="225">
                  <c:v>0</c:v>
                </c:pt>
                <c:pt idx="226">
                  <c:v>6000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1200</c:v>
                </c:pt>
                <c:pt idx="247">
                  <c:v>0</c:v>
                </c:pt>
                <c:pt idx="248">
                  <c:v>0</c:v>
                </c:pt>
                <c:pt idx="249">
                  <c:v>12000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13840</c:v>
                </c:pt>
                <c:pt idx="267">
                  <c:v>6080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2400</c:v>
                </c:pt>
                <c:pt idx="272">
                  <c:v>800</c:v>
                </c:pt>
                <c:pt idx="273">
                  <c:v>2400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360</c:v>
                </c:pt>
                <c:pt idx="281">
                  <c:v>0</c:v>
                </c:pt>
                <c:pt idx="282">
                  <c:v>18400</c:v>
                </c:pt>
                <c:pt idx="283">
                  <c:v>0</c:v>
                </c:pt>
                <c:pt idx="284">
                  <c:v>12000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480</c:v>
                </c:pt>
                <c:pt idx="291">
                  <c:v>1600</c:v>
                </c:pt>
                <c:pt idx="292">
                  <c:v>0</c:v>
                </c:pt>
                <c:pt idx="293">
                  <c:v>5680</c:v>
                </c:pt>
                <c:pt idx="294">
                  <c:v>0</c:v>
                </c:pt>
                <c:pt idx="295">
                  <c:v>0</c:v>
                </c:pt>
                <c:pt idx="296">
                  <c:v>360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6400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7200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20800</c:v>
                </c:pt>
                <c:pt idx="317">
                  <c:v>5360</c:v>
                </c:pt>
                <c:pt idx="318">
                  <c:v>0</c:v>
                </c:pt>
                <c:pt idx="319">
                  <c:v>3200</c:v>
                </c:pt>
                <c:pt idx="320">
                  <c:v>1600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2000</c:v>
                </c:pt>
                <c:pt idx="325">
                  <c:v>0</c:v>
                </c:pt>
                <c:pt idx="326">
                  <c:v>11600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6400</c:v>
                </c:pt>
                <c:pt idx="333">
                  <c:v>0</c:v>
                </c:pt>
                <c:pt idx="334">
                  <c:v>4800</c:v>
                </c:pt>
                <c:pt idx="335">
                  <c:v>42560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520</c:v>
                </c:pt>
                <c:pt idx="340">
                  <c:v>0</c:v>
                </c:pt>
                <c:pt idx="341">
                  <c:v>0</c:v>
                </c:pt>
                <c:pt idx="342">
                  <c:v>800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2000</c:v>
                </c:pt>
                <c:pt idx="347">
                  <c:v>2000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48000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4000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180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6400</c:v>
                </c:pt>
                <c:pt idx="405">
                  <c:v>0</c:v>
                </c:pt>
                <c:pt idx="406">
                  <c:v>3200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6000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4000</c:v>
                </c:pt>
                <c:pt idx="415">
                  <c:v>0</c:v>
                </c:pt>
                <c:pt idx="416">
                  <c:v>0</c:v>
                </c:pt>
                <c:pt idx="417">
                  <c:v>360</c:v>
                </c:pt>
                <c:pt idx="418">
                  <c:v>360</c:v>
                </c:pt>
                <c:pt idx="419">
                  <c:v>0</c:v>
                </c:pt>
                <c:pt idx="420">
                  <c:v>0</c:v>
                </c:pt>
                <c:pt idx="421">
                  <c:v>360</c:v>
                </c:pt>
                <c:pt idx="422">
                  <c:v>0</c:v>
                </c:pt>
                <c:pt idx="423">
                  <c:v>800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3960</c:v>
                </c:pt>
                <c:pt idx="435">
                  <c:v>720</c:v>
                </c:pt>
                <c:pt idx="436">
                  <c:v>0</c:v>
                </c:pt>
                <c:pt idx="437">
                  <c:v>1600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2460</c:v>
                </c:pt>
                <c:pt idx="442">
                  <c:v>9600</c:v>
                </c:pt>
                <c:pt idx="443">
                  <c:v>0</c:v>
                </c:pt>
                <c:pt idx="444">
                  <c:v>24000</c:v>
                </c:pt>
                <c:pt idx="445">
                  <c:v>0</c:v>
                </c:pt>
                <c:pt idx="446">
                  <c:v>400</c:v>
                </c:pt>
                <c:pt idx="447">
                  <c:v>4000</c:v>
                </c:pt>
                <c:pt idx="448">
                  <c:v>520</c:v>
                </c:pt>
                <c:pt idx="449">
                  <c:v>6000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4000</c:v>
                </c:pt>
                <c:pt idx="455">
                  <c:v>0</c:v>
                </c:pt>
                <c:pt idx="456">
                  <c:v>4000</c:v>
                </c:pt>
                <c:pt idx="457">
                  <c:v>0</c:v>
                </c:pt>
                <c:pt idx="458">
                  <c:v>0</c:v>
                </c:pt>
                <c:pt idx="459">
                  <c:v>4000</c:v>
                </c:pt>
                <c:pt idx="460">
                  <c:v>360</c:v>
                </c:pt>
                <c:pt idx="461">
                  <c:v>10400</c:v>
                </c:pt>
                <c:pt idx="462">
                  <c:v>0</c:v>
                </c:pt>
                <c:pt idx="463">
                  <c:v>6400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360</c:v>
                </c:pt>
                <c:pt idx="474">
                  <c:v>8000</c:v>
                </c:pt>
                <c:pt idx="475">
                  <c:v>360</c:v>
                </c:pt>
                <c:pt idx="476">
                  <c:v>0</c:v>
                </c:pt>
                <c:pt idx="477">
                  <c:v>4000</c:v>
                </c:pt>
                <c:pt idx="478">
                  <c:v>9600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360</c:v>
                </c:pt>
                <c:pt idx="487">
                  <c:v>4720</c:v>
                </c:pt>
                <c:pt idx="488">
                  <c:v>8280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408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240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2800</c:v>
                </c:pt>
                <c:pt idx="504">
                  <c:v>800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360</c:v>
                </c:pt>
                <c:pt idx="509">
                  <c:v>4500</c:v>
                </c:pt>
                <c:pt idx="510">
                  <c:v>160</c:v>
                </c:pt>
                <c:pt idx="511">
                  <c:v>0</c:v>
                </c:pt>
                <c:pt idx="512">
                  <c:v>6000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3040</c:v>
                </c:pt>
                <c:pt idx="519">
                  <c:v>0</c:v>
                </c:pt>
                <c:pt idx="520">
                  <c:v>0</c:v>
                </c:pt>
                <c:pt idx="521">
                  <c:v>9600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4000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360</c:v>
                </c:pt>
                <c:pt idx="534">
                  <c:v>0</c:v>
                </c:pt>
                <c:pt idx="535">
                  <c:v>6000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2400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360</c:v>
                </c:pt>
                <c:pt idx="554">
                  <c:v>2400</c:v>
                </c:pt>
                <c:pt idx="555">
                  <c:v>480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2160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3040</c:v>
                </c:pt>
                <c:pt idx="567">
                  <c:v>5200</c:v>
                </c:pt>
                <c:pt idx="568">
                  <c:v>0</c:v>
                </c:pt>
                <c:pt idx="569">
                  <c:v>0</c:v>
                </c:pt>
                <c:pt idx="570">
                  <c:v>9040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480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4000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8000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5600</c:v>
                </c:pt>
                <c:pt idx="608">
                  <c:v>400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10400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720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6800</c:v>
                </c:pt>
                <c:pt idx="630">
                  <c:v>0</c:v>
                </c:pt>
                <c:pt idx="631">
                  <c:v>0</c:v>
                </c:pt>
                <c:pt idx="632">
                  <c:v>5600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400</c:v>
                </c:pt>
                <c:pt idx="640">
                  <c:v>0</c:v>
                </c:pt>
                <c:pt idx="641">
                  <c:v>0</c:v>
                </c:pt>
                <c:pt idx="642">
                  <c:v>800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4000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1600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597.6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4000</c:v>
                </c:pt>
                <c:pt idx="664">
                  <c:v>1600</c:v>
                </c:pt>
                <c:pt idx="665">
                  <c:v>0</c:v>
                </c:pt>
                <c:pt idx="666">
                  <c:v>0</c:v>
                </c:pt>
                <c:pt idx="667">
                  <c:v>1200</c:v>
                </c:pt>
                <c:pt idx="668">
                  <c:v>11760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8000</c:v>
                </c:pt>
                <c:pt idx="673">
                  <c:v>4421.9399999999996</c:v>
                </c:pt>
                <c:pt idx="674">
                  <c:v>120</c:v>
                </c:pt>
                <c:pt idx="675">
                  <c:v>0</c:v>
                </c:pt>
                <c:pt idx="676">
                  <c:v>0</c:v>
                </c:pt>
                <c:pt idx="677">
                  <c:v>760</c:v>
                </c:pt>
                <c:pt idx="678">
                  <c:v>800</c:v>
                </c:pt>
                <c:pt idx="679">
                  <c:v>0</c:v>
                </c:pt>
                <c:pt idx="680">
                  <c:v>24080</c:v>
                </c:pt>
                <c:pt idx="681">
                  <c:v>8000</c:v>
                </c:pt>
                <c:pt idx="682">
                  <c:v>400</c:v>
                </c:pt>
                <c:pt idx="683">
                  <c:v>0</c:v>
                </c:pt>
                <c:pt idx="684">
                  <c:v>0</c:v>
                </c:pt>
                <c:pt idx="685">
                  <c:v>400</c:v>
                </c:pt>
                <c:pt idx="686">
                  <c:v>7200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2868</c:v>
                </c:pt>
                <c:pt idx="695">
                  <c:v>1600</c:v>
                </c:pt>
                <c:pt idx="696">
                  <c:v>400</c:v>
                </c:pt>
                <c:pt idx="697">
                  <c:v>4000</c:v>
                </c:pt>
                <c:pt idx="698">
                  <c:v>600</c:v>
                </c:pt>
                <c:pt idx="699">
                  <c:v>1760</c:v>
                </c:pt>
                <c:pt idx="700">
                  <c:v>0</c:v>
                </c:pt>
                <c:pt idx="701">
                  <c:v>0</c:v>
                </c:pt>
                <c:pt idx="702">
                  <c:v>640</c:v>
                </c:pt>
                <c:pt idx="703">
                  <c:v>0</c:v>
                </c:pt>
                <c:pt idx="704">
                  <c:v>5600</c:v>
                </c:pt>
                <c:pt idx="705">
                  <c:v>0</c:v>
                </c:pt>
                <c:pt idx="706">
                  <c:v>2320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8800</c:v>
                </c:pt>
                <c:pt idx="711">
                  <c:v>16000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400</c:v>
                </c:pt>
                <c:pt idx="718">
                  <c:v>0</c:v>
                </c:pt>
                <c:pt idx="719">
                  <c:v>0</c:v>
                </c:pt>
                <c:pt idx="720">
                  <c:v>800</c:v>
                </c:pt>
                <c:pt idx="721">
                  <c:v>0</c:v>
                </c:pt>
                <c:pt idx="722">
                  <c:v>480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800</c:v>
                </c:pt>
                <c:pt idx="727">
                  <c:v>0</c:v>
                </c:pt>
                <c:pt idx="728">
                  <c:v>800</c:v>
                </c:pt>
                <c:pt idx="729">
                  <c:v>12000</c:v>
                </c:pt>
                <c:pt idx="730">
                  <c:v>0</c:v>
                </c:pt>
                <c:pt idx="731">
                  <c:v>480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5520</c:v>
                </c:pt>
                <c:pt idx="740">
                  <c:v>0</c:v>
                </c:pt>
                <c:pt idx="741">
                  <c:v>0</c:v>
                </c:pt>
                <c:pt idx="742">
                  <c:v>800</c:v>
                </c:pt>
                <c:pt idx="743">
                  <c:v>0</c:v>
                </c:pt>
                <c:pt idx="744">
                  <c:v>16800</c:v>
                </c:pt>
                <c:pt idx="745">
                  <c:v>800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23200</c:v>
                </c:pt>
                <c:pt idx="750">
                  <c:v>0</c:v>
                </c:pt>
                <c:pt idx="751">
                  <c:v>2400</c:v>
                </c:pt>
                <c:pt idx="752">
                  <c:v>17600</c:v>
                </c:pt>
                <c:pt idx="753">
                  <c:v>16000</c:v>
                </c:pt>
                <c:pt idx="754">
                  <c:v>4000</c:v>
                </c:pt>
                <c:pt idx="755">
                  <c:v>3600</c:v>
                </c:pt>
                <c:pt idx="756">
                  <c:v>800</c:v>
                </c:pt>
                <c:pt idx="757">
                  <c:v>0</c:v>
                </c:pt>
                <c:pt idx="758">
                  <c:v>0</c:v>
                </c:pt>
                <c:pt idx="759">
                  <c:v>4000</c:v>
                </c:pt>
                <c:pt idx="760">
                  <c:v>0</c:v>
                </c:pt>
                <c:pt idx="761">
                  <c:v>0</c:v>
                </c:pt>
                <c:pt idx="762">
                  <c:v>12000</c:v>
                </c:pt>
                <c:pt idx="763">
                  <c:v>0</c:v>
                </c:pt>
                <c:pt idx="764">
                  <c:v>4000</c:v>
                </c:pt>
                <c:pt idx="765">
                  <c:v>0</c:v>
                </c:pt>
                <c:pt idx="766">
                  <c:v>480</c:v>
                </c:pt>
                <c:pt idx="767">
                  <c:v>0</c:v>
                </c:pt>
                <c:pt idx="768">
                  <c:v>0</c:v>
                </c:pt>
                <c:pt idx="769">
                  <c:v>12000</c:v>
                </c:pt>
                <c:pt idx="770">
                  <c:v>0</c:v>
                </c:pt>
                <c:pt idx="771">
                  <c:v>0</c:v>
                </c:pt>
                <c:pt idx="772">
                  <c:v>12000</c:v>
                </c:pt>
                <c:pt idx="773">
                  <c:v>5520</c:v>
                </c:pt>
                <c:pt idx="774">
                  <c:v>4000</c:v>
                </c:pt>
                <c:pt idx="775">
                  <c:v>0</c:v>
                </c:pt>
                <c:pt idx="776">
                  <c:v>0</c:v>
                </c:pt>
                <c:pt idx="777">
                  <c:v>8000</c:v>
                </c:pt>
                <c:pt idx="778">
                  <c:v>22400</c:v>
                </c:pt>
                <c:pt idx="779">
                  <c:v>0</c:v>
                </c:pt>
                <c:pt idx="780">
                  <c:v>800</c:v>
                </c:pt>
                <c:pt idx="781">
                  <c:v>0</c:v>
                </c:pt>
                <c:pt idx="782">
                  <c:v>0</c:v>
                </c:pt>
                <c:pt idx="783">
                  <c:v>17600</c:v>
                </c:pt>
                <c:pt idx="784">
                  <c:v>12000</c:v>
                </c:pt>
                <c:pt idx="785">
                  <c:v>0</c:v>
                </c:pt>
                <c:pt idx="786">
                  <c:v>8560</c:v>
                </c:pt>
                <c:pt idx="787">
                  <c:v>5600</c:v>
                </c:pt>
                <c:pt idx="788">
                  <c:v>6400</c:v>
                </c:pt>
                <c:pt idx="789">
                  <c:v>0</c:v>
                </c:pt>
                <c:pt idx="790">
                  <c:v>2400</c:v>
                </c:pt>
                <c:pt idx="791">
                  <c:v>0</c:v>
                </c:pt>
                <c:pt idx="792">
                  <c:v>4000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360</c:v>
                </c:pt>
                <c:pt idx="797">
                  <c:v>0</c:v>
                </c:pt>
                <c:pt idx="798">
                  <c:v>3200</c:v>
                </c:pt>
                <c:pt idx="799">
                  <c:v>4000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5600</c:v>
                </c:pt>
                <c:pt idx="804">
                  <c:v>1200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24000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240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240</c:v>
                </c:pt>
                <c:pt idx="827">
                  <c:v>0</c:v>
                </c:pt>
                <c:pt idx="828">
                  <c:v>0</c:v>
                </c:pt>
                <c:pt idx="829">
                  <c:v>480</c:v>
                </c:pt>
                <c:pt idx="830">
                  <c:v>348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6400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4800</c:v>
                </c:pt>
                <c:pt idx="847">
                  <c:v>0</c:v>
                </c:pt>
                <c:pt idx="848">
                  <c:v>232</c:v>
                </c:pt>
                <c:pt idx="849">
                  <c:v>0</c:v>
                </c:pt>
                <c:pt idx="850">
                  <c:v>10400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2400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2400</c:v>
                </c:pt>
                <c:pt idx="859">
                  <c:v>0</c:v>
                </c:pt>
                <c:pt idx="860">
                  <c:v>2400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9600</c:v>
                </c:pt>
                <c:pt idx="872">
                  <c:v>800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18400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232</c:v>
                </c:pt>
                <c:pt idx="883">
                  <c:v>0</c:v>
                </c:pt>
                <c:pt idx="884">
                  <c:v>696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800</c:v>
                </c:pt>
                <c:pt idx="889">
                  <c:v>2400</c:v>
                </c:pt>
                <c:pt idx="890">
                  <c:v>0</c:v>
                </c:pt>
                <c:pt idx="891">
                  <c:v>0</c:v>
                </c:pt>
                <c:pt idx="892">
                  <c:v>17600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12000</c:v>
                </c:pt>
                <c:pt idx="898">
                  <c:v>8000</c:v>
                </c:pt>
                <c:pt idx="899">
                  <c:v>4000</c:v>
                </c:pt>
                <c:pt idx="900">
                  <c:v>0</c:v>
                </c:pt>
                <c:pt idx="901">
                  <c:v>0</c:v>
                </c:pt>
                <c:pt idx="902">
                  <c:v>12000</c:v>
                </c:pt>
                <c:pt idx="903">
                  <c:v>0</c:v>
                </c:pt>
                <c:pt idx="904">
                  <c:v>0</c:v>
                </c:pt>
                <c:pt idx="905">
                  <c:v>4720</c:v>
                </c:pt>
                <c:pt idx="906">
                  <c:v>2400</c:v>
                </c:pt>
                <c:pt idx="907">
                  <c:v>800</c:v>
                </c:pt>
                <c:pt idx="908">
                  <c:v>0</c:v>
                </c:pt>
                <c:pt idx="909">
                  <c:v>1472</c:v>
                </c:pt>
                <c:pt idx="910">
                  <c:v>2028</c:v>
                </c:pt>
                <c:pt idx="911">
                  <c:v>12000</c:v>
                </c:pt>
                <c:pt idx="912">
                  <c:v>0</c:v>
                </c:pt>
                <c:pt idx="913">
                  <c:v>4000</c:v>
                </c:pt>
                <c:pt idx="914">
                  <c:v>12000</c:v>
                </c:pt>
                <c:pt idx="915">
                  <c:v>0</c:v>
                </c:pt>
                <c:pt idx="916">
                  <c:v>10400</c:v>
                </c:pt>
                <c:pt idx="917">
                  <c:v>0</c:v>
                </c:pt>
                <c:pt idx="918">
                  <c:v>0</c:v>
                </c:pt>
                <c:pt idx="919">
                  <c:v>1200</c:v>
                </c:pt>
                <c:pt idx="920">
                  <c:v>1120</c:v>
                </c:pt>
                <c:pt idx="921">
                  <c:v>0</c:v>
                </c:pt>
                <c:pt idx="922">
                  <c:v>2840</c:v>
                </c:pt>
                <c:pt idx="923">
                  <c:v>0</c:v>
                </c:pt>
                <c:pt idx="924">
                  <c:v>400</c:v>
                </c:pt>
                <c:pt idx="925">
                  <c:v>240</c:v>
                </c:pt>
                <c:pt idx="926">
                  <c:v>0</c:v>
                </c:pt>
                <c:pt idx="927">
                  <c:v>0</c:v>
                </c:pt>
                <c:pt idx="928">
                  <c:v>120</c:v>
                </c:pt>
                <c:pt idx="929">
                  <c:v>16000</c:v>
                </c:pt>
                <c:pt idx="930">
                  <c:v>52560</c:v>
                </c:pt>
                <c:pt idx="931">
                  <c:v>0</c:v>
                </c:pt>
                <c:pt idx="932">
                  <c:v>8000</c:v>
                </c:pt>
                <c:pt idx="933">
                  <c:v>0</c:v>
                </c:pt>
                <c:pt idx="934">
                  <c:v>2400</c:v>
                </c:pt>
                <c:pt idx="935">
                  <c:v>0</c:v>
                </c:pt>
                <c:pt idx="936">
                  <c:v>4800</c:v>
                </c:pt>
                <c:pt idx="937">
                  <c:v>0</c:v>
                </c:pt>
                <c:pt idx="938">
                  <c:v>240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640</c:v>
                </c:pt>
                <c:pt idx="943">
                  <c:v>0</c:v>
                </c:pt>
                <c:pt idx="944">
                  <c:v>0</c:v>
                </c:pt>
                <c:pt idx="945">
                  <c:v>12000</c:v>
                </c:pt>
                <c:pt idx="946">
                  <c:v>0</c:v>
                </c:pt>
                <c:pt idx="947">
                  <c:v>0</c:v>
                </c:pt>
                <c:pt idx="948">
                  <c:v>8000</c:v>
                </c:pt>
                <c:pt idx="949">
                  <c:v>8000</c:v>
                </c:pt>
                <c:pt idx="950">
                  <c:v>800</c:v>
                </c:pt>
                <c:pt idx="951">
                  <c:v>0</c:v>
                </c:pt>
                <c:pt idx="952">
                  <c:v>3200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800</c:v>
                </c:pt>
                <c:pt idx="959">
                  <c:v>0</c:v>
                </c:pt>
                <c:pt idx="960">
                  <c:v>12000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34400</c:v>
                </c:pt>
                <c:pt idx="966">
                  <c:v>0</c:v>
                </c:pt>
                <c:pt idx="967">
                  <c:v>4000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30400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32000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4000</c:v>
                </c:pt>
                <c:pt idx="988">
                  <c:v>0</c:v>
                </c:pt>
                <c:pt idx="989">
                  <c:v>120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28400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12000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4000</c:v>
                </c:pt>
                <c:pt idx="1003">
                  <c:v>800</c:v>
                </c:pt>
                <c:pt idx="1004">
                  <c:v>2400</c:v>
                </c:pt>
                <c:pt idx="1005">
                  <c:v>4000</c:v>
                </c:pt>
                <c:pt idx="1006">
                  <c:v>0</c:v>
                </c:pt>
                <c:pt idx="1007">
                  <c:v>0</c:v>
                </c:pt>
                <c:pt idx="1008">
                  <c:v>1040</c:v>
                </c:pt>
                <c:pt idx="1009">
                  <c:v>0</c:v>
                </c:pt>
                <c:pt idx="1010">
                  <c:v>1200</c:v>
                </c:pt>
                <c:pt idx="1011">
                  <c:v>4800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1440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1600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560</c:v>
                </c:pt>
                <c:pt idx="1032">
                  <c:v>120</c:v>
                </c:pt>
                <c:pt idx="1033">
                  <c:v>0</c:v>
                </c:pt>
                <c:pt idx="1034">
                  <c:v>2640</c:v>
                </c:pt>
                <c:pt idx="1035">
                  <c:v>0</c:v>
                </c:pt>
                <c:pt idx="1036">
                  <c:v>0</c:v>
                </c:pt>
                <c:pt idx="1037">
                  <c:v>37600</c:v>
                </c:pt>
                <c:pt idx="1038">
                  <c:v>3200</c:v>
                </c:pt>
                <c:pt idx="1039">
                  <c:v>880</c:v>
                </c:pt>
                <c:pt idx="1040">
                  <c:v>0</c:v>
                </c:pt>
                <c:pt idx="1041">
                  <c:v>0</c:v>
                </c:pt>
                <c:pt idx="1042">
                  <c:v>2400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3200</c:v>
                </c:pt>
                <c:pt idx="1047">
                  <c:v>2400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1360</c:v>
                </c:pt>
                <c:pt idx="1056">
                  <c:v>560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4800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2000</c:v>
                </c:pt>
                <c:pt idx="1068">
                  <c:v>3440</c:v>
                </c:pt>
                <c:pt idx="1069">
                  <c:v>0</c:v>
                </c:pt>
                <c:pt idx="1070">
                  <c:v>1200</c:v>
                </c:pt>
                <c:pt idx="1071">
                  <c:v>0</c:v>
                </c:pt>
                <c:pt idx="1072">
                  <c:v>800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800</c:v>
                </c:pt>
                <c:pt idx="1081">
                  <c:v>2480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800</c:v>
                </c:pt>
                <c:pt idx="1090">
                  <c:v>4000</c:v>
                </c:pt>
                <c:pt idx="1091">
                  <c:v>2840</c:v>
                </c:pt>
                <c:pt idx="1092">
                  <c:v>6400</c:v>
                </c:pt>
                <c:pt idx="1093">
                  <c:v>0</c:v>
                </c:pt>
                <c:pt idx="1094">
                  <c:v>760</c:v>
                </c:pt>
                <c:pt idx="1095">
                  <c:v>0</c:v>
                </c:pt>
                <c:pt idx="1096">
                  <c:v>0</c:v>
                </c:pt>
                <c:pt idx="1097">
                  <c:v>480</c:v>
                </c:pt>
                <c:pt idx="1098">
                  <c:v>0</c:v>
                </c:pt>
                <c:pt idx="1099">
                  <c:v>560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4000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800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800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3600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6400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4000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2400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1920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2400</c:v>
                </c:pt>
                <c:pt idx="1166">
                  <c:v>0</c:v>
                </c:pt>
                <c:pt idx="1167">
                  <c:v>0</c:v>
                </c:pt>
                <c:pt idx="1168">
                  <c:v>4000</c:v>
                </c:pt>
                <c:pt idx="1169">
                  <c:v>0</c:v>
                </c:pt>
                <c:pt idx="1170">
                  <c:v>1120</c:v>
                </c:pt>
                <c:pt idx="1171">
                  <c:v>2548</c:v>
                </c:pt>
                <c:pt idx="1172">
                  <c:v>2400</c:v>
                </c:pt>
                <c:pt idx="1173">
                  <c:v>2400</c:v>
                </c:pt>
                <c:pt idx="1174">
                  <c:v>1600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3120</c:v>
                </c:pt>
                <c:pt idx="1183">
                  <c:v>560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4000</c:v>
                </c:pt>
                <c:pt idx="1188">
                  <c:v>1920</c:v>
                </c:pt>
                <c:pt idx="1189">
                  <c:v>4000</c:v>
                </c:pt>
                <c:pt idx="1190">
                  <c:v>0</c:v>
                </c:pt>
                <c:pt idx="1191">
                  <c:v>0</c:v>
                </c:pt>
                <c:pt idx="1192">
                  <c:v>600</c:v>
                </c:pt>
                <c:pt idx="1193">
                  <c:v>640</c:v>
                </c:pt>
                <c:pt idx="1194">
                  <c:v>5600</c:v>
                </c:pt>
                <c:pt idx="1195">
                  <c:v>0</c:v>
                </c:pt>
                <c:pt idx="1196">
                  <c:v>0</c:v>
                </c:pt>
                <c:pt idx="1197">
                  <c:v>480</c:v>
                </c:pt>
                <c:pt idx="1198">
                  <c:v>1020</c:v>
                </c:pt>
                <c:pt idx="1199">
                  <c:v>60</c:v>
                </c:pt>
                <c:pt idx="1200">
                  <c:v>0</c:v>
                </c:pt>
                <c:pt idx="1201">
                  <c:v>4000</c:v>
                </c:pt>
                <c:pt idx="1202">
                  <c:v>3000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200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840</c:v>
                </c:pt>
                <c:pt idx="1222">
                  <c:v>4312</c:v>
                </c:pt>
                <c:pt idx="1223">
                  <c:v>0</c:v>
                </c:pt>
                <c:pt idx="1224">
                  <c:v>0</c:v>
                </c:pt>
                <c:pt idx="1225">
                  <c:v>320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320</c:v>
                </c:pt>
                <c:pt idx="1230">
                  <c:v>0</c:v>
                </c:pt>
                <c:pt idx="1231">
                  <c:v>0</c:v>
                </c:pt>
                <c:pt idx="1232">
                  <c:v>1920</c:v>
                </c:pt>
                <c:pt idx="1233">
                  <c:v>0</c:v>
                </c:pt>
                <c:pt idx="1234">
                  <c:v>120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5840</c:v>
                </c:pt>
                <c:pt idx="1246">
                  <c:v>240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400</c:v>
                </c:pt>
                <c:pt idx="1252">
                  <c:v>0</c:v>
                </c:pt>
                <c:pt idx="1253">
                  <c:v>0</c:v>
                </c:pt>
                <c:pt idx="1254">
                  <c:v>600</c:v>
                </c:pt>
                <c:pt idx="1255">
                  <c:v>120</c:v>
                </c:pt>
                <c:pt idx="1256">
                  <c:v>0</c:v>
                </c:pt>
                <c:pt idx="1257">
                  <c:v>240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120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240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80</c:v>
                </c:pt>
                <c:pt idx="1278">
                  <c:v>0</c:v>
                </c:pt>
                <c:pt idx="1279">
                  <c:v>2360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800</c:v>
                </c:pt>
                <c:pt idx="1290">
                  <c:v>800</c:v>
                </c:pt>
                <c:pt idx="1291">
                  <c:v>800</c:v>
                </c:pt>
                <c:pt idx="1292">
                  <c:v>0</c:v>
                </c:pt>
                <c:pt idx="1293">
                  <c:v>6400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2360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</c:numCache>
            </c:numRef>
          </c:val>
        </c:ser>
        <c:ser>
          <c:idx val="4"/>
          <c:order val="4"/>
          <c:tx>
            <c:strRef>
              <c:f>Лист6!$F$53</c:f>
              <c:strCache>
                <c:ptCount val="1"/>
                <c:pt idx="0">
                  <c:v>от 91 до 180 дн.</c:v>
                </c:pt>
              </c:strCache>
            </c:strRef>
          </c:tx>
          <c:cat>
            <c:numRef>
              <c:f>Лист6!$A$54:$A$1360</c:f>
              <c:numCache>
                <c:formatCode>dd/mm/yyyy</c:formatCode>
                <c:ptCount val="1307"/>
                <c:pt idx="0">
                  <c:v>42282</c:v>
                </c:pt>
                <c:pt idx="1">
                  <c:v>42279</c:v>
                </c:pt>
                <c:pt idx="2">
                  <c:v>42278</c:v>
                </c:pt>
                <c:pt idx="3">
                  <c:v>42277</c:v>
                </c:pt>
                <c:pt idx="4">
                  <c:v>42276</c:v>
                </c:pt>
                <c:pt idx="5">
                  <c:v>42275</c:v>
                </c:pt>
                <c:pt idx="6">
                  <c:v>42272</c:v>
                </c:pt>
                <c:pt idx="7">
                  <c:v>42271</c:v>
                </c:pt>
                <c:pt idx="8">
                  <c:v>42270</c:v>
                </c:pt>
                <c:pt idx="9">
                  <c:v>42269</c:v>
                </c:pt>
                <c:pt idx="10">
                  <c:v>42268</c:v>
                </c:pt>
                <c:pt idx="11">
                  <c:v>42265</c:v>
                </c:pt>
                <c:pt idx="12">
                  <c:v>42264</c:v>
                </c:pt>
                <c:pt idx="13">
                  <c:v>42263</c:v>
                </c:pt>
                <c:pt idx="14">
                  <c:v>42262</c:v>
                </c:pt>
                <c:pt idx="15">
                  <c:v>42261</c:v>
                </c:pt>
                <c:pt idx="16">
                  <c:v>42258</c:v>
                </c:pt>
                <c:pt idx="17">
                  <c:v>42257</c:v>
                </c:pt>
                <c:pt idx="18">
                  <c:v>42256</c:v>
                </c:pt>
                <c:pt idx="19">
                  <c:v>42255</c:v>
                </c:pt>
                <c:pt idx="20">
                  <c:v>42254</c:v>
                </c:pt>
                <c:pt idx="21">
                  <c:v>42251</c:v>
                </c:pt>
                <c:pt idx="22">
                  <c:v>42250</c:v>
                </c:pt>
                <c:pt idx="23">
                  <c:v>42249</c:v>
                </c:pt>
                <c:pt idx="24">
                  <c:v>42248</c:v>
                </c:pt>
                <c:pt idx="25">
                  <c:v>42247</c:v>
                </c:pt>
                <c:pt idx="26">
                  <c:v>42244</c:v>
                </c:pt>
                <c:pt idx="27">
                  <c:v>42243</c:v>
                </c:pt>
                <c:pt idx="28">
                  <c:v>42242</c:v>
                </c:pt>
                <c:pt idx="29">
                  <c:v>42241</c:v>
                </c:pt>
                <c:pt idx="30">
                  <c:v>42240</c:v>
                </c:pt>
                <c:pt idx="31">
                  <c:v>42237</c:v>
                </c:pt>
                <c:pt idx="32">
                  <c:v>42236</c:v>
                </c:pt>
                <c:pt idx="33">
                  <c:v>42235</c:v>
                </c:pt>
                <c:pt idx="34">
                  <c:v>42234</c:v>
                </c:pt>
                <c:pt idx="35">
                  <c:v>42233</c:v>
                </c:pt>
                <c:pt idx="36">
                  <c:v>42230</c:v>
                </c:pt>
                <c:pt idx="37">
                  <c:v>42229</c:v>
                </c:pt>
                <c:pt idx="38">
                  <c:v>42228</c:v>
                </c:pt>
                <c:pt idx="39">
                  <c:v>42227</c:v>
                </c:pt>
                <c:pt idx="40">
                  <c:v>42226</c:v>
                </c:pt>
                <c:pt idx="41">
                  <c:v>42223</c:v>
                </c:pt>
                <c:pt idx="42">
                  <c:v>42222</c:v>
                </c:pt>
                <c:pt idx="43">
                  <c:v>42221</c:v>
                </c:pt>
                <c:pt idx="44">
                  <c:v>42220</c:v>
                </c:pt>
                <c:pt idx="45">
                  <c:v>42219</c:v>
                </c:pt>
                <c:pt idx="46">
                  <c:v>42216</c:v>
                </c:pt>
                <c:pt idx="47">
                  <c:v>42215</c:v>
                </c:pt>
                <c:pt idx="48">
                  <c:v>42214</c:v>
                </c:pt>
                <c:pt idx="49">
                  <c:v>42213</c:v>
                </c:pt>
                <c:pt idx="50">
                  <c:v>42212</c:v>
                </c:pt>
                <c:pt idx="51">
                  <c:v>42209</c:v>
                </c:pt>
                <c:pt idx="52">
                  <c:v>42208</c:v>
                </c:pt>
                <c:pt idx="53">
                  <c:v>42207</c:v>
                </c:pt>
                <c:pt idx="54">
                  <c:v>42206</c:v>
                </c:pt>
                <c:pt idx="55">
                  <c:v>42205</c:v>
                </c:pt>
                <c:pt idx="56">
                  <c:v>42202</c:v>
                </c:pt>
                <c:pt idx="57">
                  <c:v>42201</c:v>
                </c:pt>
                <c:pt idx="58">
                  <c:v>42200</c:v>
                </c:pt>
                <c:pt idx="59">
                  <c:v>42199</c:v>
                </c:pt>
                <c:pt idx="60">
                  <c:v>42198</c:v>
                </c:pt>
                <c:pt idx="61">
                  <c:v>42195</c:v>
                </c:pt>
                <c:pt idx="62">
                  <c:v>42194</c:v>
                </c:pt>
                <c:pt idx="63">
                  <c:v>42193</c:v>
                </c:pt>
                <c:pt idx="64">
                  <c:v>42192</c:v>
                </c:pt>
                <c:pt idx="65">
                  <c:v>42191</c:v>
                </c:pt>
                <c:pt idx="66">
                  <c:v>42188</c:v>
                </c:pt>
                <c:pt idx="67">
                  <c:v>42187</c:v>
                </c:pt>
                <c:pt idx="68">
                  <c:v>42186</c:v>
                </c:pt>
                <c:pt idx="69">
                  <c:v>42185</c:v>
                </c:pt>
                <c:pt idx="70">
                  <c:v>42184</c:v>
                </c:pt>
                <c:pt idx="71">
                  <c:v>42181</c:v>
                </c:pt>
                <c:pt idx="72">
                  <c:v>42180</c:v>
                </c:pt>
                <c:pt idx="73">
                  <c:v>42179</c:v>
                </c:pt>
                <c:pt idx="74">
                  <c:v>42178</c:v>
                </c:pt>
                <c:pt idx="75">
                  <c:v>42177</c:v>
                </c:pt>
                <c:pt idx="76">
                  <c:v>42174</c:v>
                </c:pt>
                <c:pt idx="77">
                  <c:v>42173</c:v>
                </c:pt>
                <c:pt idx="78">
                  <c:v>42172</c:v>
                </c:pt>
                <c:pt idx="79">
                  <c:v>42171</c:v>
                </c:pt>
                <c:pt idx="80">
                  <c:v>42170</c:v>
                </c:pt>
                <c:pt idx="81">
                  <c:v>42166</c:v>
                </c:pt>
                <c:pt idx="82">
                  <c:v>42165</c:v>
                </c:pt>
                <c:pt idx="83">
                  <c:v>42164</c:v>
                </c:pt>
                <c:pt idx="84">
                  <c:v>42163</c:v>
                </c:pt>
                <c:pt idx="85">
                  <c:v>42160</c:v>
                </c:pt>
                <c:pt idx="86">
                  <c:v>42159</c:v>
                </c:pt>
                <c:pt idx="87">
                  <c:v>42158</c:v>
                </c:pt>
                <c:pt idx="88">
                  <c:v>42157</c:v>
                </c:pt>
                <c:pt idx="89">
                  <c:v>42156</c:v>
                </c:pt>
                <c:pt idx="90">
                  <c:v>42153</c:v>
                </c:pt>
                <c:pt idx="91">
                  <c:v>42152</c:v>
                </c:pt>
                <c:pt idx="92">
                  <c:v>42151</c:v>
                </c:pt>
                <c:pt idx="93">
                  <c:v>42150</c:v>
                </c:pt>
                <c:pt idx="94">
                  <c:v>42149</c:v>
                </c:pt>
                <c:pt idx="95">
                  <c:v>42146</c:v>
                </c:pt>
                <c:pt idx="96">
                  <c:v>42145</c:v>
                </c:pt>
                <c:pt idx="97">
                  <c:v>42144</c:v>
                </c:pt>
                <c:pt idx="98">
                  <c:v>42143</c:v>
                </c:pt>
                <c:pt idx="99">
                  <c:v>42142</c:v>
                </c:pt>
                <c:pt idx="100">
                  <c:v>42139</c:v>
                </c:pt>
                <c:pt idx="101">
                  <c:v>42138</c:v>
                </c:pt>
                <c:pt idx="102">
                  <c:v>42137</c:v>
                </c:pt>
                <c:pt idx="103">
                  <c:v>42136</c:v>
                </c:pt>
                <c:pt idx="104">
                  <c:v>42132</c:v>
                </c:pt>
                <c:pt idx="105">
                  <c:v>42131</c:v>
                </c:pt>
                <c:pt idx="106">
                  <c:v>42130</c:v>
                </c:pt>
                <c:pt idx="107">
                  <c:v>42129</c:v>
                </c:pt>
                <c:pt idx="108">
                  <c:v>42124</c:v>
                </c:pt>
                <c:pt idx="109">
                  <c:v>42123</c:v>
                </c:pt>
                <c:pt idx="110">
                  <c:v>42122</c:v>
                </c:pt>
                <c:pt idx="111">
                  <c:v>42121</c:v>
                </c:pt>
                <c:pt idx="112">
                  <c:v>42118</c:v>
                </c:pt>
                <c:pt idx="113">
                  <c:v>42117</c:v>
                </c:pt>
                <c:pt idx="114">
                  <c:v>42116</c:v>
                </c:pt>
                <c:pt idx="115">
                  <c:v>42115</c:v>
                </c:pt>
                <c:pt idx="116">
                  <c:v>42114</c:v>
                </c:pt>
                <c:pt idx="117">
                  <c:v>42111</c:v>
                </c:pt>
                <c:pt idx="118">
                  <c:v>42110</c:v>
                </c:pt>
                <c:pt idx="119">
                  <c:v>42109</c:v>
                </c:pt>
                <c:pt idx="120">
                  <c:v>42108</c:v>
                </c:pt>
                <c:pt idx="121">
                  <c:v>42107</c:v>
                </c:pt>
                <c:pt idx="122">
                  <c:v>42104</c:v>
                </c:pt>
                <c:pt idx="123">
                  <c:v>42103</c:v>
                </c:pt>
                <c:pt idx="124">
                  <c:v>42102</c:v>
                </c:pt>
                <c:pt idx="125">
                  <c:v>42101</c:v>
                </c:pt>
                <c:pt idx="126">
                  <c:v>42100</c:v>
                </c:pt>
                <c:pt idx="127">
                  <c:v>42097</c:v>
                </c:pt>
                <c:pt idx="128">
                  <c:v>42096</c:v>
                </c:pt>
                <c:pt idx="129">
                  <c:v>42095</c:v>
                </c:pt>
                <c:pt idx="130">
                  <c:v>42094</c:v>
                </c:pt>
                <c:pt idx="131">
                  <c:v>42093</c:v>
                </c:pt>
                <c:pt idx="132">
                  <c:v>42090</c:v>
                </c:pt>
                <c:pt idx="133">
                  <c:v>42089</c:v>
                </c:pt>
                <c:pt idx="134">
                  <c:v>42088</c:v>
                </c:pt>
                <c:pt idx="135">
                  <c:v>42087</c:v>
                </c:pt>
                <c:pt idx="136">
                  <c:v>42086</c:v>
                </c:pt>
                <c:pt idx="137">
                  <c:v>42083</c:v>
                </c:pt>
                <c:pt idx="138">
                  <c:v>42082</c:v>
                </c:pt>
                <c:pt idx="139">
                  <c:v>42081</c:v>
                </c:pt>
                <c:pt idx="140">
                  <c:v>42080</c:v>
                </c:pt>
                <c:pt idx="141">
                  <c:v>42079</c:v>
                </c:pt>
                <c:pt idx="142">
                  <c:v>42076</c:v>
                </c:pt>
                <c:pt idx="143">
                  <c:v>42075</c:v>
                </c:pt>
                <c:pt idx="144">
                  <c:v>42074</c:v>
                </c:pt>
                <c:pt idx="145">
                  <c:v>42073</c:v>
                </c:pt>
                <c:pt idx="146">
                  <c:v>42069</c:v>
                </c:pt>
                <c:pt idx="147">
                  <c:v>42068</c:v>
                </c:pt>
                <c:pt idx="148">
                  <c:v>42067</c:v>
                </c:pt>
                <c:pt idx="149">
                  <c:v>42066</c:v>
                </c:pt>
                <c:pt idx="150">
                  <c:v>42065</c:v>
                </c:pt>
                <c:pt idx="151">
                  <c:v>42062</c:v>
                </c:pt>
                <c:pt idx="152">
                  <c:v>42061</c:v>
                </c:pt>
                <c:pt idx="153">
                  <c:v>42060</c:v>
                </c:pt>
                <c:pt idx="154">
                  <c:v>42059</c:v>
                </c:pt>
                <c:pt idx="155">
                  <c:v>42055</c:v>
                </c:pt>
                <c:pt idx="156">
                  <c:v>42054</c:v>
                </c:pt>
                <c:pt idx="157">
                  <c:v>42053</c:v>
                </c:pt>
                <c:pt idx="158">
                  <c:v>42052</c:v>
                </c:pt>
                <c:pt idx="159">
                  <c:v>42051</c:v>
                </c:pt>
                <c:pt idx="160">
                  <c:v>42048</c:v>
                </c:pt>
                <c:pt idx="161">
                  <c:v>42047</c:v>
                </c:pt>
                <c:pt idx="162">
                  <c:v>42046</c:v>
                </c:pt>
                <c:pt idx="163">
                  <c:v>42045</c:v>
                </c:pt>
                <c:pt idx="164">
                  <c:v>42044</c:v>
                </c:pt>
                <c:pt idx="165">
                  <c:v>42041</c:v>
                </c:pt>
                <c:pt idx="166">
                  <c:v>42040</c:v>
                </c:pt>
                <c:pt idx="167">
                  <c:v>42039</c:v>
                </c:pt>
                <c:pt idx="168">
                  <c:v>42038</c:v>
                </c:pt>
                <c:pt idx="169">
                  <c:v>42037</c:v>
                </c:pt>
                <c:pt idx="170">
                  <c:v>42034</c:v>
                </c:pt>
                <c:pt idx="171">
                  <c:v>42033</c:v>
                </c:pt>
                <c:pt idx="172">
                  <c:v>42032</c:v>
                </c:pt>
                <c:pt idx="173">
                  <c:v>42031</c:v>
                </c:pt>
                <c:pt idx="174">
                  <c:v>42030</c:v>
                </c:pt>
                <c:pt idx="175">
                  <c:v>42027</c:v>
                </c:pt>
                <c:pt idx="176">
                  <c:v>42026</c:v>
                </c:pt>
                <c:pt idx="177">
                  <c:v>42025</c:v>
                </c:pt>
                <c:pt idx="178">
                  <c:v>42024</c:v>
                </c:pt>
                <c:pt idx="179">
                  <c:v>42023</c:v>
                </c:pt>
                <c:pt idx="180">
                  <c:v>42020</c:v>
                </c:pt>
                <c:pt idx="181">
                  <c:v>42019</c:v>
                </c:pt>
                <c:pt idx="182">
                  <c:v>42018</c:v>
                </c:pt>
                <c:pt idx="183">
                  <c:v>42017</c:v>
                </c:pt>
                <c:pt idx="184">
                  <c:v>42016</c:v>
                </c:pt>
                <c:pt idx="185">
                  <c:v>42004</c:v>
                </c:pt>
                <c:pt idx="186">
                  <c:v>42003</c:v>
                </c:pt>
                <c:pt idx="187">
                  <c:v>42002</c:v>
                </c:pt>
                <c:pt idx="188">
                  <c:v>41999</c:v>
                </c:pt>
                <c:pt idx="189">
                  <c:v>41998</c:v>
                </c:pt>
                <c:pt idx="190">
                  <c:v>41997</c:v>
                </c:pt>
                <c:pt idx="191">
                  <c:v>41996</c:v>
                </c:pt>
                <c:pt idx="192">
                  <c:v>41995</c:v>
                </c:pt>
                <c:pt idx="193">
                  <c:v>41992</c:v>
                </c:pt>
                <c:pt idx="194">
                  <c:v>41991</c:v>
                </c:pt>
                <c:pt idx="195">
                  <c:v>41990</c:v>
                </c:pt>
                <c:pt idx="196">
                  <c:v>41989</c:v>
                </c:pt>
                <c:pt idx="197">
                  <c:v>41988</c:v>
                </c:pt>
                <c:pt idx="198">
                  <c:v>41985</c:v>
                </c:pt>
                <c:pt idx="199">
                  <c:v>41984</c:v>
                </c:pt>
                <c:pt idx="200">
                  <c:v>41983</c:v>
                </c:pt>
                <c:pt idx="201">
                  <c:v>41982</c:v>
                </c:pt>
                <c:pt idx="202">
                  <c:v>41981</c:v>
                </c:pt>
                <c:pt idx="203">
                  <c:v>41978</c:v>
                </c:pt>
                <c:pt idx="204">
                  <c:v>41977</c:v>
                </c:pt>
                <c:pt idx="205">
                  <c:v>41976</c:v>
                </c:pt>
                <c:pt idx="206">
                  <c:v>41975</c:v>
                </c:pt>
                <c:pt idx="207">
                  <c:v>41974</c:v>
                </c:pt>
                <c:pt idx="208">
                  <c:v>41971</c:v>
                </c:pt>
                <c:pt idx="209">
                  <c:v>41970</c:v>
                </c:pt>
                <c:pt idx="210">
                  <c:v>41969</c:v>
                </c:pt>
                <c:pt idx="211">
                  <c:v>41968</c:v>
                </c:pt>
                <c:pt idx="212">
                  <c:v>41967</c:v>
                </c:pt>
                <c:pt idx="213">
                  <c:v>41964</c:v>
                </c:pt>
                <c:pt idx="214">
                  <c:v>41963</c:v>
                </c:pt>
                <c:pt idx="215">
                  <c:v>41962</c:v>
                </c:pt>
                <c:pt idx="216">
                  <c:v>41961</c:v>
                </c:pt>
                <c:pt idx="217">
                  <c:v>41960</c:v>
                </c:pt>
                <c:pt idx="218">
                  <c:v>41957</c:v>
                </c:pt>
                <c:pt idx="219">
                  <c:v>41956</c:v>
                </c:pt>
                <c:pt idx="220">
                  <c:v>41955</c:v>
                </c:pt>
                <c:pt idx="221">
                  <c:v>41954</c:v>
                </c:pt>
                <c:pt idx="222">
                  <c:v>41953</c:v>
                </c:pt>
                <c:pt idx="223">
                  <c:v>41950</c:v>
                </c:pt>
                <c:pt idx="224">
                  <c:v>41949</c:v>
                </c:pt>
                <c:pt idx="225">
                  <c:v>41948</c:v>
                </c:pt>
                <c:pt idx="226">
                  <c:v>41943</c:v>
                </c:pt>
                <c:pt idx="227">
                  <c:v>41942</c:v>
                </c:pt>
                <c:pt idx="228">
                  <c:v>41941</c:v>
                </c:pt>
                <c:pt idx="229">
                  <c:v>41940</c:v>
                </c:pt>
                <c:pt idx="230">
                  <c:v>41939</c:v>
                </c:pt>
                <c:pt idx="231">
                  <c:v>41936</c:v>
                </c:pt>
                <c:pt idx="232">
                  <c:v>41935</c:v>
                </c:pt>
                <c:pt idx="233">
                  <c:v>41934</c:v>
                </c:pt>
                <c:pt idx="234">
                  <c:v>41933</c:v>
                </c:pt>
                <c:pt idx="235">
                  <c:v>41932</c:v>
                </c:pt>
                <c:pt idx="236">
                  <c:v>41929</c:v>
                </c:pt>
                <c:pt idx="237">
                  <c:v>41928</c:v>
                </c:pt>
                <c:pt idx="238">
                  <c:v>41927</c:v>
                </c:pt>
                <c:pt idx="239">
                  <c:v>41926</c:v>
                </c:pt>
                <c:pt idx="240">
                  <c:v>41925</c:v>
                </c:pt>
                <c:pt idx="241">
                  <c:v>41922</c:v>
                </c:pt>
                <c:pt idx="242">
                  <c:v>41921</c:v>
                </c:pt>
                <c:pt idx="243">
                  <c:v>41920</c:v>
                </c:pt>
                <c:pt idx="244">
                  <c:v>41919</c:v>
                </c:pt>
                <c:pt idx="245">
                  <c:v>41918</c:v>
                </c:pt>
                <c:pt idx="246">
                  <c:v>41915</c:v>
                </c:pt>
                <c:pt idx="247">
                  <c:v>41914</c:v>
                </c:pt>
                <c:pt idx="248">
                  <c:v>41913</c:v>
                </c:pt>
                <c:pt idx="249">
                  <c:v>41912</c:v>
                </c:pt>
                <c:pt idx="250">
                  <c:v>41911</c:v>
                </c:pt>
                <c:pt idx="251">
                  <c:v>41908</c:v>
                </c:pt>
                <c:pt idx="252">
                  <c:v>41907</c:v>
                </c:pt>
                <c:pt idx="253">
                  <c:v>41906</c:v>
                </c:pt>
                <c:pt idx="254">
                  <c:v>41905</c:v>
                </c:pt>
                <c:pt idx="255">
                  <c:v>41904</c:v>
                </c:pt>
                <c:pt idx="256">
                  <c:v>41901</c:v>
                </c:pt>
                <c:pt idx="257">
                  <c:v>41900</c:v>
                </c:pt>
                <c:pt idx="258">
                  <c:v>41899</c:v>
                </c:pt>
                <c:pt idx="259">
                  <c:v>41898</c:v>
                </c:pt>
                <c:pt idx="260">
                  <c:v>41897</c:v>
                </c:pt>
                <c:pt idx="261">
                  <c:v>41894</c:v>
                </c:pt>
                <c:pt idx="262">
                  <c:v>41893</c:v>
                </c:pt>
                <c:pt idx="263">
                  <c:v>41892</c:v>
                </c:pt>
                <c:pt idx="264">
                  <c:v>41891</c:v>
                </c:pt>
                <c:pt idx="265">
                  <c:v>41890</c:v>
                </c:pt>
                <c:pt idx="266">
                  <c:v>41887</c:v>
                </c:pt>
                <c:pt idx="267">
                  <c:v>41886</c:v>
                </c:pt>
                <c:pt idx="268">
                  <c:v>41885</c:v>
                </c:pt>
                <c:pt idx="269">
                  <c:v>41884</c:v>
                </c:pt>
                <c:pt idx="270">
                  <c:v>41883</c:v>
                </c:pt>
                <c:pt idx="271">
                  <c:v>41880</c:v>
                </c:pt>
                <c:pt idx="272">
                  <c:v>41879</c:v>
                </c:pt>
                <c:pt idx="273">
                  <c:v>41878</c:v>
                </c:pt>
                <c:pt idx="274">
                  <c:v>41877</c:v>
                </c:pt>
                <c:pt idx="275">
                  <c:v>41876</c:v>
                </c:pt>
                <c:pt idx="276">
                  <c:v>41873</c:v>
                </c:pt>
                <c:pt idx="277">
                  <c:v>41872</c:v>
                </c:pt>
                <c:pt idx="278">
                  <c:v>41871</c:v>
                </c:pt>
                <c:pt idx="279">
                  <c:v>41870</c:v>
                </c:pt>
                <c:pt idx="280">
                  <c:v>41869</c:v>
                </c:pt>
                <c:pt idx="281">
                  <c:v>41866</c:v>
                </c:pt>
                <c:pt idx="282">
                  <c:v>41865</c:v>
                </c:pt>
                <c:pt idx="283">
                  <c:v>41864</c:v>
                </c:pt>
                <c:pt idx="284">
                  <c:v>41863</c:v>
                </c:pt>
                <c:pt idx="285">
                  <c:v>41862</c:v>
                </c:pt>
                <c:pt idx="286">
                  <c:v>41859</c:v>
                </c:pt>
                <c:pt idx="287">
                  <c:v>41858</c:v>
                </c:pt>
                <c:pt idx="288">
                  <c:v>41857</c:v>
                </c:pt>
                <c:pt idx="289">
                  <c:v>41856</c:v>
                </c:pt>
                <c:pt idx="290">
                  <c:v>41855</c:v>
                </c:pt>
                <c:pt idx="291">
                  <c:v>41852</c:v>
                </c:pt>
                <c:pt idx="292">
                  <c:v>41851</c:v>
                </c:pt>
                <c:pt idx="293">
                  <c:v>41850</c:v>
                </c:pt>
                <c:pt idx="294">
                  <c:v>41849</c:v>
                </c:pt>
                <c:pt idx="295">
                  <c:v>41848</c:v>
                </c:pt>
                <c:pt idx="296">
                  <c:v>41845</c:v>
                </c:pt>
                <c:pt idx="297">
                  <c:v>41844</c:v>
                </c:pt>
                <c:pt idx="298">
                  <c:v>41843</c:v>
                </c:pt>
                <c:pt idx="299">
                  <c:v>41842</c:v>
                </c:pt>
                <c:pt idx="300">
                  <c:v>41841</c:v>
                </c:pt>
                <c:pt idx="301">
                  <c:v>41838</c:v>
                </c:pt>
                <c:pt idx="302">
                  <c:v>41837</c:v>
                </c:pt>
                <c:pt idx="303">
                  <c:v>41836</c:v>
                </c:pt>
                <c:pt idx="304">
                  <c:v>41835</c:v>
                </c:pt>
                <c:pt idx="305">
                  <c:v>41834</c:v>
                </c:pt>
                <c:pt idx="306">
                  <c:v>41831</c:v>
                </c:pt>
                <c:pt idx="307">
                  <c:v>41830</c:v>
                </c:pt>
                <c:pt idx="308">
                  <c:v>41829</c:v>
                </c:pt>
                <c:pt idx="309">
                  <c:v>41828</c:v>
                </c:pt>
                <c:pt idx="310">
                  <c:v>41827</c:v>
                </c:pt>
                <c:pt idx="311">
                  <c:v>41824</c:v>
                </c:pt>
                <c:pt idx="312">
                  <c:v>41823</c:v>
                </c:pt>
                <c:pt idx="313">
                  <c:v>41822</c:v>
                </c:pt>
                <c:pt idx="314">
                  <c:v>41821</c:v>
                </c:pt>
                <c:pt idx="315">
                  <c:v>41820</c:v>
                </c:pt>
                <c:pt idx="316">
                  <c:v>41817</c:v>
                </c:pt>
                <c:pt idx="317">
                  <c:v>41816</c:v>
                </c:pt>
                <c:pt idx="318">
                  <c:v>41815</c:v>
                </c:pt>
                <c:pt idx="319">
                  <c:v>41814</c:v>
                </c:pt>
                <c:pt idx="320">
                  <c:v>41813</c:v>
                </c:pt>
                <c:pt idx="321">
                  <c:v>41810</c:v>
                </c:pt>
                <c:pt idx="322">
                  <c:v>41809</c:v>
                </c:pt>
                <c:pt idx="323">
                  <c:v>41808</c:v>
                </c:pt>
                <c:pt idx="324">
                  <c:v>41807</c:v>
                </c:pt>
                <c:pt idx="325">
                  <c:v>41806</c:v>
                </c:pt>
                <c:pt idx="326">
                  <c:v>41801</c:v>
                </c:pt>
                <c:pt idx="327">
                  <c:v>41800</c:v>
                </c:pt>
                <c:pt idx="328">
                  <c:v>41799</c:v>
                </c:pt>
                <c:pt idx="329">
                  <c:v>41796</c:v>
                </c:pt>
                <c:pt idx="330">
                  <c:v>41795</c:v>
                </c:pt>
                <c:pt idx="331">
                  <c:v>41794</c:v>
                </c:pt>
                <c:pt idx="332">
                  <c:v>41793</c:v>
                </c:pt>
                <c:pt idx="333">
                  <c:v>41792</c:v>
                </c:pt>
                <c:pt idx="334">
                  <c:v>41789</c:v>
                </c:pt>
                <c:pt idx="335">
                  <c:v>41788</c:v>
                </c:pt>
                <c:pt idx="336">
                  <c:v>41787</c:v>
                </c:pt>
                <c:pt idx="337">
                  <c:v>41786</c:v>
                </c:pt>
                <c:pt idx="338">
                  <c:v>41785</c:v>
                </c:pt>
                <c:pt idx="339">
                  <c:v>41782</c:v>
                </c:pt>
                <c:pt idx="340">
                  <c:v>41781</c:v>
                </c:pt>
                <c:pt idx="341">
                  <c:v>41780</c:v>
                </c:pt>
                <c:pt idx="342">
                  <c:v>41779</c:v>
                </c:pt>
                <c:pt idx="343">
                  <c:v>41778</c:v>
                </c:pt>
                <c:pt idx="344">
                  <c:v>41775</c:v>
                </c:pt>
                <c:pt idx="345">
                  <c:v>41774</c:v>
                </c:pt>
                <c:pt idx="346">
                  <c:v>41773</c:v>
                </c:pt>
                <c:pt idx="347">
                  <c:v>41772</c:v>
                </c:pt>
                <c:pt idx="348">
                  <c:v>41771</c:v>
                </c:pt>
                <c:pt idx="349">
                  <c:v>41767</c:v>
                </c:pt>
                <c:pt idx="350">
                  <c:v>41766</c:v>
                </c:pt>
                <c:pt idx="351">
                  <c:v>41765</c:v>
                </c:pt>
                <c:pt idx="352">
                  <c:v>41764</c:v>
                </c:pt>
                <c:pt idx="353">
                  <c:v>41759</c:v>
                </c:pt>
                <c:pt idx="354">
                  <c:v>41758</c:v>
                </c:pt>
                <c:pt idx="355">
                  <c:v>41757</c:v>
                </c:pt>
                <c:pt idx="356">
                  <c:v>41754</c:v>
                </c:pt>
                <c:pt idx="357">
                  <c:v>41753</c:v>
                </c:pt>
                <c:pt idx="358">
                  <c:v>41752</c:v>
                </c:pt>
                <c:pt idx="359">
                  <c:v>41751</c:v>
                </c:pt>
                <c:pt idx="360">
                  <c:v>41750</c:v>
                </c:pt>
                <c:pt idx="361">
                  <c:v>41747</c:v>
                </c:pt>
                <c:pt idx="362">
                  <c:v>41746</c:v>
                </c:pt>
                <c:pt idx="363">
                  <c:v>41745</c:v>
                </c:pt>
                <c:pt idx="364">
                  <c:v>41744</c:v>
                </c:pt>
                <c:pt idx="365">
                  <c:v>41743</c:v>
                </c:pt>
                <c:pt idx="366">
                  <c:v>41740</c:v>
                </c:pt>
                <c:pt idx="367">
                  <c:v>41739</c:v>
                </c:pt>
                <c:pt idx="368">
                  <c:v>41738</c:v>
                </c:pt>
                <c:pt idx="369">
                  <c:v>41737</c:v>
                </c:pt>
                <c:pt idx="370">
                  <c:v>41736</c:v>
                </c:pt>
                <c:pt idx="371">
                  <c:v>41733</c:v>
                </c:pt>
                <c:pt idx="372">
                  <c:v>41732</c:v>
                </c:pt>
                <c:pt idx="373">
                  <c:v>41731</c:v>
                </c:pt>
                <c:pt idx="374">
                  <c:v>41730</c:v>
                </c:pt>
                <c:pt idx="375">
                  <c:v>41729</c:v>
                </c:pt>
                <c:pt idx="376">
                  <c:v>41726</c:v>
                </c:pt>
                <c:pt idx="377">
                  <c:v>41725</c:v>
                </c:pt>
                <c:pt idx="378">
                  <c:v>41724</c:v>
                </c:pt>
                <c:pt idx="379">
                  <c:v>41723</c:v>
                </c:pt>
                <c:pt idx="380">
                  <c:v>41722</c:v>
                </c:pt>
                <c:pt idx="381">
                  <c:v>41719</c:v>
                </c:pt>
                <c:pt idx="382">
                  <c:v>41718</c:v>
                </c:pt>
                <c:pt idx="383">
                  <c:v>41717</c:v>
                </c:pt>
                <c:pt idx="384">
                  <c:v>41716</c:v>
                </c:pt>
                <c:pt idx="385">
                  <c:v>41715</c:v>
                </c:pt>
                <c:pt idx="386">
                  <c:v>41712</c:v>
                </c:pt>
                <c:pt idx="387">
                  <c:v>41711</c:v>
                </c:pt>
                <c:pt idx="388">
                  <c:v>41710</c:v>
                </c:pt>
                <c:pt idx="389">
                  <c:v>41709</c:v>
                </c:pt>
                <c:pt idx="390">
                  <c:v>41705</c:v>
                </c:pt>
                <c:pt idx="391">
                  <c:v>41704</c:v>
                </c:pt>
                <c:pt idx="392">
                  <c:v>41703</c:v>
                </c:pt>
                <c:pt idx="393">
                  <c:v>41702</c:v>
                </c:pt>
                <c:pt idx="394">
                  <c:v>41701</c:v>
                </c:pt>
                <c:pt idx="395">
                  <c:v>41698</c:v>
                </c:pt>
                <c:pt idx="396">
                  <c:v>41697</c:v>
                </c:pt>
                <c:pt idx="397">
                  <c:v>41696</c:v>
                </c:pt>
                <c:pt idx="398">
                  <c:v>41695</c:v>
                </c:pt>
                <c:pt idx="399">
                  <c:v>41694</c:v>
                </c:pt>
                <c:pt idx="400">
                  <c:v>41691</c:v>
                </c:pt>
                <c:pt idx="401">
                  <c:v>41690</c:v>
                </c:pt>
                <c:pt idx="402">
                  <c:v>41689</c:v>
                </c:pt>
                <c:pt idx="403">
                  <c:v>41688</c:v>
                </c:pt>
                <c:pt idx="404">
                  <c:v>41687</c:v>
                </c:pt>
                <c:pt idx="405">
                  <c:v>41684</c:v>
                </c:pt>
                <c:pt idx="406">
                  <c:v>41683</c:v>
                </c:pt>
                <c:pt idx="407">
                  <c:v>41682</c:v>
                </c:pt>
                <c:pt idx="408">
                  <c:v>41681</c:v>
                </c:pt>
                <c:pt idx="409">
                  <c:v>41680</c:v>
                </c:pt>
                <c:pt idx="410">
                  <c:v>41677</c:v>
                </c:pt>
                <c:pt idx="411">
                  <c:v>41676</c:v>
                </c:pt>
                <c:pt idx="412">
                  <c:v>41675</c:v>
                </c:pt>
                <c:pt idx="413">
                  <c:v>41674</c:v>
                </c:pt>
                <c:pt idx="414">
                  <c:v>41673</c:v>
                </c:pt>
                <c:pt idx="415">
                  <c:v>41670</c:v>
                </c:pt>
                <c:pt idx="416">
                  <c:v>41669</c:v>
                </c:pt>
                <c:pt idx="417">
                  <c:v>41668</c:v>
                </c:pt>
                <c:pt idx="418">
                  <c:v>41667</c:v>
                </c:pt>
                <c:pt idx="419">
                  <c:v>41666</c:v>
                </c:pt>
                <c:pt idx="420">
                  <c:v>41663</c:v>
                </c:pt>
                <c:pt idx="421">
                  <c:v>41662</c:v>
                </c:pt>
                <c:pt idx="422">
                  <c:v>41661</c:v>
                </c:pt>
                <c:pt idx="423">
                  <c:v>41660</c:v>
                </c:pt>
                <c:pt idx="424">
                  <c:v>41659</c:v>
                </c:pt>
                <c:pt idx="425">
                  <c:v>41656</c:v>
                </c:pt>
                <c:pt idx="426">
                  <c:v>41655</c:v>
                </c:pt>
                <c:pt idx="427">
                  <c:v>41654</c:v>
                </c:pt>
                <c:pt idx="428">
                  <c:v>41653</c:v>
                </c:pt>
                <c:pt idx="429">
                  <c:v>41652</c:v>
                </c:pt>
                <c:pt idx="430">
                  <c:v>41649</c:v>
                </c:pt>
                <c:pt idx="431">
                  <c:v>41648</c:v>
                </c:pt>
                <c:pt idx="432">
                  <c:v>41639</c:v>
                </c:pt>
                <c:pt idx="433">
                  <c:v>41638</c:v>
                </c:pt>
                <c:pt idx="434">
                  <c:v>41635</c:v>
                </c:pt>
                <c:pt idx="435">
                  <c:v>41634</c:v>
                </c:pt>
                <c:pt idx="436">
                  <c:v>41633</c:v>
                </c:pt>
                <c:pt idx="437">
                  <c:v>41632</c:v>
                </c:pt>
                <c:pt idx="438">
                  <c:v>41631</c:v>
                </c:pt>
                <c:pt idx="439">
                  <c:v>41628</c:v>
                </c:pt>
                <c:pt idx="440">
                  <c:v>41627</c:v>
                </c:pt>
                <c:pt idx="441">
                  <c:v>41626</c:v>
                </c:pt>
                <c:pt idx="442">
                  <c:v>41625</c:v>
                </c:pt>
                <c:pt idx="443">
                  <c:v>41624</c:v>
                </c:pt>
                <c:pt idx="444">
                  <c:v>41621</c:v>
                </c:pt>
                <c:pt idx="445">
                  <c:v>41620</c:v>
                </c:pt>
                <c:pt idx="446">
                  <c:v>41619</c:v>
                </c:pt>
                <c:pt idx="447">
                  <c:v>41618</c:v>
                </c:pt>
                <c:pt idx="448">
                  <c:v>41617</c:v>
                </c:pt>
                <c:pt idx="449">
                  <c:v>41614</c:v>
                </c:pt>
                <c:pt idx="450">
                  <c:v>41613</c:v>
                </c:pt>
                <c:pt idx="451">
                  <c:v>41612</c:v>
                </c:pt>
                <c:pt idx="452">
                  <c:v>41611</c:v>
                </c:pt>
                <c:pt idx="453">
                  <c:v>41610</c:v>
                </c:pt>
                <c:pt idx="454">
                  <c:v>41607</c:v>
                </c:pt>
                <c:pt idx="455">
                  <c:v>41606</c:v>
                </c:pt>
                <c:pt idx="456">
                  <c:v>41605</c:v>
                </c:pt>
                <c:pt idx="457">
                  <c:v>41604</c:v>
                </c:pt>
                <c:pt idx="458">
                  <c:v>41603</c:v>
                </c:pt>
                <c:pt idx="459">
                  <c:v>41600</c:v>
                </c:pt>
                <c:pt idx="460">
                  <c:v>41599</c:v>
                </c:pt>
                <c:pt idx="461">
                  <c:v>41598</c:v>
                </c:pt>
                <c:pt idx="462">
                  <c:v>41597</c:v>
                </c:pt>
                <c:pt idx="463">
                  <c:v>41596</c:v>
                </c:pt>
                <c:pt idx="464">
                  <c:v>41593</c:v>
                </c:pt>
                <c:pt idx="465">
                  <c:v>41592</c:v>
                </c:pt>
                <c:pt idx="466">
                  <c:v>41591</c:v>
                </c:pt>
                <c:pt idx="467">
                  <c:v>41590</c:v>
                </c:pt>
                <c:pt idx="468">
                  <c:v>41589</c:v>
                </c:pt>
                <c:pt idx="469">
                  <c:v>41586</c:v>
                </c:pt>
                <c:pt idx="470">
                  <c:v>41585</c:v>
                </c:pt>
                <c:pt idx="471">
                  <c:v>41584</c:v>
                </c:pt>
                <c:pt idx="472">
                  <c:v>41583</c:v>
                </c:pt>
                <c:pt idx="473">
                  <c:v>41579</c:v>
                </c:pt>
                <c:pt idx="474">
                  <c:v>41578</c:v>
                </c:pt>
                <c:pt idx="475">
                  <c:v>41577</c:v>
                </c:pt>
                <c:pt idx="476">
                  <c:v>41576</c:v>
                </c:pt>
                <c:pt idx="477">
                  <c:v>41575</c:v>
                </c:pt>
                <c:pt idx="478">
                  <c:v>41572</c:v>
                </c:pt>
                <c:pt idx="479">
                  <c:v>41571</c:v>
                </c:pt>
                <c:pt idx="480">
                  <c:v>41570</c:v>
                </c:pt>
                <c:pt idx="481">
                  <c:v>41569</c:v>
                </c:pt>
                <c:pt idx="482">
                  <c:v>41568</c:v>
                </c:pt>
                <c:pt idx="483">
                  <c:v>41565</c:v>
                </c:pt>
                <c:pt idx="484">
                  <c:v>41564</c:v>
                </c:pt>
                <c:pt idx="485">
                  <c:v>41563</c:v>
                </c:pt>
                <c:pt idx="486">
                  <c:v>41562</c:v>
                </c:pt>
                <c:pt idx="487">
                  <c:v>41561</c:v>
                </c:pt>
                <c:pt idx="488">
                  <c:v>41558</c:v>
                </c:pt>
                <c:pt idx="489">
                  <c:v>41557</c:v>
                </c:pt>
                <c:pt idx="490">
                  <c:v>41556</c:v>
                </c:pt>
                <c:pt idx="491">
                  <c:v>41555</c:v>
                </c:pt>
                <c:pt idx="492">
                  <c:v>41554</c:v>
                </c:pt>
                <c:pt idx="493">
                  <c:v>41551</c:v>
                </c:pt>
                <c:pt idx="494">
                  <c:v>41550</c:v>
                </c:pt>
                <c:pt idx="495">
                  <c:v>41549</c:v>
                </c:pt>
                <c:pt idx="496">
                  <c:v>41548</c:v>
                </c:pt>
                <c:pt idx="497">
                  <c:v>41547</c:v>
                </c:pt>
                <c:pt idx="498">
                  <c:v>41544</c:v>
                </c:pt>
                <c:pt idx="499">
                  <c:v>41543</c:v>
                </c:pt>
                <c:pt idx="500">
                  <c:v>41542</c:v>
                </c:pt>
                <c:pt idx="501">
                  <c:v>41541</c:v>
                </c:pt>
                <c:pt idx="502">
                  <c:v>41540</c:v>
                </c:pt>
                <c:pt idx="503">
                  <c:v>41537</c:v>
                </c:pt>
                <c:pt idx="504">
                  <c:v>41536</c:v>
                </c:pt>
                <c:pt idx="505">
                  <c:v>41535</c:v>
                </c:pt>
                <c:pt idx="506">
                  <c:v>41534</c:v>
                </c:pt>
                <c:pt idx="507">
                  <c:v>41533</c:v>
                </c:pt>
                <c:pt idx="508">
                  <c:v>41530</c:v>
                </c:pt>
                <c:pt idx="509">
                  <c:v>41529</c:v>
                </c:pt>
                <c:pt idx="510">
                  <c:v>41528</c:v>
                </c:pt>
                <c:pt idx="511">
                  <c:v>41527</c:v>
                </c:pt>
                <c:pt idx="512">
                  <c:v>41526</c:v>
                </c:pt>
                <c:pt idx="513">
                  <c:v>41523</c:v>
                </c:pt>
                <c:pt idx="514">
                  <c:v>41522</c:v>
                </c:pt>
                <c:pt idx="515">
                  <c:v>41521</c:v>
                </c:pt>
                <c:pt idx="516">
                  <c:v>41520</c:v>
                </c:pt>
                <c:pt idx="517">
                  <c:v>41519</c:v>
                </c:pt>
                <c:pt idx="518">
                  <c:v>41516</c:v>
                </c:pt>
                <c:pt idx="519">
                  <c:v>41515</c:v>
                </c:pt>
                <c:pt idx="520">
                  <c:v>41514</c:v>
                </c:pt>
                <c:pt idx="521">
                  <c:v>41513</c:v>
                </c:pt>
                <c:pt idx="522">
                  <c:v>41512</c:v>
                </c:pt>
                <c:pt idx="523">
                  <c:v>41509</c:v>
                </c:pt>
                <c:pt idx="524">
                  <c:v>41508</c:v>
                </c:pt>
                <c:pt idx="525">
                  <c:v>41507</c:v>
                </c:pt>
                <c:pt idx="526">
                  <c:v>41506</c:v>
                </c:pt>
                <c:pt idx="527">
                  <c:v>41505</c:v>
                </c:pt>
                <c:pt idx="528">
                  <c:v>41502</c:v>
                </c:pt>
                <c:pt idx="529">
                  <c:v>41501</c:v>
                </c:pt>
                <c:pt idx="530">
                  <c:v>41500</c:v>
                </c:pt>
                <c:pt idx="531">
                  <c:v>41499</c:v>
                </c:pt>
                <c:pt idx="532">
                  <c:v>41498</c:v>
                </c:pt>
                <c:pt idx="533">
                  <c:v>41495</c:v>
                </c:pt>
                <c:pt idx="534">
                  <c:v>41494</c:v>
                </c:pt>
                <c:pt idx="535">
                  <c:v>41493</c:v>
                </c:pt>
                <c:pt idx="536">
                  <c:v>41492</c:v>
                </c:pt>
                <c:pt idx="537">
                  <c:v>41491</c:v>
                </c:pt>
                <c:pt idx="538">
                  <c:v>41488</c:v>
                </c:pt>
                <c:pt idx="539">
                  <c:v>41487</c:v>
                </c:pt>
                <c:pt idx="540">
                  <c:v>41486</c:v>
                </c:pt>
                <c:pt idx="541">
                  <c:v>41485</c:v>
                </c:pt>
                <c:pt idx="542">
                  <c:v>41484</c:v>
                </c:pt>
                <c:pt idx="543">
                  <c:v>41481</c:v>
                </c:pt>
                <c:pt idx="544">
                  <c:v>41480</c:v>
                </c:pt>
                <c:pt idx="545">
                  <c:v>41479</c:v>
                </c:pt>
                <c:pt idx="546">
                  <c:v>41478</c:v>
                </c:pt>
                <c:pt idx="547">
                  <c:v>41477</c:v>
                </c:pt>
                <c:pt idx="548">
                  <c:v>41474</c:v>
                </c:pt>
                <c:pt idx="549">
                  <c:v>41473</c:v>
                </c:pt>
                <c:pt idx="550">
                  <c:v>41472</c:v>
                </c:pt>
                <c:pt idx="551">
                  <c:v>41471</c:v>
                </c:pt>
                <c:pt idx="552">
                  <c:v>41470</c:v>
                </c:pt>
                <c:pt idx="553">
                  <c:v>41467</c:v>
                </c:pt>
                <c:pt idx="554">
                  <c:v>41466</c:v>
                </c:pt>
                <c:pt idx="555">
                  <c:v>41465</c:v>
                </c:pt>
                <c:pt idx="556">
                  <c:v>41464</c:v>
                </c:pt>
                <c:pt idx="557">
                  <c:v>41463</c:v>
                </c:pt>
                <c:pt idx="558">
                  <c:v>41460</c:v>
                </c:pt>
                <c:pt idx="559">
                  <c:v>41459</c:v>
                </c:pt>
                <c:pt idx="560">
                  <c:v>41458</c:v>
                </c:pt>
                <c:pt idx="561">
                  <c:v>41457</c:v>
                </c:pt>
                <c:pt idx="562">
                  <c:v>41456</c:v>
                </c:pt>
                <c:pt idx="563">
                  <c:v>41453</c:v>
                </c:pt>
                <c:pt idx="564">
                  <c:v>41452</c:v>
                </c:pt>
                <c:pt idx="565">
                  <c:v>41451</c:v>
                </c:pt>
                <c:pt idx="566">
                  <c:v>41450</c:v>
                </c:pt>
                <c:pt idx="567">
                  <c:v>41449</c:v>
                </c:pt>
                <c:pt idx="568">
                  <c:v>41446</c:v>
                </c:pt>
                <c:pt idx="569">
                  <c:v>41445</c:v>
                </c:pt>
                <c:pt idx="570">
                  <c:v>41444</c:v>
                </c:pt>
                <c:pt idx="571">
                  <c:v>41443</c:v>
                </c:pt>
                <c:pt idx="572">
                  <c:v>41442</c:v>
                </c:pt>
                <c:pt idx="573">
                  <c:v>41439</c:v>
                </c:pt>
                <c:pt idx="574">
                  <c:v>41438</c:v>
                </c:pt>
                <c:pt idx="575">
                  <c:v>41436</c:v>
                </c:pt>
                <c:pt idx="576">
                  <c:v>41435</c:v>
                </c:pt>
                <c:pt idx="577">
                  <c:v>41432</c:v>
                </c:pt>
                <c:pt idx="578">
                  <c:v>41431</c:v>
                </c:pt>
                <c:pt idx="579">
                  <c:v>41430</c:v>
                </c:pt>
                <c:pt idx="580">
                  <c:v>41429</c:v>
                </c:pt>
                <c:pt idx="581">
                  <c:v>41428</c:v>
                </c:pt>
                <c:pt idx="582">
                  <c:v>41425</c:v>
                </c:pt>
                <c:pt idx="583">
                  <c:v>41424</c:v>
                </c:pt>
                <c:pt idx="584">
                  <c:v>41423</c:v>
                </c:pt>
                <c:pt idx="585">
                  <c:v>41422</c:v>
                </c:pt>
                <c:pt idx="586">
                  <c:v>41421</c:v>
                </c:pt>
                <c:pt idx="587">
                  <c:v>41418</c:v>
                </c:pt>
                <c:pt idx="588">
                  <c:v>41417</c:v>
                </c:pt>
                <c:pt idx="589">
                  <c:v>41416</c:v>
                </c:pt>
                <c:pt idx="590">
                  <c:v>41415</c:v>
                </c:pt>
                <c:pt idx="591">
                  <c:v>41414</c:v>
                </c:pt>
                <c:pt idx="592">
                  <c:v>41411</c:v>
                </c:pt>
                <c:pt idx="593">
                  <c:v>41410</c:v>
                </c:pt>
                <c:pt idx="594">
                  <c:v>41409</c:v>
                </c:pt>
                <c:pt idx="595">
                  <c:v>41408</c:v>
                </c:pt>
                <c:pt idx="596">
                  <c:v>41407</c:v>
                </c:pt>
                <c:pt idx="597">
                  <c:v>41402</c:v>
                </c:pt>
                <c:pt idx="598">
                  <c:v>41401</c:v>
                </c:pt>
                <c:pt idx="599">
                  <c:v>41400</c:v>
                </c:pt>
                <c:pt idx="600">
                  <c:v>41394</c:v>
                </c:pt>
                <c:pt idx="601">
                  <c:v>41393</c:v>
                </c:pt>
                <c:pt idx="602">
                  <c:v>41390</c:v>
                </c:pt>
                <c:pt idx="603">
                  <c:v>41389</c:v>
                </c:pt>
                <c:pt idx="604">
                  <c:v>41388</c:v>
                </c:pt>
                <c:pt idx="605">
                  <c:v>41387</c:v>
                </c:pt>
                <c:pt idx="606">
                  <c:v>41386</c:v>
                </c:pt>
                <c:pt idx="607">
                  <c:v>41383</c:v>
                </c:pt>
                <c:pt idx="608">
                  <c:v>41382</c:v>
                </c:pt>
                <c:pt idx="609">
                  <c:v>41381</c:v>
                </c:pt>
                <c:pt idx="610">
                  <c:v>41380</c:v>
                </c:pt>
                <c:pt idx="611">
                  <c:v>41379</c:v>
                </c:pt>
                <c:pt idx="612">
                  <c:v>41376</c:v>
                </c:pt>
                <c:pt idx="613">
                  <c:v>41375</c:v>
                </c:pt>
                <c:pt idx="614">
                  <c:v>41374</c:v>
                </c:pt>
                <c:pt idx="615">
                  <c:v>41373</c:v>
                </c:pt>
                <c:pt idx="616">
                  <c:v>41372</c:v>
                </c:pt>
                <c:pt idx="617">
                  <c:v>41369</c:v>
                </c:pt>
                <c:pt idx="618">
                  <c:v>41368</c:v>
                </c:pt>
                <c:pt idx="619">
                  <c:v>41367</c:v>
                </c:pt>
                <c:pt idx="620">
                  <c:v>41366</c:v>
                </c:pt>
                <c:pt idx="621">
                  <c:v>41365</c:v>
                </c:pt>
                <c:pt idx="622">
                  <c:v>41362</c:v>
                </c:pt>
                <c:pt idx="623">
                  <c:v>41361</c:v>
                </c:pt>
                <c:pt idx="624">
                  <c:v>41360</c:v>
                </c:pt>
                <c:pt idx="625">
                  <c:v>41359</c:v>
                </c:pt>
                <c:pt idx="626">
                  <c:v>41358</c:v>
                </c:pt>
                <c:pt idx="627">
                  <c:v>41355</c:v>
                </c:pt>
                <c:pt idx="628">
                  <c:v>41354</c:v>
                </c:pt>
                <c:pt idx="629">
                  <c:v>41353</c:v>
                </c:pt>
                <c:pt idx="630">
                  <c:v>41352</c:v>
                </c:pt>
                <c:pt idx="631">
                  <c:v>41351</c:v>
                </c:pt>
                <c:pt idx="632">
                  <c:v>41348</c:v>
                </c:pt>
                <c:pt idx="633">
                  <c:v>41347</c:v>
                </c:pt>
                <c:pt idx="634">
                  <c:v>41346</c:v>
                </c:pt>
                <c:pt idx="635">
                  <c:v>41345</c:v>
                </c:pt>
                <c:pt idx="636">
                  <c:v>41344</c:v>
                </c:pt>
                <c:pt idx="637">
                  <c:v>41340</c:v>
                </c:pt>
                <c:pt idx="638">
                  <c:v>41339</c:v>
                </c:pt>
                <c:pt idx="639">
                  <c:v>41338</c:v>
                </c:pt>
                <c:pt idx="640">
                  <c:v>41337</c:v>
                </c:pt>
                <c:pt idx="641">
                  <c:v>41334</c:v>
                </c:pt>
                <c:pt idx="642">
                  <c:v>41333</c:v>
                </c:pt>
                <c:pt idx="643">
                  <c:v>41332</c:v>
                </c:pt>
                <c:pt idx="644">
                  <c:v>41331</c:v>
                </c:pt>
                <c:pt idx="645">
                  <c:v>41330</c:v>
                </c:pt>
                <c:pt idx="646">
                  <c:v>41327</c:v>
                </c:pt>
                <c:pt idx="647">
                  <c:v>41326</c:v>
                </c:pt>
                <c:pt idx="648">
                  <c:v>41325</c:v>
                </c:pt>
                <c:pt idx="649">
                  <c:v>41324</c:v>
                </c:pt>
                <c:pt idx="650">
                  <c:v>41323</c:v>
                </c:pt>
                <c:pt idx="651">
                  <c:v>41320</c:v>
                </c:pt>
                <c:pt idx="652">
                  <c:v>41319</c:v>
                </c:pt>
                <c:pt idx="653">
                  <c:v>41318</c:v>
                </c:pt>
                <c:pt idx="654">
                  <c:v>41317</c:v>
                </c:pt>
                <c:pt idx="655">
                  <c:v>41316</c:v>
                </c:pt>
                <c:pt idx="656">
                  <c:v>41313</c:v>
                </c:pt>
                <c:pt idx="657">
                  <c:v>41312</c:v>
                </c:pt>
                <c:pt idx="658">
                  <c:v>41311</c:v>
                </c:pt>
                <c:pt idx="659">
                  <c:v>41310</c:v>
                </c:pt>
                <c:pt idx="660">
                  <c:v>41309</c:v>
                </c:pt>
                <c:pt idx="661">
                  <c:v>41306</c:v>
                </c:pt>
                <c:pt idx="662">
                  <c:v>41305</c:v>
                </c:pt>
                <c:pt idx="663">
                  <c:v>41304</c:v>
                </c:pt>
                <c:pt idx="664">
                  <c:v>41303</c:v>
                </c:pt>
                <c:pt idx="665">
                  <c:v>41302</c:v>
                </c:pt>
                <c:pt idx="666">
                  <c:v>41299</c:v>
                </c:pt>
                <c:pt idx="667">
                  <c:v>41298</c:v>
                </c:pt>
                <c:pt idx="668">
                  <c:v>41297</c:v>
                </c:pt>
                <c:pt idx="669">
                  <c:v>41296</c:v>
                </c:pt>
                <c:pt idx="670">
                  <c:v>41295</c:v>
                </c:pt>
                <c:pt idx="671">
                  <c:v>41292</c:v>
                </c:pt>
                <c:pt idx="672">
                  <c:v>41291</c:v>
                </c:pt>
                <c:pt idx="673">
                  <c:v>41290</c:v>
                </c:pt>
                <c:pt idx="674">
                  <c:v>41289</c:v>
                </c:pt>
                <c:pt idx="675">
                  <c:v>41288</c:v>
                </c:pt>
                <c:pt idx="676">
                  <c:v>41285</c:v>
                </c:pt>
                <c:pt idx="677">
                  <c:v>41284</c:v>
                </c:pt>
                <c:pt idx="678">
                  <c:v>41283</c:v>
                </c:pt>
                <c:pt idx="679">
                  <c:v>41272</c:v>
                </c:pt>
                <c:pt idx="680">
                  <c:v>41271</c:v>
                </c:pt>
                <c:pt idx="681">
                  <c:v>41270</c:v>
                </c:pt>
                <c:pt idx="682">
                  <c:v>41269</c:v>
                </c:pt>
                <c:pt idx="683">
                  <c:v>41268</c:v>
                </c:pt>
                <c:pt idx="684">
                  <c:v>41267</c:v>
                </c:pt>
                <c:pt idx="685">
                  <c:v>41264</c:v>
                </c:pt>
                <c:pt idx="686">
                  <c:v>41263</c:v>
                </c:pt>
                <c:pt idx="687">
                  <c:v>41262</c:v>
                </c:pt>
                <c:pt idx="688">
                  <c:v>41261</c:v>
                </c:pt>
                <c:pt idx="689">
                  <c:v>41260</c:v>
                </c:pt>
                <c:pt idx="690">
                  <c:v>41257</c:v>
                </c:pt>
                <c:pt idx="691">
                  <c:v>41256</c:v>
                </c:pt>
                <c:pt idx="692">
                  <c:v>41255</c:v>
                </c:pt>
                <c:pt idx="693">
                  <c:v>41254</c:v>
                </c:pt>
                <c:pt idx="694">
                  <c:v>41253</c:v>
                </c:pt>
                <c:pt idx="695">
                  <c:v>41250</c:v>
                </c:pt>
                <c:pt idx="696">
                  <c:v>41249</c:v>
                </c:pt>
                <c:pt idx="697">
                  <c:v>41248</c:v>
                </c:pt>
                <c:pt idx="698">
                  <c:v>41247</c:v>
                </c:pt>
                <c:pt idx="699">
                  <c:v>41246</c:v>
                </c:pt>
                <c:pt idx="700">
                  <c:v>41243</c:v>
                </c:pt>
                <c:pt idx="701">
                  <c:v>41242</c:v>
                </c:pt>
                <c:pt idx="702">
                  <c:v>41241</c:v>
                </c:pt>
                <c:pt idx="703">
                  <c:v>41240</c:v>
                </c:pt>
                <c:pt idx="704">
                  <c:v>41239</c:v>
                </c:pt>
                <c:pt idx="705">
                  <c:v>41236</c:v>
                </c:pt>
                <c:pt idx="706">
                  <c:v>41235</c:v>
                </c:pt>
                <c:pt idx="707">
                  <c:v>41234</c:v>
                </c:pt>
                <c:pt idx="708">
                  <c:v>41233</c:v>
                </c:pt>
                <c:pt idx="709">
                  <c:v>41232</c:v>
                </c:pt>
                <c:pt idx="710">
                  <c:v>41229</c:v>
                </c:pt>
                <c:pt idx="711">
                  <c:v>41228</c:v>
                </c:pt>
                <c:pt idx="712">
                  <c:v>41227</c:v>
                </c:pt>
                <c:pt idx="713">
                  <c:v>41226</c:v>
                </c:pt>
                <c:pt idx="714">
                  <c:v>41225</c:v>
                </c:pt>
                <c:pt idx="715">
                  <c:v>41222</c:v>
                </c:pt>
                <c:pt idx="716">
                  <c:v>41221</c:v>
                </c:pt>
                <c:pt idx="717">
                  <c:v>41220</c:v>
                </c:pt>
                <c:pt idx="718">
                  <c:v>41219</c:v>
                </c:pt>
                <c:pt idx="719">
                  <c:v>41215</c:v>
                </c:pt>
                <c:pt idx="720">
                  <c:v>41214</c:v>
                </c:pt>
                <c:pt idx="721">
                  <c:v>41213</c:v>
                </c:pt>
                <c:pt idx="722">
                  <c:v>41212</c:v>
                </c:pt>
                <c:pt idx="723">
                  <c:v>41211</c:v>
                </c:pt>
                <c:pt idx="724">
                  <c:v>41208</c:v>
                </c:pt>
                <c:pt idx="725">
                  <c:v>41207</c:v>
                </c:pt>
                <c:pt idx="726">
                  <c:v>41206</c:v>
                </c:pt>
                <c:pt idx="727">
                  <c:v>41205</c:v>
                </c:pt>
                <c:pt idx="728">
                  <c:v>41204</c:v>
                </c:pt>
                <c:pt idx="729">
                  <c:v>41201</c:v>
                </c:pt>
                <c:pt idx="730">
                  <c:v>41200</c:v>
                </c:pt>
                <c:pt idx="731">
                  <c:v>41199</c:v>
                </c:pt>
                <c:pt idx="732">
                  <c:v>41198</c:v>
                </c:pt>
                <c:pt idx="733">
                  <c:v>41197</c:v>
                </c:pt>
                <c:pt idx="734">
                  <c:v>41194</c:v>
                </c:pt>
                <c:pt idx="735">
                  <c:v>41193</c:v>
                </c:pt>
                <c:pt idx="736">
                  <c:v>41192</c:v>
                </c:pt>
                <c:pt idx="737">
                  <c:v>41191</c:v>
                </c:pt>
                <c:pt idx="738">
                  <c:v>41190</c:v>
                </c:pt>
                <c:pt idx="739">
                  <c:v>41187</c:v>
                </c:pt>
                <c:pt idx="740">
                  <c:v>41186</c:v>
                </c:pt>
                <c:pt idx="741">
                  <c:v>41185</c:v>
                </c:pt>
                <c:pt idx="742">
                  <c:v>41184</c:v>
                </c:pt>
                <c:pt idx="743">
                  <c:v>41183</c:v>
                </c:pt>
                <c:pt idx="744">
                  <c:v>41180</c:v>
                </c:pt>
                <c:pt idx="745">
                  <c:v>41179</c:v>
                </c:pt>
                <c:pt idx="746">
                  <c:v>41178</c:v>
                </c:pt>
                <c:pt idx="747">
                  <c:v>41177</c:v>
                </c:pt>
                <c:pt idx="748">
                  <c:v>41176</c:v>
                </c:pt>
                <c:pt idx="749">
                  <c:v>41173</c:v>
                </c:pt>
                <c:pt idx="750">
                  <c:v>41172</c:v>
                </c:pt>
                <c:pt idx="751">
                  <c:v>41171</c:v>
                </c:pt>
                <c:pt idx="752">
                  <c:v>41170</c:v>
                </c:pt>
                <c:pt idx="753">
                  <c:v>41169</c:v>
                </c:pt>
                <c:pt idx="754">
                  <c:v>41166</c:v>
                </c:pt>
                <c:pt idx="755">
                  <c:v>41165</c:v>
                </c:pt>
                <c:pt idx="756">
                  <c:v>41164</c:v>
                </c:pt>
                <c:pt idx="757">
                  <c:v>41163</c:v>
                </c:pt>
                <c:pt idx="758">
                  <c:v>41162</c:v>
                </c:pt>
                <c:pt idx="759">
                  <c:v>41159</c:v>
                </c:pt>
                <c:pt idx="760">
                  <c:v>41158</c:v>
                </c:pt>
                <c:pt idx="761">
                  <c:v>41157</c:v>
                </c:pt>
                <c:pt idx="762">
                  <c:v>41156</c:v>
                </c:pt>
                <c:pt idx="763">
                  <c:v>41155</c:v>
                </c:pt>
                <c:pt idx="764">
                  <c:v>41152</c:v>
                </c:pt>
                <c:pt idx="765">
                  <c:v>41151</c:v>
                </c:pt>
                <c:pt idx="766">
                  <c:v>41150</c:v>
                </c:pt>
                <c:pt idx="767">
                  <c:v>41149</c:v>
                </c:pt>
                <c:pt idx="768">
                  <c:v>41148</c:v>
                </c:pt>
                <c:pt idx="769">
                  <c:v>41145</c:v>
                </c:pt>
                <c:pt idx="770">
                  <c:v>41144</c:v>
                </c:pt>
                <c:pt idx="771">
                  <c:v>41143</c:v>
                </c:pt>
                <c:pt idx="772">
                  <c:v>41142</c:v>
                </c:pt>
                <c:pt idx="773">
                  <c:v>41141</c:v>
                </c:pt>
                <c:pt idx="774">
                  <c:v>41138</c:v>
                </c:pt>
                <c:pt idx="775">
                  <c:v>41137</c:v>
                </c:pt>
                <c:pt idx="776">
                  <c:v>41136</c:v>
                </c:pt>
                <c:pt idx="777">
                  <c:v>41135</c:v>
                </c:pt>
                <c:pt idx="778">
                  <c:v>41134</c:v>
                </c:pt>
                <c:pt idx="779">
                  <c:v>41131</c:v>
                </c:pt>
                <c:pt idx="780">
                  <c:v>41130</c:v>
                </c:pt>
                <c:pt idx="781">
                  <c:v>41129</c:v>
                </c:pt>
                <c:pt idx="782">
                  <c:v>41128</c:v>
                </c:pt>
                <c:pt idx="783">
                  <c:v>41127</c:v>
                </c:pt>
                <c:pt idx="784">
                  <c:v>41124</c:v>
                </c:pt>
                <c:pt idx="785">
                  <c:v>41123</c:v>
                </c:pt>
                <c:pt idx="786">
                  <c:v>41122</c:v>
                </c:pt>
                <c:pt idx="787">
                  <c:v>41121</c:v>
                </c:pt>
                <c:pt idx="788">
                  <c:v>41120</c:v>
                </c:pt>
                <c:pt idx="789">
                  <c:v>41117</c:v>
                </c:pt>
                <c:pt idx="790">
                  <c:v>41116</c:v>
                </c:pt>
                <c:pt idx="791">
                  <c:v>41115</c:v>
                </c:pt>
                <c:pt idx="792">
                  <c:v>41114</c:v>
                </c:pt>
                <c:pt idx="793">
                  <c:v>41113</c:v>
                </c:pt>
                <c:pt idx="794">
                  <c:v>41110</c:v>
                </c:pt>
                <c:pt idx="795">
                  <c:v>41109</c:v>
                </c:pt>
                <c:pt idx="796">
                  <c:v>41108</c:v>
                </c:pt>
                <c:pt idx="797">
                  <c:v>41107</c:v>
                </c:pt>
                <c:pt idx="798">
                  <c:v>41106</c:v>
                </c:pt>
                <c:pt idx="799">
                  <c:v>41103</c:v>
                </c:pt>
                <c:pt idx="800">
                  <c:v>41102</c:v>
                </c:pt>
                <c:pt idx="801">
                  <c:v>41101</c:v>
                </c:pt>
                <c:pt idx="802">
                  <c:v>41100</c:v>
                </c:pt>
                <c:pt idx="803">
                  <c:v>41099</c:v>
                </c:pt>
                <c:pt idx="804">
                  <c:v>41096</c:v>
                </c:pt>
                <c:pt idx="805">
                  <c:v>41095</c:v>
                </c:pt>
                <c:pt idx="806">
                  <c:v>41094</c:v>
                </c:pt>
                <c:pt idx="807">
                  <c:v>41093</c:v>
                </c:pt>
                <c:pt idx="808">
                  <c:v>41092</c:v>
                </c:pt>
                <c:pt idx="809">
                  <c:v>41089</c:v>
                </c:pt>
                <c:pt idx="810">
                  <c:v>41088</c:v>
                </c:pt>
                <c:pt idx="811">
                  <c:v>41087</c:v>
                </c:pt>
                <c:pt idx="812">
                  <c:v>41086</c:v>
                </c:pt>
                <c:pt idx="813">
                  <c:v>41085</c:v>
                </c:pt>
                <c:pt idx="814">
                  <c:v>41082</c:v>
                </c:pt>
                <c:pt idx="815">
                  <c:v>41081</c:v>
                </c:pt>
                <c:pt idx="816">
                  <c:v>41080</c:v>
                </c:pt>
                <c:pt idx="817">
                  <c:v>41079</c:v>
                </c:pt>
                <c:pt idx="818">
                  <c:v>41078</c:v>
                </c:pt>
                <c:pt idx="819">
                  <c:v>41075</c:v>
                </c:pt>
                <c:pt idx="820">
                  <c:v>41074</c:v>
                </c:pt>
                <c:pt idx="821">
                  <c:v>41073</c:v>
                </c:pt>
                <c:pt idx="822">
                  <c:v>41069</c:v>
                </c:pt>
                <c:pt idx="823">
                  <c:v>41068</c:v>
                </c:pt>
                <c:pt idx="824">
                  <c:v>41067</c:v>
                </c:pt>
                <c:pt idx="825">
                  <c:v>41066</c:v>
                </c:pt>
                <c:pt idx="826">
                  <c:v>41065</c:v>
                </c:pt>
                <c:pt idx="827">
                  <c:v>41064</c:v>
                </c:pt>
                <c:pt idx="828">
                  <c:v>41061</c:v>
                </c:pt>
                <c:pt idx="829">
                  <c:v>41060</c:v>
                </c:pt>
                <c:pt idx="830">
                  <c:v>41059</c:v>
                </c:pt>
                <c:pt idx="831">
                  <c:v>41058</c:v>
                </c:pt>
                <c:pt idx="832">
                  <c:v>41057</c:v>
                </c:pt>
                <c:pt idx="833">
                  <c:v>41054</c:v>
                </c:pt>
                <c:pt idx="834">
                  <c:v>41053</c:v>
                </c:pt>
                <c:pt idx="835">
                  <c:v>41052</c:v>
                </c:pt>
                <c:pt idx="836">
                  <c:v>41051</c:v>
                </c:pt>
                <c:pt idx="837">
                  <c:v>41050</c:v>
                </c:pt>
                <c:pt idx="838">
                  <c:v>41047</c:v>
                </c:pt>
                <c:pt idx="839">
                  <c:v>41046</c:v>
                </c:pt>
                <c:pt idx="840">
                  <c:v>41045</c:v>
                </c:pt>
                <c:pt idx="841">
                  <c:v>41044</c:v>
                </c:pt>
                <c:pt idx="842">
                  <c:v>41043</c:v>
                </c:pt>
                <c:pt idx="843">
                  <c:v>41041</c:v>
                </c:pt>
                <c:pt idx="844">
                  <c:v>41040</c:v>
                </c:pt>
                <c:pt idx="845">
                  <c:v>41039</c:v>
                </c:pt>
                <c:pt idx="846">
                  <c:v>41034</c:v>
                </c:pt>
                <c:pt idx="847">
                  <c:v>41033</c:v>
                </c:pt>
                <c:pt idx="848">
                  <c:v>41032</c:v>
                </c:pt>
                <c:pt idx="849">
                  <c:v>41031</c:v>
                </c:pt>
                <c:pt idx="850">
                  <c:v>41027</c:v>
                </c:pt>
                <c:pt idx="851">
                  <c:v>41026</c:v>
                </c:pt>
                <c:pt idx="852">
                  <c:v>41025</c:v>
                </c:pt>
                <c:pt idx="853">
                  <c:v>41024</c:v>
                </c:pt>
                <c:pt idx="854">
                  <c:v>41023</c:v>
                </c:pt>
                <c:pt idx="855">
                  <c:v>41022</c:v>
                </c:pt>
                <c:pt idx="856">
                  <c:v>41019</c:v>
                </c:pt>
                <c:pt idx="857">
                  <c:v>41018</c:v>
                </c:pt>
                <c:pt idx="858">
                  <c:v>41017</c:v>
                </c:pt>
                <c:pt idx="859">
                  <c:v>41016</c:v>
                </c:pt>
                <c:pt idx="860">
                  <c:v>41015</c:v>
                </c:pt>
                <c:pt idx="861">
                  <c:v>41012</c:v>
                </c:pt>
                <c:pt idx="862">
                  <c:v>41011</c:v>
                </c:pt>
                <c:pt idx="863">
                  <c:v>41010</c:v>
                </c:pt>
                <c:pt idx="864">
                  <c:v>41009</c:v>
                </c:pt>
                <c:pt idx="865">
                  <c:v>41008</c:v>
                </c:pt>
                <c:pt idx="866">
                  <c:v>41005</c:v>
                </c:pt>
                <c:pt idx="867">
                  <c:v>41004</c:v>
                </c:pt>
                <c:pt idx="868">
                  <c:v>41003</c:v>
                </c:pt>
                <c:pt idx="869">
                  <c:v>41002</c:v>
                </c:pt>
                <c:pt idx="870">
                  <c:v>41001</c:v>
                </c:pt>
                <c:pt idx="871">
                  <c:v>40998</c:v>
                </c:pt>
                <c:pt idx="872">
                  <c:v>40997</c:v>
                </c:pt>
                <c:pt idx="873">
                  <c:v>40996</c:v>
                </c:pt>
                <c:pt idx="874">
                  <c:v>40995</c:v>
                </c:pt>
                <c:pt idx="875">
                  <c:v>40994</c:v>
                </c:pt>
                <c:pt idx="876">
                  <c:v>40991</c:v>
                </c:pt>
                <c:pt idx="877">
                  <c:v>40990</c:v>
                </c:pt>
                <c:pt idx="878">
                  <c:v>40989</c:v>
                </c:pt>
                <c:pt idx="879">
                  <c:v>40988</c:v>
                </c:pt>
                <c:pt idx="880">
                  <c:v>40987</c:v>
                </c:pt>
                <c:pt idx="881">
                  <c:v>40984</c:v>
                </c:pt>
                <c:pt idx="882">
                  <c:v>40983</c:v>
                </c:pt>
                <c:pt idx="883">
                  <c:v>40982</c:v>
                </c:pt>
                <c:pt idx="884">
                  <c:v>40981</c:v>
                </c:pt>
                <c:pt idx="885">
                  <c:v>40980</c:v>
                </c:pt>
                <c:pt idx="886">
                  <c:v>40979</c:v>
                </c:pt>
                <c:pt idx="887">
                  <c:v>40975</c:v>
                </c:pt>
                <c:pt idx="888">
                  <c:v>40974</c:v>
                </c:pt>
                <c:pt idx="889">
                  <c:v>40973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40564</c:v>
                </c:pt>
                <c:pt idx="1168">
                  <c:v>40563</c:v>
                </c:pt>
                <c:pt idx="1169">
                  <c:v>40562</c:v>
                </c:pt>
                <c:pt idx="1170">
                  <c:v>40561</c:v>
                </c:pt>
                <c:pt idx="1171">
                  <c:v>40560</c:v>
                </c:pt>
                <c:pt idx="1172">
                  <c:v>40557</c:v>
                </c:pt>
                <c:pt idx="1173">
                  <c:v>40556</c:v>
                </c:pt>
                <c:pt idx="1174">
                  <c:v>40555</c:v>
                </c:pt>
                <c:pt idx="1175">
                  <c:v>40554</c:v>
                </c:pt>
                <c:pt idx="1176">
                  <c:v>40543</c:v>
                </c:pt>
                <c:pt idx="1177">
                  <c:v>40542</c:v>
                </c:pt>
                <c:pt idx="1178">
                  <c:v>40541</c:v>
                </c:pt>
                <c:pt idx="1179">
                  <c:v>40540</c:v>
                </c:pt>
                <c:pt idx="1180">
                  <c:v>40539</c:v>
                </c:pt>
                <c:pt idx="1181">
                  <c:v>40536</c:v>
                </c:pt>
                <c:pt idx="1182">
                  <c:v>40535</c:v>
                </c:pt>
                <c:pt idx="1183">
                  <c:v>40534</c:v>
                </c:pt>
                <c:pt idx="1184">
                  <c:v>40533</c:v>
                </c:pt>
                <c:pt idx="1185">
                  <c:v>40532</c:v>
                </c:pt>
                <c:pt idx="1186">
                  <c:v>40529</c:v>
                </c:pt>
                <c:pt idx="1187">
                  <c:v>40528</c:v>
                </c:pt>
                <c:pt idx="1188">
                  <c:v>40527</c:v>
                </c:pt>
                <c:pt idx="1189">
                  <c:v>40526</c:v>
                </c:pt>
                <c:pt idx="1190">
                  <c:v>40525</c:v>
                </c:pt>
                <c:pt idx="1191">
                  <c:v>40522</c:v>
                </c:pt>
                <c:pt idx="1192">
                  <c:v>40521</c:v>
                </c:pt>
                <c:pt idx="1193">
                  <c:v>40520</c:v>
                </c:pt>
                <c:pt idx="1194">
                  <c:v>40519</c:v>
                </c:pt>
                <c:pt idx="1195">
                  <c:v>40518</c:v>
                </c:pt>
                <c:pt idx="1196">
                  <c:v>40515</c:v>
                </c:pt>
                <c:pt idx="1197">
                  <c:v>40514</c:v>
                </c:pt>
                <c:pt idx="1198">
                  <c:v>40513</c:v>
                </c:pt>
                <c:pt idx="1199">
                  <c:v>40512</c:v>
                </c:pt>
                <c:pt idx="1200">
                  <c:v>40511</c:v>
                </c:pt>
                <c:pt idx="1201">
                  <c:v>40508</c:v>
                </c:pt>
                <c:pt idx="1202">
                  <c:v>40507</c:v>
                </c:pt>
                <c:pt idx="1203">
                  <c:v>40506</c:v>
                </c:pt>
                <c:pt idx="1204">
                  <c:v>40505</c:v>
                </c:pt>
                <c:pt idx="1205">
                  <c:v>40504</c:v>
                </c:pt>
                <c:pt idx="1206">
                  <c:v>40501</c:v>
                </c:pt>
                <c:pt idx="1207">
                  <c:v>40500</c:v>
                </c:pt>
                <c:pt idx="1208">
                  <c:v>40499</c:v>
                </c:pt>
                <c:pt idx="1209">
                  <c:v>40498</c:v>
                </c:pt>
                <c:pt idx="1210">
                  <c:v>40497</c:v>
                </c:pt>
                <c:pt idx="1211">
                  <c:v>40495</c:v>
                </c:pt>
                <c:pt idx="1212">
                  <c:v>40494</c:v>
                </c:pt>
                <c:pt idx="1213">
                  <c:v>40493</c:v>
                </c:pt>
                <c:pt idx="1214">
                  <c:v>40492</c:v>
                </c:pt>
                <c:pt idx="1215">
                  <c:v>40491</c:v>
                </c:pt>
                <c:pt idx="1216">
                  <c:v>40490</c:v>
                </c:pt>
                <c:pt idx="1217">
                  <c:v>40485</c:v>
                </c:pt>
                <c:pt idx="1218">
                  <c:v>40484</c:v>
                </c:pt>
                <c:pt idx="1219">
                  <c:v>40483</c:v>
                </c:pt>
                <c:pt idx="1220">
                  <c:v>40480</c:v>
                </c:pt>
                <c:pt idx="1221">
                  <c:v>40479</c:v>
                </c:pt>
                <c:pt idx="1222">
                  <c:v>40478</c:v>
                </c:pt>
                <c:pt idx="1223">
                  <c:v>40477</c:v>
                </c:pt>
                <c:pt idx="1224">
                  <c:v>40476</c:v>
                </c:pt>
                <c:pt idx="1225">
                  <c:v>40473</c:v>
                </c:pt>
                <c:pt idx="1226">
                  <c:v>40472</c:v>
                </c:pt>
                <c:pt idx="1227">
                  <c:v>40471</c:v>
                </c:pt>
                <c:pt idx="1228">
                  <c:v>40470</c:v>
                </c:pt>
                <c:pt idx="1229">
                  <c:v>40469</c:v>
                </c:pt>
                <c:pt idx="1230">
                  <c:v>40466</c:v>
                </c:pt>
                <c:pt idx="1231">
                  <c:v>40465</c:v>
                </c:pt>
                <c:pt idx="1232">
                  <c:v>40464</c:v>
                </c:pt>
                <c:pt idx="1233">
                  <c:v>40463</c:v>
                </c:pt>
                <c:pt idx="1234">
                  <c:v>40462</c:v>
                </c:pt>
                <c:pt idx="1235">
                  <c:v>40459</c:v>
                </c:pt>
                <c:pt idx="1236">
                  <c:v>40458</c:v>
                </c:pt>
                <c:pt idx="1237">
                  <c:v>40457</c:v>
                </c:pt>
                <c:pt idx="1238">
                  <c:v>40456</c:v>
                </c:pt>
                <c:pt idx="1239">
                  <c:v>40455</c:v>
                </c:pt>
                <c:pt idx="1240">
                  <c:v>40452</c:v>
                </c:pt>
                <c:pt idx="1241">
                  <c:v>40451</c:v>
                </c:pt>
                <c:pt idx="1242">
                  <c:v>40450</c:v>
                </c:pt>
                <c:pt idx="1243">
                  <c:v>40449</c:v>
                </c:pt>
                <c:pt idx="1244">
                  <c:v>40448</c:v>
                </c:pt>
                <c:pt idx="1245">
                  <c:v>40445</c:v>
                </c:pt>
                <c:pt idx="1246">
                  <c:v>40444</c:v>
                </c:pt>
                <c:pt idx="1247">
                  <c:v>40443</c:v>
                </c:pt>
                <c:pt idx="1248">
                  <c:v>40442</c:v>
                </c:pt>
                <c:pt idx="1249">
                  <c:v>40441</c:v>
                </c:pt>
                <c:pt idx="1250">
                  <c:v>40438</c:v>
                </c:pt>
                <c:pt idx="1251">
                  <c:v>40437</c:v>
                </c:pt>
                <c:pt idx="1252">
                  <c:v>40436</c:v>
                </c:pt>
                <c:pt idx="1253">
                  <c:v>40435</c:v>
                </c:pt>
                <c:pt idx="1254">
                  <c:v>40434</c:v>
                </c:pt>
                <c:pt idx="1255">
                  <c:v>40431</c:v>
                </c:pt>
                <c:pt idx="1256">
                  <c:v>40430</c:v>
                </c:pt>
                <c:pt idx="1257">
                  <c:v>40429</c:v>
                </c:pt>
                <c:pt idx="1258">
                  <c:v>40428</c:v>
                </c:pt>
                <c:pt idx="1259">
                  <c:v>40427</c:v>
                </c:pt>
                <c:pt idx="1260">
                  <c:v>40424</c:v>
                </c:pt>
                <c:pt idx="1261">
                  <c:v>40423</c:v>
                </c:pt>
                <c:pt idx="1262">
                  <c:v>40422</c:v>
                </c:pt>
                <c:pt idx="1263">
                  <c:v>40421</c:v>
                </c:pt>
                <c:pt idx="1264">
                  <c:v>40420</c:v>
                </c:pt>
                <c:pt idx="1265">
                  <c:v>40417</c:v>
                </c:pt>
                <c:pt idx="1266">
                  <c:v>40416</c:v>
                </c:pt>
                <c:pt idx="1267">
                  <c:v>40415</c:v>
                </c:pt>
                <c:pt idx="1268">
                  <c:v>40414</c:v>
                </c:pt>
                <c:pt idx="1269">
                  <c:v>40413</c:v>
                </c:pt>
                <c:pt idx="1270">
                  <c:v>40410</c:v>
                </c:pt>
                <c:pt idx="1271">
                  <c:v>40409</c:v>
                </c:pt>
                <c:pt idx="1272">
                  <c:v>40408</c:v>
                </c:pt>
                <c:pt idx="1273">
                  <c:v>40407</c:v>
                </c:pt>
                <c:pt idx="1274">
                  <c:v>40406</c:v>
                </c:pt>
                <c:pt idx="1275">
                  <c:v>40403</c:v>
                </c:pt>
                <c:pt idx="1276">
                  <c:v>40402</c:v>
                </c:pt>
                <c:pt idx="1277">
                  <c:v>40401</c:v>
                </c:pt>
                <c:pt idx="1278">
                  <c:v>40400</c:v>
                </c:pt>
                <c:pt idx="1279">
                  <c:v>40399</c:v>
                </c:pt>
                <c:pt idx="1280">
                  <c:v>40396</c:v>
                </c:pt>
                <c:pt idx="1281">
                  <c:v>40395</c:v>
                </c:pt>
                <c:pt idx="1282">
                  <c:v>40394</c:v>
                </c:pt>
                <c:pt idx="1283">
                  <c:v>40393</c:v>
                </c:pt>
                <c:pt idx="1284">
                  <c:v>40392</c:v>
                </c:pt>
                <c:pt idx="1285">
                  <c:v>40389</c:v>
                </c:pt>
                <c:pt idx="1286">
                  <c:v>40388</c:v>
                </c:pt>
                <c:pt idx="1287">
                  <c:v>40387</c:v>
                </c:pt>
                <c:pt idx="1288">
                  <c:v>40386</c:v>
                </c:pt>
                <c:pt idx="1289">
                  <c:v>40385</c:v>
                </c:pt>
                <c:pt idx="1290">
                  <c:v>40382</c:v>
                </c:pt>
                <c:pt idx="1291">
                  <c:v>40381</c:v>
                </c:pt>
                <c:pt idx="1292">
                  <c:v>40380</c:v>
                </c:pt>
                <c:pt idx="1293">
                  <c:v>40379</c:v>
                </c:pt>
                <c:pt idx="1294">
                  <c:v>40378</c:v>
                </c:pt>
                <c:pt idx="1295">
                  <c:v>40375</c:v>
                </c:pt>
                <c:pt idx="1296">
                  <c:v>40374</c:v>
                </c:pt>
                <c:pt idx="1297">
                  <c:v>40373</c:v>
                </c:pt>
                <c:pt idx="1298">
                  <c:v>40372</c:v>
                </c:pt>
                <c:pt idx="1299">
                  <c:v>40371</c:v>
                </c:pt>
                <c:pt idx="1300">
                  <c:v>40368</c:v>
                </c:pt>
                <c:pt idx="1301">
                  <c:v>40367</c:v>
                </c:pt>
                <c:pt idx="1302">
                  <c:v>40366</c:v>
                </c:pt>
                <c:pt idx="1303">
                  <c:v>40365</c:v>
                </c:pt>
                <c:pt idx="1304">
                  <c:v>40364</c:v>
                </c:pt>
                <c:pt idx="1305">
                  <c:v>40361</c:v>
                </c:pt>
                <c:pt idx="1306">
                  <c:v>40360</c:v>
                </c:pt>
              </c:numCache>
            </c:numRef>
          </c:cat>
          <c:val>
            <c:numRef>
              <c:f>Лист6!$F$54:$F$1360</c:f>
              <c:numCache>
                <c:formatCode>_-* #,##0_р_._-;\-* #,##0_р_._-;_-* "-"??_р_._-;_-@_-</c:formatCode>
                <c:ptCount val="130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11624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120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1200</c:v>
                </c:pt>
                <c:pt idx="213">
                  <c:v>5360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120</c:v>
                </c:pt>
                <c:pt idx="232">
                  <c:v>0</c:v>
                </c:pt>
                <c:pt idx="233">
                  <c:v>460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1680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120</c:v>
                </c:pt>
                <c:pt idx="298">
                  <c:v>400</c:v>
                </c:pt>
                <c:pt idx="299">
                  <c:v>400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1600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4800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120</c:v>
                </c:pt>
                <c:pt idx="344">
                  <c:v>240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120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100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240</c:v>
                </c:pt>
                <c:pt idx="393">
                  <c:v>540</c:v>
                </c:pt>
                <c:pt idx="394">
                  <c:v>1720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4000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240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240</c:v>
                </c:pt>
                <c:pt idx="477">
                  <c:v>120</c:v>
                </c:pt>
                <c:pt idx="478">
                  <c:v>0</c:v>
                </c:pt>
                <c:pt idx="479">
                  <c:v>120</c:v>
                </c:pt>
                <c:pt idx="480">
                  <c:v>0</c:v>
                </c:pt>
                <c:pt idx="481">
                  <c:v>0</c:v>
                </c:pt>
                <c:pt idx="482">
                  <c:v>4000</c:v>
                </c:pt>
                <c:pt idx="483">
                  <c:v>0</c:v>
                </c:pt>
                <c:pt idx="484">
                  <c:v>0</c:v>
                </c:pt>
                <c:pt idx="485">
                  <c:v>2400</c:v>
                </c:pt>
                <c:pt idx="486">
                  <c:v>0</c:v>
                </c:pt>
                <c:pt idx="487">
                  <c:v>800</c:v>
                </c:pt>
                <c:pt idx="488">
                  <c:v>4000</c:v>
                </c:pt>
                <c:pt idx="489">
                  <c:v>360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4000</c:v>
                </c:pt>
                <c:pt idx="498">
                  <c:v>240</c:v>
                </c:pt>
                <c:pt idx="499">
                  <c:v>0</c:v>
                </c:pt>
                <c:pt idx="500">
                  <c:v>0</c:v>
                </c:pt>
                <c:pt idx="501">
                  <c:v>600</c:v>
                </c:pt>
                <c:pt idx="502">
                  <c:v>0</c:v>
                </c:pt>
                <c:pt idx="503">
                  <c:v>480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8000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60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360</c:v>
                </c:pt>
                <c:pt idx="524">
                  <c:v>0</c:v>
                </c:pt>
                <c:pt idx="525">
                  <c:v>0</c:v>
                </c:pt>
                <c:pt idx="526">
                  <c:v>880</c:v>
                </c:pt>
                <c:pt idx="527">
                  <c:v>480</c:v>
                </c:pt>
                <c:pt idx="528">
                  <c:v>4000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2400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800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2640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400</c:v>
                </c:pt>
                <c:pt idx="564">
                  <c:v>280</c:v>
                </c:pt>
                <c:pt idx="565">
                  <c:v>0</c:v>
                </c:pt>
                <c:pt idx="566">
                  <c:v>0</c:v>
                </c:pt>
                <c:pt idx="567">
                  <c:v>1080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800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3200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880</c:v>
                </c:pt>
                <c:pt idx="607">
                  <c:v>0</c:v>
                </c:pt>
                <c:pt idx="608">
                  <c:v>0</c:v>
                </c:pt>
                <c:pt idx="609">
                  <c:v>3120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1200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560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6400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1120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7200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8000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4640</c:v>
                </c:pt>
                <c:pt idx="674">
                  <c:v>0</c:v>
                </c:pt>
                <c:pt idx="675">
                  <c:v>712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1520</c:v>
                </c:pt>
                <c:pt idx="694">
                  <c:v>1880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4800</c:v>
                </c:pt>
                <c:pt idx="707">
                  <c:v>0</c:v>
                </c:pt>
                <c:pt idx="708">
                  <c:v>480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320</c:v>
                </c:pt>
                <c:pt idx="717">
                  <c:v>0</c:v>
                </c:pt>
                <c:pt idx="718">
                  <c:v>800</c:v>
                </c:pt>
                <c:pt idx="719">
                  <c:v>0</c:v>
                </c:pt>
                <c:pt idx="720">
                  <c:v>80</c:v>
                </c:pt>
                <c:pt idx="721">
                  <c:v>7200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6120</c:v>
                </c:pt>
                <c:pt idx="733">
                  <c:v>1200</c:v>
                </c:pt>
                <c:pt idx="734">
                  <c:v>0</c:v>
                </c:pt>
                <c:pt idx="735">
                  <c:v>8000</c:v>
                </c:pt>
                <c:pt idx="736">
                  <c:v>2000</c:v>
                </c:pt>
                <c:pt idx="737">
                  <c:v>2767.2599999999998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800</c:v>
                </c:pt>
                <c:pt idx="744">
                  <c:v>0</c:v>
                </c:pt>
                <c:pt idx="745">
                  <c:v>0</c:v>
                </c:pt>
                <c:pt idx="746">
                  <c:v>560</c:v>
                </c:pt>
                <c:pt idx="747">
                  <c:v>12000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240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240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720</c:v>
                </c:pt>
                <c:pt idx="780">
                  <c:v>0</c:v>
                </c:pt>
                <c:pt idx="781">
                  <c:v>0</c:v>
                </c:pt>
                <c:pt idx="782">
                  <c:v>2400</c:v>
                </c:pt>
                <c:pt idx="783">
                  <c:v>0</c:v>
                </c:pt>
                <c:pt idx="784">
                  <c:v>0</c:v>
                </c:pt>
                <c:pt idx="785">
                  <c:v>720</c:v>
                </c:pt>
                <c:pt idx="786">
                  <c:v>384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640</c:v>
                </c:pt>
                <c:pt idx="791">
                  <c:v>0</c:v>
                </c:pt>
                <c:pt idx="792">
                  <c:v>0</c:v>
                </c:pt>
                <c:pt idx="793">
                  <c:v>960</c:v>
                </c:pt>
                <c:pt idx="794">
                  <c:v>0</c:v>
                </c:pt>
                <c:pt idx="795">
                  <c:v>0</c:v>
                </c:pt>
                <c:pt idx="796">
                  <c:v>4800</c:v>
                </c:pt>
                <c:pt idx="797">
                  <c:v>4000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4000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1600</c:v>
                </c:pt>
                <c:pt idx="810">
                  <c:v>800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16000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1792</c:v>
                </c:pt>
                <c:pt idx="845">
                  <c:v>1200</c:v>
                </c:pt>
                <c:pt idx="846">
                  <c:v>0</c:v>
                </c:pt>
                <c:pt idx="847">
                  <c:v>400</c:v>
                </c:pt>
                <c:pt idx="848">
                  <c:v>352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2400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4400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4000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290.12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696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1440</c:v>
                </c:pt>
                <c:pt idx="913">
                  <c:v>0</c:v>
                </c:pt>
                <c:pt idx="914">
                  <c:v>480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12000</c:v>
                </c:pt>
                <c:pt idx="922">
                  <c:v>0</c:v>
                </c:pt>
                <c:pt idx="923">
                  <c:v>0</c:v>
                </c:pt>
                <c:pt idx="924">
                  <c:v>640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640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800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240</c:v>
                </c:pt>
                <c:pt idx="952">
                  <c:v>0</c:v>
                </c:pt>
                <c:pt idx="953">
                  <c:v>372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240</c:v>
                </c:pt>
                <c:pt idx="958">
                  <c:v>800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240</c:v>
                </c:pt>
                <c:pt idx="973">
                  <c:v>1600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120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4000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640</c:v>
                </c:pt>
                <c:pt idx="1003">
                  <c:v>1600</c:v>
                </c:pt>
                <c:pt idx="1004">
                  <c:v>120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960</c:v>
                </c:pt>
                <c:pt idx="1014">
                  <c:v>0</c:v>
                </c:pt>
                <c:pt idx="1015">
                  <c:v>0</c:v>
                </c:pt>
                <c:pt idx="1016">
                  <c:v>800</c:v>
                </c:pt>
                <c:pt idx="1017">
                  <c:v>0</c:v>
                </c:pt>
                <c:pt idx="1018">
                  <c:v>0</c:v>
                </c:pt>
                <c:pt idx="1019">
                  <c:v>520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4160</c:v>
                </c:pt>
                <c:pt idx="1046">
                  <c:v>0</c:v>
                </c:pt>
                <c:pt idx="1047">
                  <c:v>760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1600</c:v>
                </c:pt>
                <c:pt idx="1065">
                  <c:v>0</c:v>
                </c:pt>
                <c:pt idx="1066">
                  <c:v>0</c:v>
                </c:pt>
                <c:pt idx="1067">
                  <c:v>600</c:v>
                </c:pt>
                <c:pt idx="1068">
                  <c:v>0</c:v>
                </c:pt>
                <c:pt idx="1069">
                  <c:v>0</c:v>
                </c:pt>
                <c:pt idx="1070">
                  <c:v>640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632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9600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2400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1600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2400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4800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2400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1600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480</c:v>
                </c:pt>
                <c:pt idx="1222">
                  <c:v>0</c:v>
                </c:pt>
                <c:pt idx="1223">
                  <c:v>0</c:v>
                </c:pt>
                <c:pt idx="1224">
                  <c:v>4000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680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1000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2880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3200</c:v>
                </c:pt>
                <c:pt idx="1275">
                  <c:v>0</c:v>
                </c:pt>
                <c:pt idx="1276">
                  <c:v>0</c:v>
                </c:pt>
                <c:pt idx="1277">
                  <c:v>160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2400</c:v>
                </c:pt>
                <c:pt idx="1282">
                  <c:v>5600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2400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1600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</c:numCache>
            </c:numRef>
          </c:val>
        </c:ser>
        <c:ser>
          <c:idx val="5"/>
          <c:order val="5"/>
          <c:tx>
            <c:strRef>
              <c:f>Лист6!$G$53</c:f>
              <c:strCache>
                <c:ptCount val="1"/>
                <c:pt idx="0">
                  <c:v>от 181 дн. до 1 года</c:v>
                </c:pt>
              </c:strCache>
            </c:strRef>
          </c:tx>
          <c:cat>
            <c:numRef>
              <c:f>Лист6!$A$54:$A$1360</c:f>
              <c:numCache>
                <c:formatCode>dd/mm/yyyy</c:formatCode>
                <c:ptCount val="1307"/>
                <c:pt idx="0">
                  <c:v>42282</c:v>
                </c:pt>
                <c:pt idx="1">
                  <c:v>42279</c:v>
                </c:pt>
                <c:pt idx="2">
                  <c:v>42278</c:v>
                </c:pt>
                <c:pt idx="3">
                  <c:v>42277</c:v>
                </c:pt>
                <c:pt idx="4">
                  <c:v>42276</c:v>
                </c:pt>
                <c:pt idx="5">
                  <c:v>42275</c:v>
                </c:pt>
                <c:pt idx="6">
                  <c:v>42272</c:v>
                </c:pt>
                <c:pt idx="7">
                  <c:v>42271</c:v>
                </c:pt>
                <c:pt idx="8">
                  <c:v>42270</c:v>
                </c:pt>
                <c:pt idx="9">
                  <c:v>42269</c:v>
                </c:pt>
                <c:pt idx="10">
                  <c:v>42268</c:v>
                </c:pt>
                <c:pt idx="11">
                  <c:v>42265</c:v>
                </c:pt>
                <c:pt idx="12">
                  <c:v>42264</c:v>
                </c:pt>
                <c:pt idx="13">
                  <c:v>42263</c:v>
                </c:pt>
                <c:pt idx="14">
                  <c:v>42262</c:v>
                </c:pt>
                <c:pt idx="15">
                  <c:v>42261</c:v>
                </c:pt>
                <c:pt idx="16">
                  <c:v>42258</c:v>
                </c:pt>
                <c:pt idx="17">
                  <c:v>42257</c:v>
                </c:pt>
                <c:pt idx="18">
                  <c:v>42256</c:v>
                </c:pt>
                <c:pt idx="19">
                  <c:v>42255</c:v>
                </c:pt>
                <c:pt idx="20">
                  <c:v>42254</c:v>
                </c:pt>
                <c:pt idx="21">
                  <c:v>42251</c:v>
                </c:pt>
                <c:pt idx="22">
                  <c:v>42250</c:v>
                </c:pt>
                <c:pt idx="23">
                  <c:v>42249</c:v>
                </c:pt>
                <c:pt idx="24">
                  <c:v>42248</c:v>
                </c:pt>
                <c:pt idx="25">
                  <c:v>42247</c:v>
                </c:pt>
                <c:pt idx="26">
                  <c:v>42244</c:v>
                </c:pt>
                <c:pt idx="27">
                  <c:v>42243</c:v>
                </c:pt>
                <c:pt idx="28">
                  <c:v>42242</c:v>
                </c:pt>
                <c:pt idx="29">
                  <c:v>42241</c:v>
                </c:pt>
                <c:pt idx="30">
                  <c:v>42240</c:v>
                </c:pt>
                <c:pt idx="31">
                  <c:v>42237</c:v>
                </c:pt>
                <c:pt idx="32">
                  <c:v>42236</c:v>
                </c:pt>
                <c:pt idx="33">
                  <c:v>42235</c:v>
                </c:pt>
                <c:pt idx="34">
                  <c:v>42234</c:v>
                </c:pt>
                <c:pt idx="35">
                  <c:v>42233</c:v>
                </c:pt>
                <c:pt idx="36">
                  <c:v>42230</c:v>
                </c:pt>
                <c:pt idx="37">
                  <c:v>42229</c:v>
                </c:pt>
                <c:pt idx="38">
                  <c:v>42228</c:v>
                </c:pt>
                <c:pt idx="39">
                  <c:v>42227</c:v>
                </c:pt>
                <c:pt idx="40">
                  <c:v>42226</c:v>
                </c:pt>
                <c:pt idx="41">
                  <c:v>42223</c:v>
                </c:pt>
                <c:pt idx="42">
                  <c:v>42222</c:v>
                </c:pt>
                <c:pt idx="43">
                  <c:v>42221</c:v>
                </c:pt>
                <c:pt idx="44">
                  <c:v>42220</c:v>
                </c:pt>
                <c:pt idx="45">
                  <c:v>42219</c:v>
                </c:pt>
                <c:pt idx="46">
                  <c:v>42216</c:v>
                </c:pt>
                <c:pt idx="47">
                  <c:v>42215</c:v>
                </c:pt>
                <c:pt idx="48">
                  <c:v>42214</c:v>
                </c:pt>
                <c:pt idx="49">
                  <c:v>42213</c:v>
                </c:pt>
                <c:pt idx="50">
                  <c:v>42212</c:v>
                </c:pt>
                <c:pt idx="51">
                  <c:v>42209</c:v>
                </c:pt>
                <c:pt idx="52">
                  <c:v>42208</c:v>
                </c:pt>
                <c:pt idx="53">
                  <c:v>42207</c:v>
                </c:pt>
                <c:pt idx="54">
                  <c:v>42206</c:v>
                </c:pt>
                <c:pt idx="55">
                  <c:v>42205</c:v>
                </c:pt>
                <c:pt idx="56">
                  <c:v>42202</c:v>
                </c:pt>
                <c:pt idx="57">
                  <c:v>42201</c:v>
                </c:pt>
                <c:pt idx="58">
                  <c:v>42200</c:v>
                </c:pt>
                <c:pt idx="59">
                  <c:v>42199</c:v>
                </c:pt>
                <c:pt idx="60">
                  <c:v>42198</c:v>
                </c:pt>
                <c:pt idx="61">
                  <c:v>42195</c:v>
                </c:pt>
                <c:pt idx="62">
                  <c:v>42194</c:v>
                </c:pt>
                <c:pt idx="63">
                  <c:v>42193</c:v>
                </c:pt>
                <c:pt idx="64">
                  <c:v>42192</c:v>
                </c:pt>
                <c:pt idx="65">
                  <c:v>42191</c:v>
                </c:pt>
                <c:pt idx="66">
                  <c:v>42188</c:v>
                </c:pt>
                <c:pt idx="67">
                  <c:v>42187</c:v>
                </c:pt>
                <c:pt idx="68">
                  <c:v>42186</c:v>
                </c:pt>
                <c:pt idx="69">
                  <c:v>42185</c:v>
                </c:pt>
                <c:pt idx="70">
                  <c:v>42184</c:v>
                </c:pt>
                <c:pt idx="71">
                  <c:v>42181</c:v>
                </c:pt>
                <c:pt idx="72">
                  <c:v>42180</c:v>
                </c:pt>
                <c:pt idx="73">
                  <c:v>42179</c:v>
                </c:pt>
                <c:pt idx="74">
                  <c:v>42178</c:v>
                </c:pt>
                <c:pt idx="75">
                  <c:v>42177</c:v>
                </c:pt>
                <c:pt idx="76">
                  <c:v>42174</c:v>
                </c:pt>
                <c:pt idx="77">
                  <c:v>42173</c:v>
                </c:pt>
                <c:pt idx="78">
                  <c:v>42172</c:v>
                </c:pt>
                <c:pt idx="79">
                  <c:v>42171</c:v>
                </c:pt>
                <c:pt idx="80">
                  <c:v>42170</c:v>
                </c:pt>
                <c:pt idx="81">
                  <c:v>42166</c:v>
                </c:pt>
                <c:pt idx="82">
                  <c:v>42165</c:v>
                </c:pt>
                <c:pt idx="83">
                  <c:v>42164</c:v>
                </c:pt>
                <c:pt idx="84">
                  <c:v>42163</c:v>
                </c:pt>
                <c:pt idx="85">
                  <c:v>42160</c:v>
                </c:pt>
                <c:pt idx="86">
                  <c:v>42159</c:v>
                </c:pt>
                <c:pt idx="87">
                  <c:v>42158</c:v>
                </c:pt>
                <c:pt idx="88">
                  <c:v>42157</c:v>
                </c:pt>
                <c:pt idx="89">
                  <c:v>42156</c:v>
                </c:pt>
                <c:pt idx="90">
                  <c:v>42153</c:v>
                </c:pt>
                <c:pt idx="91">
                  <c:v>42152</c:v>
                </c:pt>
                <c:pt idx="92">
                  <c:v>42151</c:v>
                </c:pt>
                <c:pt idx="93">
                  <c:v>42150</c:v>
                </c:pt>
                <c:pt idx="94">
                  <c:v>42149</c:v>
                </c:pt>
                <c:pt idx="95">
                  <c:v>42146</c:v>
                </c:pt>
                <c:pt idx="96">
                  <c:v>42145</c:v>
                </c:pt>
                <c:pt idx="97">
                  <c:v>42144</c:v>
                </c:pt>
                <c:pt idx="98">
                  <c:v>42143</c:v>
                </c:pt>
                <c:pt idx="99">
                  <c:v>42142</c:v>
                </c:pt>
                <c:pt idx="100">
                  <c:v>42139</c:v>
                </c:pt>
                <c:pt idx="101">
                  <c:v>42138</c:v>
                </c:pt>
                <c:pt idx="102">
                  <c:v>42137</c:v>
                </c:pt>
                <c:pt idx="103">
                  <c:v>42136</c:v>
                </c:pt>
                <c:pt idx="104">
                  <c:v>42132</c:v>
                </c:pt>
                <c:pt idx="105">
                  <c:v>42131</c:v>
                </c:pt>
                <c:pt idx="106">
                  <c:v>42130</c:v>
                </c:pt>
                <c:pt idx="107">
                  <c:v>42129</c:v>
                </c:pt>
                <c:pt idx="108">
                  <c:v>42124</c:v>
                </c:pt>
                <c:pt idx="109">
                  <c:v>42123</c:v>
                </c:pt>
                <c:pt idx="110">
                  <c:v>42122</c:v>
                </c:pt>
                <c:pt idx="111">
                  <c:v>42121</c:v>
                </c:pt>
                <c:pt idx="112">
                  <c:v>42118</c:v>
                </c:pt>
                <c:pt idx="113">
                  <c:v>42117</c:v>
                </c:pt>
                <c:pt idx="114">
                  <c:v>42116</c:v>
                </c:pt>
                <c:pt idx="115">
                  <c:v>42115</c:v>
                </c:pt>
                <c:pt idx="116">
                  <c:v>42114</c:v>
                </c:pt>
                <c:pt idx="117">
                  <c:v>42111</c:v>
                </c:pt>
                <c:pt idx="118">
                  <c:v>42110</c:v>
                </c:pt>
                <c:pt idx="119">
                  <c:v>42109</c:v>
                </c:pt>
                <c:pt idx="120">
                  <c:v>42108</c:v>
                </c:pt>
                <c:pt idx="121">
                  <c:v>42107</c:v>
                </c:pt>
                <c:pt idx="122">
                  <c:v>42104</c:v>
                </c:pt>
                <c:pt idx="123">
                  <c:v>42103</c:v>
                </c:pt>
                <c:pt idx="124">
                  <c:v>42102</c:v>
                </c:pt>
                <c:pt idx="125">
                  <c:v>42101</c:v>
                </c:pt>
                <c:pt idx="126">
                  <c:v>42100</c:v>
                </c:pt>
                <c:pt idx="127">
                  <c:v>42097</c:v>
                </c:pt>
                <c:pt idx="128">
                  <c:v>42096</c:v>
                </c:pt>
                <c:pt idx="129">
                  <c:v>42095</c:v>
                </c:pt>
                <c:pt idx="130">
                  <c:v>42094</c:v>
                </c:pt>
                <c:pt idx="131">
                  <c:v>42093</c:v>
                </c:pt>
                <c:pt idx="132">
                  <c:v>42090</c:v>
                </c:pt>
                <c:pt idx="133">
                  <c:v>42089</c:v>
                </c:pt>
                <c:pt idx="134">
                  <c:v>42088</c:v>
                </c:pt>
                <c:pt idx="135">
                  <c:v>42087</c:v>
                </c:pt>
                <c:pt idx="136">
                  <c:v>42086</c:v>
                </c:pt>
                <c:pt idx="137">
                  <c:v>42083</c:v>
                </c:pt>
                <c:pt idx="138">
                  <c:v>42082</c:v>
                </c:pt>
                <c:pt idx="139">
                  <c:v>42081</c:v>
                </c:pt>
                <c:pt idx="140">
                  <c:v>42080</c:v>
                </c:pt>
                <c:pt idx="141">
                  <c:v>42079</c:v>
                </c:pt>
                <c:pt idx="142">
                  <c:v>42076</c:v>
                </c:pt>
                <c:pt idx="143">
                  <c:v>42075</c:v>
                </c:pt>
                <c:pt idx="144">
                  <c:v>42074</c:v>
                </c:pt>
                <c:pt idx="145">
                  <c:v>42073</c:v>
                </c:pt>
                <c:pt idx="146">
                  <c:v>42069</c:v>
                </c:pt>
                <c:pt idx="147">
                  <c:v>42068</c:v>
                </c:pt>
                <c:pt idx="148">
                  <c:v>42067</c:v>
                </c:pt>
                <c:pt idx="149">
                  <c:v>42066</c:v>
                </c:pt>
                <c:pt idx="150">
                  <c:v>42065</c:v>
                </c:pt>
                <c:pt idx="151">
                  <c:v>42062</c:v>
                </c:pt>
                <c:pt idx="152">
                  <c:v>42061</c:v>
                </c:pt>
                <c:pt idx="153">
                  <c:v>42060</c:v>
                </c:pt>
                <c:pt idx="154">
                  <c:v>42059</c:v>
                </c:pt>
                <c:pt idx="155">
                  <c:v>42055</c:v>
                </c:pt>
                <c:pt idx="156">
                  <c:v>42054</c:v>
                </c:pt>
                <c:pt idx="157">
                  <c:v>42053</c:v>
                </c:pt>
                <c:pt idx="158">
                  <c:v>42052</c:v>
                </c:pt>
                <c:pt idx="159">
                  <c:v>42051</c:v>
                </c:pt>
                <c:pt idx="160">
                  <c:v>42048</c:v>
                </c:pt>
                <c:pt idx="161">
                  <c:v>42047</c:v>
                </c:pt>
                <c:pt idx="162">
                  <c:v>42046</c:v>
                </c:pt>
                <c:pt idx="163">
                  <c:v>42045</c:v>
                </c:pt>
                <c:pt idx="164">
                  <c:v>42044</c:v>
                </c:pt>
                <c:pt idx="165">
                  <c:v>42041</c:v>
                </c:pt>
                <c:pt idx="166">
                  <c:v>42040</c:v>
                </c:pt>
                <c:pt idx="167">
                  <c:v>42039</c:v>
                </c:pt>
                <c:pt idx="168">
                  <c:v>42038</c:v>
                </c:pt>
                <c:pt idx="169">
                  <c:v>42037</c:v>
                </c:pt>
                <c:pt idx="170">
                  <c:v>42034</c:v>
                </c:pt>
                <c:pt idx="171">
                  <c:v>42033</c:v>
                </c:pt>
                <c:pt idx="172">
                  <c:v>42032</c:v>
                </c:pt>
                <c:pt idx="173">
                  <c:v>42031</c:v>
                </c:pt>
                <c:pt idx="174">
                  <c:v>42030</c:v>
                </c:pt>
                <c:pt idx="175">
                  <c:v>42027</c:v>
                </c:pt>
                <c:pt idx="176">
                  <c:v>42026</c:v>
                </c:pt>
                <c:pt idx="177">
                  <c:v>42025</c:v>
                </c:pt>
                <c:pt idx="178">
                  <c:v>42024</c:v>
                </c:pt>
                <c:pt idx="179">
                  <c:v>42023</c:v>
                </c:pt>
                <c:pt idx="180">
                  <c:v>42020</c:v>
                </c:pt>
                <c:pt idx="181">
                  <c:v>42019</c:v>
                </c:pt>
                <c:pt idx="182">
                  <c:v>42018</c:v>
                </c:pt>
                <c:pt idx="183">
                  <c:v>42017</c:v>
                </c:pt>
                <c:pt idx="184">
                  <c:v>42016</c:v>
                </c:pt>
                <c:pt idx="185">
                  <c:v>42004</c:v>
                </c:pt>
                <c:pt idx="186">
                  <c:v>42003</c:v>
                </c:pt>
                <c:pt idx="187">
                  <c:v>42002</c:v>
                </c:pt>
                <c:pt idx="188">
                  <c:v>41999</c:v>
                </c:pt>
                <c:pt idx="189">
                  <c:v>41998</c:v>
                </c:pt>
                <c:pt idx="190">
                  <c:v>41997</c:v>
                </c:pt>
                <c:pt idx="191">
                  <c:v>41996</c:v>
                </c:pt>
                <c:pt idx="192">
                  <c:v>41995</c:v>
                </c:pt>
                <c:pt idx="193">
                  <c:v>41992</c:v>
                </c:pt>
                <c:pt idx="194">
                  <c:v>41991</c:v>
                </c:pt>
                <c:pt idx="195">
                  <c:v>41990</c:v>
                </c:pt>
                <c:pt idx="196">
                  <c:v>41989</c:v>
                </c:pt>
                <c:pt idx="197">
                  <c:v>41988</c:v>
                </c:pt>
                <c:pt idx="198">
                  <c:v>41985</c:v>
                </c:pt>
                <c:pt idx="199">
                  <c:v>41984</c:v>
                </c:pt>
                <c:pt idx="200">
                  <c:v>41983</c:v>
                </c:pt>
                <c:pt idx="201">
                  <c:v>41982</c:v>
                </c:pt>
                <c:pt idx="202">
                  <c:v>41981</c:v>
                </c:pt>
                <c:pt idx="203">
                  <c:v>41978</c:v>
                </c:pt>
                <c:pt idx="204">
                  <c:v>41977</c:v>
                </c:pt>
                <c:pt idx="205">
                  <c:v>41976</c:v>
                </c:pt>
                <c:pt idx="206">
                  <c:v>41975</c:v>
                </c:pt>
                <c:pt idx="207">
                  <c:v>41974</c:v>
                </c:pt>
                <c:pt idx="208">
                  <c:v>41971</c:v>
                </c:pt>
                <c:pt idx="209">
                  <c:v>41970</c:v>
                </c:pt>
                <c:pt idx="210">
                  <c:v>41969</c:v>
                </c:pt>
                <c:pt idx="211">
                  <c:v>41968</c:v>
                </c:pt>
                <c:pt idx="212">
                  <c:v>41967</c:v>
                </c:pt>
                <c:pt idx="213">
                  <c:v>41964</c:v>
                </c:pt>
                <c:pt idx="214">
                  <c:v>41963</c:v>
                </c:pt>
                <c:pt idx="215">
                  <c:v>41962</c:v>
                </c:pt>
                <c:pt idx="216">
                  <c:v>41961</c:v>
                </c:pt>
                <c:pt idx="217">
                  <c:v>41960</c:v>
                </c:pt>
                <c:pt idx="218">
                  <c:v>41957</c:v>
                </c:pt>
                <c:pt idx="219">
                  <c:v>41956</c:v>
                </c:pt>
                <c:pt idx="220">
                  <c:v>41955</c:v>
                </c:pt>
                <c:pt idx="221">
                  <c:v>41954</c:v>
                </c:pt>
                <c:pt idx="222">
                  <c:v>41953</c:v>
                </c:pt>
                <c:pt idx="223">
                  <c:v>41950</c:v>
                </c:pt>
                <c:pt idx="224">
                  <c:v>41949</c:v>
                </c:pt>
                <c:pt idx="225">
                  <c:v>41948</c:v>
                </c:pt>
                <c:pt idx="226">
                  <c:v>41943</c:v>
                </c:pt>
                <c:pt idx="227">
                  <c:v>41942</c:v>
                </c:pt>
                <c:pt idx="228">
                  <c:v>41941</c:v>
                </c:pt>
                <c:pt idx="229">
                  <c:v>41940</c:v>
                </c:pt>
                <c:pt idx="230">
                  <c:v>41939</c:v>
                </c:pt>
                <c:pt idx="231">
                  <c:v>41936</c:v>
                </c:pt>
                <c:pt idx="232">
                  <c:v>41935</c:v>
                </c:pt>
                <c:pt idx="233">
                  <c:v>41934</c:v>
                </c:pt>
                <c:pt idx="234">
                  <c:v>41933</c:v>
                </c:pt>
                <c:pt idx="235">
                  <c:v>41932</c:v>
                </c:pt>
                <c:pt idx="236">
                  <c:v>41929</c:v>
                </c:pt>
                <c:pt idx="237">
                  <c:v>41928</c:v>
                </c:pt>
                <c:pt idx="238">
                  <c:v>41927</c:v>
                </c:pt>
                <c:pt idx="239">
                  <c:v>41926</c:v>
                </c:pt>
                <c:pt idx="240">
                  <c:v>41925</c:v>
                </c:pt>
                <c:pt idx="241">
                  <c:v>41922</c:v>
                </c:pt>
                <c:pt idx="242">
                  <c:v>41921</c:v>
                </c:pt>
                <c:pt idx="243">
                  <c:v>41920</c:v>
                </c:pt>
                <c:pt idx="244">
                  <c:v>41919</c:v>
                </c:pt>
                <c:pt idx="245">
                  <c:v>41918</c:v>
                </c:pt>
                <c:pt idx="246">
                  <c:v>41915</c:v>
                </c:pt>
                <c:pt idx="247">
                  <c:v>41914</c:v>
                </c:pt>
                <c:pt idx="248">
                  <c:v>41913</c:v>
                </c:pt>
                <c:pt idx="249">
                  <c:v>41912</c:v>
                </c:pt>
                <c:pt idx="250">
                  <c:v>41911</c:v>
                </c:pt>
                <c:pt idx="251">
                  <c:v>41908</c:v>
                </c:pt>
                <c:pt idx="252">
                  <c:v>41907</c:v>
                </c:pt>
                <c:pt idx="253">
                  <c:v>41906</c:v>
                </c:pt>
                <c:pt idx="254">
                  <c:v>41905</c:v>
                </c:pt>
                <c:pt idx="255">
                  <c:v>41904</c:v>
                </c:pt>
                <c:pt idx="256">
                  <c:v>41901</c:v>
                </c:pt>
                <c:pt idx="257">
                  <c:v>41900</c:v>
                </c:pt>
                <c:pt idx="258">
                  <c:v>41899</c:v>
                </c:pt>
                <c:pt idx="259">
                  <c:v>41898</c:v>
                </c:pt>
                <c:pt idx="260">
                  <c:v>41897</c:v>
                </c:pt>
                <c:pt idx="261">
                  <c:v>41894</c:v>
                </c:pt>
                <c:pt idx="262">
                  <c:v>41893</c:v>
                </c:pt>
                <c:pt idx="263">
                  <c:v>41892</c:v>
                </c:pt>
                <c:pt idx="264">
                  <c:v>41891</c:v>
                </c:pt>
                <c:pt idx="265">
                  <c:v>41890</c:v>
                </c:pt>
                <c:pt idx="266">
                  <c:v>41887</c:v>
                </c:pt>
                <c:pt idx="267">
                  <c:v>41886</c:v>
                </c:pt>
                <c:pt idx="268">
                  <c:v>41885</c:v>
                </c:pt>
                <c:pt idx="269">
                  <c:v>41884</c:v>
                </c:pt>
                <c:pt idx="270">
                  <c:v>41883</c:v>
                </c:pt>
                <c:pt idx="271">
                  <c:v>41880</c:v>
                </c:pt>
                <c:pt idx="272">
                  <c:v>41879</c:v>
                </c:pt>
                <c:pt idx="273">
                  <c:v>41878</c:v>
                </c:pt>
                <c:pt idx="274">
                  <c:v>41877</c:v>
                </c:pt>
                <c:pt idx="275">
                  <c:v>41876</c:v>
                </c:pt>
                <c:pt idx="276">
                  <c:v>41873</c:v>
                </c:pt>
                <c:pt idx="277">
                  <c:v>41872</c:v>
                </c:pt>
                <c:pt idx="278">
                  <c:v>41871</c:v>
                </c:pt>
                <c:pt idx="279">
                  <c:v>41870</c:v>
                </c:pt>
                <c:pt idx="280">
                  <c:v>41869</c:v>
                </c:pt>
                <c:pt idx="281">
                  <c:v>41866</c:v>
                </c:pt>
                <c:pt idx="282">
                  <c:v>41865</c:v>
                </c:pt>
                <c:pt idx="283">
                  <c:v>41864</c:v>
                </c:pt>
                <c:pt idx="284">
                  <c:v>41863</c:v>
                </c:pt>
                <c:pt idx="285">
                  <c:v>41862</c:v>
                </c:pt>
                <c:pt idx="286">
                  <c:v>41859</c:v>
                </c:pt>
                <c:pt idx="287">
                  <c:v>41858</c:v>
                </c:pt>
                <c:pt idx="288">
                  <c:v>41857</c:v>
                </c:pt>
                <c:pt idx="289">
                  <c:v>41856</c:v>
                </c:pt>
                <c:pt idx="290">
                  <c:v>41855</c:v>
                </c:pt>
                <c:pt idx="291">
                  <c:v>41852</c:v>
                </c:pt>
                <c:pt idx="292">
                  <c:v>41851</c:v>
                </c:pt>
                <c:pt idx="293">
                  <c:v>41850</c:v>
                </c:pt>
                <c:pt idx="294">
                  <c:v>41849</c:v>
                </c:pt>
                <c:pt idx="295">
                  <c:v>41848</c:v>
                </c:pt>
                <c:pt idx="296">
                  <c:v>41845</c:v>
                </c:pt>
                <c:pt idx="297">
                  <c:v>41844</c:v>
                </c:pt>
                <c:pt idx="298">
                  <c:v>41843</c:v>
                </c:pt>
                <c:pt idx="299">
                  <c:v>41842</c:v>
                </c:pt>
                <c:pt idx="300">
                  <c:v>41841</c:v>
                </c:pt>
                <c:pt idx="301">
                  <c:v>41838</c:v>
                </c:pt>
                <c:pt idx="302">
                  <c:v>41837</c:v>
                </c:pt>
                <c:pt idx="303">
                  <c:v>41836</c:v>
                </c:pt>
                <c:pt idx="304">
                  <c:v>41835</c:v>
                </c:pt>
                <c:pt idx="305">
                  <c:v>41834</c:v>
                </c:pt>
                <c:pt idx="306">
                  <c:v>41831</c:v>
                </c:pt>
                <c:pt idx="307">
                  <c:v>41830</c:v>
                </c:pt>
                <c:pt idx="308">
                  <c:v>41829</c:v>
                </c:pt>
                <c:pt idx="309">
                  <c:v>41828</c:v>
                </c:pt>
                <c:pt idx="310">
                  <c:v>41827</c:v>
                </c:pt>
                <c:pt idx="311">
                  <c:v>41824</c:v>
                </c:pt>
                <c:pt idx="312">
                  <c:v>41823</c:v>
                </c:pt>
                <c:pt idx="313">
                  <c:v>41822</c:v>
                </c:pt>
                <c:pt idx="314">
                  <c:v>41821</c:v>
                </c:pt>
                <c:pt idx="315">
                  <c:v>41820</c:v>
                </c:pt>
                <c:pt idx="316">
                  <c:v>41817</c:v>
                </c:pt>
                <c:pt idx="317">
                  <c:v>41816</c:v>
                </c:pt>
                <c:pt idx="318">
                  <c:v>41815</c:v>
                </c:pt>
                <c:pt idx="319">
                  <c:v>41814</c:v>
                </c:pt>
                <c:pt idx="320">
                  <c:v>41813</c:v>
                </c:pt>
                <c:pt idx="321">
                  <c:v>41810</c:v>
                </c:pt>
                <c:pt idx="322">
                  <c:v>41809</c:v>
                </c:pt>
                <c:pt idx="323">
                  <c:v>41808</c:v>
                </c:pt>
                <c:pt idx="324">
                  <c:v>41807</c:v>
                </c:pt>
                <c:pt idx="325">
                  <c:v>41806</c:v>
                </c:pt>
                <c:pt idx="326">
                  <c:v>41801</c:v>
                </c:pt>
                <c:pt idx="327">
                  <c:v>41800</c:v>
                </c:pt>
                <c:pt idx="328">
                  <c:v>41799</c:v>
                </c:pt>
                <c:pt idx="329">
                  <c:v>41796</c:v>
                </c:pt>
                <c:pt idx="330">
                  <c:v>41795</c:v>
                </c:pt>
                <c:pt idx="331">
                  <c:v>41794</c:v>
                </c:pt>
                <c:pt idx="332">
                  <c:v>41793</c:v>
                </c:pt>
                <c:pt idx="333">
                  <c:v>41792</c:v>
                </c:pt>
                <c:pt idx="334">
                  <c:v>41789</c:v>
                </c:pt>
                <c:pt idx="335">
                  <c:v>41788</c:v>
                </c:pt>
                <c:pt idx="336">
                  <c:v>41787</c:v>
                </c:pt>
                <c:pt idx="337">
                  <c:v>41786</c:v>
                </c:pt>
                <c:pt idx="338">
                  <c:v>41785</c:v>
                </c:pt>
                <c:pt idx="339">
                  <c:v>41782</c:v>
                </c:pt>
                <c:pt idx="340">
                  <c:v>41781</c:v>
                </c:pt>
                <c:pt idx="341">
                  <c:v>41780</c:v>
                </c:pt>
                <c:pt idx="342">
                  <c:v>41779</c:v>
                </c:pt>
                <c:pt idx="343">
                  <c:v>41778</c:v>
                </c:pt>
                <c:pt idx="344">
                  <c:v>41775</c:v>
                </c:pt>
                <c:pt idx="345">
                  <c:v>41774</c:v>
                </c:pt>
                <c:pt idx="346">
                  <c:v>41773</c:v>
                </c:pt>
                <c:pt idx="347">
                  <c:v>41772</c:v>
                </c:pt>
                <c:pt idx="348">
                  <c:v>41771</c:v>
                </c:pt>
                <c:pt idx="349">
                  <c:v>41767</c:v>
                </c:pt>
                <c:pt idx="350">
                  <c:v>41766</c:v>
                </c:pt>
                <c:pt idx="351">
                  <c:v>41765</c:v>
                </c:pt>
                <c:pt idx="352">
                  <c:v>41764</c:v>
                </c:pt>
                <c:pt idx="353">
                  <c:v>41759</c:v>
                </c:pt>
                <c:pt idx="354">
                  <c:v>41758</c:v>
                </c:pt>
                <c:pt idx="355">
                  <c:v>41757</c:v>
                </c:pt>
                <c:pt idx="356">
                  <c:v>41754</c:v>
                </c:pt>
                <c:pt idx="357">
                  <c:v>41753</c:v>
                </c:pt>
                <c:pt idx="358">
                  <c:v>41752</c:v>
                </c:pt>
                <c:pt idx="359">
                  <c:v>41751</c:v>
                </c:pt>
                <c:pt idx="360">
                  <c:v>41750</c:v>
                </c:pt>
                <c:pt idx="361">
                  <c:v>41747</c:v>
                </c:pt>
                <c:pt idx="362">
                  <c:v>41746</c:v>
                </c:pt>
                <c:pt idx="363">
                  <c:v>41745</c:v>
                </c:pt>
                <c:pt idx="364">
                  <c:v>41744</c:v>
                </c:pt>
                <c:pt idx="365">
                  <c:v>41743</c:v>
                </c:pt>
                <c:pt idx="366">
                  <c:v>41740</c:v>
                </c:pt>
                <c:pt idx="367">
                  <c:v>41739</c:v>
                </c:pt>
                <c:pt idx="368">
                  <c:v>41738</c:v>
                </c:pt>
                <c:pt idx="369">
                  <c:v>41737</c:v>
                </c:pt>
                <c:pt idx="370">
                  <c:v>41736</c:v>
                </c:pt>
                <c:pt idx="371">
                  <c:v>41733</c:v>
                </c:pt>
                <c:pt idx="372">
                  <c:v>41732</c:v>
                </c:pt>
                <c:pt idx="373">
                  <c:v>41731</c:v>
                </c:pt>
                <c:pt idx="374">
                  <c:v>41730</c:v>
                </c:pt>
                <c:pt idx="375">
                  <c:v>41729</c:v>
                </c:pt>
                <c:pt idx="376">
                  <c:v>41726</c:v>
                </c:pt>
                <c:pt idx="377">
                  <c:v>41725</c:v>
                </c:pt>
                <c:pt idx="378">
                  <c:v>41724</c:v>
                </c:pt>
                <c:pt idx="379">
                  <c:v>41723</c:v>
                </c:pt>
                <c:pt idx="380">
                  <c:v>41722</c:v>
                </c:pt>
                <c:pt idx="381">
                  <c:v>41719</c:v>
                </c:pt>
                <c:pt idx="382">
                  <c:v>41718</c:v>
                </c:pt>
                <c:pt idx="383">
                  <c:v>41717</c:v>
                </c:pt>
                <c:pt idx="384">
                  <c:v>41716</c:v>
                </c:pt>
                <c:pt idx="385">
                  <c:v>41715</c:v>
                </c:pt>
                <c:pt idx="386">
                  <c:v>41712</c:v>
                </c:pt>
                <c:pt idx="387">
                  <c:v>41711</c:v>
                </c:pt>
                <c:pt idx="388">
                  <c:v>41710</c:v>
                </c:pt>
                <c:pt idx="389">
                  <c:v>41709</c:v>
                </c:pt>
                <c:pt idx="390">
                  <c:v>41705</c:v>
                </c:pt>
                <c:pt idx="391">
                  <c:v>41704</c:v>
                </c:pt>
                <c:pt idx="392">
                  <c:v>41703</c:v>
                </c:pt>
                <c:pt idx="393">
                  <c:v>41702</c:v>
                </c:pt>
                <c:pt idx="394">
                  <c:v>41701</c:v>
                </c:pt>
                <c:pt idx="395">
                  <c:v>41698</c:v>
                </c:pt>
                <c:pt idx="396">
                  <c:v>41697</c:v>
                </c:pt>
                <c:pt idx="397">
                  <c:v>41696</c:v>
                </c:pt>
                <c:pt idx="398">
                  <c:v>41695</c:v>
                </c:pt>
                <c:pt idx="399">
                  <c:v>41694</c:v>
                </c:pt>
                <c:pt idx="400">
                  <c:v>41691</c:v>
                </c:pt>
                <c:pt idx="401">
                  <c:v>41690</c:v>
                </c:pt>
                <c:pt idx="402">
                  <c:v>41689</c:v>
                </c:pt>
                <c:pt idx="403">
                  <c:v>41688</c:v>
                </c:pt>
                <c:pt idx="404">
                  <c:v>41687</c:v>
                </c:pt>
                <c:pt idx="405">
                  <c:v>41684</c:v>
                </c:pt>
                <c:pt idx="406">
                  <c:v>41683</c:v>
                </c:pt>
                <c:pt idx="407">
                  <c:v>41682</c:v>
                </c:pt>
                <c:pt idx="408">
                  <c:v>41681</c:v>
                </c:pt>
                <c:pt idx="409">
                  <c:v>41680</c:v>
                </c:pt>
                <c:pt idx="410">
                  <c:v>41677</c:v>
                </c:pt>
                <c:pt idx="411">
                  <c:v>41676</c:v>
                </c:pt>
                <c:pt idx="412">
                  <c:v>41675</c:v>
                </c:pt>
                <c:pt idx="413">
                  <c:v>41674</c:v>
                </c:pt>
                <c:pt idx="414">
                  <c:v>41673</c:v>
                </c:pt>
                <c:pt idx="415">
                  <c:v>41670</c:v>
                </c:pt>
                <c:pt idx="416">
                  <c:v>41669</c:v>
                </c:pt>
                <c:pt idx="417">
                  <c:v>41668</c:v>
                </c:pt>
                <c:pt idx="418">
                  <c:v>41667</c:v>
                </c:pt>
                <c:pt idx="419">
                  <c:v>41666</c:v>
                </c:pt>
                <c:pt idx="420">
                  <c:v>41663</c:v>
                </c:pt>
                <c:pt idx="421">
                  <c:v>41662</c:v>
                </c:pt>
                <c:pt idx="422">
                  <c:v>41661</c:v>
                </c:pt>
                <c:pt idx="423">
                  <c:v>41660</c:v>
                </c:pt>
                <c:pt idx="424">
                  <c:v>41659</c:v>
                </c:pt>
                <c:pt idx="425">
                  <c:v>41656</c:v>
                </c:pt>
                <c:pt idx="426">
                  <c:v>41655</c:v>
                </c:pt>
                <c:pt idx="427">
                  <c:v>41654</c:v>
                </c:pt>
                <c:pt idx="428">
                  <c:v>41653</c:v>
                </c:pt>
                <c:pt idx="429">
                  <c:v>41652</c:v>
                </c:pt>
                <c:pt idx="430">
                  <c:v>41649</c:v>
                </c:pt>
                <c:pt idx="431">
                  <c:v>41648</c:v>
                </c:pt>
                <c:pt idx="432">
                  <c:v>41639</c:v>
                </c:pt>
                <c:pt idx="433">
                  <c:v>41638</c:v>
                </c:pt>
                <c:pt idx="434">
                  <c:v>41635</c:v>
                </c:pt>
                <c:pt idx="435">
                  <c:v>41634</c:v>
                </c:pt>
                <c:pt idx="436">
                  <c:v>41633</c:v>
                </c:pt>
                <c:pt idx="437">
                  <c:v>41632</c:v>
                </c:pt>
                <c:pt idx="438">
                  <c:v>41631</c:v>
                </c:pt>
                <c:pt idx="439">
                  <c:v>41628</c:v>
                </c:pt>
                <c:pt idx="440">
                  <c:v>41627</c:v>
                </c:pt>
                <c:pt idx="441">
                  <c:v>41626</c:v>
                </c:pt>
                <c:pt idx="442">
                  <c:v>41625</c:v>
                </c:pt>
                <c:pt idx="443">
                  <c:v>41624</c:v>
                </c:pt>
                <c:pt idx="444">
                  <c:v>41621</c:v>
                </c:pt>
                <c:pt idx="445">
                  <c:v>41620</c:v>
                </c:pt>
                <c:pt idx="446">
                  <c:v>41619</c:v>
                </c:pt>
                <c:pt idx="447">
                  <c:v>41618</c:v>
                </c:pt>
                <c:pt idx="448">
                  <c:v>41617</c:v>
                </c:pt>
                <c:pt idx="449">
                  <c:v>41614</c:v>
                </c:pt>
                <c:pt idx="450">
                  <c:v>41613</c:v>
                </c:pt>
                <c:pt idx="451">
                  <c:v>41612</c:v>
                </c:pt>
                <c:pt idx="452">
                  <c:v>41611</c:v>
                </c:pt>
                <c:pt idx="453">
                  <c:v>41610</c:v>
                </c:pt>
                <c:pt idx="454">
                  <c:v>41607</c:v>
                </c:pt>
                <c:pt idx="455">
                  <c:v>41606</c:v>
                </c:pt>
                <c:pt idx="456">
                  <c:v>41605</c:v>
                </c:pt>
                <c:pt idx="457">
                  <c:v>41604</c:v>
                </c:pt>
                <c:pt idx="458">
                  <c:v>41603</c:v>
                </c:pt>
                <c:pt idx="459">
                  <c:v>41600</c:v>
                </c:pt>
                <c:pt idx="460">
                  <c:v>41599</c:v>
                </c:pt>
                <c:pt idx="461">
                  <c:v>41598</c:v>
                </c:pt>
                <c:pt idx="462">
                  <c:v>41597</c:v>
                </c:pt>
                <c:pt idx="463">
                  <c:v>41596</c:v>
                </c:pt>
                <c:pt idx="464">
                  <c:v>41593</c:v>
                </c:pt>
                <c:pt idx="465">
                  <c:v>41592</c:v>
                </c:pt>
                <c:pt idx="466">
                  <c:v>41591</c:v>
                </c:pt>
                <c:pt idx="467">
                  <c:v>41590</c:v>
                </c:pt>
                <c:pt idx="468">
                  <c:v>41589</c:v>
                </c:pt>
                <c:pt idx="469">
                  <c:v>41586</c:v>
                </c:pt>
                <c:pt idx="470">
                  <c:v>41585</c:v>
                </c:pt>
                <c:pt idx="471">
                  <c:v>41584</c:v>
                </c:pt>
                <c:pt idx="472">
                  <c:v>41583</c:v>
                </c:pt>
                <c:pt idx="473">
                  <c:v>41579</c:v>
                </c:pt>
                <c:pt idx="474">
                  <c:v>41578</c:v>
                </c:pt>
                <c:pt idx="475">
                  <c:v>41577</c:v>
                </c:pt>
                <c:pt idx="476">
                  <c:v>41576</c:v>
                </c:pt>
                <c:pt idx="477">
                  <c:v>41575</c:v>
                </c:pt>
                <c:pt idx="478">
                  <c:v>41572</c:v>
                </c:pt>
                <c:pt idx="479">
                  <c:v>41571</c:v>
                </c:pt>
                <c:pt idx="480">
                  <c:v>41570</c:v>
                </c:pt>
                <c:pt idx="481">
                  <c:v>41569</c:v>
                </c:pt>
                <c:pt idx="482">
                  <c:v>41568</c:v>
                </c:pt>
                <c:pt idx="483">
                  <c:v>41565</c:v>
                </c:pt>
                <c:pt idx="484">
                  <c:v>41564</c:v>
                </c:pt>
                <c:pt idx="485">
                  <c:v>41563</c:v>
                </c:pt>
                <c:pt idx="486">
                  <c:v>41562</c:v>
                </c:pt>
                <c:pt idx="487">
                  <c:v>41561</c:v>
                </c:pt>
                <c:pt idx="488">
                  <c:v>41558</c:v>
                </c:pt>
                <c:pt idx="489">
                  <c:v>41557</c:v>
                </c:pt>
                <c:pt idx="490">
                  <c:v>41556</c:v>
                </c:pt>
                <c:pt idx="491">
                  <c:v>41555</c:v>
                </c:pt>
                <c:pt idx="492">
                  <c:v>41554</c:v>
                </c:pt>
                <c:pt idx="493">
                  <c:v>41551</c:v>
                </c:pt>
                <c:pt idx="494">
                  <c:v>41550</c:v>
                </c:pt>
                <c:pt idx="495">
                  <c:v>41549</c:v>
                </c:pt>
                <c:pt idx="496">
                  <c:v>41548</c:v>
                </c:pt>
                <c:pt idx="497">
                  <c:v>41547</c:v>
                </c:pt>
                <c:pt idx="498">
                  <c:v>41544</c:v>
                </c:pt>
                <c:pt idx="499">
                  <c:v>41543</c:v>
                </c:pt>
                <c:pt idx="500">
                  <c:v>41542</c:v>
                </c:pt>
                <c:pt idx="501">
                  <c:v>41541</c:v>
                </c:pt>
                <c:pt idx="502">
                  <c:v>41540</c:v>
                </c:pt>
                <c:pt idx="503">
                  <c:v>41537</c:v>
                </c:pt>
                <c:pt idx="504">
                  <c:v>41536</c:v>
                </c:pt>
                <c:pt idx="505">
                  <c:v>41535</c:v>
                </c:pt>
                <c:pt idx="506">
                  <c:v>41534</c:v>
                </c:pt>
                <c:pt idx="507">
                  <c:v>41533</c:v>
                </c:pt>
                <c:pt idx="508">
                  <c:v>41530</c:v>
                </c:pt>
                <c:pt idx="509">
                  <c:v>41529</c:v>
                </c:pt>
                <c:pt idx="510">
                  <c:v>41528</c:v>
                </c:pt>
                <c:pt idx="511">
                  <c:v>41527</c:v>
                </c:pt>
                <c:pt idx="512">
                  <c:v>41526</c:v>
                </c:pt>
                <c:pt idx="513">
                  <c:v>41523</c:v>
                </c:pt>
                <c:pt idx="514">
                  <c:v>41522</c:v>
                </c:pt>
                <c:pt idx="515">
                  <c:v>41521</c:v>
                </c:pt>
                <c:pt idx="516">
                  <c:v>41520</c:v>
                </c:pt>
                <c:pt idx="517">
                  <c:v>41519</c:v>
                </c:pt>
                <c:pt idx="518">
                  <c:v>41516</c:v>
                </c:pt>
                <c:pt idx="519">
                  <c:v>41515</c:v>
                </c:pt>
                <c:pt idx="520">
                  <c:v>41514</c:v>
                </c:pt>
                <c:pt idx="521">
                  <c:v>41513</c:v>
                </c:pt>
                <c:pt idx="522">
                  <c:v>41512</c:v>
                </c:pt>
                <c:pt idx="523">
                  <c:v>41509</c:v>
                </c:pt>
                <c:pt idx="524">
                  <c:v>41508</c:v>
                </c:pt>
                <c:pt idx="525">
                  <c:v>41507</c:v>
                </c:pt>
                <c:pt idx="526">
                  <c:v>41506</c:v>
                </c:pt>
                <c:pt idx="527">
                  <c:v>41505</c:v>
                </c:pt>
                <c:pt idx="528">
                  <c:v>41502</c:v>
                </c:pt>
                <c:pt idx="529">
                  <c:v>41501</c:v>
                </c:pt>
                <c:pt idx="530">
                  <c:v>41500</c:v>
                </c:pt>
                <c:pt idx="531">
                  <c:v>41499</c:v>
                </c:pt>
                <c:pt idx="532">
                  <c:v>41498</c:v>
                </c:pt>
                <c:pt idx="533">
                  <c:v>41495</c:v>
                </c:pt>
                <c:pt idx="534">
                  <c:v>41494</c:v>
                </c:pt>
                <c:pt idx="535">
                  <c:v>41493</c:v>
                </c:pt>
                <c:pt idx="536">
                  <c:v>41492</c:v>
                </c:pt>
                <c:pt idx="537">
                  <c:v>41491</c:v>
                </c:pt>
                <c:pt idx="538">
                  <c:v>41488</c:v>
                </c:pt>
                <c:pt idx="539">
                  <c:v>41487</c:v>
                </c:pt>
                <c:pt idx="540">
                  <c:v>41486</c:v>
                </c:pt>
                <c:pt idx="541">
                  <c:v>41485</c:v>
                </c:pt>
                <c:pt idx="542">
                  <c:v>41484</c:v>
                </c:pt>
                <c:pt idx="543">
                  <c:v>41481</c:v>
                </c:pt>
                <c:pt idx="544">
                  <c:v>41480</c:v>
                </c:pt>
                <c:pt idx="545">
                  <c:v>41479</c:v>
                </c:pt>
                <c:pt idx="546">
                  <c:v>41478</c:v>
                </c:pt>
                <c:pt idx="547">
                  <c:v>41477</c:v>
                </c:pt>
                <c:pt idx="548">
                  <c:v>41474</c:v>
                </c:pt>
                <c:pt idx="549">
                  <c:v>41473</c:v>
                </c:pt>
                <c:pt idx="550">
                  <c:v>41472</c:v>
                </c:pt>
                <c:pt idx="551">
                  <c:v>41471</c:v>
                </c:pt>
                <c:pt idx="552">
                  <c:v>41470</c:v>
                </c:pt>
                <c:pt idx="553">
                  <c:v>41467</c:v>
                </c:pt>
                <c:pt idx="554">
                  <c:v>41466</c:v>
                </c:pt>
                <c:pt idx="555">
                  <c:v>41465</c:v>
                </c:pt>
                <c:pt idx="556">
                  <c:v>41464</c:v>
                </c:pt>
                <c:pt idx="557">
                  <c:v>41463</c:v>
                </c:pt>
                <c:pt idx="558">
                  <c:v>41460</c:v>
                </c:pt>
                <c:pt idx="559">
                  <c:v>41459</c:v>
                </c:pt>
                <c:pt idx="560">
                  <c:v>41458</c:v>
                </c:pt>
                <c:pt idx="561">
                  <c:v>41457</c:v>
                </c:pt>
                <c:pt idx="562">
                  <c:v>41456</c:v>
                </c:pt>
                <c:pt idx="563">
                  <c:v>41453</c:v>
                </c:pt>
                <c:pt idx="564">
                  <c:v>41452</c:v>
                </c:pt>
                <c:pt idx="565">
                  <c:v>41451</c:v>
                </c:pt>
                <c:pt idx="566">
                  <c:v>41450</c:v>
                </c:pt>
                <c:pt idx="567">
                  <c:v>41449</c:v>
                </c:pt>
                <c:pt idx="568">
                  <c:v>41446</c:v>
                </c:pt>
                <c:pt idx="569">
                  <c:v>41445</c:v>
                </c:pt>
                <c:pt idx="570">
                  <c:v>41444</c:v>
                </c:pt>
                <c:pt idx="571">
                  <c:v>41443</c:v>
                </c:pt>
                <c:pt idx="572">
                  <c:v>41442</c:v>
                </c:pt>
                <c:pt idx="573">
                  <c:v>41439</c:v>
                </c:pt>
                <c:pt idx="574">
                  <c:v>41438</c:v>
                </c:pt>
                <c:pt idx="575">
                  <c:v>41436</c:v>
                </c:pt>
                <c:pt idx="576">
                  <c:v>41435</c:v>
                </c:pt>
                <c:pt idx="577">
                  <c:v>41432</c:v>
                </c:pt>
                <c:pt idx="578">
                  <c:v>41431</c:v>
                </c:pt>
                <c:pt idx="579">
                  <c:v>41430</c:v>
                </c:pt>
                <c:pt idx="580">
                  <c:v>41429</c:v>
                </c:pt>
                <c:pt idx="581">
                  <c:v>41428</c:v>
                </c:pt>
                <c:pt idx="582">
                  <c:v>41425</c:v>
                </c:pt>
                <c:pt idx="583">
                  <c:v>41424</c:v>
                </c:pt>
                <c:pt idx="584">
                  <c:v>41423</c:v>
                </c:pt>
                <c:pt idx="585">
                  <c:v>41422</c:v>
                </c:pt>
                <c:pt idx="586">
                  <c:v>41421</c:v>
                </c:pt>
                <c:pt idx="587">
                  <c:v>41418</c:v>
                </c:pt>
                <c:pt idx="588">
                  <c:v>41417</c:v>
                </c:pt>
                <c:pt idx="589">
                  <c:v>41416</c:v>
                </c:pt>
                <c:pt idx="590">
                  <c:v>41415</c:v>
                </c:pt>
                <c:pt idx="591">
                  <c:v>41414</c:v>
                </c:pt>
                <c:pt idx="592">
                  <c:v>41411</c:v>
                </c:pt>
                <c:pt idx="593">
                  <c:v>41410</c:v>
                </c:pt>
                <c:pt idx="594">
                  <c:v>41409</c:v>
                </c:pt>
                <c:pt idx="595">
                  <c:v>41408</c:v>
                </c:pt>
                <c:pt idx="596">
                  <c:v>41407</c:v>
                </c:pt>
                <c:pt idx="597">
                  <c:v>41402</c:v>
                </c:pt>
                <c:pt idx="598">
                  <c:v>41401</c:v>
                </c:pt>
                <c:pt idx="599">
                  <c:v>41400</c:v>
                </c:pt>
                <c:pt idx="600">
                  <c:v>41394</c:v>
                </c:pt>
                <c:pt idx="601">
                  <c:v>41393</c:v>
                </c:pt>
                <c:pt idx="602">
                  <c:v>41390</c:v>
                </c:pt>
                <c:pt idx="603">
                  <c:v>41389</c:v>
                </c:pt>
                <c:pt idx="604">
                  <c:v>41388</c:v>
                </c:pt>
                <c:pt idx="605">
                  <c:v>41387</c:v>
                </c:pt>
                <c:pt idx="606">
                  <c:v>41386</c:v>
                </c:pt>
                <c:pt idx="607">
                  <c:v>41383</c:v>
                </c:pt>
                <c:pt idx="608">
                  <c:v>41382</c:v>
                </c:pt>
                <c:pt idx="609">
                  <c:v>41381</c:v>
                </c:pt>
                <c:pt idx="610">
                  <c:v>41380</c:v>
                </c:pt>
                <c:pt idx="611">
                  <c:v>41379</c:v>
                </c:pt>
                <c:pt idx="612">
                  <c:v>41376</c:v>
                </c:pt>
                <c:pt idx="613">
                  <c:v>41375</c:v>
                </c:pt>
                <c:pt idx="614">
                  <c:v>41374</c:v>
                </c:pt>
                <c:pt idx="615">
                  <c:v>41373</c:v>
                </c:pt>
                <c:pt idx="616">
                  <c:v>41372</c:v>
                </c:pt>
                <c:pt idx="617">
                  <c:v>41369</c:v>
                </c:pt>
                <c:pt idx="618">
                  <c:v>41368</c:v>
                </c:pt>
                <c:pt idx="619">
                  <c:v>41367</c:v>
                </c:pt>
                <c:pt idx="620">
                  <c:v>41366</c:v>
                </c:pt>
                <c:pt idx="621">
                  <c:v>41365</c:v>
                </c:pt>
                <c:pt idx="622">
                  <c:v>41362</c:v>
                </c:pt>
                <c:pt idx="623">
                  <c:v>41361</c:v>
                </c:pt>
                <c:pt idx="624">
                  <c:v>41360</c:v>
                </c:pt>
                <c:pt idx="625">
                  <c:v>41359</c:v>
                </c:pt>
                <c:pt idx="626">
                  <c:v>41358</c:v>
                </c:pt>
                <c:pt idx="627">
                  <c:v>41355</c:v>
                </c:pt>
                <c:pt idx="628">
                  <c:v>41354</c:v>
                </c:pt>
                <c:pt idx="629">
                  <c:v>41353</c:v>
                </c:pt>
                <c:pt idx="630">
                  <c:v>41352</c:v>
                </c:pt>
                <c:pt idx="631">
                  <c:v>41351</c:v>
                </c:pt>
                <c:pt idx="632">
                  <c:v>41348</c:v>
                </c:pt>
                <c:pt idx="633">
                  <c:v>41347</c:v>
                </c:pt>
                <c:pt idx="634">
                  <c:v>41346</c:v>
                </c:pt>
                <c:pt idx="635">
                  <c:v>41345</c:v>
                </c:pt>
                <c:pt idx="636">
                  <c:v>41344</c:v>
                </c:pt>
                <c:pt idx="637">
                  <c:v>41340</c:v>
                </c:pt>
                <c:pt idx="638">
                  <c:v>41339</c:v>
                </c:pt>
                <c:pt idx="639">
                  <c:v>41338</c:v>
                </c:pt>
                <c:pt idx="640">
                  <c:v>41337</c:v>
                </c:pt>
                <c:pt idx="641">
                  <c:v>41334</c:v>
                </c:pt>
                <c:pt idx="642">
                  <c:v>41333</c:v>
                </c:pt>
                <c:pt idx="643">
                  <c:v>41332</c:v>
                </c:pt>
                <c:pt idx="644">
                  <c:v>41331</c:v>
                </c:pt>
                <c:pt idx="645">
                  <c:v>41330</c:v>
                </c:pt>
                <c:pt idx="646">
                  <c:v>41327</c:v>
                </c:pt>
                <c:pt idx="647">
                  <c:v>41326</c:v>
                </c:pt>
                <c:pt idx="648">
                  <c:v>41325</c:v>
                </c:pt>
                <c:pt idx="649">
                  <c:v>41324</c:v>
                </c:pt>
                <c:pt idx="650">
                  <c:v>41323</c:v>
                </c:pt>
                <c:pt idx="651">
                  <c:v>41320</c:v>
                </c:pt>
                <c:pt idx="652">
                  <c:v>41319</c:v>
                </c:pt>
                <c:pt idx="653">
                  <c:v>41318</c:v>
                </c:pt>
                <c:pt idx="654">
                  <c:v>41317</c:v>
                </c:pt>
                <c:pt idx="655">
                  <c:v>41316</c:v>
                </c:pt>
                <c:pt idx="656">
                  <c:v>41313</c:v>
                </c:pt>
                <c:pt idx="657">
                  <c:v>41312</c:v>
                </c:pt>
                <c:pt idx="658">
                  <c:v>41311</c:v>
                </c:pt>
                <c:pt idx="659">
                  <c:v>41310</c:v>
                </c:pt>
                <c:pt idx="660">
                  <c:v>41309</c:v>
                </c:pt>
                <c:pt idx="661">
                  <c:v>41306</c:v>
                </c:pt>
                <c:pt idx="662">
                  <c:v>41305</c:v>
                </c:pt>
                <c:pt idx="663">
                  <c:v>41304</c:v>
                </c:pt>
                <c:pt idx="664">
                  <c:v>41303</c:v>
                </c:pt>
                <c:pt idx="665">
                  <c:v>41302</c:v>
                </c:pt>
                <c:pt idx="666">
                  <c:v>41299</c:v>
                </c:pt>
                <c:pt idx="667">
                  <c:v>41298</c:v>
                </c:pt>
                <c:pt idx="668">
                  <c:v>41297</c:v>
                </c:pt>
                <c:pt idx="669">
                  <c:v>41296</c:v>
                </c:pt>
                <c:pt idx="670">
                  <c:v>41295</c:v>
                </c:pt>
                <c:pt idx="671">
                  <c:v>41292</c:v>
                </c:pt>
                <c:pt idx="672">
                  <c:v>41291</c:v>
                </c:pt>
                <c:pt idx="673">
                  <c:v>41290</c:v>
                </c:pt>
                <c:pt idx="674">
                  <c:v>41289</c:v>
                </c:pt>
                <c:pt idx="675">
                  <c:v>41288</c:v>
                </c:pt>
                <c:pt idx="676">
                  <c:v>41285</c:v>
                </c:pt>
                <c:pt idx="677">
                  <c:v>41284</c:v>
                </c:pt>
                <c:pt idx="678">
                  <c:v>41283</c:v>
                </c:pt>
                <c:pt idx="679">
                  <c:v>41272</c:v>
                </c:pt>
                <c:pt idx="680">
                  <c:v>41271</c:v>
                </c:pt>
                <c:pt idx="681">
                  <c:v>41270</c:v>
                </c:pt>
                <c:pt idx="682">
                  <c:v>41269</c:v>
                </c:pt>
                <c:pt idx="683">
                  <c:v>41268</c:v>
                </c:pt>
                <c:pt idx="684">
                  <c:v>41267</c:v>
                </c:pt>
                <c:pt idx="685">
                  <c:v>41264</c:v>
                </c:pt>
                <c:pt idx="686">
                  <c:v>41263</c:v>
                </c:pt>
                <c:pt idx="687">
                  <c:v>41262</c:v>
                </c:pt>
                <c:pt idx="688">
                  <c:v>41261</c:v>
                </c:pt>
                <c:pt idx="689">
                  <c:v>41260</c:v>
                </c:pt>
                <c:pt idx="690">
                  <c:v>41257</c:v>
                </c:pt>
                <c:pt idx="691">
                  <c:v>41256</c:v>
                </c:pt>
                <c:pt idx="692">
                  <c:v>41255</c:v>
                </c:pt>
                <c:pt idx="693">
                  <c:v>41254</c:v>
                </c:pt>
                <c:pt idx="694">
                  <c:v>41253</c:v>
                </c:pt>
                <c:pt idx="695">
                  <c:v>41250</c:v>
                </c:pt>
                <c:pt idx="696">
                  <c:v>41249</c:v>
                </c:pt>
                <c:pt idx="697">
                  <c:v>41248</c:v>
                </c:pt>
                <c:pt idx="698">
                  <c:v>41247</c:v>
                </c:pt>
                <c:pt idx="699">
                  <c:v>41246</c:v>
                </c:pt>
                <c:pt idx="700">
                  <c:v>41243</c:v>
                </c:pt>
                <c:pt idx="701">
                  <c:v>41242</c:v>
                </c:pt>
                <c:pt idx="702">
                  <c:v>41241</c:v>
                </c:pt>
                <c:pt idx="703">
                  <c:v>41240</c:v>
                </c:pt>
                <c:pt idx="704">
                  <c:v>41239</c:v>
                </c:pt>
                <c:pt idx="705">
                  <c:v>41236</c:v>
                </c:pt>
                <c:pt idx="706">
                  <c:v>41235</c:v>
                </c:pt>
                <c:pt idx="707">
                  <c:v>41234</c:v>
                </c:pt>
                <c:pt idx="708">
                  <c:v>41233</c:v>
                </c:pt>
                <c:pt idx="709">
                  <c:v>41232</c:v>
                </c:pt>
                <c:pt idx="710">
                  <c:v>41229</c:v>
                </c:pt>
                <c:pt idx="711">
                  <c:v>41228</c:v>
                </c:pt>
                <c:pt idx="712">
                  <c:v>41227</c:v>
                </c:pt>
                <c:pt idx="713">
                  <c:v>41226</c:v>
                </c:pt>
                <c:pt idx="714">
                  <c:v>41225</c:v>
                </c:pt>
                <c:pt idx="715">
                  <c:v>41222</c:v>
                </c:pt>
                <c:pt idx="716">
                  <c:v>41221</c:v>
                </c:pt>
                <c:pt idx="717">
                  <c:v>41220</c:v>
                </c:pt>
                <c:pt idx="718">
                  <c:v>41219</c:v>
                </c:pt>
                <c:pt idx="719">
                  <c:v>41215</c:v>
                </c:pt>
                <c:pt idx="720">
                  <c:v>41214</c:v>
                </c:pt>
                <c:pt idx="721">
                  <c:v>41213</c:v>
                </c:pt>
                <c:pt idx="722">
                  <c:v>41212</c:v>
                </c:pt>
                <c:pt idx="723">
                  <c:v>41211</c:v>
                </c:pt>
                <c:pt idx="724">
                  <c:v>41208</c:v>
                </c:pt>
                <c:pt idx="725">
                  <c:v>41207</c:v>
                </c:pt>
                <c:pt idx="726">
                  <c:v>41206</c:v>
                </c:pt>
                <c:pt idx="727">
                  <c:v>41205</c:v>
                </c:pt>
                <c:pt idx="728">
                  <c:v>41204</c:v>
                </c:pt>
                <c:pt idx="729">
                  <c:v>41201</c:v>
                </c:pt>
                <c:pt idx="730">
                  <c:v>41200</c:v>
                </c:pt>
                <c:pt idx="731">
                  <c:v>41199</c:v>
                </c:pt>
                <c:pt idx="732">
                  <c:v>41198</c:v>
                </c:pt>
                <c:pt idx="733">
                  <c:v>41197</c:v>
                </c:pt>
                <c:pt idx="734">
                  <c:v>41194</c:v>
                </c:pt>
                <c:pt idx="735">
                  <c:v>41193</c:v>
                </c:pt>
                <c:pt idx="736">
                  <c:v>41192</c:v>
                </c:pt>
                <c:pt idx="737">
                  <c:v>41191</c:v>
                </c:pt>
                <c:pt idx="738">
                  <c:v>41190</c:v>
                </c:pt>
                <c:pt idx="739">
                  <c:v>41187</c:v>
                </c:pt>
                <c:pt idx="740">
                  <c:v>41186</c:v>
                </c:pt>
                <c:pt idx="741">
                  <c:v>41185</c:v>
                </c:pt>
                <c:pt idx="742">
                  <c:v>41184</c:v>
                </c:pt>
                <c:pt idx="743">
                  <c:v>41183</c:v>
                </c:pt>
                <c:pt idx="744">
                  <c:v>41180</c:v>
                </c:pt>
                <c:pt idx="745">
                  <c:v>41179</c:v>
                </c:pt>
                <c:pt idx="746">
                  <c:v>41178</c:v>
                </c:pt>
                <c:pt idx="747">
                  <c:v>41177</c:v>
                </c:pt>
                <c:pt idx="748">
                  <c:v>41176</c:v>
                </c:pt>
                <c:pt idx="749">
                  <c:v>41173</c:v>
                </c:pt>
                <c:pt idx="750">
                  <c:v>41172</c:v>
                </c:pt>
                <c:pt idx="751">
                  <c:v>41171</c:v>
                </c:pt>
                <c:pt idx="752">
                  <c:v>41170</c:v>
                </c:pt>
                <c:pt idx="753">
                  <c:v>41169</c:v>
                </c:pt>
                <c:pt idx="754">
                  <c:v>41166</c:v>
                </c:pt>
                <c:pt idx="755">
                  <c:v>41165</c:v>
                </c:pt>
                <c:pt idx="756">
                  <c:v>41164</c:v>
                </c:pt>
                <c:pt idx="757">
                  <c:v>41163</c:v>
                </c:pt>
                <c:pt idx="758">
                  <c:v>41162</c:v>
                </c:pt>
                <c:pt idx="759">
                  <c:v>41159</c:v>
                </c:pt>
                <c:pt idx="760">
                  <c:v>41158</c:v>
                </c:pt>
                <c:pt idx="761">
                  <c:v>41157</c:v>
                </c:pt>
                <c:pt idx="762">
                  <c:v>41156</c:v>
                </c:pt>
                <c:pt idx="763">
                  <c:v>41155</c:v>
                </c:pt>
                <c:pt idx="764">
                  <c:v>41152</c:v>
                </c:pt>
                <c:pt idx="765">
                  <c:v>41151</c:v>
                </c:pt>
                <c:pt idx="766">
                  <c:v>41150</c:v>
                </c:pt>
                <c:pt idx="767">
                  <c:v>41149</c:v>
                </c:pt>
                <c:pt idx="768">
                  <c:v>41148</c:v>
                </c:pt>
                <c:pt idx="769">
                  <c:v>41145</c:v>
                </c:pt>
                <c:pt idx="770">
                  <c:v>41144</c:v>
                </c:pt>
                <c:pt idx="771">
                  <c:v>41143</c:v>
                </c:pt>
                <c:pt idx="772">
                  <c:v>41142</c:v>
                </c:pt>
                <c:pt idx="773">
                  <c:v>41141</c:v>
                </c:pt>
                <c:pt idx="774">
                  <c:v>41138</c:v>
                </c:pt>
                <c:pt idx="775">
                  <c:v>41137</c:v>
                </c:pt>
                <c:pt idx="776">
                  <c:v>41136</c:v>
                </c:pt>
                <c:pt idx="777">
                  <c:v>41135</c:v>
                </c:pt>
                <c:pt idx="778">
                  <c:v>41134</c:v>
                </c:pt>
                <c:pt idx="779">
                  <c:v>41131</c:v>
                </c:pt>
                <c:pt idx="780">
                  <c:v>41130</c:v>
                </c:pt>
                <c:pt idx="781">
                  <c:v>41129</c:v>
                </c:pt>
                <c:pt idx="782">
                  <c:v>41128</c:v>
                </c:pt>
                <c:pt idx="783">
                  <c:v>41127</c:v>
                </c:pt>
                <c:pt idx="784">
                  <c:v>41124</c:v>
                </c:pt>
                <c:pt idx="785">
                  <c:v>41123</c:v>
                </c:pt>
                <c:pt idx="786">
                  <c:v>41122</c:v>
                </c:pt>
                <c:pt idx="787">
                  <c:v>41121</c:v>
                </c:pt>
                <c:pt idx="788">
                  <c:v>41120</c:v>
                </c:pt>
                <c:pt idx="789">
                  <c:v>41117</c:v>
                </c:pt>
                <c:pt idx="790">
                  <c:v>41116</c:v>
                </c:pt>
                <c:pt idx="791">
                  <c:v>41115</c:v>
                </c:pt>
                <c:pt idx="792">
                  <c:v>41114</c:v>
                </c:pt>
                <c:pt idx="793">
                  <c:v>41113</c:v>
                </c:pt>
                <c:pt idx="794">
                  <c:v>41110</c:v>
                </c:pt>
                <c:pt idx="795">
                  <c:v>41109</c:v>
                </c:pt>
                <c:pt idx="796">
                  <c:v>41108</c:v>
                </c:pt>
                <c:pt idx="797">
                  <c:v>41107</c:v>
                </c:pt>
                <c:pt idx="798">
                  <c:v>41106</c:v>
                </c:pt>
                <c:pt idx="799">
                  <c:v>41103</c:v>
                </c:pt>
                <c:pt idx="800">
                  <c:v>41102</c:v>
                </c:pt>
                <c:pt idx="801">
                  <c:v>41101</c:v>
                </c:pt>
                <c:pt idx="802">
                  <c:v>41100</c:v>
                </c:pt>
                <c:pt idx="803">
                  <c:v>41099</c:v>
                </c:pt>
                <c:pt idx="804">
                  <c:v>41096</c:v>
                </c:pt>
                <c:pt idx="805">
                  <c:v>41095</c:v>
                </c:pt>
                <c:pt idx="806">
                  <c:v>41094</c:v>
                </c:pt>
                <c:pt idx="807">
                  <c:v>41093</c:v>
                </c:pt>
                <c:pt idx="808">
                  <c:v>41092</c:v>
                </c:pt>
                <c:pt idx="809">
                  <c:v>41089</c:v>
                </c:pt>
                <c:pt idx="810">
                  <c:v>41088</c:v>
                </c:pt>
                <c:pt idx="811">
                  <c:v>41087</c:v>
                </c:pt>
                <c:pt idx="812">
                  <c:v>41086</c:v>
                </c:pt>
                <c:pt idx="813">
                  <c:v>41085</c:v>
                </c:pt>
                <c:pt idx="814">
                  <c:v>41082</c:v>
                </c:pt>
                <c:pt idx="815">
                  <c:v>41081</c:v>
                </c:pt>
                <c:pt idx="816">
                  <c:v>41080</c:v>
                </c:pt>
                <c:pt idx="817">
                  <c:v>41079</c:v>
                </c:pt>
                <c:pt idx="818">
                  <c:v>41078</c:v>
                </c:pt>
                <c:pt idx="819">
                  <c:v>41075</c:v>
                </c:pt>
                <c:pt idx="820">
                  <c:v>41074</c:v>
                </c:pt>
                <c:pt idx="821">
                  <c:v>41073</c:v>
                </c:pt>
                <c:pt idx="822">
                  <c:v>41069</c:v>
                </c:pt>
                <c:pt idx="823">
                  <c:v>41068</c:v>
                </c:pt>
                <c:pt idx="824">
                  <c:v>41067</c:v>
                </c:pt>
                <c:pt idx="825">
                  <c:v>41066</c:v>
                </c:pt>
                <c:pt idx="826">
                  <c:v>41065</c:v>
                </c:pt>
                <c:pt idx="827">
                  <c:v>41064</c:v>
                </c:pt>
                <c:pt idx="828">
                  <c:v>41061</c:v>
                </c:pt>
                <c:pt idx="829">
                  <c:v>41060</c:v>
                </c:pt>
                <c:pt idx="830">
                  <c:v>41059</c:v>
                </c:pt>
                <c:pt idx="831">
                  <c:v>41058</c:v>
                </c:pt>
                <c:pt idx="832">
                  <c:v>41057</c:v>
                </c:pt>
                <c:pt idx="833">
                  <c:v>41054</c:v>
                </c:pt>
                <c:pt idx="834">
                  <c:v>41053</c:v>
                </c:pt>
                <c:pt idx="835">
                  <c:v>41052</c:v>
                </c:pt>
                <c:pt idx="836">
                  <c:v>41051</c:v>
                </c:pt>
                <c:pt idx="837">
                  <c:v>41050</c:v>
                </c:pt>
                <c:pt idx="838">
                  <c:v>41047</c:v>
                </c:pt>
                <c:pt idx="839">
                  <c:v>41046</c:v>
                </c:pt>
                <c:pt idx="840">
                  <c:v>41045</c:v>
                </c:pt>
                <c:pt idx="841">
                  <c:v>41044</c:v>
                </c:pt>
                <c:pt idx="842">
                  <c:v>41043</c:v>
                </c:pt>
                <c:pt idx="843">
                  <c:v>41041</c:v>
                </c:pt>
                <c:pt idx="844">
                  <c:v>41040</c:v>
                </c:pt>
                <c:pt idx="845">
                  <c:v>41039</c:v>
                </c:pt>
                <c:pt idx="846">
                  <c:v>41034</c:v>
                </c:pt>
                <c:pt idx="847">
                  <c:v>41033</c:v>
                </c:pt>
                <c:pt idx="848">
                  <c:v>41032</c:v>
                </c:pt>
                <c:pt idx="849">
                  <c:v>41031</c:v>
                </c:pt>
                <c:pt idx="850">
                  <c:v>41027</c:v>
                </c:pt>
                <c:pt idx="851">
                  <c:v>41026</c:v>
                </c:pt>
                <c:pt idx="852">
                  <c:v>41025</c:v>
                </c:pt>
                <c:pt idx="853">
                  <c:v>41024</c:v>
                </c:pt>
                <c:pt idx="854">
                  <c:v>41023</c:v>
                </c:pt>
                <c:pt idx="855">
                  <c:v>41022</c:v>
                </c:pt>
                <c:pt idx="856">
                  <c:v>41019</c:v>
                </c:pt>
                <c:pt idx="857">
                  <c:v>41018</c:v>
                </c:pt>
                <c:pt idx="858">
                  <c:v>41017</c:v>
                </c:pt>
                <c:pt idx="859">
                  <c:v>41016</c:v>
                </c:pt>
                <c:pt idx="860">
                  <c:v>41015</c:v>
                </c:pt>
                <c:pt idx="861">
                  <c:v>41012</c:v>
                </c:pt>
                <c:pt idx="862">
                  <c:v>41011</c:v>
                </c:pt>
                <c:pt idx="863">
                  <c:v>41010</c:v>
                </c:pt>
                <c:pt idx="864">
                  <c:v>41009</c:v>
                </c:pt>
                <c:pt idx="865">
                  <c:v>41008</c:v>
                </c:pt>
                <c:pt idx="866">
                  <c:v>41005</c:v>
                </c:pt>
                <c:pt idx="867">
                  <c:v>41004</c:v>
                </c:pt>
                <c:pt idx="868">
                  <c:v>41003</c:v>
                </c:pt>
                <c:pt idx="869">
                  <c:v>41002</c:v>
                </c:pt>
                <c:pt idx="870">
                  <c:v>41001</c:v>
                </c:pt>
                <c:pt idx="871">
                  <c:v>40998</c:v>
                </c:pt>
                <c:pt idx="872">
                  <c:v>40997</c:v>
                </c:pt>
                <c:pt idx="873">
                  <c:v>40996</c:v>
                </c:pt>
                <c:pt idx="874">
                  <c:v>40995</c:v>
                </c:pt>
                <c:pt idx="875">
                  <c:v>40994</c:v>
                </c:pt>
                <c:pt idx="876">
                  <c:v>40991</c:v>
                </c:pt>
                <c:pt idx="877">
                  <c:v>40990</c:v>
                </c:pt>
                <c:pt idx="878">
                  <c:v>40989</c:v>
                </c:pt>
                <c:pt idx="879">
                  <c:v>40988</c:v>
                </c:pt>
                <c:pt idx="880">
                  <c:v>40987</c:v>
                </c:pt>
                <c:pt idx="881">
                  <c:v>40984</c:v>
                </c:pt>
                <c:pt idx="882">
                  <c:v>40983</c:v>
                </c:pt>
                <c:pt idx="883">
                  <c:v>40982</c:v>
                </c:pt>
                <c:pt idx="884">
                  <c:v>40981</c:v>
                </c:pt>
                <c:pt idx="885">
                  <c:v>40980</c:v>
                </c:pt>
                <c:pt idx="886">
                  <c:v>40979</c:v>
                </c:pt>
                <c:pt idx="887">
                  <c:v>40975</c:v>
                </c:pt>
                <c:pt idx="888">
                  <c:v>40974</c:v>
                </c:pt>
                <c:pt idx="889">
                  <c:v>40973</c:v>
                </c:pt>
                <c:pt idx="890">
                  <c:v>40970</c:v>
                </c:pt>
                <c:pt idx="891">
                  <c:v>40969</c:v>
                </c:pt>
                <c:pt idx="892">
                  <c:v>40968</c:v>
                </c:pt>
                <c:pt idx="893">
                  <c:v>40967</c:v>
                </c:pt>
                <c:pt idx="894">
                  <c:v>40966</c:v>
                </c:pt>
                <c:pt idx="895">
                  <c:v>40963</c:v>
                </c:pt>
                <c:pt idx="896">
                  <c:v>40961</c:v>
                </c:pt>
                <c:pt idx="897">
                  <c:v>40960</c:v>
                </c:pt>
                <c:pt idx="898">
                  <c:v>40959</c:v>
                </c:pt>
                <c:pt idx="899">
                  <c:v>40956</c:v>
                </c:pt>
                <c:pt idx="900">
                  <c:v>40955</c:v>
                </c:pt>
                <c:pt idx="901">
                  <c:v>40954</c:v>
                </c:pt>
                <c:pt idx="902">
                  <c:v>40953</c:v>
                </c:pt>
                <c:pt idx="903">
                  <c:v>40952</c:v>
                </c:pt>
                <c:pt idx="904">
                  <c:v>40949</c:v>
                </c:pt>
                <c:pt idx="905">
                  <c:v>40948</c:v>
                </c:pt>
                <c:pt idx="906">
                  <c:v>40947</c:v>
                </c:pt>
                <c:pt idx="907">
                  <c:v>40946</c:v>
                </c:pt>
                <c:pt idx="908">
                  <c:v>40945</c:v>
                </c:pt>
                <c:pt idx="909">
                  <c:v>40942</c:v>
                </c:pt>
                <c:pt idx="910">
                  <c:v>40941</c:v>
                </c:pt>
                <c:pt idx="911">
                  <c:v>40940</c:v>
                </c:pt>
                <c:pt idx="912">
                  <c:v>40939</c:v>
                </c:pt>
                <c:pt idx="913">
                  <c:v>40938</c:v>
                </c:pt>
                <c:pt idx="914">
                  <c:v>40935</c:v>
                </c:pt>
                <c:pt idx="915">
                  <c:v>40934</c:v>
                </c:pt>
                <c:pt idx="916">
                  <c:v>40933</c:v>
                </c:pt>
                <c:pt idx="917">
                  <c:v>40932</c:v>
                </c:pt>
                <c:pt idx="918">
                  <c:v>40931</c:v>
                </c:pt>
                <c:pt idx="919">
                  <c:v>40928</c:v>
                </c:pt>
                <c:pt idx="920">
                  <c:v>40927</c:v>
                </c:pt>
                <c:pt idx="921">
                  <c:v>40926</c:v>
                </c:pt>
                <c:pt idx="922">
                  <c:v>40925</c:v>
                </c:pt>
                <c:pt idx="923">
                  <c:v>40924</c:v>
                </c:pt>
                <c:pt idx="924">
                  <c:v>40921</c:v>
                </c:pt>
                <c:pt idx="925">
                  <c:v>40920</c:v>
                </c:pt>
                <c:pt idx="926">
                  <c:v>40919</c:v>
                </c:pt>
                <c:pt idx="927">
                  <c:v>40918</c:v>
                </c:pt>
                <c:pt idx="928">
                  <c:v>40907</c:v>
                </c:pt>
                <c:pt idx="929">
                  <c:v>40906</c:v>
                </c:pt>
                <c:pt idx="930">
                  <c:v>40905</c:v>
                </c:pt>
                <c:pt idx="931">
                  <c:v>40904</c:v>
                </c:pt>
                <c:pt idx="932">
                  <c:v>40903</c:v>
                </c:pt>
                <c:pt idx="933">
                  <c:v>40900</c:v>
                </c:pt>
                <c:pt idx="934">
                  <c:v>40899</c:v>
                </c:pt>
                <c:pt idx="935">
                  <c:v>40898</c:v>
                </c:pt>
                <c:pt idx="936">
                  <c:v>40897</c:v>
                </c:pt>
                <c:pt idx="937">
                  <c:v>40896</c:v>
                </c:pt>
                <c:pt idx="938">
                  <c:v>40893</c:v>
                </c:pt>
                <c:pt idx="939">
                  <c:v>40892</c:v>
                </c:pt>
                <c:pt idx="940">
                  <c:v>40891</c:v>
                </c:pt>
                <c:pt idx="941">
                  <c:v>40890</c:v>
                </c:pt>
                <c:pt idx="942">
                  <c:v>40889</c:v>
                </c:pt>
                <c:pt idx="943">
                  <c:v>40886</c:v>
                </c:pt>
                <c:pt idx="944">
                  <c:v>40885</c:v>
                </c:pt>
                <c:pt idx="945">
                  <c:v>40884</c:v>
                </c:pt>
                <c:pt idx="946">
                  <c:v>40883</c:v>
                </c:pt>
                <c:pt idx="947">
                  <c:v>40882</c:v>
                </c:pt>
                <c:pt idx="948">
                  <c:v>40879</c:v>
                </c:pt>
                <c:pt idx="949">
                  <c:v>40878</c:v>
                </c:pt>
                <c:pt idx="950">
                  <c:v>40877</c:v>
                </c:pt>
                <c:pt idx="951">
                  <c:v>40876</c:v>
                </c:pt>
                <c:pt idx="952">
                  <c:v>40875</c:v>
                </c:pt>
                <c:pt idx="953">
                  <c:v>40872</c:v>
                </c:pt>
                <c:pt idx="954">
                  <c:v>40871</c:v>
                </c:pt>
                <c:pt idx="955">
                  <c:v>40870</c:v>
                </c:pt>
                <c:pt idx="956">
                  <c:v>40869</c:v>
                </c:pt>
                <c:pt idx="957">
                  <c:v>40868</c:v>
                </c:pt>
                <c:pt idx="958">
                  <c:v>40865</c:v>
                </c:pt>
                <c:pt idx="959">
                  <c:v>40864</c:v>
                </c:pt>
                <c:pt idx="960">
                  <c:v>40863</c:v>
                </c:pt>
                <c:pt idx="961">
                  <c:v>40862</c:v>
                </c:pt>
                <c:pt idx="962">
                  <c:v>40861</c:v>
                </c:pt>
                <c:pt idx="963">
                  <c:v>40858</c:v>
                </c:pt>
                <c:pt idx="964">
                  <c:v>40857</c:v>
                </c:pt>
                <c:pt idx="965">
                  <c:v>40856</c:v>
                </c:pt>
                <c:pt idx="966">
                  <c:v>40855</c:v>
                </c:pt>
                <c:pt idx="967">
                  <c:v>40854</c:v>
                </c:pt>
                <c:pt idx="968">
                  <c:v>40850</c:v>
                </c:pt>
                <c:pt idx="969">
                  <c:v>40849</c:v>
                </c:pt>
                <c:pt idx="970">
                  <c:v>40848</c:v>
                </c:pt>
                <c:pt idx="971">
                  <c:v>40847</c:v>
                </c:pt>
                <c:pt idx="972">
                  <c:v>40844</c:v>
                </c:pt>
                <c:pt idx="973">
                  <c:v>40843</c:v>
                </c:pt>
                <c:pt idx="974">
                  <c:v>40842</c:v>
                </c:pt>
                <c:pt idx="975">
                  <c:v>40841</c:v>
                </c:pt>
                <c:pt idx="976">
                  <c:v>40840</c:v>
                </c:pt>
                <c:pt idx="977">
                  <c:v>40837</c:v>
                </c:pt>
                <c:pt idx="978">
                  <c:v>40836</c:v>
                </c:pt>
                <c:pt idx="979">
                  <c:v>40835</c:v>
                </c:pt>
                <c:pt idx="980">
                  <c:v>40834</c:v>
                </c:pt>
                <c:pt idx="981">
                  <c:v>40833</c:v>
                </c:pt>
                <c:pt idx="982">
                  <c:v>40830</c:v>
                </c:pt>
                <c:pt idx="983">
                  <c:v>40829</c:v>
                </c:pt>
                <c:pt idx="984">
                  <c:v>40828</c:v>
                </c:pt>
                <c:pt idx="985">
                  <c:v>40827</c:v>
                </c:pt>
                <c:pt idx="986">
                  <c:v>40826</c:v>
                </c:pt>
                <c:pt idx="987">
                  <c:v>40823</c:v>
                </c:pt>
                <c:pt idx="988">
                  <c:v>40822</c:v>
                </c:pt>
                <c:pt idx="989">
                  <c:v>40821</c:v>
                </c:pt>
                <c:pt idx="990">
                  <c:v>40820</c:v>
                </c:pt>
                <c:pt idx="991">
                  <c:v>40819</c:v>
                </c:pt>
                <c:pt idx="992">
                  <c:v>40816</c:v>
                </c:pt>
                <c:pt idx="993">
                  <c:v>40815</c:v>
                </c:pt>
                <c:pt idx="994">
                  <c:v>40814</c:v>
                </c:pt>
                <c:pt idx="995">
                  <c:v>40813</c:v>
                </c:pt>
                <c:pt idx="996">
                  <c:v>40812</c:v>
                </c:pt>
                <c:pt idx="997">
                  <c:v>40809</c:v>
                </c:pt>
                <c:pt idx="998">
                  <c:v>40808</c:v>
                </c:pt>
                <c:pt idx="999">
                  <c:v>40807</c:v>
                </c:pt>
                <c:pt idx="1000">
                  <c:v>40806</c:v>
                </c:pt>
                <c:pt idx="1001">
                  <c:v>40805</c:v>
                </c:pt>
                <c:pt idx="1002">
                  <c:v>40802</c:v>
                </c:pt>
                <c:pt idx="1003">
                  <c:v>40801</c:v>
                </c:pt>
                <c:pt idx="1004">
                  <c:v>40800</c:v>
                </c:pt>
                <c:pt idx="1005">
                  <c:v>40799</c:v>
                </c:pt>
                <c:pt idx="1006">
                  <c:v>40798</c:v>
                </c:pt>
                <c:pt idx="1007">
                  <c:v>40795</c:v>
                </c:pt>
                <c:pt idx="1008">
                  <c:v>40794</c:v>
                </c:pt>
                <c:pt idx="1009">
                  <c:v>40793</c:v>
                </c:pt>
                <c:pt idx="1010">
                  <c:v>40792</c:v>
                </c:pt>
                <c:pt idx="1011">
                  <c:v>40791</c:v>
                </c:pt>
                <c:pt idx="1012">
                  <c:v>40788</c:v>
                </c:pt>
                <c:pt idx="1013">
                  <c:v>40787</c:v>
                </c:pt>
                <c:pt idx="1014">
                  <c:v>40786</c:v>
                </c:pt>
                <c:pt idx="1015">
                  <c:v>40785</c:v>
                </c:pt>
                <c:pt idx="1016">
                  <c:v>40784</c:v>
                </c:pt>
                <c:pt idx="1017">
                  <c:v>40781</c:v>
                </c:pt>
                <c:pt idx="1018">
                  <c:v>40780</c:v>
                </c:pt>
                <c:pt idx="1019">
                  <c:v>40779</c:v>
                </c:pt>
                <c:pt idx="1020">
                  <c:v>40778</c:v>
                </c:pt>
                <c:pt idx="1021">
                  <c:v>40777</c:v>
                </c:pt>
                <c:pt idx="1022">
                  <c:v>40774</c:v>
                </c:pt>
                <c:pt idx="1023">
                  <c:v>40773</c:v>
                </c:pt>
                <c:pt idx="1024">
                  <c:v>40772</c:v>
                </c:pt>
                <c:pt idx="1025">
                  <c:v>40771</c:v>
                </c:pt>
                <c:pt idx="1026">
                  <c:v>40770</c:v>
                </c:pt>
                <c:pt idx="1027">
                  <c:v>40767</c:v>
                </c:pt>
                <c:pt idx="1028">
                  <c:v>40766</c:v>
                </c:pt>
                <c:pt idx="1029">
                  <c:v>40765</c:v>
                </c:pt>
                <c:pt idx="1030">
                  <c:v>40764</c:v>
                </c:pt>
                <c:pt idx="1031">
                  <c:v>40763</c:v>
                </c:pt>
                <c:pt idx="1032">
                  <c:v>40760</c:v>
                </c:pt>
                <c:pt idx="1033">
                  <c:v>40759</c:v>
                </c:pt>
                <c:pt idx="1034">
                  <c:v>40758</c:v>
                </c:pt>
                <c:pt idx="1035">
                  <c:v>40757</c:v>
                </c:pt>
                <c:pt idx="1036">
                  <c:v>40756</c:v>
                </c:pt>
                <c:pt idx="1037">
                  <c:v>40753</c:v>
                </c:pt>
                <c:pt idx="1038">
                  <c:v>40752</c:v>
                </c:pt>
                <c:pt idx="1039">
                  <c:v>40751</c:v>
                </c:pt>
                <c:pt idx="1040">
                  <c:v>40750</c:v>
                </c:pt>
                <c:pt idx="1041">
                  <c:v>40749</c:v>
                </c:pt>
                <c:pt idx="1042">
                  <c:v>40746</c:v>
                </c:pt>
                <c:pt idx="1043">
                  <c:v>40745</c:v>
                </c:pt>
                <c:pt idx="1044">
                  <c:v>40744</c:v>
                </c:pt>
                <c:pt idx="1045">
                  <c:v>40743</c:v>
                </c:pt>
                <c:pt idx="1046">
                  <c:v>40742</c:v>
                </c:pt>
                <c:pt idx="1047">
                  <c:v>40739</c:v>
                </c:pt>
                <c:pt idx="1048">
                  <c:v>40738</c:v>
                </c:pt>
                <c:pt idx="1049">
                  <c:v>40737</c:v>
                </c:pt>
                <c:pt idx="1050">
                  <c:v>40736</c:v>
                </c:pt>
                <c:pt idx="1051">
                  <c:v>40735</c:v>
                </c:pt>
                <c:pt idx="1052">
                  <c:v>40732</c:v>
                </c:pt>
                <c:pt idx="1053">
                  <c:v>40731</c:v>
                </c:pt>
                <c:pt idx="1054">
                  <c:v>40730</c:v>
                </c:pt>
                <c:pt idx="1055">
                  <c:v>40729</c:v>
                </c:pt>
                <c:pt idx="1056">
                  <c:v>40728</c:v>
                </c:pt>
                <c:pt idx="1057">
                  <c:v>40725</c:v>
                </c:pt>
                <c:pt idx="1058">
                  <c:v>40724</c:v>
                </c:pt>
                <c:pt idx="1059">
                  <c:v>40723</c:v>
                </c:pt>
                <c:pt idx="1060">
                  <c:v>40722</c:v>
                </c:pt>
                <c:pt idx="1061">
                  <c:v>40721</c:v>
                </c:pt>
                <c:pt idx="1062">
                  <c:v>40718</c:v>
                </c:pt>
                <c:pt idx="1063">
                  <c:v>40717</c:v>
                </c:pt>
                <c:pt idx="1064">
                  <c:v>40716</c:v>
                </c:pt>
                <c:pt idx="1065">
                  <c:v>40715</c:v>
                </c:pt>
                <c:pt idx="1066">
                  <c:v>40714</c:v>
                </c:pt>
                <c:pt idx="1067">
                  <c:v>40711</c:v>
                </c:pt>
                <c:pt idx="1068">
                  <c:v>40710</c:v>
                </c:pt>
                <c:pt idx="1069">
                  <c:v>40709</c:v>
                </c:pt>
                <c:pt idx="1070">
                  <c:v>40708</c:v>
                </c:pt>
                <c:pt idx="1071">
                  <c:v>40704</c:v>
                </c:pt>
                <c:pt idx="1072">
                  <c:v>40703</c:v>
                </c:pt>
                <c:pt idx="1073">
                  <c:v>40702</c:v>
                </c:pt>
                <c:pt idx="1074">
                  <c:v>40701</c:v>
                </c:pt>
                <c:pt idx="1075">
                  <c:v>40700</c:v>
                </c:pt>
                <c:pt idx="1076">
                  <c:v>40697</c:v>
                </c:pt>
                <c:pt idx="1077">
                  <c:v>40696</c:v>
                </c:pt>
                <c:pt idx="1078">
                  <c:v>40695</c:v>
                </c:pt>
                <c:pt idx="1079">
                  <c:v>40694</c:v>
                </c:pt>
                <c:pt idx="1080">
                  <c:v>40693</c:v>
                </c:pt>
                <c:pt idx="1081">
                  <c:v>40690</c:v>
                </c:pt>
                <c:pt idx="1082">
                  <c:v>40689</c:v>
                </c:pt>
                <c:pt idx="1083">
                  <c:v>40688</c:v>
                </c:pt>
                <c:pt idx="1084">
                  <c:v>40687</c:v>
                </c:pt>
                <c:pt idx="1085">
                  <c:v>40686</c:v>
                </c:pt>
                <c:pt idx="1086">
                  <c:v>40683</c:v>
                </c:pt>
                <c:pt idx="1087">
                  <c:v>40682</c:v>
                </c:pt>
                <c:pt idx="1088">
                  <c:v>40681</c:v>
                </c:pt>
                <c:pt idx="1089">
                  <c:v>40680</c:v>
                </c:pt>
                <c:pt idx="1090">
                  <c:v>40679</c:v>
                </c:pt>
                <c:pt idx="1091">
                  <c:v>40676</c:v>
                </c:pt>
                <c:pt idx="1092">
                  <c:v>40675</c:v>
                </c:pt>
                <c:pt idx="1093">
                  <c:v>40674</c:v>
                </c:pt>
                <c:pt idx="1094">
                  <c:v>40673</c:v>
                </c:pt>
                <c:pt idx="1095">
                  <c:v>40669</c:v>
                </c:pt>
                <c:pt idx="1096">
                  <c:v>40668</c:v>
                </c:pt>
                <c:pt idx="1097">
                  <c:v>40667</c:v>
                </c:pt>
                <c:pt idx="1098">
                  <c:v>40666</c:v>
                </c:pt>
                <c:pt idx="1099">
                  <c:v>40662</c:v>
                </c:pt>
                <c:pt idx="1100">
                  <c:v>40661</c:v>
                </c:pt>
                <c:pt idx="1101">
                  <c:v>40660</c:v>
                </c:pt>
                <c:pt idx="1102">
                  <c:v>40659</c:v>
                </c:pt>
                <c:pt idx="1103">
                  <c:v>40658</c:v>
                </c:pt>
                <c:pt idx="1104">
                  <c:v>40655</c:v>
                </c:pt>
                <c:pt idx="1105">
                  <c:v>40654</c:v>
                </c:pt>
                <c:pt idx="1106">
                  <c:v>40653</c:v>
                </c:pt>
                <c:pt idx="1107">
                  <c:v>40652</c:v>
                </c:pt>
                <c:pt idx="1108">
                  <c:v>40651</c:v>
                </c:pt>
                <c:pt idx="1109">
                  <c:v>40648</c:v>
                </c:pt>
                <c:pt idx="1110">
                  <c:v>40647</c:v>
                </c:pt>
                <c:pt idx="1111">
                  <c:v>40646</c:v>
                </c:pt>
                <c:pt idx="1112">
                  <c:v>40645</c:v>
                </c:pt>
                <c:pt idx="1113">
                  <c:v>40644</c:v>
                </c:pt>
                <c:pt idx="1114">
                  <c:v>40641</c:v>
                </c:pt>
                <c:pt idx="1115">
                  <c:v>40640</c:v>
                </c:pt>
                <c:pt idx="1116">
                  <c:v>40639</c:v>
                </c:pt>
                <c:pt idx="1117">
                  <c:v>40638</c:v>
                </c:pt>
                <c:pt idx="1118">
                  <c:v>40637</c:v>
                </c:pt>
                <c:pt idx="1119">
                  <c:v>40634</c:v>
                </c:pt>
                <c:pt idx="1120">
                  <c:v>40633</c:v>
                </c:pt>
                <c:pt idx="1121">
                  <c:v>40632</c:v>
                </c:pt>
                <c:pt idx="1122">
                  <c:v>40631</c:v>
                </c:pt>
                <c:pt idx="1123">
                  <c:v>40630</c:v>
                </c:pt>
                <c:pt idx="1124">
                  <c:v>40627</c:v>
                </c:pt>
                <c:pt idx="1125">
                  <c:v>40626</c:v>
                </c:pt>
                <c:pt idx="1126">
                  <c:v>40625</c:v>
                </c:pt>
                <c:pt idx="1127">
                  <c:v>40624</c:v>
                </c:pt>
                <c:pt idx="1128">
                  <c:v>40623</c:v>
                </c:pt>
                <c:pt idx="1129">
                  <c:v>40620</c:v>
                </c:pt>
                <c:pt idx="1130">
                  <c:v>40619</c:v>
                </c:pt>
                <c:pt idx="1131">
                  <c:v>40618</c:v>
                </c:pt>
                <c:pt idx="1132">
                  <c:v>40617</c:v>
                </c:pt>
                <c:pt idx="1133">
                  <c:v>40616</c:v>
                </c:pt>
                <c:pt idx="1134">
                  <c:v>40613</c:v>
                </c:pt>
                <c:pt idx="1135">
                  <c:v>40612</c:v>
                </c:pt>
                <c:pt idx="1136">
                  <c:v>40611</c:v>
                </c:pt>
                <c:pt idx="1137">
                  <c:v>40607</c:v>
                </c:pt>
                <c:pt idx="1138">
                  <c:v>40606</c:v>
                </c:pt>
                <c:pt idx="1139">
                  <c:v>40605</c:v>
                </c:pt>
                <c:pt idx="1140">
                  <c:v>40604</c:v>
                </c:pt>
                <c:pt idx="1141">
                  <c:v>40603</c:v>
                </c:pt>
                <c:pt idx="1142">
                  <c:v>40602</c:v>
                </c:pt>
                <c:pt idx="1143">
                  <c:v>40599</c:v>
                </c:pt>
                <c:pt idx="1144">
                  <c:v>40598</c:v>
                </c:pt>
                <c:pt idx="1145">
                  <c:v>40596</c:v>
                </c:pt>
                <c:pt idx="1146">
                  <c:v>40595</c:v>
                </c:pt>
                <c:pt idx="1147">
                  <c:v>40592</c:v>
                </c:pt>
                <c:pt idx="1148">
                  <c:v>40591</c:v>
                </c:pt>
                <c:pt idx="1149">
                  <c:v>40590</c:v>
                </c:pt>
                <c:pt idx="1150">
                  <c:v>40589</c:v>
                </c:pt>
                <c:pt idx="1151">
                  <c:v>40588</c:v>
                </c:pt>
                <c:pt idx="1152">
                  <c:v>40585</c:v>
                </c:pt>
                <c:pt idx="1153">
                  <c:v>40584</c:v>
                </c:pt>
                <c:pt idx="1154">
                  <c:v>40583</c:v>
                </c:pt>
                <c:pt idx="1155">
                  <c:v>40582</c:v>
                </c:pt>
                <c:pt idx="1156">
                  <c:v>40581</c:v>
                </c:pt>
                <c:pt idx="1157">
                  <c:v>40578</c:v>
                </c:pt>
                <c:pt idx="1158">
                  <c:v>40577</c:v>
                </c:pt>
                <c:pt idx="1159">
                  <c:v>40576</c:v>
                </c:pt>
                <c:pt idx="1160">
                  <c:v>40575</c:v>
                </c:pt>
                <c:pt idx="1161">
                  <c:v>40574</c:v>
                </c:pt>
                <c:pt idx="1162">
                  <c:v>40571</c:v>
                </c:pt>
                <c:pt idx="1163">
                  <c:v>40570</c:v>
                </c:pt>
                <c:pt idx="1164">
                  <c:v>40569</c:v>
                </c:pt>
                <c:pt idx="1165">
                  <c:v>40568</c:v>
                </c:pt>
                <c:pt idx="1166">
                  <c:v>40567</c:v>
                </c:pt>
                <c:pt idx="1167">
                  <c:v>40564</c:v>
                </c:pt>
                <c:pt idx="1168">
                  <c:v>40563</c:v>
                </c:pt>
                <c:pt idx="1169">
                  <c:v>40562</c:v>
                </c:pt>
                <c:pt idx="1170">
                  <c:v>40561</c:v>
                </c:pt>
                <c:pt idx="1171">
                  <c:v>40560</c:v>
                </c:pt>
                <c:pt idx="1172">
                  <c:v>40557</c:v>
                </c:pt>
                <c:pt idx="1173">
                  <c:v>40556</c:v>
                </c:pt>
                <c:pt idx="1174">
                  <c:v>40555</c:v>
                </c:pt>
                <c:pt idx="1175">
                  <c:v>40554</c:v>
                </c:pt>
                <c:pt idx="1176">
                  <c:v>40543</c:v>
                </c:pt>
                <c:pt idx="1177">
                  <c:v>40542</c:v>
                </c:pt>
                <c:pt idx="1178">
                  <c:v>40541</c:v>
                </c:pt>
                <c:pt idx="1179">
                  <c:v>40540</c:v>
                </c:pt>
                <c:pt idx="1180">
                  <c:v>40539</c:v>
                </c:pt>
                <c:pt idx="1181">
                  <c:v>40536</c:v>
                </c:pt>
                <c:pt idx="1182">
                  <c:v>40535</c:v>
                </c:pt>
                <c:pt idx="1183">
                  <c:v>40534</c:v>
                </c:pt>
                <c:pt idx="1184">
                  <c:v>40533</c:v>
                </c:pt>
                <c:pt idx="1185">
                  <c:v>40532</c:v>
                </c:pt>
                <c:pt idx="1186">
                  <c:v>40529</c:v>
                </c:pt>
                <c:pt idx="1187">
                  <c:v>40528</c:v>
                </c:pt>
                <c:pt idx="1188">
                  <c:v>40527</c:v>
                </c:pt>
                <c:pt idx="1189">
                  <c:v>40526</c:v>
                </c:pt>
                <c:pt idx="1190">
                  <c:v>40525</c:v>
                </c:pt>
                <c:pt idx="1191">
                  <c:v>40522</c:v>
                </c:pt>
                <c:pt idx="1192">
                  <c:v>40521</c:v>
                </c:pt>
                <c:pt idx="1193">
                  <c:v>40520</c:v>
                </c:pt>
                <c:pt idx="1194">
                  <c:v>40519</c:v>
                </c:pt>
                <c:pt idx="1195">
                  <c:v>40518</c:v>
                </c:pt>
                <c:pt idx="1196">
                  <c:v>40515</c:v>
                </c:pt>
                <c:pt idx="1197">
                  <c:v>40514</c:v>
                </c:pt>
                <c:pt idx="1198">
                  <c:v>40513</c:v>
                </c:pt>
                <c:pt idx="1199">
                  <c:v>40512</c:v>
                </c:pt>
                <c:pt idx="1200">
                  <c:v>40511</c:v>
                </c:pt>
                <c:pt idx="1201">
                  <c:v>40508</c:v>
                </c:pt>
                <c:pt idx="1202">
                  <c:v>40507</c:v>
                </c:pt>
                <c:pt idx="1203">
                  <c:v>40506</c:v>
                </c:pt>
                <c:pt idx="1204">
                  <c:v>40505</c:v>
                </c:pt>
                <c:pt idx="1205">
                  <c:v>40504</c:v>
                </c:pt>
                <c:pt idx="1206">
                  <c:v>40501</c:v>
                </c:pt>
                <c:pt idx="1207">
                  <c:v>40500</c:v>
                </c:pt>
                <c:pt idx="1208">
                  <c:v>40499</c:v>
                </c:pt>
                <c:pt idx="1209">
                  <c:v>40498</c:v>
                </c:pt>
                <c:pt idx="1210">
                  <c:v>40497</c:v>
                </c:pt>
                <c:pt idx="1211">
                  <c:v>40495</c:v>
                </c:pt>
                <c:pt idx="1212">
                  <c:v>40494</c:v>
                </c:pt>
                <c:pt idx="1213">
                  <c:v>40493</c:v>
                </c:pt>
                <c:pt idx="1214">
                  <c:v>40492</c:v>
                </c:pt>
                <c:pt idx="1215">
                  <c:v>40491</c:v>
                </c:pt>
                <c:pt idx="1216">
                  <c:v>40490</c:v>
                </c:pt>
                <c:pt idx="1217">
                  <c:v>40485</c:v>
                </c:pt>
                <c:pt idx="1218">
                  <c:v>40484</c:v>
                </c:pt>
                <c:pt idx="1219">
                  <c:v>40483</c:v>
                </c:pt>
                <c:pt idx="1220">
                  <c:v>40480</c:v>
                </c:pt>
                <c:pt idx="1221">
                  <c:v>40479</c:v>
                </c:pt>
                <c:pt idx="1222">
                  <c:v>40478</c:v>
                </c:pt>
                <c:pt idx="1223">
                  <c:v>40477</c:v>
                </c:pt>
                <c:pt idx="1224">
                  <c:v>40476</c:v>
                </c:pt>
                <c:pt idx="1225">
                  <c:v>40473</c:v>
                </c:pt>
                <c:pt idx="1226">
                  <c:v>40472</c:v>
                </c:pt>
                <c:pt idx="1227">
                  <c:v>40471</c:v>
                </c:pt>
                <c:pt idx="1228">
                  <c:v>40470</c:v>
                </c:pt>
                <c:pt idx="1229">
                  <c:v>40469</c:v>
                </c:pt>
                <c:pt idx="1230">
                  <c:v>40466</c:v>
                </c:pt>
                <c:pt idx="1231">
                  <c:v>40465</c:v>
                </c:pt>
                <c:pt idx="1232">
                  <c:v>40464</c:v>
                </c:pt>
                <c:pt idx="1233">
                  <c:v>40463</c:v>
                </c:pt>
                <c:pt idx="1234">
                  <c:v>40462</c:v>
                </c:pt>
                <c:pt idx="1235">
                  <c:v>40459</c:v>
                </c:pt>
                <c:pt idx="1236">
                  <c:v>40458</c:v>
                </c:pt>
                <c:pt idx="1237">
                  <c:v>40457</c:v>
                </c:pt>
                <c:pt idx="1238">
                  <c:v>40456</c:v>
                </c:pt>
                <c:pt idx="1239">
                  <c:v>40455</c:v>
                </c:pt>
                <c:pt idx="1240">
                  <c:v>40452</c:v>
                </c:pt>
                <c:pt idx="1241">
                  <c:v>40451</c:v>
                </c:pt>
                <c:pt idx="1242">
                  <c:v>40450</c:v>
                </c:pt>
                <c:pt idx="1243">
                  <c:v>40449</c:v>
                </c:pt>
                <c:pt idx="1244">
                  <c:v>40448</c:v>
                </c:pt>
                <c:pt idx="1245">
                  <c:v>40445</c:v>
                </c:pt>
                <c:pt idx="1246">
                  <c:v>40444</c:v>
                </c:pt>
                <c:pt idx="1247">
                  <c:v>40443</c:v>
                </c:pt>
                <c:pt idx="1248">
                  <c:v>40442</c:v>
                </c:pt>
                <c:pt idx="1249">
                  <c:v>40441</c:v>
                </c:pt>
                <c:pt idx="1250">
                  <c:v>40438</c:v>
                </c:pt>
                <c:pt idx="1251">
                  <c:v>40437</c:v>
                </c:pt>
                <c:pt idx="1252">
                  <c:v>40436</c:v>
                </c:pt>
                <c:pt idx="1253">
                  <c:v>40435</c:v>
                </c:pt>
                <c:pt idx="1254">
                  <c:v>40434</c:v>
                </c:pt>
                <c:pt idx="1255">
                  <c:v>40431</c:v>
                </c:pt>
                <c:pt idx="1256">
                  <c:v>40430</c:v>
                </c:pt>
                <c:pt idx="1257">
                  <c:v>40429</c:v>
                </c:pt>
                <c:pt idx="1258">
                  <c:v>40428</c:v>
                </c:pt>
                <c:pt idx="1259">
                  <c:v>40427</c:v>
                </c:pt>
                <c:pt idx="1260">
                  <c:v>40424</c:v>
                </c:pt>
                <c:pt idx="1261">
                  <c:v>40423</c:v>
                </c:pt>
                <c:pt idx="1262">
                  <c:v>40422</c:v>
                </c:pt>
                <c:pt idx="1263">
                  <c:v>40421</c:v>
                </c:pt>
                <c:pt idx="1264">
                  <c:v>40420</c:v>
                </c:pt>
                <c:pt idx="1265">
                  <c:v>40417</c:v>
                </c:pt>
                <c:pt idx="1266">
                  <c:v>40416</c:v>
                </c:pt>
                <c:pt idx="1267">
                  <c:v>40415</c:v>
                </c:pt>
                <c:pt idx="1268">
                  <c:v>40414</c:v>
                </c:pt>
                <c:pt idx="1269">
                  <c:v>40413</c:v>
                </c:pt>
                <c:pt idx="1270">
                  <c:v>40410</c:v>
                </c:pt>
                <c:pt idx="1271">
                  <c:v>40409</c:v>
                </c:pt>
                <c:pt idx="1272">
                  <c:v>40408</c:v>
                </c:pt>
                <c:pt idx="1273">
                  <c:v>40407</c:v>
                </c:pt>
                <c:pt idx="1274">
                  <c:v>40406</c:v>
                </c:pt>
                <c:pt idx="1275">
                  <c:v>40403</c:v>
                </c:pt>
                <c:pt idx="1276">
                  <c:v>40402</c:v>
                </c:pt>
                <c:pt idx="1277">
                  <c:v>40401</c:v>
                </c:pt>
                <c:pt idx="1278">
                  <c:v>40400</c:v>
                </c:pt>
                <c:pt idx="1279">
                  <c:v>40399</c:v>
                </c:pt>
                <c:pt idx="1280">
                  <c:v>40396</c:v>
                </c:pt>
                <c:pt idx="1281">
                  <c:v>40395</c:v>
                </c:pt>
                <c:pt idx="1282">
                  <c:v>40394</c:v>
                </c:pt>
                <c:pt idx="1283">
                  <c:v>40393</c:v>
                </c:pt>
                <c:pt idx="1284">
                  <c:v>40392</c:v>
                </c:pt>
                <c:pt idx="1285">
                  <c:v>40389</c:v>
                </c:pt>
                <c:pt idx="1286">
                  <c:v>40388</c:v>
                </c:pt>
                <c:pt idx="1287">
                  <c:v>40387</c:v>
                </c:pt>
                <c:pt idx="1288">
                  <c:v>40386</c:v>
                </c:pt>
                <c:pt idx="1289">
                  <c:v>40385</c:v>
                </c:pt>
                <c:pt idx="1290">
                  <c:v>40382</c:v>
                </c:pt>
                <c:pt idx="1291">
                  <c:v>40381</c:v>
                </c:pt>
                <c:pt idx="1292">
                  <c:v>40380</c:v>
                </c:pt>
                <c:pt idx="1293">
                  <c:v>40379</c:v>
                </c:pt>
                <c:pt idx="1294">
                  <c:v>40378</c:v>
                </c:pt>
                <c:pt idx="1295">
                  <c:v>40375</c:v>
                </c:pt>
                <c:pt idx="1296">
                  <c:v>40374</c:v>
                </c:pt>
                <c:pt idx="1297">
                  <c:v>40373</c:v>
                </c:pt>
                <c:pt idx="1298">
                  <c:v>40372</c:v>
                </c:pt>
                <c:pt idx="1299">
                  <c:v>40371</c:v>
                </c:pt>
                <c:pt idx="1300">
                  <c:v>40368</c:v>
                </c:pt>
                <c:pt idx="1301">
                  <c:v>40367</c:v>
                </c:pt>
                <c:pt idx="1302">
                  <c:v>40366</c:v>
                </c:pt>
                <c:pt idx="1303">
                  <c:v>40365</c:v>
                </c:pt>
                <c:pt idx="1304">
                  <c:v>40364</c:v>
                </c:pt>
                <c:pt idx="1305">
                  <c:v>40361</c:v>
                </c:pt>
                <c:pt idx="1306">
                  <c:v>40360</c:v>
                </c:pt>
              </c:numCache>
            </c:numRef>
          </c:cat>
          <c:val>
            <c:numRef>
              <c:f>Лист6!$G$54:$G$1360</c:f>
              <c:numCache>
                <c:formatCode>_-* #,##0_р_._-;\-* #,##0_р_._-;_-* "-"??_р_._-;_-@_-</c:formatCode>
                <c:ptCount val="130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30536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22624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29600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18520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72080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240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400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8000</c:v>
                </c:pt>
                <c:pt idx="395">
                  <c:v>1400</c:v>
                </c:pt>
                <c:pt idx="396">
                  <c:v>78080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1760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1320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1280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6400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636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1680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16704</c:v>
                </c:pt>
                <c:pt idx="565">
                  <c:v>320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15276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79.599999999999994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1200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1600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24308</c:v>
                </c:pt>
                <c:pt idx="658">
                  <c:v>0</c:v>
                </c:pt>
                <c:pt idx="659">
                  <c:v>94.89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13920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140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6860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600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388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1920</c:v>
                </c:pt>
                <c:pt idx="741">
                  <c:v>360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360</c:v>
                </c:pt>
                <c:pt idx="765">
                  <c:v>12072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2608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6720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800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650.31999999999994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4000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800</c:v>
                </c:pt>
                <c:pt idx="834">
                  <c:v>2000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400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3900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5600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800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12000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5600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4000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39.89</c:v>
                </c:pt>
                <c:pt idx="892">
                  <c:v>0</c:v>
                </c:pt>
                <c:pt idx="893">
                  <c:v>4000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720</c:v>
                </c:pt>
                <c:pt idx="908">
                  <c:v>28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916</c:v>
                </c:pt>
                <c:pt idx="915">
                  <c:v>32</c:v>
                </c:pt>
                <c:pt idx="916">
                  <c:v>0</c:v>
                </c:pt>
                <c:pt idx="917">
                  <c:v>344</c:v>
                </c:pt>
                <c:pt idx="918">
                  <c:v>0</c:v>
                </c:pt>
                <c:pt idx="919">
                  <c:v>0</c:v>
                </c:pt>
                <c:pt idx="920">
                  <c:v>9080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480</c:v>
                </c:pt>
                <c:pt idx="931">
                  <c:v>624.53</c:v>
                </c:pt>
                <c:pt idx="932">
                  <c:v>0</c:v>
                </c:pt>
                <c:pt idx="933">
                  <c:v>220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1200</c:v>
                </c:pt>
                <c:pt idx="940">
                  <c:v>8000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2460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1304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800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2371.1999999999998</c:v>
                </c:pt>
                <c:pt idx="1002">
                  <c:v>400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800</c:v>
                </c:pt>
                <c:pt idx="1025">
                  <c:v>0</c:v>
                </c:pt>
                <c:pt idx="1026">
                  <c:v>1600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2200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800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1600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5200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2000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3200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7600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800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1248.95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1600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5224.05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240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4000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800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</c:numCache>
            </c:numRef>
          </c:val>
        </c:ser>
        <c:axId val="103995264"/>
        <c:axId val="103996800"/>
      </c:areaChart>
      <c:dateAx>
        <c:axId val="103995264"/>
        <c:scaling>
          <c:orientation val="minMax"/>
          <c:min val="41821"/>
        </c:scaling>
        <c:axPos val="b"/>
        <c:majorGridlines/>
        <c:numFmt formatCode="dd/mm/yyyy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3996800"/>
        <c:crosses val="autoZero"/>
        <c:auto val="1"/>
        <c:lblOffset val="100"/>
        <c:majorUnit val="1"/>
        <c:majorTimeUnit val="months"/>
      </c:dateAx>
      <c:valAx>
        <c:axId val="103996800"/>
        <c:scaling>
          <c:orientation val="minMax"/>
        </c:scaling>
        <c:axPos val="l"/>
        <c:majorGridlines/>
        <c:numFmt formatCode="_-* #,##0_р_._-;\-* #,##0_р_._-;_-* &quot;-&quot;??_р_._-;_-@_-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03995264"/>
        <c:crosses val="autoZero"/>
        <c:crossBetween val="midCat"/>
      </c:valAx>
      <c:spPr>
        <a:solidFill>
          <a:srgbClr val="4BACC6">
            <a:lumMod val="20000"/>
            <a:lumOff val="80000"/>
          </a:srgbClr>
        </a:solidFill>
      </c:spPr>
    </c:plotArea>
    <c:legend>
      <c:legendPos val="r"/>
      <c:txPr>
        <a:bodyPr/>
        <a:lstStyle/>
        <a:p>
          <a:pPr>
            <a:defRPr sz="1200" b="1"/>
          </a:pPr>
          <a:endParaRPr lang="ru-RU"/>
        </a:p>
      </c:txPr>
    </c:legend>
    <c:plotVisOnly val="1"/>
  </c:chart>
  <c:spPr>
    <a:ln>
      <a:noFill/>
    </a:ln>
  </c:sp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0.47929</cdr:x>
      <cdr:y>0.36139</cdr:y>
    </cdr:from>
    <cdr:to>
      <cdr:x>0.65223</cdr:x>
      <cdr:y>0.4618</cdr:y>
    </cdr:to>
    <cdr:sp macro="" textlink="">
      <cdr:nvSpPr>
        <cdr:cNvPr id="3" name="Прямая со стрелкой 2"/>
        <cdr:cNvSpPr/>
      </cdr:nvSpPr>
      <cdr:spPr>
        <a:xfrm xmlns:a="http://schemas.openxmlformats.org/drawingml/2006/main">
          <a:off x="3492388" y="1521460"/>
          <a:ext cx="1260140" cy="422756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rgbClr val="FF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0.43576</cdr:x>
      <cdr:y>0.94088</cdr:y>
    </cdr:from>
    <cdr:to>
      <cdr:x>0.71924</cdr:x>
      <cdr:y>0.99662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10254" y="4752995"/>
          <a:ext cx="1958298" cy="2815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400" b="1" dirty="0"/>
            <a:t>доля МБК в активах</a:t>
          </a:r>
        </a:p>
      </cdr:txBody>
    </cdr:sp>
  </cdr:relSizeAnchor>
  <cdr:relSizeAnchor xmlns:cdr="http://schemas.openxmlformats.org/drawingml/2006/chartDrawing">
    <cdr:from>
      <cdr:x>0.0106</cdr:x>
      <cdr:y>0.24232</cdr:y>
    </cdr:from>
    <cdr:to>
      <cdr:x>0.04768</cdr:x>
      <cdr:y>0.69088</cdr:y>
    </cdr:to>
    <cdr:sp macro="" textlink="">
      <cdr:nvSpPr>
        <cdr:cNvPr id="3" name="TextBox 2"/>
        <cdr:cNvSpPr txBox="1"/>
      </cdr:nvSpPr>
      <cdr:spPr>
        <a:xfrm xmlns:a="http://schemas.openxmlformats.org/drawingml/2006/main" rot="16200000">
          <a:off x="-931672" y="2229034"/>
          <a:ext cx="2265947" cy="2561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400" b="1" dirty="0"/>
            <a:t>доля вкладов в пассивах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65" cy="488712"/>
          </a:xfrm>
          <a:prstGeom prst="rect">
            <a:avLst/>
          </a:prstGeom>
        </p:spPr>
        <p:txBody>
          <a:bodyPr vert="horz" lIns="90178" tIns="45089" rIns="90178" bIns="45089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6866" y="1"/>
            <a:ext cx="2890665" cy="488712"/>
          </a:xfrm>
          <a:prstGeom prst="rect">
            <a:avLst/>
          </a:prstGeom>
        </p:spPr>
        <p:txBody>
          <a:bodyPr vert="horz" lIns="90178" tIns="45089" rIns="90178" bIns="45089" rtlCol="0"/>
          <a:lstStyle>
            <a:lvl1pPr algn="r">
              <a:defRPr sz="1200"/>
            </a:lvl1pPr>
          </a:lstStyle>
          <a:p>
            <a:pPr>
              <a:defRPr/>
            </a:pPr>
            <a:fld id="{EDDE9B34-2E3E-4C0E-9BE4-5E6AD7D4B383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3425"/>
            <a:ext cx="4884738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178" tIns="45089" rIns="90178" bIns="45089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598" y="4643549"/>
            <a:ext cx="5335893" cy="4398407"/>
          </a:xfrm>
          <a:prstGeom prst="rect">
            <a:avLst/>
          </a:prstGeom>
        </p:spPr>
        <p:txBody>
          <a:bodyPr vert="horz" lIns="90178" tIns="45089" rIns="90178" bIns="4508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83955"/>
            <a:ext cx="2890665" cy="488712"/>
          </a:xfrm>
          <a:prstGeom prst="rect">
            <a:avLst/>
          </a:prstGeom>
        </p:spPr>
        <p:txBody>
          <a:bodyPr vert="horz" lIns="90178" tIns="45089" rIns="90178" bIns="450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6866" y="9283955"/>
            <a:ext cx="2890665" cy="488712"/>
          </a:xfrm>
          <a:prstGeom prst="rect">
            <a:avLst/>
          </a:prstGeom>
        </p:spPr>
        <p:txBody>
          <a:bodyPr vert="horz" lIns="90178" tIns="45089" rIns="90178" bIns="45089" rtlCol="0" anchor="b"/>
          <a:lstStyle>
            <a:lvl1pPr algn="r">
              <a:defRPr sz="1200"/>
            </a:lvl1pPr>
          </a:lstStyle>
          <a:p>
            <a:pPr>
              <a:defRPr/>
            </a:pPr>
            <a:fld id="{58318F29-5AB4-4E16-AD36-F71ADD28BD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2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11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12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13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14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15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16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17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18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19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20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3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21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22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23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24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25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26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27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28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29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30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4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31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32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33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34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35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36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37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38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39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40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5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41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42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oc id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20000209MO-MO0056GCh-r</a:t>
            </a:r>
          </a:p>
        </p:txBody>
      </p:sp>
      <p:sp>
        <p:nvSpPr>
          <p:cNvPr id="122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86809AE-575A-44B1-ADFB-C2AB039FBB47}" type="slidenum">
              <a:rPr lang="ru-RU" smtClean="0"/>
              <a:pPr/>
              <a:t>43</a:t>
            </a:fld>
            <a:endParaRPr lang="ru-RU" smtClean="0"/>
          </a:p>
        </p:txBody>
      </p:sp>
      <p:sp>
        <p:nvSpPr>
          <p:cNvPr id="122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6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7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8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9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10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46C86-E18C-4C50-9CB1-D76C74C62CF2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4D596-1BA6-44D9-BD78-60BDFBE375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B886A-3134-4B36-9489-80729474D373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F0350-4F93-493C-A18F-8C972BBEC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9F642-960E-4BEE-A2F7-23D88BBDF1C1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48F2C-1194-4A78-9EBF-38F9D69939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74C89-22BF-4BE2-AF31-E09DA40FEF42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56933-008C-45F1-86D7-B837F59700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035EC-A54D-44D2-B630-217A4EBF9974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E6057-4BF5-451A-B084-9C0F271A7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01056-F37F-435E-996E-089843F512DC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87FDF-DA90-47B6-916D-9FF1C7AFCC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6BC57-9AB1-4C82-84C9-F8074DC100C4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38152-FEAD-4772-AECC-66E0E096C5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28899-2CEB-4C53-A63F-60056202615E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B7B90-2982-4D5B-9E85-2238A434EF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1E398-75EE-4104-95E7-AA5EE48C5C10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5188D-BC3F-48F3-ADB4-0ADA4DC22E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2FAAD-97D0-4234-99A8-7FEDD8A4F244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3F201-9EB7-4734-989E-B271274AFA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7D008-F484-45F9-8C99-DC10A5DC5059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BD058-F553-4448-99F5-7FC20F93E9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ABF185F-2A19-44F9-A6AF-9A5E02200052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504AFA-4245-4615-B03B-6E25C72701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chart" Target="../charts/chart3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chart" Target="../charts/chart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7" Type="http://schemas.openxmlformats.org/officeDocument/2006/relationships/chart" Target="../charts/chart5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7" Type="http://schemas.openxmlformats.org/officeDocument/2006/relationships/chart" Target="../charts/chart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7" Type="http://schemas.openxmlformats.org/officeDocument/2006/relationships/chart" Target="../charts/chart7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7" Type="http://schemas.openxmlformats.org/officeDocument/2006/relationships/chart" Target="../charts/chart8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chart" Target="../charts/chart9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7" Type="http://schemas.openxmlformats.org/officeDocument/2006/relationships/chart" Target="../charts/chart10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7" Type="http://schemas.openxmlformats.org/officeDocument/2006/relationships/chart" Target="../charts/chart1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7" Type="http://schemas.openxmlformats.org/officeDocument/2006/relationships/chart" Target="../charts/chart12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7" Type="http://schemas.openxmlformats.org/officeDocument/2006/relationships/chart" Target="../charts/chart13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7" Type="http://schemas.openxmlformats.org/officeDocument/2006/relationships/chart" Target="../charts/chart14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7" Type="http://schemas.openxmlformats.org/officeDocument/2006/relationships/chart" Target="../charts/chart15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7" Type="http://schemas.openxmlformats.org/officeDocument/2006/relationships/chart" Target="../charts/chart16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7" Type="http://schemas.openxmlformats.org/officeDocument/2006/relationships/chart" Target="../charts/chart17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7" Type="http://schemas.openxmlformats.org/officeDocument/2006/relationships/chart" Target="../charts/chart18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7" Type="http://schemas.openxmlformats.org/officeDocument/2006/relationships/chart" Target="../charts/chart19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3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7" Type="http://schemas.openxmlformats.org/officeDocument/2006/relationships/chart" Target="../charts/chart20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30.xml"/><Relationship Id="rId4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31.xml"/><Relationship Id="rId4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7" Type="http://schemas.openxmlformats.org/officeDocument/2006/relationships/chart" Target="../charts/chart21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32.xml"/><Relationship Id="rId4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7" Type="http://schemas.openxmlformats.org/officeDocument/2006/relationships/chart" Target="../charts/chart22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34.xml"/><Relationship Id="rId4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7" Type="http://schemas.openxmlformats.org/officeDocument/2006/relationships/chart" Target="../charts/chart23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35.xml"/><Relationship Id="rId4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tags" Target="../tags/tag108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36.xml"/><Relationship Id="rId4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7" Type="http://schemas.openxmlformats.org/officeDocument/2006/relationships/chart" Target="../charts/chart24.xml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37.xml"/><Relationship Id="rId4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38.xml"/><Relationship Id="rId4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tags" Target="../tags/tag117.xml"/><Relationship Id="rId7" Type="http://schemas.openxmlformats.org/officeDocument/2006/relationships/image" Target="../media/image4.png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39.xml"/><Relationship Id="rId4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40.xml"/><Relationship Id="rId4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tags" Target="../tags/tag123.xml"/><Relationship Id="rId2" Type="http://schemas.openxmlformats.org/officeDocument/2006/relationships/tags" Target="../tags/tag122.xml"/><Relationship Id="rId1" Type="http://schemas.openxmlformats.org/officeDocument/2006/relationships/tags" Target="../tags/tag121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41.xml"/><Relationship Id="rId4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tags" Target="../tags/tag126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42.xml"/><Relationship Id="rId4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chart" Target="../charts/chart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chart" Target="../charts/chart2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786313"/>
            <a:ext cx="9144000" cy="2071687"/>
          </a:xfrm>
          <a:solidFill>
            <a:srgbClr val="D05E0D"/>
          </a:solidFill>
          <a:effectLst/>
        </p:spPr>
        <p:txBody>
          <a:bodyPr/>
          <a:lstStyle/>
          <a:p>
            <a:pPr algn="r">
              <a:defRPr/>
            </a:pP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Максим Осадчий</a:t>
            </a:r>
          </a:p>
          <a:p>
            <a:pPr algn="r"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Начальник Аналитического управления </a:t>
            </a:r>
          </a:p>
          <a:p>
            <a:pPr algn="r"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Член Совета</a:t>
            </a:r>
            <a:endPara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r"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ООО «Банк БКФ»</a:t>
            </a: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Рисунок 4" descr="1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50" y="142875"/>
            <a:ext cx="24288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0"/>
            <a:ext cx="644420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МЕЖДУНАРОДНАЯ БАНКОВСКАЯ КОНФЕРЕНЦИЯ ММВА (МБК-2015)</a:t>
            </a:r>
          </a:p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7 - 10 октября 2015 г. (Астрахань)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1700808"/>
            <a:ext cx="9144000" cy="2862322"/>
          </a:xfrm>
          <a:prstGeom prst="rect">
            <a:avLst/>
          </a:prstGeom>
          <a:effectLst>
            <a:outerShdw blurRad="50800" dist="50800" dir="5400000" algn="ctr" rotWithShape="0">
              <a:srgbClr val="C05E0D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Текущее состояние и тенденции</a:t>
            </a:r>
          </a:p>
          <a:p>
            <a:pPr>
              <a:defRPr/>
            </a:pP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рынка МБК</a:t>
            </a:r>
            <a:endParaRPr lang="en-US" sz="6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99792" y="6093296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Спред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между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MIBOR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MIBID,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п.п.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1475656" y="1412776"/>
          <a:ext cx="6124576" cy="4505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9592" y="6093296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Обороты операций по кредитам в рублях, предоставленных московскими банками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(MIACR)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млн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руб.</a:t>
            </a:r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899592" y="1412776"/>
          <a:ext cx="7017022" cy="4557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9592" y="6093296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Обороты операций по кредитам в рублях, предоставленным московскими банками (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MIACR)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млн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руб.</a:t>
            </a: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971600" y="1196752"/>
          <a:ext cx="7017022" cy="4845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593467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Обороты операций по кредитам в рублях, предоставленным московскими банками российским банкам со спекулятивными рейтингами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(MIACR-B)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млн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руб.</a:t>
            </a:r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1115616" y="1556792"/>
          <a:ext cx="6905626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5934670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Обороты операций по кредитам в рублях, предоставленным московскими банками российским банкам со спекулятивными рейтингами (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MIACR-B)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млн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руб.</a:t>
            </a:r>
          </a:p>
        </p:txBody>
      </p:sp>
      <p:graphicFrame>
        <p:nvGraphicFramePr>
          <p:cNvPr id="14" name="Диаграмма 13"/>
          <p:cNvGraphicFramePr/>
          <p:nvPr/>
        </p:nvGraphicFramePr>
        <p:xfrm>
          <a:off x="971600" y="1371600"/>
          <a:ext cx="7128792" cy="4505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593467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Обороты операций по кредитам в рублях, предоставленным московскими банками российским банкам с высокими рейтингами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(MIACR-IG)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млн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руб.</a:t>
            </a: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683568" y="1268760"/>
          <a:ext cx="7496174" cy="4591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593467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Обороты операций по кредитам в рублях, предоставленным московскими банками российским банкам с высокими рейтингами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(MIACR-IG)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млн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руб.</a:t>
            </a:r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683568" y="1412776"/>
          <a:ext cx="8046094" cy="4587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1214438" y="1533525"/>
          <a:ext cx="6715124" cy="3790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79512" y="5517232"/>
          <a:ext cx="8712968" cy="609600"/>
        </p:xfrm>
        <a:graphic>
          <a:graphicData uri="http://schemas.openxmlformats.org/drawingml/2006/table">
            <a:tbl>
              <a:tblPr/>
              <a:tblGrid>
                <a:gridCol w="8712968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latin typeface="Arial Cyr"/>
                        </a:rPr>
                        <a:t> </a:t>
                      </a:r>
                      <a:r>
                        <a:rPr lang="ru-RU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Cyr"/>
                        </a:rPr>
                        <a:t>Кредиты, депозиты и прочие привлеченные средства, полученные кредитными организациями от Банка </a:t>
                      </a:r>
                      <a:r>
                        <a:rPr lang="ru-RU" sz="2000" b="1" i="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Cyr"/>
                        </a:rPr>
                        <a:t>России, </a:t>
                      </a:r>
                      <a:r>
                        <a:rPr lang="ru-RU" sz="2000" b="1" i="0" u="none" strike="noStrike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Cyr"/>
                        </a:rPr>
                        <a:t>млрд</a:t>
                      </a:r>
                      <a:r>
                        <a:rPr lang="ru-RU" sz="2000" b="1" i="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Cyr"/>
                        </a:rPr>
                        <a:t> руб.</a:t>
                      </a:r>
                      <a:endParaRPr lang="ru-RU" sz="2000" b="1" i="0" u="none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79512" y="5517232"/>
          <a:ext cx="8712968" cy="609600"/>
        </p:xfrm>
        <a:graphic>
          <a:graphicData uri="http://schemas.openxmlformats.org/drawingml/2006/table">
            <a:tbl>
              <a:tblPr/>
              <a:tblGrid>
                <a:gridCol w="8712968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latin typeface="Arial Cyr"/>
                        </a:rPr>
                        <a:t> </a:t>
                      </a:r>
                      <a:r>
                        <a:rPr lang="ru-RU" sz="2000" b="1" i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Cyr"/>
                        </a:rPr>
                        <a:t>Кредиты, депозиты и прочие привлеченные средства, полученные кредитными организациями от Банка </a:t>
                      </a:r>
                      <a:r>
                        <a:rPr lang="ru-RU" sz="2000" b="1" i="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Cyr"/>
                        </a:rPr>
                        <a:t>России, </a:t>
                      </a:r>
                      <a:r>
                        <a:rPr lang="ru-RU" sz="2000" b="1" i="0" u="none" strike="noStrike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Cyr"/>
                        </a:rPr>
                        <a:t>млрд</a:t>
                      </a:r>
                      <a:r>
                        <a:rPr lang="ru-RU" sz="2000" b="1" i="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Cyr"/>
                        </a:rPr>
                        <a:t> руб.</a:t>
                      </a:r>
                      <a:endParaRPr lang="ru-RU" sz="2000" b="1" i="0" u="none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1214438" y="1533525"/>
          <a:ext cx="6715124" cy="3790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1475656" y="1556792"/>
          <a:ext cx="6115050" cy="4667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Овал 18"/>
          <p:cNvSpPr/>
          <p:nvPr/>
        </p:nvSpPr>
        <p:spPr>
          <a:xfrm>
            <a:off x="323528" y="1268760"/>
            <a:ext cx="8424936" cy="5472608"/>
          </a:xfrm>
          <a:prstGeom prst="ellipse">
            <a:avLst/>
          </a:prstGeom>
          <a:gradFill>
            <a:gsLst>
              <a:gs pos="0">
                <a:schemeClr val="tx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475656" y="1916832"/>
            <a:ext cx="5832648" cy="2952328"/>
          </a:xfrm>
          <a:prstGeom prst="ellipse">
            <a:avLst/>
          </a:prstGeom>
          <a:gradFill>
            <a:gsLst>
              <a:gs pos="0">
                <a:srgbClr val="00B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39552" y="1484784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66562" name="AutoShape 2" descr="https://e.mail.ru/cgi-bin/getattach?file=%d0%91%d0%b5%d0%b7%d1%8b%d0%bc%d1%8f%d0%bd%d0%bd%d1%8b%d0%b9.jpg&amp;id=14430243960000000754;0;1&amp;mode=attachment&amp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907704" y="2852936"/>
            <a:ext cx="1800200" cy="936104"/>
          </a:xfrm>
          <a:prstGeom prst="ellipse">
            <a:avLst/>
          </a:prstGeom>
          <a:gradFill>
            <a:gsLst>
              <a:gs pos="0">
                <a:srgbClr val="FF0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979712" y="306896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 МБК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716016" y="2852936"/>
            <a:ext cx="1800200" cy="864096"/>
          </a:xfrm>
          <a:prstGeom prst="ellipse">
            <a:avLst/>
          </a:prstGeom>
          <a:gradFill>
            <a:gsLst>
              <a:gs pos="0">
                <a:srgbClr val="FF0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788024" y="314096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 РЕПО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419872" y="3933056"/>
            <a:ext cx="1800200" cy="864096"/>
          </a:xfrm>
          <a:prstGeom prst="ellipse">
            <a:avLst/>
          </a:prstGeom>
          <a:gradFill>
            <a:gsLst>
              <a:gs pos="0">
                <a:srgbClr val="FF0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419872" y="422108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 свопов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47864" y="234888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 денег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59832" y="148478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Финансовый рынок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827584" y="4653136"/>
            <a:ext cx="2376264" cy="1008112"/>
          </a:xfrm>
          <a:prstGeom prst="ellipse">
            <a:avLst/>
          </a:prstGeom>
          <a:gradFill>
            <a:gsLst>
              <a:gs pos="0">
                <a:srgbClr val="00B0F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971600" y="494116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 капитала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3635896" y="5157192"/>
            <a:ext cx="2160240" cy="1080120"/>
          </a:xfrm>
          <a:prstGeom prst="ellipse">
            <a:avLst/>
          </a:prstGeom>
          <a:gradFill>
            <a:gsLst>
              <a:gs pos="0">
                <a:srgbClr val="00B0F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3707904" y="544522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форекса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5940152" y="4653136"/>
            <a:ext cx="2160240" cy="1080120"/>
          </a:xfrm>
          <a:prstGeom prst="ellipse">
            <a:avLst/>
          </a:prstGeom>
          <a:gradFill>
            <a:gsLst>
              <a:gs pos="0">
                <a:srgbClr val="00B0F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6156176" y="4797152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деривативов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83568" y="1268760"/>
          <a:ext cx="7560839" cy="4824526"/>
        </p:xfrm>
        <a:graphic>
          <a:graphicData uri="http://schemas.openxmlformats.org/drawingml/2006/table">
            <a:tbl>
              <a:tblPr/>
              <a:tblGrid>
                <a:gridCol w="516579"/>
                <a:gridCol w="3371851"/>
                <a:gridCol w="738865"/>
                <a:gridCol w="738865"/>
                <a:gridCol w="738865"/>
                <a:gridCol w="475878"/>
                <a:gridCol w="538495"/>
                <a:gridCol w="441441"/>
              </a:tblGrid>
              <a:tr h="20976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Рег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 №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Банк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Рубли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Валюта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Итого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Рубли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Валюта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Итого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62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2209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ФК ОТКРЫТИЕ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78,0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1 137,4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1 215,4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5,9%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62,7%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38,8%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62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1000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ВТБ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11,9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232,1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244,0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0,9%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12,8%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7,8%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62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2748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БАНК МОСКВЫ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232,5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-  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232,5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17,7%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7,4%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62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2289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РУССКИЙ СТАНДАРТ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82,1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73,5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155,6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6,2%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4,0%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62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963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СОВКОМБАНК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74,3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55,5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129,8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5,6%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3,1%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4,1%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62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1623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ВТБ 24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104,6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-  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104,6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8,0%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3,3%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62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1481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СБЕРБАНК РОССИИ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94,0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-  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94,0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7,2%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3,0%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62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1978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МОСКОВСКИЙ КРЕДИТНЫЙ БАНК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7,0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67,8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74,8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3,7%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2,4%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62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2562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БИНБАНК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19,1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54,4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73,5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3,0%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2,3%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62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436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БАНК "САНКТ-ПЕТЕРБУРГ"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56,8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12,8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69,6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4,3%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0,7%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2,2%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62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429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УРАЛЬСКИЙ БАНК РЕКОНСТРУКЦИИ И РАЗВИТИЯ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35,1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25,1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60,1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2,7%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1,4%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1,9%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62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3368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СЕВЕРНЫЙ МОРСКОЙ ПУТЬ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14,0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45,0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59,0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1,9%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62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2306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АБСОЛЮТ БАНК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33,2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1,9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35,1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62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3251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ПРОМСВЯЗЬБАНК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16,6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17,0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33,7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1,3%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0,9%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62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2618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МЕЖДУНАРОДНЫЙ ФИНАНСОВЫЙ КЛУБ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24,5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6,6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31,1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1,9%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0,4%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62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880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ЮГРА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-  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30,9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30,9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1,7%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62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2312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РОССИЙСКИЙ КАПИТАЛ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28,5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1,6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30,1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2,2%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62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3038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БАНК БФА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23,5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3,2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26,7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1,8%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0,9%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62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3261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ВНЕШПРОМБАНК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19,9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-  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19,9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0,6%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62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3176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БАЛТИНВЕСТБАНК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19,8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-  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19,8   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0,6%</a:t>
                      </a:r>
                    </a:p>
                  </a:txBody>
                  <a:tcPr marL="7582" marR="7582" marT="75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6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…</a:t>
                      </a:r>
                    </a:p>
                  </a:txBody>
                  <a:tcPr marL="7582" marR="7582" marT="7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…</a:t>
                      </a:r>
                    </a:p>
                  </a:txBody>
                  <a:tcPr marL="7582" marR="7582" marT="7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…</a:t>
                      </a:r>
                    </a:p>
                  </a:txBody>
                  <a:tcPr marL="7582" marR="7582" marT="7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…</a:t>
                      </a:r>
                    </a:p>
                  </a:txBody>
                  <a:tcPr marL="7582" marR="7582" marT="7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…</a:t>
                      </a:r>
                    </a:p>
                  </a:txBody>
                  <a:tcPr marL="7582" marR="7582" marT="7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…</a:t>
                      </a:r>
                    </a:p>
                  </a:txBody>
                  <a:tcPr marL="7582" marR="7582" marT="7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…</a:t>
                      </a:r>
                    </a:p>
                  </a:txBody>
                  <a:tcPr marL="7582" marR="7582" marT="7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…</a:t>
                      </a:r>
                    </a:p>
                  </a:txBody>
                  <a:tcPr marL="7582" marR="7582" marT="75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9762"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Итого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1 314,2   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1 814,8   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3 129,0   </a:t>
                      </a: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82" marR="7582" marT="758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39552" y="6309320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Требования ЦБ к банкам по сделкам РЕПО на 01.09.2015,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млрд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руб.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15816" y="6237313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МБК привлеченные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млрд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руб.</a:t>
            </a:r>
          </a:p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539552" y="1268760"/>
          <a:ext cx="820891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83768" y="6021288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МБК привлеченные, доля в пассивах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467544" y="1412776"/>
          <a:ext cx="7924800" cy="4371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1196752"/>
            <a:ext cx="89644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тенденции на рынке привлеченных МБК: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Доля привлеченных МБК в пассивах банковского сектора устойчиво снижается, особенно в условиях острой фазы кризиса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Причина этой тенденции – стабильное сокращение объема МБК (как в абсолютном, так и в относительном выражении), привлеченных от банков-</a:t>
            </a:r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нерезидентов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(закрытие рынков денег и капитала США и ЕС для России, изоляция российской экономики)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Объем МБК, привлеченных от банков-</a:t>
            </a:r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резидентов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неуклонно растет (как в абсолютном, так и в относительном выражении) (процесс «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импортозамещения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»), однако этот рост не компенсирует снижения объема МБК, привлеченных от банков-нерезидентов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03848" y="6381328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МБК размещенные,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млрд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руб.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683568" y="1340768"/>
          <a:ext cx="7992888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7664" y="6237312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МБК размещенные, доля в активах</a:t>
            </a:r>
            <a:endParaRPr lang="ru-RU" b="1" dirty="0"/>
          </a:p>
        </p:txBody>
      </p:sp>
      <p:graphicFrame>
        <p:nvGraphicFramePr>
          <p:cNvPr id="13" name="Диаграмма 12"/>
          <p:cNvGraphicFramePr/>
          <p:nvPr/>
        </p:nvGraphicFramePr>
        <p:xfrm>
          <a:off x="323528" y="1268760"/>
          <a:ext cx="8640960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1196752"/>
            <a:ext cx="89644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тенденции на рынке размещенных МБК:</a:t>
            </a:r>
          </a:p>
          <a:p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Доля размещенных МБК в активах банковского сектора преимущественно колеблется в коридоре 8,5% - 10,5%</a:t>
            </a:r>
          </a:p>
          <a:p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Доля МБК, размещенных банками-резидентами, относительно устойчиво растет</a:t>
            </a:r>
          </a:p>
          <a:p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Доля МБК, размещенных банками-нерезидентами, относительно устойчиво снижается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15816" y="609329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МБК размещенные,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млрд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руб.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899592" y="1340768"/>
          <a:ext cx="7315200" cy="4667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63688" y="6093296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Доля валютных кредитов в размещенных МБК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1187624" y="1700808"/>
          <a:ext cx="669674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6021288"/>
            <a:ext cx="8964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Просроченная задолженность по МБК, предоставленным кредитным организациям-резидентам,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млрд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руб.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1835696" y="1772816"/>
          <a:ext cx="5762626" cy="410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66562" name="AutoShape 2" descr="https://e.mail.ru/cgi-bin/getattach?file=%d0%91%d0%b5%d0%b7%d1%8b%d0%bc%d1%8f%d0%bd%d0%bd%d1%8b%d0%b9.jpg&amp;id=14430243960000000754;0;1&amp;mode=attachment&amp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656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15616" y="1412776"/>
            <a:ext cx="6953250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6021288"/>
            <a:ext cx="8964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Доля просроченной задолженности по МБК, предоставленным кредитным организациям-резидентам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1835696" y="1556792"/>
          <a:ext cx="5648325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1196752"/>
            <a:ext cx="89644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тенденции на рынке МБК, предоставленных банкам-резидентам:</a:t>
            </a:r>
          </a:p>
          <a:p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Стремительное ускорение роста просроченной задолженности в августе.</a:t>
            </a:r>
          </a:p>
          <a:p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Просроченная задолженность ускоренно растет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преимущественно из-за отзыва лицензий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5661248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Просроченная задолженность по МБК, 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млрд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руб., на 1 сентября 2015 г.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67544" y="1556792"/>
          <a:ext cx="8424936" cy="3816420"/>
        </p:xfrm>
        <a:graphic>
          <a:graphicData uri="http://schemas.openxmlformats.org/drawingml/2006/table">
            <a:tbl>
              <a:tblPr/>
              <a:tblGrid>
                <a:gridCol w="704525"/>
                <a:gridCol w="704525"/>
                <a:gridCol w="3625364"/>
                <a:gridCol w="1210901"/>
                <a:gridCol w="1133844"/>
                <a:gridCol w="1045777"/>
              </a:tblGrid>
              <a:tr h="31803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965" marR="7965" marT="79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965" marR="7965" marT="79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965" marR="7965" marT="796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31701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32402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31803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Рег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 №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Банк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01.09.2015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01.08.2015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01.09.2015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1803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3085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ЭКСПРЕСС-ВОЛГА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25,9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-     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3,2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1803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3252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ГАЗЭНЕРГОБАНК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4,0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-     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-     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1803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554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СОЛИДАРНОСТЬ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3,3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-     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-     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1803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1000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ВТБ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3,0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3,0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-     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1803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1557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ВУЗ-БАНК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2,7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-     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1,6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1803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1132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СОЦИНВЕСТБАНК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2,6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0,5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-     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1803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3340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МСП БАНК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2,2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2,2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-     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31803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1288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СТАВРОПОЛЬПРОМСТРОЙБАНК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0,5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0,5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-     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1803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2879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АВАНГАРД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0,3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0,3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-     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31803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3396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МИР БИЗНЕС БАНК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0,3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0,3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-     </a:t>
                      </a:r>
                    </a:p>
                  </a:txBody>
                  <a:tcPr marL="7965" marR="7965" marT="796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6021288"/>
            <a:ext cx="8964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Просроченная задолженность по МБК, предоставленным кредитным организациям-нерезидентам,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млрд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руб.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1043608" y="1412776"/>
          <a:ext cx="7128792" cy="4464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6021288"/>
            <a:ext cx="8964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Доля просроченной задолженности по МБК, предоставленным кредитным организациям-нерезидентам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1547664" y="1772816"/>
          <a:ext cx="5848350" cy="3971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4941168"/>
            <a:ext cx="882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Просроченная задолженность по МБК, предоставленным банкам-нерезидентам, 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млрд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руб., на 1 сентября 2015 г.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38349" y="2428875"/>
          <a:ext cx="4853411" cy="1333500"/>
        </p:xfrm>
        <a:graphic>
          <a:graphicData uri="http://schemas.openxmlformats.org/drawingml/2006/table">
            <a:tbl>
              <a:tblPr/>
              <a:tblGrid>
                <a:gridCol w="807593"/>
                <a:gridCol w="2520280"/>
                <a:gridCol w="1525538"/>
              </a:tblGrid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Рег</a:t>
                      </a:r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 №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Банк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32402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ВТБ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,6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1481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СБЕРБАНК РОССИИ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БАНК МОСКВЫ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  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15816" y="580526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Чистая позиция по МБК,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млрд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руб.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827584" y="1412776"/>
          <a:ext cx="7286626" cy="4210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0" name="Овал 9"/>
          <p:cNvSpPr/>
          <p:nvPr/>
        </p:nvSpPr>
        <p:spPr>
          <a:xfrm>
            <a:off x="5652120" y="3356992"/>
            <a:ext cx="288032" cy="28803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059832" y="256490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«Великий перелом»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1916832"/>
            <a:ext cx="89644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2003 г. до конца 1 кв. 2013 года российский банковский сектор являлся нетто-заемщиком на мировом кредитном рынке.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одной стороны, это давало ему новые источники капитала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другой стороны, создавало зависимость от этих источников и, тем самым, уязвимость к шокам глобального финансового рынка, что и проявилось в сентябре 2008 года.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конца 1 кв. 2013 г. российский банковский сектор стал нетто-кредитором на мировом кредитном рынке.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graphicFrame>
        <p:nvGraphicFramePr>
          <p:cNvPr id="14" name="Диаграмма 13"/>
          <p:cNvGraphicFramePr/>
          <p:nvPr/>
        </p:nvGraphicFramePr>
        <p:xfrm>
          <a:off x="971600" y="1484784"/>
          <a:ext cx="6908056" cy="5051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899592" y="1556792"/>
          <a:ext cx="7416824" cy="4104452"/>
        </p:xfrm>
        <a:graphic>
          <a:graphicData uri="http://schemas.openxmlformats.org/drawingml/2006/table">
            <a:tbl>
              <a:tblPr/>
              <a:tblGrid>
                <a:gridCol w="639521"/>
                <a:gridCol w="2124513"/>
                <a:gridCol w="1520218"/>
                <a:gridCol w="1831850"/>
                <a:gridCol w="1300722"/>
              </a:tblGrid>
              <a:tr h="42827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Рег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. №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Банк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Доля МБК в активах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Доля вкладов в пассивах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 Активы, млрд руб. 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29761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1574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КЕДР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55,7%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65,3%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                          32,6   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29761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2827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БИНБАНК КРЕДИТНЫЕ КАРТЫ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46,6%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64,4%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                          79,3   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29761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1132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СОЦИНВЕСТБАНК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52,4%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64,0%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                          13,8   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29761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3252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ГАЗЭНЕРГОБАНК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55,4%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62,1%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                          28,0   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29761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3085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ЭКСПРЕСС-ВОЛГА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51,2%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61,9%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                          58,8   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29761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1917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БУЛГАР БАНК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32,7%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58,4%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                             1,6   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29761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777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БИНБАНК ТВЕРЬ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45,2%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57,7%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                             7,7   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29761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1957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БИНБАНК СМОЛЕНСК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47,8%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47,1%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                             5,6   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29761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1868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АРКСБАНК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32,8%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45,0%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                          11,1   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29761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1557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ВУЗ-БАНК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44,1%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44,2%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                          15,2   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29761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128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БАЛТИЙСКИЙ БАНК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35,4%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39,0%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                        120,1   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29761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478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КУБАНЬТОРГБАНК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41,5%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38,9%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                          12,5   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29761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2562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БИНБАНК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37,3%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33,5%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                        671,6   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29761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153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УРАЛПРИВАТБАНК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49,6%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32,8%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                             0,9   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29761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3368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СЕВЕРНЫЙ МОРСКОЙ ПУТЬ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51,5%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30,8%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                        302,6   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29761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1701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БИНБАНК СУРГУТ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41,3%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30,0%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                             2,1   </a:t>
                      </a:r>
                    </a:p>
                  </a:txBody>
                  <a:tcPr marL="6684" marR="6684" marT="6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27584" y="5949280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Фильтр: доля МБК в активах и вкладов в пассивах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≥30%.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Рэнкинг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доле вкладов в пассивах.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1 сентября 2015 г.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1196752"/>
            <a:ext cx="896448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Макроэкономическая ситуация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Экономика находится в фазе рецессии (падение ВВП на 3,9% – 4,4% за 2015 год (оценка ЦБ))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Галопирующая инфляция (сентябрь – 15,7%)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Рубль лидирует по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волатильности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среди валют мира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Структурный дефицит ликвидности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Высокий уровень кредитных ставок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Отток капитала за 2015 г. –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$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85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млрд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(оценка ЦБ) против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$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153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млрд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 2014 г.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Рынки денег и капитала США и ЕС закрыты для российских предприятий и банков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63688" y="5805264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Кривая бескупонной доходности на 02.10.2015</a:t>
            </a:r>
            <a:endParaRPr lang="ru-RU" b="1" dirty="0"/>
          </a:p>
        </p:txBody>
      </p:sp>
      <p:pic>
        <p:nvPicPr>
          <p:cNvPr id="81922" name="Picture 2" descr="http://www.cbr.ru/gcurve/GCurveGraph.asp?beta0=1011,74&amp;beta1=126,12&amp;beta2=68,57&amp;tau=1,42&amp;g1=-198,12&amp;g2=66,02&amp;g3=-56,9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75656" y="1916832"/>
            <a:ext cx="619125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628800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тенденции на рынке привлеченных МБК: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Доля привлеченных МБК в пассивах банковского сектора устойчиво снижается, особенно в условиях острой фазы кризиса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Причина этой тенденции – стабильное сокращение объема МБК (как в абсолютном, так и в относительном выражении), привлеченных от банков-</a:t>
            </a:r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нерезидентов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(закрытие рынков денег и капитала США и ЕС для России, изоляция российской экономики)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Объем МБК, привлеченных от банков-</a:t>
            </a:r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резидентов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неуклонно растет (как в абсолютном, так и в относительном выражении) (процесс «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импортозамещения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»), однако этот рост не компенсирует снижения объема МБК, привлеченных от банков-нерезидентов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1916832"/>
            <a:ext cx="89644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Экономический кризис сопровождается негативными процессами на рынке МБК</a:t>
            </a:r>
          </a:p>
          <a:p>
            <a:endParaRPr lang="ru-RU" sz="2400" b="1" dirty="0" smtClean="0"/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Рост просрочки на рынке МБК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Сохранение ставок на рынке МБК на высоком уровне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Вытеснение малых банков с рынка МБК</a:t>
            </a:r>
          </a:p>
          <a:p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целом можно говорить о деградации рынка МБК.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6147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16388" name="Rectangle 5"/>
          <p:cNvSpPr>
            <a:spLocks noGrp="1" noChangeArrowheads="1"/>
          </p:cNvSpPr>
          <p:nvPr>
            <p:ph type="ctrTitle"/>
            <p:custDataLst>
              <p:tags r:id="rId3"/>
            </p:custDataLst>
          </p:nvPr>
        </p:nvSpPr>
        <p:spPr>
          <a:xfrm>
            <a:off x="2643174" y="3571876"/>
            <a:ext cx="3786187" cy="3063880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rgbClr val="D05E0D"/>
                </a:solidFill>
              </a:rPr>
              <a:t/>
            </a:r>
            <a:br>
              <a:rPr lang="ru-RU" sz="2800" b="1" dirty="0" smtClean="0">
                <a:solidFill>
                  <a:srgbClr val="D05E0D"/>
                </a:solidFill>
              </a:rPr>
            </a:br>
            <a:r>
              <a:rPr lang="ru-RU" sz="2800" b="1" dirty="0" smtClean="0">
                <a:solidFill>
                  <a:srgbClr val="D05E0D"/>
                </a:solidFill>
              </a:rPr>
              <a:t/>
            </a:r>
            <a:br>
              <a:rPr lang="ru-RU" sz="2800" b="1" dirty="0" smtClean="0">
                <a:solidFill>
                  <a:srgbClr val="D05E0D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Максим Осадчий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Максим Осадчий</a:t>
            </a:r>
            <a:b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начальник Аналитического управления</a:t>
            </a:r>
            <a:b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член Совета</a:t>
            </a:r>
            <a:b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ООО «Банк БКФ»</a:t>
            </a:r>
            <a:b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                             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/>
            </a:r>
            <a:b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ru-RU" sz="1600" dirty="0" smtClean="0">
                <a:latin typeface="+mn-lt"/>
              </a:rPr>
              <a:t>125047, г. Москва, </a:t>
            </a:r>
            <a:br>
              <a:rPr lang="ru-RU" sz="1600" dirty="0" smtClean="0">
                <a:latin typeface="+mn-lt"/>
              </a:rPr>
            </a:br>
            <a:r>
              <a:rPr lang="ru-RU" sz="1600" dirty="0" smtClean="0">
                <a:latin typeface="+mn-lt"/>
              </a:rPr>
              <a:t>ул. Большая Полянка, д. </a:t>
            </a:r>
            <a:r>
              <a:rPr lang="en-US" sz="1600" dirty="0" smtClean="0">
                <a:latin typeface="+mn-lt"/>
              </a:rPr>
              <a:t>2/10 </a:t>
            </a:r>
            <a:r>
              <a:rPr lang="ru-RU" sz="1600" dirty="0" smtClean="0">
                <a:latin typeface="+mn-lt"/>
              </a:rPr>
              <a:t>стр. </a:t>
            </a:r>
            <a:r>
              <a:rPr lang="en-US" sz="1600" dirty="0" smtClean="0">
                <a:latin typeface="+mn-lt"/>
              </a:rPr>
              <a:t>1</a:t>
            </a:r>
            <a:r>
              <a:rPr lang="ru-RU" sz="1600" dirty="0" smtClean="0">
                <a:latin typeface="+mn-lt"/>
              </a:rPr>
              <a:t/>
            </a:r>
            <a:br>
              <a:rPr lang="ru-RU" sz="1600" dirty="0" smtClean="0">
                <a:latin typeface="+mn-lt"/>
              </a:rPr>
            </a:br>
            <a:r>
              <a:rPr lang="ru-RU" sz="1600" dirty="0" smtClean="0">
                <a:latin typeface="+mn-lt"/>
              </a:rPr>
              <a:t>Тел.: +7 495 514 08 10</a:t>
            </a:r>
            <a:br>
              <a:rPr lang="ru-RU" sz="1600" dirty="0" smtClean="0">
                <a:latin typeface="+mn-lt"/>
              </a:rPr>
            </a:br>
            <a:r>
              <a:rPr lang="ru-RU" sz="1600" dirty="0" smtClean="0">
                <a:latin typeface="+mn-lt"/>
              </a:rPr>
              <a:t>Факс: +7 495 514 08 12</a:t>
            </a:r>
            <a:br>
              <a:rPr lang="ru-RU" sz="1600" dirty="0" smtClean="0">
                <a:latin typeface="+mn-lt"/>
              </a:rPr>
            </a:br>
            <a:r>
              <a:rPr lang="en-US" sz="1600" dirty="0" smtClean="0">
                <a:latin typeface="+mn-lt"/>
              </a:rPr>
              <a:t>e-mail: osadchyms@cfb.ru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b="1" dirty="0" smtClean="0"/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  <a:latin typeface="+mj-lt"/>
              </a:rPr>
              <a:t>   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6151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6154" name="Прямоугольник 17"/>
          <p:cNvSpPr>
            <a:spLocks noChangeArrowheads="1"/>
          </p:cNvSpPr>
          <p:nvPr/>
        </p:nvSpPr>
        <p:spPr bwMode="auto">
          <a:xfrm>
            <a:off x="4429125" y="4000500"/>
            <a:ext cx="457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/>
            </a:r>
            <a:br>
              <a:rPr lang="ru-RU" sz="1200"/>
            </a:br>
            <a:endParaRPr lang="ru-RU" sz="1200"/>
          </a:p>
        </p:txBody>
      </p:sp>
      <p:sp>
        <p:nvSpPr>
          <p:cNvPr id="11" name="TextBox 10"/>
          <p:cNvSpPr txBox="1"/>
          <p:nvPr/>
        </p:nvSpPr>
        <p:spPr>
          <a:xfrm>
            <a:off x="1619672" y="2060848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Благодарю за внимание!</a:t>
            </a:r>
            <a:endParaRPr lang="ru-RU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1196752"/>
            <a:ext cx="89644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Структурный дефицит ликвидности банковского сектора </a:t>
            </a:r>
          </a:p>
          <a:p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Состояние банковского сектора, характеризующееся существованием устойчивой потребности у кредитных организаций в привлечении ликвидности за счет операций с ЦБ.</a:t>
            </a:r>
          </a:p>
          <a:p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Уровень структурного дефицита ликвидности - разница между задолженностью по операциям рефинансирования и операциям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абсорбирования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ЦБ.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1859340"/>
            <a:ext cx="9036496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настоящий момент ситуация с ликвидностью, как с рублевой, так и с валютной, существенно улучшилась по сравнению с периодом конца прошлого – начала этого года. Процентные ставки на рублевом денежном рынке в последнее время гораздо реже, чем раньше, выходят к верхним границам процентного коридора Банка России и чаще находятся в нижней части коридора.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dirty="0" smtClean="0"/>
          </a:p>
          <a:p>
            <a:r>
              <a:rPr lang="ru-RU" b="1" dirty="0" smtClean="0">
                <a:solidFill>
                  <a:srgbClr val="C061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Выступление первого заместителя ЦБ Ксении Юдаевой на дискуссии в Американской торговой палате 24 сентября</a:t>
            </a:r>
            <a:endParaRPr lang="ru-RU" b="1" dirty="0">
              <a:solidFill>
                <a:srgbClr val="C0610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1484784"/>
            <a:ext cx="903649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Коридор процентных ставок Банка России (процентный коридор)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 системы процентных ставок Банка России. Процентный коридор имеет следующую структуру: центр коридора задается ключевой ставкой Банка России; верхняя и нижняя границы, симметричные относительно ключевой ставки, формируются процентными ставками по операциям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постоянного действия на срок 1 день (депозитным операциям и операциям рефинансирования).</a:t>
            </a:r>
            <a:endParaRPr lang="en-US" b="1" dirty="0" smtClean="0"/>
          </a:p>
          <a:p>
            <a:r>
              <a:rPr lang="ru-RU" b="1" dirty="0" smtClean="0">
                <a:solidFill>
                  <a:srgbClr val="C061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Доклад о ДКП ЦБ РФ, сентябрь 2015</a:t>
            </a:r>
            <a:endParaRPr lang="ru-RU" b="1" dirty="0">
              <a:solidFill>
                <a:srgbClr val="C0610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179512" y="1340768"/>
          <a:ext cx="8810624" cy="478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627784" y="6237312"/>
            <a:ext cx="2666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Процентный коридор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23728" y="5877272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Спред</a:t>
            </a:r>
            <a:r>
              <a:rPr lang="ru-RU" b="1" dirty="0" smtClean="0"/>
              <a:t> между </a:t>
            </a:r>
            <a:r>
              <a:rPr lang="en-US" b="1" dirty="0" smtClean="0"/>
              <a:t>MIACR o/n </a:t>
            </a:r>
            <a:r>
              <a:rPr lang="ru-RU" b="1" dirty="0" smtClean="0"/>
              <a:t>и ключевой ставкой</a:t>
            </a:r>
            <a:endParaRPr lang="ru-RU" b="1" dirty="0"/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1259632" y="1700808"/>
          <a:ext cx="6629400" cy="4048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23528" y="1340768"/>
            <a:ext cx="8820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Операционная цель ДКП ЦБ – сближение ставок МБК с ключевой ставкой.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12353</TotalTime>
  <Words>1824</Words>
  <Application>Microsoft Office PowerPoint</Application>
  <PresentationFormat>Экран (4:3)</PresentationFormat>
  <Paragraphs>711</Paragraphs>
  <Slides>43</Slides>
  <Notes>42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  Максим Осадчий Максим Осадчий начальник Аналитического управления член Совета ООО «Банк БКФ»                                 125047, г. Москва,  ул. Большая Полянка, д. 2/10 стр. 1 Тел.: +7 495 514 08 10 Факс: +7 495 514 08 12 e-mail: osadchyms@cfb.ru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 В. Иванов</dc:creator>
  <cp:lastModifiedBy>OsadchyMS</cp:lastModifiedBy>
  <cp:revision>1119</cp:revision>
  <dcterms:created xsi:type="dcterms:W3CDTF">2012-01-16T07:55:22Z</dcterms:created>
  <dcterms:modified xsi:type="dcterms:W3CDTF">2015-10-06T15:31:37Z</dcterms:modified>
</cp:coreProperties>
</file>